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64" r:id="rId3"/>
    <p:sldId id="352" r:id="rId4"/>
    <p:sldId id="365" r:id="rId6"/>
    <p:sldId id="366" r:id="rId7"/>
    <p:sldId id="351" r:id="rId8"/>
    <p:sldId id="309" r:id="rId9"/>
    <p:sldId id="292" r:id="rId10"/>
    <p:sldId id="310" r:id="rId11"/>
    <p:sldId id="311" r:id="rId12"/>
    <p:sldId id="312" r:id="rId13"/>
    <p:sldId id="313" r:id="rId14"/>
    <p:sldId id="367" r:id="rId15"/>
    <p:sldId id="314" r:id="rId16"/>
    <p:sldId id="317" r:id="rId17"/>
    <p:sldId id="318" r:id="rId18"/>
    <p:sldId id="319" r:id="rId19"/>
    <p:sldId id="320" r:id="rId20"/>
    <p:sldId id="368" r:id="rId21"/>
    <p:sldId id="322" r:id="rId22"/>
    <p:sldId id="323" r:id="rId23"/>
    <p:sldId id="324" r:id="rId24"/>
    <p:sldId id="325" r:id="rId25"/>
    <p:sldId id="369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70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548"/>
    <a:srgbClr val="613E19"/>
    <a:srgbClr val="5D558E"/>
    <a:srgbClr val="0073C1"/>
    <a:srgbClr val="5C548B"/>
    <a:srgbClr val="F4D3D9"/>
    <a:srgbClr val="589EDE"/>
    <a:srgbClr val="8FC3E4"/>
    <a:srgbClr val="0AA691"/>
    <a:srgbClr val="006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84994" autoAdjust="0"/>
  </p:normalViewPr>
  <p:slideViewPr>
    <p:cSldViewPr snapToGrid="0" showGuides="1">
      <p:cViewPr>
        <p:scale>
          <a:sx n="75" d="100"/>
          <a:sy n="75" d="100"/>
        </p:scale>
        <p:origin x="450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gs" Target="tags/tag15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 1</c:v>
                </c:pt>
              </c:strCache>
            </c:strRef>
          </c:tx>
          <c:spPr>
            <a:solidFill>
              <a:srgbClr val="A5654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 01</c:v>
                </c:pt>
                <c:pt idx="1">
                  <c:v>B 02</c:v>
                </c:pt>
                <c:pt idx="2">
                  <c:v>C 03</c:v>
                </c:pt>
                <c:pt idx="3">
                  <c:v>D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 2</c:v>
                </c:pt>
              </c:strCache>
            </c:strRef>
          </c:tx>
          <c:spPr>
            <a:solidFill>
              <a:srgbClr val="A5654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 01</c:v>
                </c:pt>
                <c:pt idx="1">
                  <c:v>B 02</c:v>
                </c:pt>
                <c:pt idx="2">
                  <c:v>C 03</c:v>
                </c:pt>
                <c:pt idx="3">
                  <c:v>D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 01</c:v>
                </c:pt>
                <c:pt idx="1">
                  <c:v>B 02</c:v>
                </c:pt>
                <c:pt idx="2">
                  <c:v>C 03</c:v>
                </c:pt>
                <c:pt idx="3">
                  <c:v>D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426656"/>
        <c:axId val="716427216"/>
      </c:barChart>
      <c:catAx>
        <c:axId val="7164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6427216"/>
        <c:crosses val="autoZero"/>
        <c:auto val="1"/>
        <c:lblAlgn val="ctr"/>
        <c:lblOffset val="100"/>
        <c:noMultiLvlLbl val="0"/>
      </c:catAx>
      <c:valAx>
        <c:axId val="71642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642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6674-000E-4167-821B-7F30505E9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384BE-BA59-45E8-982A-23100F3893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7B42-F735-4731-AEA7-0948372A74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23C5-5CB1-45B4-A30E-2E7FD5D345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C21E-926B-4C5B-836E-E6CC9E81C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9403-264C-431C-BBFE-37292F13222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04800" y="398462"/>
            <a:ext cx="11582400" cy="614045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notesSlide" Target="../notesSlides/notesSlide9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tags" Target="../tags/tag14.xml"/><Relationship Id="rId14" Type="http://schemas.openxmlformats.org/officeDocument/2006/relationships/image" Target="../media/image14.png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878246" y="815576"/>
            <a:ext cx="1386769" cy="4073924"/>
          </a:xfrm>
          <a:custGeom>
            <a:avLst/>
            <a:gdLst/>
            <a:ahLst/>
            <a:cxnLst/>
            <a:rect l="l" t="t" r="r" b="b"/>
            <a:pathLst>
              <a:path w="1092047" h="5090222">
                <a:moveTo>
                  <a:pt x="0" y="5006576"/>
                </a:moveTo>
                <a:lnTo>
                  <a:pt x="393116" y="5006576"/>
                </a:lnTo>
                <a:lnTo>
                  <a:pt x="393116" y="5090222"/>
                </a:lnTo>
                <a:lnTo>
                  <a:pt x="0" y="5090222"/>
                </a:lnTo>
                <a:close/>
                <a:moveTo>
                  <a:pt x="619331" y="4699690"/>
                </a:moveTo>
                <a:lnTo>
                  <a:pt x="619331" y="5006576"/>
                </a:lnTo>
                <a:lnTo>
                  <a:pt x="863247" y="5006576"/>
                </a:lnTo>
                <a:lnTo>
                  <a:pt x="863247" y="4699690"/>
                </a:lnTo>
                <a:close/>
                <a:moveTo>
                  <a:pt x="431088" y="4616027"/>
                </a:moveTo>
                <a:lnTo>
                  <a:pt x="1050419" y="4616027"/>
                </a:lnTo>
                <a:lnTo>
                  <a:pt x="1050419" y="5090222"/>
                </a:lnTo>
                <a:lnTo>
                  <a:pt x="431088" y="5090222"/>
                </a:lnTo>
                <a:close/>
                <a:moveTo>
                  <a:pt x="647695" y="4019550"/>
                </a:moveTo>
                <a:lnTo>
                  <a:pt x="834883" y="4019550"/>
                </a:lnTo>
                <a:lnTo>
                  <a:pt x="834883" y="4143328"/>
                </a:lnTo>
                <a:lnTo>
                  <a:pt x="1092047" y="4143328"/>
                </a:lnTo>
                <a:lnTo>
                  <a:pt x="1092047" y="4226975"/>
                </a:lnTo>
                <a:lnTo>
                  <a:pt x="834883" y="4226975"/>
                </a:lnTo>
                <a:lnTo>
                  <a:pt x="834883" y="4431423"/>
                </a:lnTo>
                <a:lnTo>
                  <a:pt x="1050419" y="4431423"/>
                </a:lnTo>
                <a:lnTo>
                  <a:pt x="1050419" y="4514015"/>
                </a:lnTo>
                <a:lnTo>
                  <a:pt x="431088" y="4514015"/>
                </a:lnTo>
                <a:lnTo>
                  <a:pt x="431088" y="4431423"/>
                </a:lnTo>
                <a:lnTo>
                  <a:pt x="647695" y="4431423"/>
                </a:lnTo>
                <a:lnTo>
                  <a:pt x="647695" y="4226975"/>
                </a:lnTo>
                <a:lnTo>
                  <a:pt x="390549" y="4226975"/>
                </a:lnTo>
                <a:lnTo>
                  <a:pt x="390549" y="4143328"/>
                </a:lnTo>
                <a:lnTo>
                  <a:pt x="647695" y="4143328"/>
                </a:lnTo>
                <a:close/>
                <a:moveTo>
                  <a:pt x="188668" y="4019550"/>
                </a:moveTo>
                <a:lnTo>
                  <a:pt x="393116" y="4019550"/>
                </a:lnTo>
                <a:lnTo>
                  <a:pt x="207458" y="4389812"/>
                </a:lnTo>
                <a:lnTo>
                  <a:pt x="393116" y="4389812"/>
                </a:lnTo>
                <a:lnTo>
                  <a:pt x="393116" y="4464905"/>
                </a:lnTo>
                <a:lnTo>
                  <a:pt x="207458" y="4821972"/>
                </a:lnTo>
                <a:lnTo>
                  <a:pt x="393116" y="4821972"/>
                </a:lnTo>
                <a:lnTo>
                  <a:pt x="393116" y="4905618"/>
                </a:lnTo>
                <a:lnTo>
                  <a:pt x="0" y="4905618"/>
                </a:lnTo>
                <a:lnTo>
                  <a:pt x="0" y="4830134"/>
                </a:lnTo>
                <a:lnTo>
                  <a:pt x="185675" y="4473476"/>
                </a:lnTo>
                <a:lnTo>
                  <a:pt x="0" y="4473476"/>
                </a:lnTo>
                <a:lnTo>
                  <a:pt x="0" y="4397975"/>
                </a:lnTo>
                <a:close/>
                <a:moveTo>
                  <a:pt x="842978" y="3334899"/>
                </a:moveTo>
                <a:lnTo>
                  <a:pt x="1028500" y="3334899"/>
                </a:lnTo>
                <a:lnTo>
                  <a:pt x="1092047" y="3747197"/>
                </a:lnTo>
                <a:lnTo>
                  <a:pt x="906286" y="3747197"/>
                </a:lnTo>
                <a:close/>
                <a:moveTo>
                  <a:pt x="554866" y="3334899"/>
                </a:moveTo>
                <a:lnTo>
                  <a:pt x="740524" y="3334899"/>
                </a:lnTo>
                <a:lnTo>
                  <a:pt x="783665" y="3644760"/>
                </a:lnTo>
                <a:lnTo>
                  <a:pt x="597803" y="3644760"/>
                </a:lnTo>
                <a:close/>
                <a:moveTo>
                  <a:pt x="266771" y="3334899"/>
                </a:moveTo>
                <a:lnTo>
                  <a:pt x="453942" y="3334899"/>
                </a:lnTo>
                <a:lnTo>
                  <a:pt x="453942" y="3633877"/>
                </a:lnTo>
                <a:cubicBezTo>
                  <a:pt x="453942" y="3653659"/>
                  <a:pt x="463822" y="3663550"/>
                  <a:pt x="483582" y="3663550"/>
                </a:cubicBezTo>
                <a:lnTo>
                  <a:pt x="845545" y="3663550"/>
                </a:lnTo>
                <a:lnTo>
                  <a:pt x="845545" y="3747197"/>
                </a:lnTo>
                <a:lnTo>
                  <a:pt x="401432" y="3747197"/>
                </a:lnTo>
                <a:cubicBezTo>
                  <a:pt x="345622" y="3747197"/>
                  <a:pt x="306069" y="3722897"/>
                  <a:pt x="282772" y="3674297"/>
                </a:cubicBezTo>
                <a:cubicBezTo>
                  <a:pt x="272105" y="3655626"/>
                  <a:pt x="266771" y="3635039"/>
                  <a:pt x="266771" y="3612536"/>
                </a:cubicBezTo>
                <a:close/>
                <a:moveTo>
                  <a:pt x="63360" y="3334899"/>
                </a:moveTo>
                <a:lnTo>
                  <a:pt x="249069" y="3334899"/>
                </a:lnTo>
                <a:lnTo>
                  <a:pt x="185573" y="3747197"/>
                </a:lnTo>
                <a:lnTo>
                  <a:pt x="0" y="3747197"/>
                </a:lnTo>
                <a:close/>
                <a:moveTo>
                  <a:pt x="249069" y="2904236"/>
                </a:moveTo>
                <a:lnTo>
                  <a:pt x="249069" y="3211121"/>
                </a:lnTo>
                <a:lnTo>
                  <a:pt x="842978" y="3211121"/>
                </a:lnTo>
                <a:lnTo>
                  <a:pt x="842978" y="2904236"/>
                </a:lnTo>
                <a:close/>
                <a:moveTo>
                  <a:pt x="164334" y="2676525"/>
                </a:moveTo>
                <a:lnTo>
                  <a:pt x="347867" y="2676525"/>
                </a:lnTo>
                <a:lnTo>
                  <a:pt x="402282" y="2820573"/>
                </a:lnTo>
                <a:lnTo>
                  <a:pt x="689493" y="2820573"/>
                </a:lnTo>
                <a:lnTo>
                  <a:pt x="743925" y="2676525"/>
                </a:lnTo>
                <a:lnTo>
                  <a:pt x="927712" y="2676525"/>
                </a:lnTo>
                <a:lnTo>
                  <a:pt x="873297" y="2820573"/>
                </a:lnTo>
                <a:lnTo>
                  <a:pt x="1030149" y="2820573"/>
                </a:lnTo>
                <a:lnTo>
                  <a:pt x="1030149" y="3294768"/>
                </a:lnTo>
                <a:lnTo>
                  <a:pt x="61897" y="3294768"/>
                </a:lnTo>
                <a:lnTo>
                  <a:pt x="61897" y="2820573"/>
                </a:lnTo>
                <a:lnTo>
                  <a:pt x="217678" y="2820573"/>
                </a:lnTo>
                <a:close/>
                <a:moveTo>
                  <a:pt x="639618" y="1611276"/>
                </a:moveTo>
                <a:lnTo>
                  <a:pt x="639618" y="2041939"/>
                </a:lnTo>
                <a:lnTo>
                  <a:pt x="863247" y="2041939"/>
                </a:lnTo>
                <a:lnTo>
                  <a:pt x="863247" y="1611276"/>
                </a:lnTo>
                <a:close/>
                <a:moveTo>
                  <a:pt x="227728" y="1611276"/>
                </a:moveTo>
                <a:lnTo>
                  <a:pt x="227728" y="2041939"/>
                </a:lnTo>
                <a:lnTo>
                  <a:pt x="452429" y="2041939"/>
                </a:lnTo>
                <a:lnTo>
                  <a:pt x="452429" y="1611276"/>
                </a:lnTo>
                <a:close/>
                <a:moveTo>
                  <a:pt x="452429" y="1343025"/>
                </a:moveTo>
                <a:lnTo>
                  <a:pt x="639618" y="1343025"/>
                </a:lnTo>
                <a:lnTo>
                  <a:pt x="639618" y="1528684"/>
                </a:lnTo>
                <a:lnTo>
                  <a:pt x="1050419" y="1528684"/>
                </a:lnTo>
                <a:lnTo>
                  <a:pt x="1050419" y="2125602"/>
                </a:lnTo>
                <a:lnTo>
                  <a:pt x="639618" y="2125602"/>
                </a:lnTo>
                <a:lnTo>
                  <a:pt x="639618" y="2433967"/>
                </a:lnTo>
                <a:lnTo>
                  <a:pt x="452429" y="2433967"/>
                </a:lnTo>
                <a:lnTo>
                  <a:pt x="452429" y="2125602"/>
                </a:lnTo>
                <a:lnTo>
                  <a:pt x="40556" y="2125602"/>
                </a:lnTo>
                <a:lnTo>
                  <a:pt x="40556" y="1528684"/>
                </a:lnTo>
                <a:lnTo>
                  <a:pt x="452429" y="1528684"/>
                </a:lnTo>
                <a:close/>
                <a:moveTo>
                  <a:pt x="289625" y="453926"/>
                </a:moveTo>
                <a:lnTo>
                  <a:pt x="289625" y="760811"/>
                </a:lnTo>
                <a:lnTo>
                  <a:pt x="492985" y="760811"/>
                </a:lnTo>
                <a:lnTo>
                  <a:pt x="492985" y="453926"/>
                </a:lnTo>
                <a:close/>
                <a:moveTo>
                  <a:pt x="124611" y="0"/>
                </a:moveTo>
                <a:lnTo>
                  <a:pt x="310966" y="0"/>
                </a:lnTo>
                <a:cubicBezTo>
                  <a:pt x="306579" y="36810"/>
                  <a:pt x="300174" y="64199"/>
                  <a:pt x="291751" y="82168"/>
                </a:cubicBezTo>
                <a:lnTo>
                  <a:pt x="1071760" y="82168"/>
                </a:lnTo>
                <a:lnTo>
                  <a:pt x="1071760" y="165814"/>
                </a:lnTo>
                <a:lnTo>
                  <a:pt x="680157" y="165814"/>
                </a:lnTo>
                <a:lnTo>
                  <a:pt x="680157" y="370262"/>
                </a:lnTo>
                <a:lnTo>
                  <a:pt x="1050419" y="370262"/>
                </a:lnTo>
                <a:lnTo>
                  <a:pt x="1050419" y="453926"/>
                </a:lnTo>
                <a:lnTo>
                  <a:pt x="680157" y="453926"/>
                </a:lnTo>
                <a:lnTo>
                  <a:pt x="680157" y="760811"/>
                </a:lnTo>
                <a:lnTo>
                  <a:pt x="1092047" y="760811"/>
                </a:lnTo>
                <a:lnTo>
                  <a:pt x="1092047" y="844458"/>
                </a:lnTo>
                <a:lnTo>
                  <a:pt x="680157" y="844458"/>
                </a:lnTo>
                <a:lnTo>
                  <a:pt x="680157" y="1090942"/>
                </a:lnTo>
                <a:lnTo>
                  <a:pt x="492985" y="1090942"/>
                </a:lnTo>
                <a:lnTo>
                  <a:pt x="492985" y="844458"/>
                </a:lnTo>
                <a:lnTo>
                  <a:pt x="0" y="844458"/>
                </a:lnTo>
                <a:lnTo>
                  <a:pt x="0" y="760811"/>
                </a:lnTo>
                <a:lnTo>
                  <a:pt x="102437" y="760811"/>
                </a:lnTo>
                <a:lnTo>
                  <a:pt x="102437" y="370262"/>
                </a:lnTo>
                <a:lnTo>
                  <a:pt x="492985" y="370262"/>
                </a:lnTo>
                <a:lnTo>
                  <a:pt x="492985" y="165814"/>
                </a:lnTo>
                <a:lnTo>
                  <a:pt x="264050" y="165814"/>
                </a:lnTo>
                <a:cubicBezTo>
                  <a:pt x="211993" y="274837"/>
                  <a:pt x="132393" y="343486"/>
                  <a:pt x="25252" y="371759"/>
                </a:cubicBezTo>
                <a:lnTo>
                  <a:pt x="0" y="317956"/>
                </a:lnTo>
                <a:cubicBezTo>
                  <a:pt x="55243" y="247397"/>
                  <a:pt x="96780" y="141412"/>
                  <a:pt x="124611" y="0"/>
                </a:cubicBezTo>
                <a:close/>
              </a:path>
            </a:pathLst>
          </a:custGeom>
          <a:solidFill>
            <a:srgbClr val="A56548"/>
          </a:solidFill>
          <a:ln w="0">
            <a:solidFill>
              <a:schemeClr val="bg1">
                <a:alpha val="94000"/>
              </a:schemeClr>
            </a:solidFill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8800" b="1" dirty="0">
              <a:ln w="0">
                <a:solidFill>
                  <a:schemeClr val="bg1">
                    <a:alpha val="94000"/>
                  </a:schemeClr>
                </a:solidFill>
              </a:ln>
              <a:solidFill>
                <a:srgbClr val="A56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5892757" y="3257064"/>
            <a:ext cx="518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/>
            <a:r>
              <a:rPr lang="en-US" altLang="zh-CN" dirty="0">
                <a:solidFill>
                  <a:srgbClr val="613E19"/>
                </a:solidFill>
                <a:latin typeface="微软雅黑" panose="020B0503020204020204" charset="-122"/>
              </a:rPr>
              <a:t>The user can demonstrate on a projector </a:t>
            </a:r>
            <a:endParaRPr lang="zh-CN" altLang="en-US" dirty="0">
              <a:solidFill>
                <a:srgbClr val="613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 flipH="1">
            <a:off x="6674481" y="463799"/>
            <a:ext cx="4414433" cy="1510144"/>
            <a:chOff x="7363960" y="132354"/>
            <a:chExt cx="5669870" cy="1510144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3033830" y="132354"/>
              <a:ext cx="0" cy="857906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373259" y="146868"/>
              <a:ext cx="5660571" cy="22389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363960" y="146868"/>
              <a:ext cx="9299" cy="1495630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6674481" y="4608547"/>
            <a:ext cx="4414433" cy="1897932"/>
            <a:chOff x="8619397" y="4545599"/>
            <a:chExt cx="4414433" cy="1897932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13026592" y="4545599"/>
              <a:ext cx="3618" cy="1897931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8619397" y="6384652"/>
              <a:ext cx="4414433" cy="58879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640167" y="5561720"/>
              <a:ext cx="6000" cy="854769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821754" y="2057106"/>
            <a:ext cx="551815" cy="2319910"/>
            <a:chOff x="5527133" y="4722155"/>
            <a:chExt cx="1476010" cy="410684"/>
          </a:xfrm>
          <a:solidFill>
            <a:srgbClr val="A56548"/>
          </a:solidFill>
        </p:grpSpPr>
        <p:sp>
          <p:nvSpPr>
            <p:cNvPr id="16" name="矩形 15"/>
            <p:cNvSpPr/>
            <p:nvPr/>
          </p:nvSpPr>
          <p:spPr>
            <a:xfrm>
              <a:off x="5726871" y="4722155"/>
              <a:ext cx="1276272" cy="4106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5527133" y="4722155"/>
              <a:ext cx="1476010" cy="410684"/>
            </a:xfrm>
            <a:prstGeom prst="rect">
              <a:avLst/>
            </a:prstGeom>
            <a:grpFill/>
          </p:spPr>
          <p:txBody>
            <a:bodyPr vert="eaVert"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汇报</a:t>
              </a:r>
              <a:r>
                <a:rPr lang="zh-CN" altLang="en-US" sz="2400" kern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：</a:t>
              </a:r>
              <a:r>
                <a:rPr lang="en-US" altLang="zh-CN" sz="2400" kern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XXX</a:t>
              </a:r>
              <a:endParaRPr lang="en-US" altLang="zh-CN" sz="2400" kern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677731" y="959502"/>
            <a:ext cx="553998" cy="494781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613E19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传播中医文化  打造健康生活</a:t>
            </a:r>
            <a:endParaRPr lang="zh-CN" altLang="en-US" sz="2400" b="1" dirty="0">
              <a:solidFill>
                <a:srgbClr val="613E19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9" r="33101"/>
          <a:stretch>
            <a:fillRect/>
          </a:stretch>
        </p:blipFill>
        <p:spPr>
          <a:xfrm>
            <a:off x="6107422" y="3331473"/>
            <a:ext cx="1175657" cy="222603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749226" y="5158972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A5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zh-CN" altLang="en-US" sz="3200" b="1" dirty="0" smtClean="0">
                <a:solidFill>
                  <a:srgbClr val="A5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模板</a:t>
            </a:r>
            <a:endParaRPr lang="zh-CN" altLang="en-US" sz="3200" b="1" dirty="0">
              <a:solidFill>
                <a:srgbClr val="A56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903530" y="5557735"/>
            <a:ext cx="1172113" cy="335462"/>
          </a:xfrm>
          <a:prstGeom prst="rect">
            <a:avLst/>
          </a:prstGeom>
          <a:noFill/>
        </p:spPr>
        <p:txBody>
          <a:bodyPr wrap="square" lIns="108636" tIns="54317" rIns="108636" bIns="54317" rtlCol="0">
            <a:spAutoFit/>
          </a:bodyPr>
          <a:lstStyle/>
          <a:p>
            <a:pPr algn="ctr"/>
            <a:r>
              <a:rPr lang="zh-CN" altLang="en-US" sz="14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收入来源一</a:t>
            </a:r>
            <a:endParaRPr lang="zh-CN" altLang="en-US" sz="14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82178" y="4951463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100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1458" y="5557735"/>
            <a:ext cx="1172113" cy="335462"/>
          </a:xfrm>
          <a:prstGeom prst="rect">
            <a:avLst/>
          </a:prstGeom>
          <a:noFill/>
        </p:spPr>
        <p:txBody>
          <a:bodyPr wrap="square" lIns="108636" tIns="54317" rIns="108636" bIns="54317" rtlCol="0">
            <a:spAutoFit/>
          </a:bodyPr>
          <a:lstStyle/>
          <a:p>
            <a:pPr algn="ctr"/>
            <a:r>
              <a:rPr lang="zh-CN" altLang="en-US" sz="14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收入来源二</a:t>
            </a:r>
            <a:endParaRPr lang="zh-CN" altLang="en-US" sz="14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61277" y="5557735"/>
            <a:ext cx="1172113" cy="335462"/>
          </a:xfrm>
          <a:prstGeom prst="rect">
            <a:avLst/>
          </a:prstGeom>
          <a:noFill/>
        </p:spPr>
        <p:txBody>
          <a:bodyPr wrap="square" lIns="108636" tIns="54317" rIns="108636" bIns="54317" rtlCol="0">
            <a:spAutoFit/>
          </a:bodyPr>
          <a:lstStyle/>
          <a:p>
            <a:pPr algn="ctr"/>
            <a:r>
              <a:rPr lang="zh-CN" altLang="en-US" sz="14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收入来源三</a:t>
            </a:r>
            <a:endParaRPr lang="zh-CN" altLang="en-US" sz="14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81097" y="5557735"/>
            <a:ext cx="1172113" cy="335462"/>
          </a:xfrm>
          <a:prstGeom prst="rect">
            <a:avLst/>
          </a:prstGeom>
          <a:noFill/>
        </p:spPr>
        <p:txBody>
          <a:bodyPr wrap="square" lIns="108636" tIns="54317" rIns="108636" bIns="54317" rtlCol="0">
            <a:spAutoFit/>
          </a:bodyPr>
          <a:lstStyle/>
          <a:p>
            <a:pPr algn="ctr"/>
            <a:r>
              <a:rPr lang="zh-CN" altLang="en-US" sz="14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收入来源四</a:t>
            </a:r>
            <a:endParaRPr lang="zh-CN" altLang="en-US" sz="14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82178" y="4513016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82178" y="4074568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300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82178" y="3636120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400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82178" y="3197672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500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82178" y="2759226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600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2178" y="2313360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700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824435" y="1964603"/>
            <a:ext cx="5304992" cy="3507581"/>
            <a:chOff x="1126939" y="1350372"/>
            <a:chExt cx="4464496" cy="2952328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1482178" y="1882330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800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2178" y="5389911"/>
            <a:ext cx="25669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134373" y="2403051"/>
            <a:ext cx="770080" cy="3069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134373" y="2617798"/>
            <a:ext cx="770080" cy="2854391"/>
          </a:xfrm>
          <a:prstGeom prst="rect">
            <a:avLst/>
          </a:prstGeom>
          <a:solidFill>
            <a:srgbClr val="A56548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442475" y="3279947"/>
            <a:ext cx="770080" cy="2192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442475" y="3636121"/>
            <a:ext cx="770080" cy="1836067"/>
          </a:xfrm>
          <a:prstGeom prst="rect">
            <a:avLst/>
          </a:prstGeom>
          <a:solidFill>
            <a:srgbClr val="A56548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762293" y="3937617"/>
            <a:ext cx="770080" cy="1534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762293" y="4513016"/>
            <a:ext cx="770080" cy="959171"/>
          </a:xfrm>
          <a:prstGeom prst="rect">
            <a:avLst/>
          </a:prstGeom>
          <a:solidFill>
            <a:srgbClr val="A56548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089199" y="4156843"/>
            <a:ext cx="770080" cy="1315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089199" y="4442299"/>
            <a:ext cx="770080" cy="1029887"/>
          </a:xfrm>
          <a:prstGeom prst="rect">
            <a:avLst/>
          </a:prstGeom>
          <a:solidFill>
            <a:srgbClr val="A56548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13723" y="2372147"/>
            <a:ext cx="2909189" cy="923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点击输入简要文字解说，解说文字尽量概括精炼，不用多余的文字修饰，简洁精准的 解说所提炼的核心</a:t>
            </a:r>
            <a:endParaRPr lang="zh-CN" altLang="en-US" sz="1335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13723" y="1796819"/>
            <a:ext cx="2447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点击输入标题文本</a:t>
            </a:r>
            <a:endParaRPr lang="zh-CN" altLang="en-US" sz="2400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86559" y="4047975"/>
            <a:ext cx="27037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18,500,000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13723" y="3766207"/>
            <a:ext cx="1711288" cy="266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7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全年总额：</a:t>
            </a:r>
            <a:endParaRPr lang="zh-CN" altLang="en-US" sz="1735" b="1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26677" y="5129163"/>
            <a:ext cx="754460" cy="266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毛利润</a:t>
            </a:r>
            <a:endParaRPr lang="zh-CN" altLang="en-US" sz="1735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26677" y="5538214"/>
            <a:ext cx="754460" cy="266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纯利润</a:t>
            </a:r>
            <a:endParaRPr lang="zh-CN" altLang="en-US" sz="1735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0" name="TextBox 9"/>
          <p:cNvSpPr txBox="1">
            <a:spLocks noChangeArrowheads="1"/>
          </p:cNvSpPr>
          <p:nvPr/>
        </p:nvSpPr>
        <p:spPr bwMode="auto">
          <a:xfrm>
            <a:off x="4889332" y="3606191"/>
            <a:ext cx="535403" cy="2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7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350</a:t>
            </a:r>
            <a:r>
              <a:rPr lang="zh-CN" altLang="en-US" sz="17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万</a:t>
            </a:r>
            <a:endParaRPr lang="zh-CN" altLang="en-US" sz="1735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1" name="TextBox 9"/>
          <p:cNvSpPr txBox="1">
            <a:spLocks noChangeArrowheads="1"/>
          </p:cNvSpPr>
          <p:nvPr/>
        </p:nvSpPr>
        <p:spPr bwMode="auto">
          <a:xfrm>
            <a:off x="3559813" y="2970343"/>
            <a:ext cx="535403" cy="2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7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500</a:t>
            </a:r>
            <a:r>
              <a:rPr lang="zh-CN" altLang="en-US" sz="17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万</a:t>
            </a:r>
            <a:endParaRPr lang="zh-CN" altLang="en-US" sz="1735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2" name="TextBox 9"/>
          <p:cNvSpPr txBox="1">
            <a:spLocks noChangeArrowheads="1"/>
          </p:cNvSpPr>
          <p:nvPr/>
        </p:nvSpPr>
        <p:spPr bwMode="auto">
          <a:xfrm>
            <a:off x="6202767" y="3854949"/>
            <a:ext cx="535403" cy="2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7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300</a:t>
            </a:r>
            <a:r>
              <a:rPr lang="zh-CN" altLang="en-US" sz="17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万</a:t>
            </a:r>
            <a:endParaRPr lang="zh-CN" altLang="en-US" sz="1735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75507" y="5585160"/>
            <a:ext cx="628024" cy="273907"/>
          </a:xfrm>
          <a:prstGeom prst="rect">
            <a:avLst/>
          </a:prstGeom>
          <a:noFill/>
        </p:spPr>
        <p:txBody>
          <a:bodyPr wrap="square" lIns="108636" tIns="54317" rIns="108636" bIns="54317" rtlCol="0">
            <a:spAutoFit/>
          </a:bodyPr>
          <a:lstStyle/>
          <a:p>
            <a:pPr algn="ctr"/>
            <a:r>
              <a:rPr lang="zh-CN" altLang="en-US" sz="10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（万元）</a:t>
            </a:r>
            <a:endParaRPr lang="zh-CN" altLang="en-US" sz="10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4" name="TextBox 9"/>
          <p:cNvSpPr txBox="1">
            <a:spLocks noChangeArrowheads="1"/>
          </p:cNvSpPr>
          <p:nvPr/>
        </p:nvSpPr>
        <p:spPr bwMode="auto">
          <a:xfrm>
            <a:off x="2293393" y="2731285"/>
            <a:ext cx="45204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65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650</a:t>
            </a:r>
            <a:r>
              <a:rPr lang="zh-CN" altLang="en-US" sz="1465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万</a:t>
            </a:r>
            <a:endParaRPr lang="zh-CN" altLang="en-US" sz="1465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5" name="TextBox 9"/>
          <p:cNvSpPr txBox="1">
            <a:spLocks noChangeArrowheads="1"/>
          </p:cNvSpPr>
          <p:nvPr/>
        </p:nvSpPr>
        <p:spPr bwMode="auto">
          <a:xfrm>
            <a:off x="3601491" y="3729987"/>
            <a:ext cx="45204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65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420</a:t>
            </a:r>
            <a:r>
              <a:rPr lang="zh-CN" altLang="en-US" sz="1465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万</a:t>
            </a:r>
            <a:endParaRPr lang="zh-CN" altLang="en-US" sz="1465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6" name="TextBox 9"/>
          <p:cNvSpPr txBox="1">
            <a:spLocks noChangeArrowheads="1"/>
          </p:cNvSpPr>
          <p:nvPr/>
        </p:nvSpPr>
        <p:spPr bwMode="auto">
          <a:xfrm>
            <a:off x="4921310" y="4595290"/>
            <a:ext cx="45204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65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220</a:t>
            </a:r>
            <a:r>
              <a:rPr lang="zh-CN" altLang="en-US" sz="1465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万</a:t>
            </a:r>
            <a:endParaRPr lang="zh-CN" altLang="en-US" sz="1465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7" name="TextBox 9"/>
          <p:cNvSpPr txBox="1">
            <a:spLocks noChangeArrowheads="1"/>
          </p:cNvSpPr>
          <p:nvPr/>
        </p:nvSpPr>
        <p:spPr bwMode="auto">
          <a:xfrm>
            <a:off x="6220529" y="4567865"/>
            <a:ext cx="45204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65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240</a:t>
            </a:r>
            <a:r>
              <a:rPr lang="zh-CN" altLang="en-US" sz="1465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万</a:t>
            </a:r>
            <a:endParaRPr lang="zh-CN" altLang="en-US" sz="1465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881137" y="5160048"/>
            <a:ext cx="456105" cy="2190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>
              <a:solidFill>
                <a:schemeClr val="bg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8881137" y="5556672"/>
            <a:ext cx="456105" cy="219049"/>
          </a:xfrm>
          <a:prstGeom prst="rect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36" tIns="54317" rIns="108636" bIns="54317" rtlCol="0" anchor="ctr"/>
          <a:lstStyle/>
          <a:p>
            <a:pPr algn="ctr"/>
            <a:endParaRPr lang="zh-CN" altLang="en-US" sz="2400">
              <a:solidFill>
                <a:schemeClr val="bg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0" name="TextBox 9"/>
          <p:cNvSpPr txBox="1">
            <a:spLocks noChangeArrowheads="1"/>
          </p:cNvSpPr>
          <p:nvPr/>
        </p:nvSpPr>
        <p:spPr bwMode="auto">
          <a:xfrm>
            <a:off x="2266736" y="2114835"/>
            <a:ext cx="535403" cy="2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7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700</a:t>
            </a:r>
            <a:r>
              <a:rPr lang="zh-CN" altLang="en-US" sz="17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万</a:t>
            </a:r>
            <a:endParaRPr lang="zh-CN" altLang="en-US" sz="1735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1" name="燕尾形 90"/>
          <p:cNvSpPr/>
          <p:nvPr/>
        </p:nvSpPr>
        <p:spPr>
          <a:xfrm>
            <a:off x="774730" y="567138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482178" y="491587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18" name="燕尾形 17"/>
          <p:cNvSpPr/>
          <p:nvPr/>
        </p:nvSpPr>
        <p:spPr>
          <a:xfrm>
            <a:off x="457855" y="570524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5303" y="494973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0" name="六边形 19"/>
          <p:cNvSpPr>
            <a:spLocks noChangeAspect="1"/>
          </p:cNvSpPr>
          <p:nvPr/>
        </p:nvSpPr>
        <p:spPr>
          <a:xfrm>
            <a:off x="2700868" y="2664885"/>
            <a:ext cx="2504017" cy="2154767"/>
          </a:xfrm>
          <a:prstGeom prst="hexagon">
            <a:avLst>
              <a:gd name="adj" fmla="val 28109"/>
              <a:gd name="vf" fmla="val 115470"/>
            </a:avLst>
          </a:prstGeom>
          <a:blipFill rotWithShape="1">
            <a:blip r:embed="rId1"/>
            <a:srcRect/>
            <a:stretch>
              <a:fillRect/>
            </a:stretch>
          </a:blip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561167" y="1320801"/>
            <a:ext cx="2819400" cy="1344084"/>
          </a:xfrm>
          <a:custGeom>
            <a:avLst/>
            <a:gdLst>
              <a:gd name="connsiteX0" fmla="*/ 11251 w 2431849"/>
              <a:gd name="connsiteY0" fmla="*/ 0 h 1159310"/>
              <a:gd name="connsiteX1" fmla="*/ 2431849 w 2431849"/>
              <a:gd name="connsiteY1" fmla="*/ 0 h 1159310"/>
              <a:gd name="connsiteX2" fmla="*/ 1771297 w 2431849"/>
              <a:gd name="connsiteY2" fmla="*/ 1159310 h 1159310"/>
              <a:gd name="connsiteX3" fmla="*/ 680579 w 2431849"/>
              <a:gd name="connsiteY3" fmla="*/ 1159310 h 1159310"/>
              <a:gd name="connsiteX4" fmla="*/ 684967 w 2431849"/>
              <a:gd name="connsiteY4" fmla="*/ 1151710 h 1159310"/>
              <a:gd name="connsiteX5" fmla="*/ 2397 w 2431849"/>
              <a:gd name="connsiteY5" fmla="*/ 0 h 1159310"/>
              <a:gd name="connsiteX6" fmla="*/ 11251 w 2431849"/>
              <a:gd name="connsiteY6" fmla="*/ 0 h 1159310"/>
              <a:gd name="connsiteX7" fmla="*/ 4365 w 2431849"/>
              <a:gd name="connsiteY7" fmla="*/ 11926 h 1159310"/>
              <a:gd name="connsiteX8" fmla="*/ 0 w 2431849"/>
              <a:gd name="connsiteY8" fmla="*/ 4265 h 11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849" h="1159310">
                <a:moveTo>
                  <a:pt x="11251" y="0"/>
                </a:moveTo>
                <a:lnTo>
                  <a:pt x="2431849" y="0"/>
                </a:lnTo>
                <a:lnTo>
                  <a:pt x="1771297" y="1159310"/>
                </a:lnTo>
                <a:lnTo>
                  <a:pt x="680579" y="1159310"/>
                </a:lnTo>
                <a:lnTo>
                  <a:pt x="684967" y="1151710"/>
                </a:lnTo>
                <a:close/>
                <a:moveTo>
                  <a:pt x="2397" y="0"/>
                </a:moveTo>
                <a:lnTo>
                  <a:pt x="11251" y="0"/>
                </a:lnTo>
                <a:lnTo>
                  <a:pt x="4365" y="11926"/>
                </a:lnTo>
                <a:lnTo>
                  <a:pt x="0" y="4265"/>
                </a:lnTo>
                <a:close/>
              </a:path>
            </a:pathLst>
          </a:custGeom>
          <a:solidFill>
            <a:srgbClr val="A56548"/>
          </a:solidFill>
          <a:ln w="508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18000000">
            <a:off x="1042459" y="2204509"/>
            <a:ext cx="2819400" cy="1344083"/>
          </a:xfrm>
          <a:custGeom>
            <a:avLst/>
            <a:gdLst>
              <a:gd name="connsiteX0" fmla="*/ 3958 w 2431849"/>
              <a:gd name="connsiteY0" fmla="*/ 0 h 1159310"/>
              <a:gd name="connsiteX1" fmla="*/ 743 w 2431849"/>
              <a:gd name="connsiteY1" fmla="*/ 5569 h 1159310"/>
              <a:gd name="connsiteX2" fmla="*/ 0 w 2431849"/>
              <a:gd name="connsiteY2" fmla="*/ 4265 h 1159310"/>
              <a:gd name="connsiteX3" fmla="*/ 2397 w 2431849"/>
              <a:gd name="connsiteY3" fmla="*/ 0 h 1159310"/>
              <a:gd name="connsiteX4" fmla="*/ 2431849 w 2431849"/>
              <a:gd name="connsiteY4" fmla="*/ 0 h 1159310"/>
              <a:gd name="connsiteX5" fmla="*/ 1771297 w 2431849"/>
              <a:gd name="connsiteY5" fmla="*/ 1159310 h 1159310"/>
              <a:gd name="connsiteX6" fmla="*/ 673286 w 2431849"/>
              <a:gd name="connsiteY6" fmla="*/ 1159310 h 1159310"/>
              <a:gd name="connsiteX7" fmla="*/ 680867 w 2431849"/>
              <a:gd name="connsiteY7" fmla="*/ 1146179 h 1159310"/>
              <a:gd name="connsiteX8" fmla="*/ 10388 w 2431849"/>
              <a:gd name="connsiteY8" fmla="*/ 0 h 11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849" h="1159310">
                <a:moveTo>
                  <a:pt x="3958" y="0"/>
                </a:moveTo>
                <a:lnTo>
                  <a:pt x="743" y="5569"/>
                </a:lnTo>
                <a:lnTo>
                  <a:pt x="0" y="4265"/>
                </a:lnTo>
                <a:lnTo>
                  <a:pt x="2397" y="0"/>
                </a:lnTo>
                <a:close/>
                <a:moveTo>
                  <a:pt x="2431849" y="0"/>
                </a:moveTo>
                <a:lnTo>
                  <a:pt x="1771297" y="1159310"/>
                </a:lnTo>
                <a:lnTo>
                  <a:pt x="673286" y="1159310"/>
                </a:lnTo>
                <a:lnTo>
                  <a:pt x="680867" y="1146179"/>
                </a:lnTo>
                <a:lnTo>
                  <a:pt x="10388" y="0"/>
                </a:lnTo>
                <a:close/>
              </a:path>
            </a:pathLst>
          </a:custGeom>
          <a:solidFill>
            <a:srgbClr val="A56548"/>
          </a:solidFill>
          <a:ln w="508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3600000" flipV="1">
            <a:off x="1045634" y="3962401"/>
            <a:ext cx="2808817" cy="1344084"/>
          </a:xfrm>
          <a:custGeom>
            <a:avLst/>
            <a:gdLst>
              <a:gd name="connsiteX0" fmla="*/ 658123 w 2423497"/>
              <a:gd name="connsiteY0" fmla="*/ 1159310 h 1159310"/>
              <a:gd name="connsiteX1" fmla="*/ 1765790 w 2423497"/>
              <a:gd name="connsiteY1" fmla="*/ 1159310 h 1159310"/>
              <a:gd name="connsiteX2" fmla="*/ 1755630 w 2423497"/>
              <a:gd name="connsiteY2" fmla="*/ 1141712 h 1159310"/>
              <a:gd name="connsiteX3" fmla="*/ 2423497 w 2423497"/>
              <a:gd name="connsiteY3" fmla="*/ 0 h 1159310"/>
              <a:gd name="connsiteX4" fmla="*/ 2397 w 2423497"/>
              <a:gd name="connsiteY4" fmla="*/ 0 h 1159310"/>
              <a:gd name="connsiteX5" fmla="*/ 0 w 2423497"/>
              <a:gd name="connsiteY5" fmla="*/ 4265 h 11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3497" h="1159310">
                <a:moveTo>
                  <a:pt x="658123" y="1159310"/>
                </a:moveTo>
                <a:lnTo>
                  <a:pt x="1765790" y="1159310"/>
                </a:lnTo>
                <a:lnTo>
                  <a:pt x="1755630" y="1141712"/>
                </a:lnTo>
                <a:lnTo>
                  <a:pt x="2423497" y="0"/>
                </a:lnTo>
                <a:lnTo>
                  <a:pt x="2397" y="0"/>
                </a:lnTo>
                <a:lnTo>
                  <a:pt x="0" y="4265"/>
                </a:lnTo>
                <a:close/>
              </a:path>
            </a:pathLst>
          </a:custGeom>
          <a:solidFill>
            <a:srgbClr val="A56548"/>
          </a:solidFill>
          <a:ln w="508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flipV="1">
            <a:off x="2565400" y="4853517"/>
            <a:ext cx="2819400" cy="1344083"/>
          </a:xfrm>
          <a:custGeom>
            <a:avLst/>
            <a:gdLst>
              <a:gd name="connsiteX0" fmla="*/ 2397 w 2431849"/>
              <a:gd name="connsiteY0" fmla="*/ 0 h 1159310"/>
              <a:gd name="connsiteX1" fmla="*/ 2431849 w 2431849"/>
              <a:gd name="connsiteY1" fmla="*/ 0 h 1159310"/>
              <a:gd name="connsiteX2" fmla="*/ 1771297 w 2431849"/>
              <a:gd name="connsiteY2" fmla="*/ 1159310 h 1159310"/>
              <a:gd name="connsiteX3" fmla="*/ 658123 w 2431849"/>
              <a:gd name="connsiteY3" fmla="*/ 1159310 h 1159310"/>
              <a:gd name="connsiteX4" fmla="*/ 0 w 2431849"/>
              <a:gd name="connsiteY4" fmla="*/ 4265 h 11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1849" h="1159310">
                <a:moveTo>
                  <a:pt x="2397" y="0"/>
                </a:moveTo>
                <a:lnTo>
                  <a:pt x="2431849" y="0"/>
                </a:lnTo>
                <a:lnTo>
                  <a:pt x="1771297" y="1159310"/>
                </a:lnTo>
                <a:lnTo>
                  <a:pt x="658123" y="1159310"/>
                </a:lnTo>
                <a:lnTo>
                  <a:pt x="0" y="4265"/>
                </a:lnTo>
                <a:close/>
              </a:path>
            </a:pathLst>
          </a:custGeom>
          <a:solidFill>
            <a:srgbClr val="A56548"/>
          </a:solidFill>
          <a:ln w="508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5" name="组合 11"/>
          <p:cNvGrpSpPr>
            <a:grpSpLocks noChangeAspect="1"/>
          </p:cNvGrpSpPr>
          <p:nvPr/>
        </p:nvGrpSpPr>
        <p:grpSpPr>
          <a:xfrm>
            <a:off x="2112074" y="2678571"/>
            <a:ext cx="674796" cy="512717"/>
            <a:chOff x="4268086" y="4221191"/>
            <a:chExt cx="509646" cy="387231"/>
          </a:xfrm>
          <a:solidFill>
            <a:srgbClr val="FFFFFF"/>
          </a:solidFill>
        </p:grpSpPr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665" noProof="1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665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14"/>
          <p:cNvGrpSpPr>
            <a:grpSpLocks noChangeAspect="1"/>
          </p:cNvGrpSpPr>
          <p:nvPr/>
        </p:nvGrpSpPr>
        <p:grpSpPr>
          <a:xfrm>
            <a:off x="3792386" y="5296886"/>
            <a:ext cx="406089" cy="519343"/>
            <a:chOff x="1605186" y="572440"/>
            <a:chExt cx="563562" cy="720725"/>
          </a:xfrm>
          <a:solidFill>
            <a:srgbClr val="FFFFFF"/>
          </a:solidFill>
        </p:grpSpPr>
        <p:sp>
          <p:nvSpPr>
            <p:cNvPr id="29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18"/>
          <p:cNvGrpSpPr/>
          <p:nvPr/>
        </p:nvGrpSpPr>
        <p:grpSpPr>
          <a:xfrm>
            <a:off x="3792388" y="1759187"/>
            <a:ext cx="473665" cy="453005"/>
            <a:chOff x="1004888" y="993775"/>
            <a:chExt cx="2438400" cy="2332038"/>
          </a:xfrm>
          <a:solidFill>
            <a:srgbClr val="FFFFFF"/>
          </a:solidFill>
        </p:grpSpPr>
        <p:sp>
          <p:nvSpPr>
            <p:cNvPr id="33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665" noProof="1">
                <a:solidFill>
                  <a:prstClr val="black"/>
                </a:solidFill>
              </a:endParaRPr>
            </a:p>
          </p:txBody>
        </p:sp>
        <p:sp>
          <p:nvSpPr>
            <p:cNvPr id="34" name="任意多边形 33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665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21"/>
          <p:cNvGrpSpPr>
            <a:grpSpLocks noChangeAspect="1"/>
          </p:cNvGrpSpPr>
          <p:nvPr/>
        </p:nvGrpSpPr>
        <p:grpSpPr>
          <a:xfrm>
            <a:off x="2235655" y="4369834"/>
            <a:ext cx="394384" cy="390313"/>
            <a:chOff x="6967126" y="4092464"/>
            <a:chExt cx="453105" cy="448433"/>
          </a:xfrm>
          <a:solidFill>
            <a:srgbClr val="FFFFFF"/>
          </a:solidFill>
        </p:grpSpPr>
        <p:sp>
          <p:nvSpPr>
            <p:cNvPr id="3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solidFill>
                  <a:prstClr val="black"/>
                </a:solidFill>
              </a:endParaRPr>
            </a:p>
          </p:txBody>
        </p:sp>
        <p:sp>
          <p:nvSpPr>
            <p:cNvPr id="3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solidFill>
                  <a:prstClr val="black"/>
                </a:solidFill>
              </a:endParaRPr>
            </a:p>
          </p:txBody>
        </p:sp>
      </p:grpSp>
      <p:sp>
        <p:nvSpPr>
          <p:cNvPr id="49" name="椭圆 48"/>
          <p:cNvSpPr>
            <a:spLocks noChangeAspect="1"/>
          </p:cNvSpPr>
          <p:nvPr/>
        </p:nvSpPr>
        <p:spPr>
          <a:xfrm>
            <a:off x="6512984" y="1623913"/>
            <a:ext cx="431800" cy="431800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6512984" y="2800780"/>
            <a:ext cx="431800" cy="431800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1" name="椭圆 50"/>
          <p:cNvSpPr>
            <a:spLocks noChangeAspect="1"/>
          </p:cNvSpPr>
          <p:nvPr/>
        </p:nvSpPr>
        <p:spPr>
          <a:xfrm>
            <a:off x="6512984" y="3977647"/>
            <a:ext cx="431800" cy="431800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2" name="椭圆 51"/>
          <p:cNvSpPr>
            <a:spLocks noChangeAspect="1"/>
          </p:cNvSpPr>
          <p:nvPr/>
        </p:nvSpPr>
        <p:spPr>
          <a:xfrm>
            <a:off x="6512984" y="5154513"/>
            <a:ext cx="431800" cy="431800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7132385" y="1471585"/>
            <a:ext cx="4335715" cy="926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720" tIns="42860" rIns="85720" bIns="4286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7132385" y="2597355"/>
            <a:ext cx="4335715" cy="926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720" tIns="42860" rIns="85720" bIns="4286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132385" y="3870021"/>
            <a:ext cx="4335715" cy="926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720" tIns="42860" rIns="85720" bIns="4286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7132385" y="5000505"/>
            <a:ext cx="4335715" cy="926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720" tIns="42860" rIns="85720" bIns="4286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49" grpId="0" animBg="1"/>
      <p:bldP spid="50" grpId="0" animBg="1"/>
      <p:bldP spid="51" grpId="0" animBg="1"/>
      <p:bldP spid="52" grpId="0" animBg="1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" y="0"/>
            <a:ext cx="12192000" cy="6858000"/>
          </a:xfrm>
          <a:prstGeom prst="rect">
            <a:avLst/>
          </a:prstGeom>
        </p:spPr>
      </p:pic>
      <p:sp>
        <p:nvSpPr>
          <p:cNvPr id="31" name="矩形 33"/>
          <p:cNvSpPr>
            <a:spLocks noChangeArrowheads="1"/>
          </p:cNvSpPr>
          <p:nvPr/>
        </p:nvSpPr>
        <p:spPr bwMode="auto">
          <a:xfrm>
            <a:off x="6710563" y="5288301"/>
            <a:ext cx="48674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400" dirty="0">
                <a:latin typeface="Agency FB" panose="020B0503020202020204" pitchFamily="34" charset="0"/>
                <a:ea typeface="方正古隶简体" panose="03000509000000000000" pitchFamily="65" charset="-122"/>
                <a:sym typeface="Arial" panose="020B0604020202020204" pitchFamily="34" charset="0"/>
              </a:rPr>
              <a:t>Please read the instructions and work at the end of themanualtemplate. according to your need to draw the text box size</a:t>
            </a:r>
            <a:endParaRPr lang="en-US" altLang="zh-CN" sz="1400" dirty="0">
              <a:latin typeface="Agency FB" panose="020B0503020202020204" pitchFamily="34" charset="0"/>
              <a:ea typeface="方正古隶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/>
        </p:nvSpPr>
        <p:spPr bwMode="auto">
          <a:xfrm>
            <a:off x="6698308" y="4008079"/>
            <a:ext cx="47438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zh-CN" altLang="en-US" sz="6000" b="1" spc="67" dirty="0">
                <a:ln w="11430"/>
                <a:solidFill>
                  <a:srgbClr val="A565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请输入</a:t>
            </a:r>
            <a:r>
              <a:rPr lang="zh-CN" altLang="en-US" sz="6000" b="1" spc="67" dirty="0" smtClean="0">
                <a:ln w="11430"/>
                <a:solidFill>
                  <a:srgbClr val="A565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6000" b="1" spc="67" dirty="0">
              <a:ln w="11430"/>
              <a:solidFill>
                <a:srgbClr val="A565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297785" y="1048775"/>
            <a:ext cx="3034542" cy="2803484"/>
            <a:chOff x="6485268" y="1862891"/>
            <a:chExt cx="1250951" cy="1155700"/>
          </a:xfrm>
        </p:grpSpPr>
        <p:sp>
          <p:nvSpPr>
            <p:cNvPr id="35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rgbClr val="A56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7" name="TextBox 50"/>
            <p:cNvSpPr txBox="1"/>
            <p:nvPr/>
          </p:nvSpPr>
          <p:spPr>
            <a:xfrm>
              <a:off x="6832471" y="1967778"/>
              <a:ext cx="556544" cy="723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8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en-US" altLang="zh-CN" sz="8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15" name="燕尾形 14"/>
          <p:cNvSpPr/>
          <p:nvPr/>
        </p:nvSpPr>
        <p:spPr>
          <a:xfrm>
            <a:off x="732686" y="641956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40134" y="566405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7" name="MH_SubTitle_1"/>
          <p:cNvSpPr/>
          <p:nvPr>
            <p:custDataLst>
              <p:tags r:id="rId1"/>
            </p:custDataLst>
          </p:nvPr>
        </p:nvSpPr>
        <p:spPr>
          <a:xfrm>
            <a:off x="1526436" y="4375153"/>
            <a:ext cx="1375833" cy="1545167"/>
          </a:xfrm>
          <a:custGeom>
            <a:avLst/>
            <a:gdLst>
              <a:gd name="connsiteX0" fmla="*/ 0 w 962026"/>
              <a:gd name="connsiteY0" fmla="*/ 0 h 1158876"/>
              <a:gd name="connsiteX1" fmla="*/ 72412 w 962026"/>
              <a:gd name="connsiteY1" fmla="*/ 0 h 1158876"/>
              <a:gd name="connsiteX2" fmla="*/ 72412 w 962026"/>
              <a:gd name="connsiteY2" fmla="*/ 678175 h 1158876"/>
              <a:gd name="connsiteX3" fmla="*/ 481012 w 962026"/>
              <a:gd name="connsiteY3" fmla="*/ 1086775 h 1158876"/>
              <a:gd name="connsiteX4" fmla="*/ 889612 w 962026"/>
              <a:gd name="connsiteY4" fmla="*/ 678175 h 1158876"/>
              <a:gd name="connsiteX5" fmla="*/ 889612 w 962026"/>
              <a:gd name="connsiteY5" fmla="*/ 0 h 1158876"/>
              <a:gd name="connsiteX6" fmla="*/ 962026 w 962026"/>
              <a:gd name="connsiteY6" fmla="*/ 0 h 1158876"/>
              <a:gd name="connsiteX7" fmla="*/ 962025 w 962026"/>
              <a:gd name="connsiteY7" fmla="*/ 677863 h 1158876"/>
              <a:gd name="connsiteX8" fmla="*/ 481012 w 962026"/>
              <a:gd name="connsiteY8" fmla="*/ 1158876 h 1158876"/>
              <a:gd name="connsiteX9" fmla="*/ 481013 w 962026"/>
              <a:gd name="connsiteY9" fmla="*/ 1158875 h 1158876"/>
              <a:gd name="connsiteX10" fmla="*/ 0 w 962026"/>
              <a:gd name="connsiteY10" fmla="*/ 677862 h 1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026" h="1158876">
                <a:moveTo>
                  <a:pt x="0" y="0"/>
                </a:moveTo>
                <a:lnTo>
                  <a:pt x="72412" y="0"/>
                </a:lnTo>
                <a:lnTo>
                  <a:pt x="72412" y="678175"/>
                </a:lnTo>
                <a:cubicBezTo>
                  <a:pt x="72412" y="903839"/>
                  <a:pt x="255348" y="1086775"/>
                  <a:pt x="481012" y="1086775"/>
                </a:cubicBezTo>
                <a:cubicBezTo>
                  <a:pt x="706676" y="1086775"/>
                  <a:pt x="889612" y="903839"/>
                  <a:pt x="889612" y="678175"/>
                </a:cubicBezTo>
                <a:lnTo>
                  <a:pt x="889612" y="0"/>
                </a:lnTo>
                <a:lnTo>
                  <a:pt x="962026" y="0"/>
                </a:lnTo>
                <a:lnTo>
                  <a:pt x="962025" y="677863"/>
                </a:lnTo>
                <a:cubicBezTo>
                  <a:pt x="962025" y="943519"/>
                  <a:pt x="746668" y="1158876"/>
                  <a:pt x="481012" y="1158876"/>
                </a:cubicBezTo>
                <a:lnTo>
                  <a:pt x="481013" y="1158875"/>
                </a:lnTo>
                <a:cubicBezTo>
                  <a:pt x="215357" y="1158875"/>
                  <a:pt x="0" y="943518"/>
                  <a:pt x="0" y="677862"/>
                </a:cubicBezTo>
                <a:close/>
              </a:path>
            </a:pathLst>
          </a:custGeom>
          <a:solidFill>
            <a:srgbClr val="A56548"/>
          </a:solidFill>
          <a:ln w="12700" cap="flat" cmpd="sng" algn="ctr">
            <a:solidFill>
              <a:srgbClr val="A56548"/>
            </a:solidFill>
            <a:prstDash val="solid"/>
            <a:miter lim="800000"/>
          </a:ln>
          <a:effectLst/>
        </p:spPr>
        <p:txBody>
          <a:bodyPr bIns="28800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文字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添加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MH_SubTitle_2"/>
          <p:cNvSpPr/>
          <p:nvPr>
            <p:custDataLst>
              <p:tags r:id="rId2"/>
            </p:custDataLst>
          </p:nvPr>
        </p:nvSpPr>
        <p:spPr>
          <a:xfrm>
            <a:off x="3103353" y="1462619"/>
            <a:ext cx="1375833" cy="1545167"/>
          </a:xfrm>
          <a:custGeom>
            <a:avLst/>
            <a:gdLst>
              <a:gd name="connsiteX0" fmla="*/ 515891 w 1031783"/>
              <a:gd name="connsiteY0" fmla="*/ 0 h 1158876"/>
              <a:gd name="connsiteX1" fmla="*/ 1031782 w 1031783"/>
              <a:gd name="connsiteY1" fmla="*/ 481013 h 1158876"/>
              <a:gd name="connsiteX2" fmla="*/ 1031783 w 1031783"/>
              <a:gd name="connsiteY2" fmla="*/ 1158876 h 1158876"/>
              <a:gd name="connsiteX3" fmla="*/ 954118 w 1031783"/>
              <a:gd name="connsiteY3" fmla="*/ 1158876 h 1158876"/>
              <a:gd name="connsiteX4" fmla="*/ 954118 w 1031783"/>
              <a:gd name="connsiteY4" fmla="*/ 480701 h 1158876"/>
              <a:gd name="connsiteX5" fmla="*/ 515891 w 1031783"/>
              <a:gd name="connsiteY5" fmla="*/ 72101 h 1158876"/>
              <a:gd name="connsiteX6" fmla="*/ 77663 w 1031783"/>
              <a:gd name="connsiteY6" fmla="*/ 480701 h 1158876"/>
              <a:gd name="connsiteX7" fmla="*/ 77663 w 1031783"/>
              <a:gd name="connsiteY7" fmla="*/ 1158876 h 1158876"/>
              <a:gd name="connsiteX8" fmla="*/ 0 w 1031783"/>
              <a:gd name="connsiteY8" fmla="*/ 1158876 h 1158876"/>
              <a:gd name="connsiteX9" fmla="*/ 0 w 1031783"/>
              <a:gd name="connsiteY9" fmla="*/ 481014 h 1158876"/>
              <a:gd name="connsiteX10" fmla="*/ 515892 w 1031783"/>
              <a:gd name="connsiteY10" fmla="*/ 1 h 1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1783" h="1158876">
                <a:moveTo>
                  <a:pt x="515891" y="0"/>
                </a:moveTo>
                <a:cubicBezTo>
                  <a:pt x="800809" y="0"/>
                  <a:pt x="1031782" y="215357"/>
                  <a:pt x="1031782" y="481013"/>
                </a:cubicBezTo>
                <a:lnTo>
                  <a:pt x="1031783" y="1158876"/>
                </a:lnTo>
                <a:lnTo>
                  <a:pt x="954118" y="1158876"/>
                </a:lnTo>
                <a:lnTo>
                  <a:pt x="954118" y="480701"/>
                </a:lnTo>
                <a:cubicBezTo>
                  <a:pt x="954118" y="255037"/>
                  <a:pt x="757918" y="72101"/>
                  <a:pt x="515891" y="72101"/>
                </a:cubicBezTo>
                <a:cubicBezTo>
                  <a:pt x="273864" y="72101"/>
                  <a:pt x="77663" y="255037"/>
                  <a:pt x="77663" y="480701"/>
                </a:cubicBezTo>
                <a:lnTo>
                  <a:pt x="77663" y="1158876"/>
                </a:lnTo>
                <a:lnTo>
                  <a:pt x="0" y="1158876"/>
                </a:lnTo>
                <a:lnTo>
                  <a:pt x="0" y="481014"/>
                </a:lnTo>
                <a:cubicBezTo>
                  <a:pt x="0" y="215358"/>
                  <a:pt x="230973" y="1"/>
                  <a:pt x="515892" y="1"/>
                </a:cubicBezTo>
                <a:close/>
              </a:path>
            </a:pathLst>
          </a:custGeom>
          <a:solidFill>
            <a:srgbClr val="A56548"/>
          </a:solidFill>
          <a:ln w="12700" cap="flat" cmpd="sng" algn="ctr">
            <a:solidFill>
              <a:srgbClr val="A56548"/>
            </a:solidFill>
            <a:prstDash val="solid"/>
            <a:miter lim="800000"/>
          </a:ln>
          <a:effectLst/>
        </p:spPr>
        <p:txBody>
          <a:bodyPr tIns="28800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文字</a:t>
            </a:r>
            <a:endParaRPr lang="en-US" altLang="zh-CN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添加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MH_SubTitle_3"/>
          <p:cNvSpPr/>
          <p:nvPr>
            <p:custDataLst>
              <p:tags r:id="rId3"/>
            </p:custDataLst>
          </p:nvPr>
        </p:nvSpPr>
        <p:spPr>
          <a:xfrm>
            <a:off x="4680269" y="4375153"/>
            <a:ext cx="1375833" cy="1545167"/>
          </a:xfrm>
          <a:custGeom>
            <a:avLst/>
            <a:gdLst>
              <a:gd name="connsiteX0" fmla="*/ 0 w 962026"/>
              <a:gd name="connsiteY0" fmla="*/ 0 h 1158876"/>
              <a:gd name="connsiteX1" fmla="*/ 72412 w 962026"/>
              <a:gd name="connsiteY1" fmla="*/ 0 h 1158876"/>
              <a:gd name="connsiteX2" fmla="*/ 72412 w 962026"/>
              <a:gd name="connsiteY2" fmla="*/ 678175 h 1158876"/>
              <a:gd name="connsiteX3" fmla="*/ 481012 w 962026"/>
              <a:gd name="connsiteY3" fmla="*/ 1086775 h 1158876"/>
              <a:gd name="connsiteX4" fmla="*/ 889612 w 962026"/>
              <a:gd name="connsiteY4" fmla="*/ 678175 h 1158876"/>
              <a:gd name="connsiteX5" fmla="*/ 889612 w 962026"/>
              <a:gd name="connsiteY5" fmla="*/ 0 h 1158876"/>
              <a:gd name="connsiteX6" fmla="*/ 962026 w 962026"/>
              <a:gd name="connsiteY6" fmla="*/ 0 h 1158876"/>
              <a:gd name="connsiteX7" fmla="*/ 962025 w 962026"/>
              <a:gd name="connsiteY7" fmla="*/ 677863 h 1158876"/>
              <a:gd name="connsiteX8" fmla="*/ 481012 w 962026"/>
              <a:gd name="connsiteY8" fmla="*/ 1158876 h 1158876"/>
              <a:gd name="connsiteX9" fmla="*/ 481013 w 962026"/>
              <a:gd name="connsiteY9" fmla="*/ 1158875 h 1158876"/>
              <a:gd name="connsiteX10" fmla="*/ 0 w 962026"/>
              <a:gd name="connsiteY10" fmla="*/ 677862 h 1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026" h="1158876">
                <a:moveTo>
                  <a:pt x="0" y="0"/>
                </a:moveTo>
                <a:lnTo>
                  <a:pt x="72412" y="0"/>
                </a:lnTo>
                <a:lnTo>
                  <a:pt x="72412" y="678175"/>
                </a:lnTo>
                <a:cubicBezTo>
                  <a:pt x="72412" y="903839"/>
                  <a:pt x="255348" y="1086775"/>
                  <a:pt x="481012" y="1086775"/>
                </a:cubicBezTo>
                <a:cubicBezTo>
                  <a:pt x="706676" y="1086775"/>
                  <a:pt x="889612" y="903839"/>
                  <a:pt x="889612" y="678175"/>
                </a:cubicBezTo>
                <a:lnTo>
                  <a:pt x="889612" y="0"/>
                </a:lnTo>
                <a:lnTo>
                  <a:pt x="962026" y="0"/>
                </a:lnTo>
                <a:lnTo>
                  <a:pt x="962025" y="677863"/>
                </a:lnTo>
                <a:cubicBezTo>
                  <a:pt x="962025" y="943519"/>
                  <a:pt x="746668" y="1158876"/>
                  <a:pt x="481012" y="1158876"/>
                </a:cubicBezTo>
                <a:lnTo>
                  <a:pt x="481013" y="1158875"/>
                </a:lnTo>
                <a:cubicBezTo>
                  <a:pt x="215357" y="1158875"/>
                  <a:pt x="0" y="943518"/>
                  <a:pt x="0" y="677862"/>
                </a:cubicBezTo>
                <a:close/>
              </a:path>
            </a:pathLst>
          </a:custGeom>
          <a:solidFill>
            <a:srgbClr val="A56548"/>
          </a:solidFill>
          <a:ln w="12700" cap="flat" cmpd="sng" algn="ctr">
            <a:solidFill>
              <a:srgbClr val="A56548"/>
            </a:solidFill>
            <a:prstDash val="solid"/>
            <a:miter lim="800000"/>
          </a:ln>
          <a:effectLst/>
        </p:spPr>
        <p:txBody>
          <a:bodyPr bIns="28800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文字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添加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MH_SubTitle_4"/>
          <p:cNvSpPr/>
          <p:nvPr>
            <p:custDataLst>
              <p:tags r:id="rId4"/>
            </p:custDataLst>
          </p:nvPr>
        </p:nvSpPr>
        <p:spPr>
          <a:xfrm>
            <a:off x="6259302" y="1462619"/>
            <a:ext cx="1375833" cy="1545167"/>
          </a:xfrm>
          <a:custGeom>
            <a:avLst/>
            <a:gdLst>
              <a:gd name="connsiteX0" fmla="*/ 515891 w 1031783"/>
              <a:gd name="connsiteY0" fmla="*/ 0 h 1158876"/>
              <a:gd name="connsiteX1" fmla="*/ 1031782 w 1031783"/>
              <a:gd name="connsiteY1" fmla="*/ 481013 h 1158876"/>
              <a:gd name="connsiteX2" fmla="*/ 1031783 w 1031783"/>
              <a:gd name="connsiteY2" fmla="*/ 1158876 h 1158876"/>
              <a:gd name="connsiteX3" fmla="*/ 954118 w 1031783"/>
              <a:gd name="connsiteY3" fmla="*/ 1158876 h 1158876"/>
              <a:gd name="connsiteX4" fmla="*/ 954118 w 1031783"/>
              <a:gd name="connsiteY4" fmla="*/ 480701 h 1158876"/>
              <a:gd name="connsiteX5" fmla="*/ 515891 w 1031783"/>
              <a:gd name="connsiteY5" fmla="*/ 72101 h 1158876"/>
              <a:gd name="connsiteX6" fmla="*/ 77663 w 1031783"/>
              <a:gd name="connsiteY6" fmla="*/ 480701 h 1158876"/>
              <a:gd name="connsiteX7" fmla="*/ 77663 w 1031783"/>
              <a:gd name="connsiteY7" fmla="*/ 1158876 h 1158876"/>
              <a:gd name="connsiteX8" fmla="*/ 0 w 1031783"/>
              <a:gd name="connsiteY8" fmla="*/ 1158876 h 1158876"/>
              <a:gd name="connsiteX9" fmla="*/ 0 w 1031783"/>
              <a:gd name="connsiteY9" fmla="*/ 481014 h 1158876"/>
              <a:gd name="connsiteX10" fmla="*/ 515892 w 1031783"/>
              <a:gd name="connsiteY10" fmla="*/ 1 h 1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1783" h="1158876">
                <a:moveTo>
                  <a:pt x="515891" y="0"/>
                </a:moveTo>
                <a:cubicBezTo>
                  <a:pt x="800809" y="0"/>
                  <a:pt x="1031782" y="215357"/>
                  <a:pt x="1031782" y="481013"/>
                </a:cubicBezTo>
                <a:lnTo>
                  <a:pt x="1031783" y="1158876"/>
                </a:lnTo>
                <a:lnTo>
                  <a:pt x="954118" y="1158876"/>
                </a:lnTo>
                <a:lnTo>
                  <a:pt x="954118" y="480701"/>
                </a:lnTo>
                <a:cubicBezTo>
                  <a:pt x="954118" y="255037"/>
                  <a:pt x="757918" y="72101"/>
                  <a:pt x="515891" y="72101"/>
                </a:cubicBezTo>
                <a:cubicBezTo>
                  <a:pt x="273864" y="72101"/>
                  <a:pt x="77663" y="255037"/>
                  <a:pt x="77663" y="480701"/>
                </a:cubicBezTo>
                <a:lnTo>
                  <a:pt x="77663" y="1158876"/>
                </a:lnTo>
                <a:lnTo>
                  <a:pt x="0" y="1158876"/>
                </a:lnTo>
                <a:lnTo>
                  <a:pt x="0" y="481014"/>
                </a:lnTo>
                <a:cubicBezTo>
                  <a:pt x="0" y="215358"/>
                  <a:pt x="230973" y="1"/>
                  <a:pt x="515892" y="1"/>
                </a:cubicBezTo>
                <a:close/>
              </a:path>
            </a:pathLst>
          </a:custGeom>
          <a:solidFill>
            <a:srgbClr val="A56548"/>
          </a:solidFill>
          <a:ln w="12700" cap="flat" cmpd="sng" algn="ctr">
            <a:solidFill>
              <a:srgbClr val="A56548"/>
            </a:solidFill>
            <a:prstDash val="solid"/>
            <a:miter lim="800000"/>
          </a:ln>
          <a:effectLst/>
        </p:spPr>
        <p:txBody>
          <a:bodyPr tIns="28800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文字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添加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MH_SubTitle_5"/>
          <p:cNvSpPr/>
          <p:nvPr>
            <p:custDataLst>
              <p:tags r:id="rId5"/>
            </p:custDataLst>
          </p:nvPr>
        </p:nvSpPr>
        <p:spPr>
          <a:xfrm>
            <a:off x="7836220" y="4375153"/>
            <a:ext cx="1375833" cy="1545167"/>
          </a:xfrm>
          <a:custGeom>
            <a:avLst/>
            <a:gdLst>
              <a:gd name="connsiteX0" fmla="*/ 0 w 962026"/>
              <a:gd name="connsiteY0" fmla="*/ 0 h 1158876"/>
              <a:gd name="connsiteX1" fmla="*/ 72412 w 962026"/>
              <a:gd name="connsiteY1" fmla="*/ 0 h 1158876"/>
              <a:gd name="connsiteX2" fmla="*/ 72412 w 962026"/>
              <a:gd name="connsiteY2" fmla="*/ 678175 h 1158876"/>
              <a:gd name="connsiteX3" fmla="*/ 481012 w 962026"/>
              <a:gd name="connsiteY3" fmla="*/ 1086775 h 1158876"/>
              <a:gd name="connsiteX4" fmla="*/ 889612 w 962026"/>
              <a:gd name="connsiteY4" fmla="*/ 678175 h 1158876"/>
              <a:gd name="connsiteX5" fmla="*/ 889612 w 962026"/>
              <a:gd name="connsiteY5" fmla="*/ 0 h 1158876"/>
              <a:gd name="connsiteX6" fmla="*/ 962026 w 962026"/>
              <a:gd name="connsiteY6" fmla="*/ 0 h 1158876"/>
              <a:gd name="connsiteX7" fmla="*/ 962025 w 962026"/>
              <a:gd name="connsiteY7" fmla="*/ 677863 h 1158876"/>
              <a:gd name="connsiteX8" fmla="*/ 481012 w 962026"/>
              <a:gd name="connsiteY8" fmla="*/ 1158876 h 1158876"/>
              <a:gd name="connsiteX9" fmla="*/ 481013 w 962026"/>
              <a:gd name="connsiteY9" fmla="*/ 1158875 h 1158876"/>
              <a:gd name="connsiteX10" fmla="*/ 0 w 962026"/>
              <a:gd name="connsiteY10" fmla="*/ 677862 h 1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026" h="1158876">
                <a:moveTo>
                  <a:pt x="0" y="0"/>
                </a:moveTo>
                <a:lnTo>
                  <a:pt x="72412" y="0"/>
                </a:lnTo>
                <a:lnTo>
                  <a:pt x="72412" y="678175"/>
                </a:lnTo>
                <a:cubicBezTo>
                  <a:pt x="72412" y="903839"/>
                  <a:pt x="255348" y="1086775"/>
                  <a:pt x="481012" y="1086775"/>
                </a:cubicBezTo>
                <a:cubicBezTo>
                  <a:pt x="706676" y="1086775"/>
                  <a:pt x="889612" y="903839"/>
                  <a:pt x="889612" y="678175"/>
                </a:cubicBezTo>
                <a:lnTo>
                  <a:pt x="889612" y="0"/>
                </a:lnTo>
                <a:lnTo>
                  <a:pt x="962026" y="0"/>
                </a:lnTo>
                <a:lnTo>
                  <a:pt x="962025" y="677863"/>
                </a:lnTo>
                <a:cubicBezTo>
                  <a:pt x="962025" y="943519"/>
                  <a:pt x="746668" y="1158876"/>
                  <a:pt x="481012" y="1158876"/>
                </a:cubicBezTo>
                <a:lnTo>
                  <a:pt x="481013" y="1158875"/>
                </a:lnTo>
                <a:cubicBezTo>
                  <a:pt x="215357" y="1158875"/>
                  <a:pt x="0" y="943518"/>
                  <a:pt x="0" y="677862"/>
                </a:cubicBezTo>
                <a:close/>
              </a:path>
            </a:pathLst>
          </a:custGeom>
          <a:solidFill>
            <a:srgbClr val="A56548"/>
          </a:solidFill>
          <a:ln w="12700" cap="flat" cmpd="sng" algn="ctr">
            <a:solidFill>
              <a:srgbClr val="A56548"/>
            </a:solidFill>
            <a:prstDash val="solid"/>
            <a:miter lim="800000"/>
          </a:ln>
          <a:effectLst/>
        </p:spPr>
        <p:txBody>
          <a:bodyPr bIns="28800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文字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添加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MH_SubTitle_6"/>
          <p:cNvSpPr/>
          <p:nvPr>
            <p:custDataLst>
              <p:tags r:id="rId6"/>
            </p:custDataLst>
          </p:nvPr>
        </p:nvSpPr>
        <p:spPr>
          <a:xfrm>
            <a:off x="9413136" y="1462619"/>
            <a:ext cx="1375833" cy="1545167"/>
          </a:xfrm>
          <a:custGeom>
            <a:avLst/>
            <a:gdLst>
              <a:gd name="connsiteX0" fmla="*/ 515891 w 1031783"/>
              <a:gd name="connsiteY0" fmla="*/ 0 h 1158876"/>
              <a:gd name="connsiteX1" fmla="*/ 1031782 w 1031783"/>
              <a:gd name="connsiteY1" fmla="*/ 481013 h 1158876"/>
              <a:gd name="connsiteX2" fmla="*/ 1031783 w 1031783"/>
              <a:gd name="connsiteY2" fmla="*/ 1158876 h 1158876"/>
              <a:gd name="connsiteX3" fmla="*/ 954118 w 1031783"/>
              <a:gd name="connsiteY3" fmla="*/ 1158876 h 1158876"/>
              <a:gd name="connsiteX4" fmla="*/ 954118 w 1031783"/>
              <a:gd name="connsiteY4" fmla="*/ 480701 h 1158876"/>
              <a:gd name="connsiteX5" fmla="*/ 515891 w 1031783"/>
              <a:gd name="connsiteY5" fmla="*/ 72101 h 1158876"/>
              <a:gd name="connsiteX6" fmla="*/ 77663 w 1031783"/>
              <a:gd name="connsiteY6" fmla="*/ 480701 h 1158876"/>
              <a:gd name="connsiteX7" fmla="*/ 77663 w 1031783"/>
              <a:gd name="connsiteY7" fmla="*/ 1158876 h 1158876"/>
              <a:gd name="connsiteX8" fmla="*/ 0 w 1031783"/>
              <a:gd name="connsiteY8" fmla="*/ 1158876 h 1158876"/>
              <a:gd name="connsiteX9" fmla="*/ 0 w 1031783"/>
              <a:gd name="connsiteY9" fmla="*/ 481014 h 1158876"/>
              <a:gd name="connsiteX10" fmla="*/ 515892 w 1031783"/>
              <a:gd name="connsiteY10" fmla="*/ 1 h 1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1783" h="1158876">
                <a:moveTo>
                  <a:pt x="515891" y="0"/>
                </a:moveTo>
                <a:cubicBezTo>
                  <a:pt x="800809" y="0"/>
                  <a:pt x="1031782" y="215357"/>
                  <a:pt x="1031782" y="481013"/>
                </a:cubicBezTo>
                <a:lnTo>
                  <a:pt x="1031783" y="1158876"/>
                </a:lnTo>
                <a:lnTo>
                  <a:pt x="954118" y="1158876"/>
                </a:lnTo>
                <a:lnTo>
                  <a:pt x="954118" y="480701"/>
                </a:lnTo>
                <a:cubicBezTo>
                  <a:pt x="954118" y="255037"/>
                  <a:pt x="757918" y="72101"/>
                  <a:pt x="515891" y="72101"/>
                </a:cubicBezTo>
                <a:cubicBezTo>
                  <a:pt x="273864" y="72101"/>
                  <a:pt x="77663" y="255037"/>
                  <a:pt x="77663" y="480701"/>
                </a:cubicBezTo>
                <a:lnTo>
                  <a:pt x="77663" y="1158876"/>
                </a:lnTo>
                <a:lnTo>
                  <a:pt x="0" y="1158876"/>
                </a:lnTo>
                <a:lnTo>
                  <a:pt x="0" y="481014"/>
                </a:lnTo>
                <a:cubicBezTo>
                  <a:pt x="0" y="215358"/>
                  <a:pt x="230973" y="1"/>
                  <a:pt x="515892" y="1"/>
                </a:cubicBezTo>
                <a:close/>
              </a:path>
            </a:pathLst>
          </a:custGeom>
          <a:solidFill>
            <a:srgbClr val="A56548"/>
          </a:solidFill>
          <a:ln w="12700" cap="flat" cmpd="sng" algn="ctr">
            <a:solidFill>
              <a:srgbClr val="A56548"/>
            </a:solidFill>
            <a:prstDash val="solid"/>
            <a:miter lim="800000"/>
          </a:ln>
          <a:effectLst/>
        </p:spPr>
        <p:txBody>
          <a:bodyPr tIns="28800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文字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400" kern="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添加</a:t>
            </a:r>
            <a:endParaRPr lang="zh-CN" altLang="en-US" sz="2400" kern="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32686" y="2887134"/>
            <a:ext cx="10850033" cy="1608668"/>
            <a:chOff x="2027239" y="3070225"/>
            <a:chExt cx="8137525" cy="1206501"/>
          </a:xfrm>
        </p:grpSpPr>
        <p:sp>
          <p:nvSpPr>
            <p:cNvPr id="24" name="MH_Other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22551" y="3349625"/>
              <a:ext cx="1031875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b="1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</a:t>
              </a:r>
              <a:endParaRPr lang="zh-CN" altLang="en-US" sz="4800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MH_Other_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05239" y="3349625"/>
              <a:ext cx="1031875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b="1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</a:t>
              </a:r>
              <a:endParaRPr lang="zh-CN" altLang="en-US" sz="4800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MH_Other_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87926" y="3349625"/>
              <a:ext cx="1031875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b="1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03</a:t>
              </a:r>
              <a:endParaRPr lang="zh-CN" altLang="en-US" sz="4800" b="1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MH_Other_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72201" y="3349625"/>
              <a:ext cx="1031875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b="1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04</a:t>
              </a:r>
              <a:endParaRPr lang="zh-CN" altLang="en-US" sz="4800" b="1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MH_Other_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54889" y="3349625"/>
              <a:ext cx="1031875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b="1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05</a:t>
              </a:r>
              <a:endParaRPr lang="zh-CN" altLang="en-US" sz="4800" b="1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MH_Other_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537576" y="3349625"/>
              <a:ext cx="1031875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b="1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06</a:t>
              </a:r>
              <a:endParaRPr lang="zh-CN" altLang="en-US" sz="4800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30" name="MH_Other_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87"/>
            <a:stretch>
              <a:fillRect/>
            </a:stretch>
          </p:blipFill>
          <p:spPr bwMode="auto">
            <a:xfrm>
              <a:off x="2027239" y="4186239"/>
              <a:ext cx="8137525" cy="9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MH_Other_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87"/>
            <a:stretch>
              <a:fillRect/>
            </a:stretch>
          </p:blipFill>
          <p:spPr bwMode="auto">
            <a:xfrm>
              <a:off x="2027239" y="3070225"/>
              <a:ext cx="8137525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49326" y="1542477"/>
            <a:ext cx="1250951" cy="1155700"/>
            <a:chOff x="990159" y="1862891"/>
            <a:chExt cx="1250951" cy="1155700"/>
          </a:xfrm>
        </p:grpSpPr>
        <p:sp>
          <p:nvSpPr>
            <p:cNvPr id="6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8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rgbClr val="A5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9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+mn-ea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0" name="TextBox 42"/>
          <p:cNvSpPr txBox="1"/>
          <p:nvPr/>
        </p:nvSpPr>
        <p:spPr>
          <a:xfrm>
            <a:off x="2445915" y="1942171"/>
            <a:ext cx="3390139" cy="64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Gill Sans" charset="0"/>
            </a:endParaRPr>
          </a:p>
        </p:txBody>
      </p:sp>
      <p:sp>
        <p:nvSpPr>
          <p:cNvPr id="11" name="TextBox 43"/>
          <p:cNvSpPr txBox="1"/>
          <p:nvPr/>
        </p:nvSpPr>
        <p:spPr>
          <a:xfrm>
            <a:off x="2458274" y="1569980"/>
            <a:ext cx="2239519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160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49326" y="3110021"/>
            <a:ext cx="1250951" cy="1155700"/>
            <a:chOff x="990159" y="3430434"/>
            <a:chExt cx="1250951" cy="1155700"/>
          </a:xfrm>
        </p:grpSpPr>
        <p:sp>
          <p:nvSpPr>
            <p:cNvPr id="13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15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rgbClr val="A5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16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+mn-ea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7" name="TextBox 42"/>
          <p:cNvSpPr txBox="1"/>
          <p:nvPr/>
        </p:nvSpPr>
        <p:spPr>
          <a:xfrm>
            <a:off x="2445915" y="3558487"/>
            <a:ext cx="3390139" cy="64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Gill Sans" charset="0"/>
            </a:endParaRPr>
          </a:p>
        </p:txBody>
      </p:sp>
      <p:sp>
        <p:nvSpPr>
          <p:cNvPr id="18" name="TextBox 43"/>
          <p:cNvSpPr txBox="1"/>
          <p:nvPr/>
        </p:nvSpPr>
        <p:spPr>
          <a:xfrm>
            <a:off x="2458274" y="3186296"/>
            <a:ext cx="2239519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160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23370" y="1542478"/>
            <a:ext cx="1250951" cy="1155700"/>
            <a:chOff x="6485268" y="1862891"/>
            <a:chExt cx="1250951" cy="1155700"/>
          </a:xfrm>
        </p:grpSpPr>
        <p:sp>
          <p:nvSpPr>
            <p:cNvPr id="20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22" name="TextBox 50"/>
            <p:cNvSpPr txBox="1"/>
            <p:nvPr/>
          </p:nvSpPr>
          <p:spPr>
            <a:xfrm>
              <a:off x="6828325" y="1949984"/>
              <a:ext cx="55654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3" name="TextBox 42"/>
          <p:cNvSpPr txBox="1"/>
          <p:nvPr/>
        </p:nvSpPr>
        <p:spPr>
          <a:xfrm>
            <a:off x="7973149" y="1942171"/>
            <a:ext cx="3390139" cy="64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Gill Sans" charset="0"/>
            </a:endParaRPr>
          </a:p>
        </p:txBody>
      </p:sp>
      <p:sp>
        <p:nvSpPr>
          <p:cNvPr id="24" name="TextBox 43"/>
          <p:cNvSpPr txBox="1"/>
          <p:nvPr/>
        </p:nvSpPr>
        <p:spPr>
          <a:xfrm>
            <a:off x="7985507" y="1569980"/>
            <a:ext cx="2239519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160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523370" y="3110020"/>
            <a:ext cx="1250951" cy="1155700"/>
            <a:chOff x="6485268" y="3430434"/>
            <a:chExt cx="1250951" cy="1155700"/>
          </a:xfrm>
        </p:grpSpPr>
        <p:sp>
          <p:nvSpPr>
            <p:cNvPr id="26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28" name="TextBox 50"/>
            <p:cNvSpPr txBox="1"/>
            <p:nvPr/>
          </p:nvSpPr>
          <p:spPr>
            <a:xfrm>
              <a:off x="6832471" y="3519459"/>
              <a:ext cx="55654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05</a:t>
              </a:r>
              <a:endParaRPr lang="en-US" altLang="zh-CN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9" name="TextBox 42"/>
          <p:cNvSpPr txBox="1"/>
          <p:nvPr/>
        </p:nvSpPr>
        <p:spPr>
          <a:xfrm>
            <a:off x="7973149" y="3558487"/>
            <a:ext cx="3390139" cy="64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Gill Sans" charset="0"/>
            </a:endParaRPr>
          </a:p>
        </p:txBody>
      </p:sp>
      <p:sp>
        <p:nvSpPr>
          <p:cNvPr id="30" name="TextBox 43"/>
          <p:cNvSpPr txBox="1"/>
          <p:nvPr/>
        </p:nvSpPr>
        <p:spPr>
          <a:xfrm>
            <a:off x="7985507" y="3186296"/>
            <a:ext cx="2239519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160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49326" y="4677563"/>
            <a:ext cx="1250951" cy="1155700"/>
            <a:chOff x="990159" y="4997977"/>
            <a:chExt cx="1250951" cy="1155700"/>
          </a:xfrm>
        </p:grpSpPr>
        <p:sp>
          <p:nvSpPr>
            <p:cNvPr id="32" name="Freeform 6"/>
            <p:cNvSpPr/>
            <p:nvPr/>
          </p:nvSpPr>
          <p:spPr bwMode="auto">
            <a:xfrm rot="1800000">
              <a:off x="990159" y="4997977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 rot="1800000">
              <a:off x="1085500" y="5085230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4" name="TextBox 50"/>
            <p:cNvSpPr txBox="1"/>
            <p:nvPr/>
          </p:nvSpPr>
          <p:spPr>
            <a:xfrm>
              <a:off x="1337363" y="5071997"/>
              <a:ext cx="55654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5" name="TextBox 42"/>
          <p:cNvSpPr txBox="1"/>
          <p:nvPr/>
        </p:nvSpPr>
        <p:spPr>
          <a:xfrm>
            <a:off x="2445915" y="5112055"/>
            <a:ext cx="3390139" cy="64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Gill Sans" charset="0"/>
            </a:endParaRPr>
          </a:p>
        </p:txBody>
      </p:sp>
      <p:sp>
        <p:nvSpPr>
          <p:cNvPr id="36" name="TextBox 43"/>
          <p:cNvSpPr txBox="1"/>
          <p:nvPr/>
        </p:nvSpPr>
        <p:spPr>
          <a:xfrm>
            <a:off x="2458274" y="4739864"/>
            <a:ext cx="2239519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160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523370" y="4677563"/>
            <a:ext cx="1250951" cy="1155700"/>
            <a:chOff x="6485268" y="4997977"/>
            <a:chExt cx="1250951" cy="1155700"/>
          </a:xfrm>
        </p:grpSpPr>
        <p:sp>
          <p:nvSpPr>
            <p:cNvPr id="38" name="Freeform 6"/>
            <p:cNvSpPr/>
            <p:nvPr/>
          </p:nvSpPr>
          <p:spPr bwMode="auto">
            <a:xfrm rot="1800000">
              <a:off x="6485268" y="4997977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 rot="1800000">
              <a:off x="6580609" y="5085230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40" name="TextBox 50"/>
            <p:cNvSpPr txBox="1"/>
            <p:nvPr/>
          </p:nvSpPr>
          <p:spPr>
            <a:xfrm>
              <a:off x="6832471" y="5071997"/>
              <a:ext cx="55654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06</a:t>
              </a:r>
              <a:endParaRPr lang="en-US" altLang="zh-CN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1" name="TextBox 42"/>
          <p:cNvSpPr txBox="1"/>
          <p:nvPr/>
        </p:nvSpPr>
        <p:spPr>
          <a:xfrm>
            <a:off x="7973149" y="5112055"/>
            <a:ext cx="3390139" cy="64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Gill Sans" charset="0"/>
            </a:endParaRPr>
          </a:p>
        </p:txBody>
      </p:sp>
      <p:sp>
        <p:nvSpPr>
          <p:cNvPr id="42" name="TextBox 43"/>
          <p:cNvSpPr txBox="1"/>
          <p:nvPr/>
        </p:nvSpPr>
        <p:spPr>
          <a:xfrm>
            <a:off x="7985507" y="4739864"/>
            <a:ext cx="2239519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</a:pPr>
            <a:r>
              <a:rPr lang="zh-CN" altLang="en-US" sz="160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160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774321" y="507220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81769" y="431669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23" grpId="0"/>
      <p:bldP spid="24" grpId="0"/>
      <p:bldP spid="29" grpId="0"/>
      <p:bldP spid="30" grpId="0"/>
      <p:bldP spid="35" grpId="0"/>
      <p:bldP spid="36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grpSp>
        <p:nvGrpSpPr>
          <p:cNvPr id="46" name="组合 45"/>
          <p:cNvGrpSpPr/>
          <p:nvPr/>
        </p:nvGrpSpPr>
        <p:grpSpPr>
          <a:xfrm>
            <a:off x="5171369" y="2109172"/>
            <a:ext cx="4193983" cy="2094512"/>
            <a:chOff x="5170690" y="1991099"/>
            <a:chExt cx="4193436" cy="2094997"/>
          </a:xfrm>
        </p:grpSpPr>
        <p:sp>
          <p:nvSpPr>
            <p:cNvPr id="47" name="任意多边形 46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860"/>
              <a:endParaRPr lang="zh-CN" altLang="en-US" sz="1865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860"/>
              <a:endParaRPr lang="zh-CN" altLang="en-US" sz="1865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 rot="18900000" flipH="1">
              <a:off x="7064660" y="2348553"/>
              <a:ext cx="1520941" cy="40005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911860"/>
              <a:r>
                <a:rPr lang="zh-CN" altLang="en-US" sz="20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r>
                <a:rPr lang="en-US" altLang="zh-CN" sz="20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4</a:t>
              </a:r>
              <a:endParaRPr lang="zh-CN" altLang="en-US" sz="20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85765" y="3227208"/>
            <a:ext cx="4244715" cy="2163000"/>
            <a:chOff x="2785403" y="3109394"/>
            <a:chExt cx="4244162" cy="2163501"/>
          </a:xfrm>
        </p:grpSpPr>
        <p:sp>
          <p:nvSpPr>
            <p:cNvPr id="51" name="任意多边形 50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860"/>
              <a:endParaRPr lang="zh-CN" altLang="en-US" sz="1865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2700000" flipV="1">
              <a:off x="4311096" y="1911703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860"/>
              <a:endParaRPr lang="zh-CN" altLang="en-US" sz="1865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3" name="文本框 16"/>
            <p:cNvSpPr txBox="1"/>
            <p:nvPr/>
          </p:nvSpPr>
          <p:spPr>
            <a:xfrm rot="18900000">
              <a:off x="3497300" y="4325406"/>
              <a:ext cx="1728572" cy="40020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911860"/>
              <a:r>
                <a:rPr lang="zh-CN" altLang="en-US" sz="2000" b="1" dirty="0">
                  <a:solidFill>
                    <a:schemeClr val="tx2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r>
                <a:rPr lang="en-US" altLang="zh-CN" sz="2000" b="1" dirty="0">
                  <a:solidFill>
                    <a:schemeClr val="tx2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2</a:t>
              </a:r>
              <a:endParaRPr lang="zh-CN" altLang="en-US" sz="2000" b="1" dirty="0">
                <a:solidFill>
                  <a:schemeClr val="tx2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68769" y="2029805"/>
            <a:ext cx="2114255" cy="4263249"/>
            <a:chOff x="6367888" y="1911704"/>
            <a:chExt cx="2113980" cy="4264236"/>
          </a:xfrm>
        </p:grpSpPr>
        <p:sp>
          <p:nvSpPr>
            <p:cNvPr id="55" name="任意多边形 54"/>
            <p:cNvSpPr/>
            <p:nvPr/>
          </p:nvSpPr>
          <p:spPr>
            <a:xfrm rot="18900000" flipH="1" flipV="1">
              <a:off x="6684459" y="2575915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860"/>
              <a:endParaRPr lang="zh-CN" altLang="en-US" sz="1865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 rot="18900000" flipH="1" flipV="1">
              <a:off x="6367888" y="1911704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860"/>
              <a:endParaRPr lang="zh-CN" altLang="en-US" sz="1865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7" name="文本框 20"/>
            <p:cNvSpPr txBox="1"/>
            <p:nvPr/>
          </p:nvSpPr>
          <p:spPr>
            <a:xfrm rot="2700000" flipH="1">
              <a:off x="6862428" y="4263700"/>
              <a:ext cx="1846816" cy="40020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911860"/>
              <a:r>
                <a:rPr lang="zh-CN" altLang="en-US" sz="2000" b="1" dirty="0">
                  <a:solidFill>
                    <a:schemeClr val="tx2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r>
                <a:rPr lang="en-US" altLang="zh-CN" sz="2000" b="1" dirty="0">
                  <a:solidFill>
                    <a:schemeClr val="tx2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3</a:t>
              </a:r>
              <a:endParaRPr lang="zh-CN" altLang="en-US" sz="2000" b="1" dirty="0">
                <a:solidFill>
                  <a:schemeClr val="tx2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15772" y="1193627"/>
            <a:ext cx="2117357" cy="4156672"/>
            <a:chOff x="3715286" y="1126154"/>
            <a:chExt cx="2117081" cy="4157634"/>
          </a:xfrm>
        </p:grpSpPr>
        <p:sp>
          <p:nvSpPr>
            <p:cNvPr id="59" name="任意多边形 58"/>
            <p:cNvSpPr/>
            <p:nvPr/>
          </p:nvSpPr>
          <p:spPr>
            <a:xfrm rot="18900000">
              <a:off x="3715286" y="1126154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860"/>
              <a:endParaRPr lang="zh-CN" altLang="en-US" sz="1865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18900000">
              <a:off x="4311589" y="1367628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860"/>
              <a:endParaRPr lang="zh-CN" altLang="en-US" sz="1865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1" name="文本框 4"/>
            <p:cNvSpPr txBox="1"/>
            <p:nvPr/>
          </p:nvSpPr>
          <p:spPr>
            <a:xfrm rot="2700000">
              <a:off x="3578489" y="2417694"/>
              <a:ext cx="1695452" cy="40005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911860"/>
              <a:r>
                <a:rPr lang="zh-CN" altLang="en-US" sz="20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r>
                <a:rPr lang="en-US" altLang="zh-CN" sz="20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000" b="1" dirty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2" name="文本框 100"/>
          <p:cNvSpPr txBox="1"/>
          <p:nvPr/>
        </p:nvSpPr>
        <p:spPr>
          <a:xfrm>
            <a:off x="1487487" y="4219608"/>
            <a:ext cx="210482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860"/>
            <a:r>
              <a:rPr lang="zh-CN" altLang="en-US" sz="21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3" name="文本框 113"/>
          <p:cNvSpPr txBox="1"/>
          <p:nvPr/>
        </p:nvSpPr>
        <p:spPr>
          <a:xfrm>
            <a:off x="1554610" y="4604296"/>
            <a:ext cx="1822727" cy="830803"/>
          </a:xfrm>
          <a:prstGeom prst="rect">
            <a:avLst/>
          </a:prstGeom>
          <a:noFill/>
        </p:spPr>
        <p:txBody>
          <a:bodyPr wrap="square" lIns="91243" tIns="45719" rIns="91243" bIns="45719" rtlCol="0">
            <a:spAutoFit/>
          </a:bodyPr>
          <a:lstStyle/>
          <a:p>
            <a:pPr algn="just" defTabSz="911860">
              <a:lnSpc>
                <a:spcPct val="120000"/>
              </a:lnSpc>
            </a:pP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单击添加详细文字说明，或复制文本黏贴自此右键只保留文字</a:t>
            </a:r>
            <a:endParaRPr lang="zh-CN" altLang="en-US" sz="1335" dirty="0">
              <a:solidFill>
                <a:prstClr val="black">
                  <a:lumMod val="50000"/>
                  <a:lumOff val="50000"/>
                </a:prst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4" name="文本框 100"/>
          <p:cNvSpPr txBox="1"/>
          <p:nvPr/>
        </p:nvSpPr>
        <p:spPr>
          <a:xfrm>
            <a:off x="1494895" y="1819341"/>
            <a:ext cx="210482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860"/>
            <a:r>
              <a:rPr lang="zh-CN" altLang="en-US" sz="21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5" name="文本框 113"/>
          <p:cNvSpPr txBox="1"/>
          <p:nvPr/>
        </p:nvSpPr>
        <p:spPr>
          <a:xfrm>
            <a:off x="1562018" y="2204029"/>
            <a:ext cx="1822727" cy="830803"/>
          </a:xfrm>
          <a:prstGeom prst="rect">
            <a:avLst/>
          </a:prstGeom>
          <a:noFill/>
        </p:spPr>
        <p:txBody>
          <a:bodyPr wrap="square" lIns="91243" tIns="45719" rIns="91243" bIns="45719" rtlCol="0">
            <a:spAutoFit/>
          </a:bodyPr>
          <a:lstStyle/>
          <a:p>
            <a:pPr algn="just" defTabSz="911860">
              <a:lnSpc>
                <a:spcPct val="120000"/>
              </a:lnSpc>
            </a:pP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单击添加详细文字说明，或复制文本黏贴自此右键只保留文字</a:t>
            </a:r>
            <a:endParaRPr lang="zh-CN" altLang="en-US" sz="1335" dirty="0">
              <a:solidFill>
                <a:prstClr val="black">
                  <a:lumMod val="50000"/>
                  <a:lumOff val="50000"/>
                </a:prst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6" name="文本框 100"/>
          <p:cNvSpPr txBox="1"/>
          <p:nvPr/>
        </p:nvSpPr>
        <p:spPr>
          <a:xfrm>
            <a:off x="8784298" y="4219608"/>
            <a:ext cx="210482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860"/>
            <a:r>
              <a:rPr lang="zh-CN" altLang="en-US" sz="21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7" name="文本框 113"/>
          <p:cNvSpPr txBox="1"/>
          <p:nvPr/>
        </p:nvSpPr>
        <p:spPr>
          <a:xfrm>
            <a:off x="8851421" y="4604296"/>
            <a:ext cx="1822727" cy="830803"/>
          </a:xfrm>
          <a:prstGeom prst="rect">
            <a:avLst/>
          </a:prstGeom>
          <a:noFill/>
        </p:spPr>
        <p:txBody>
          <a:bodyPr wrap="square" lIns="91243" tIns="45719" rIns="91243" bIns="45719" rtlCol="0">
            <a:spAutoFit/>
          </a:bodyPr>
          <a:lstStyle/>
          <a:p>
            <a:pPr algn="just" defTabSz="911860">
              <a:lnSpc>
                <a:spcPct val="120000"/>
              </a:lnSpc>
            </a:pP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单击添加详细文字说明，或复制文本黏贴自此右键只保留文字</a:t>
            </a:r>
            <a:endParaRPr lang="zh-CN" altLang="en-US" sz="1335" dirty="0">
              <a:solidFill>
                <a:prstClr val="black">
                  <a:lumMod val="50000"/>
                  <a:lumOff val="50000"/>
                </a:prst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8" name="文本框 100"/>
          <p:cNvSpPr txBox="1"/>
          <p:nvPr/>
        </p:nvSpPr>
        <p:spPr>
          <a:xfrm>
            <a:off x="8791706" y="1819341"/>
            <a:ext cx="210482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860"/>
            <a:r>
              <a:rPr lang="zh-CN" altLang="en-US" sz="2135" b="1" dirty="0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chemeClr val="tx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9" name="文本框 113"/>
          <p:cNvSpPr txBox="1"/>
          <p:nvPr/>
        </p:nvSpPr>
        <p:spPr>
          <a:xfrm>
            <a:off x="8858829" y="2204029"/>
            <a:ext cx="1822727" cy="830803"/>
          </a:xfrm>
          <a:prstGeom prst="rect">
            <a:avLst/>
          </a:prstGeom>
          <a:noFill/>
        </p:spPr>
        <p:txBody>
          <a:bodyPr wrap="square" lIns="91243" tIns="45719" rIns="91243" bIns="45719" rtlCol="0">
            <a:spAutoFit/>
          </a:bodyPr>
          <a:lstStyle/>
          <a:p>
            <a:pPr algn="just" defTabSz="911860">
              <a:lnSpc>
                <a:spcPct val="120000"/>
              </a:lnSpc>
            </a:pPr>
            <a:r>
              <a:rPr lang="zh-CN" altLang="en-US" sz="1335" dirty="0">
                <a:solidFill>
                  <a:prstClr val="black">
                    <a:lumMod val="50000"/>
                    <a:lumOff val="50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单击添加详细文字说明，或复制文本黏贴自此右键只保留文字</a:t>
            </a:r>
            <a:endParaRPr lang="zh-CN" altLang="en-US" sz="1335" dirty="0">
              <a:solidFill>
                <a:prstClr val="black">
                  <a:lumMod val="50000"/>
                  <a:lumOff val="50000"/>
                </a:prst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715132" y="623613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22580" y="548062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7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30" name="弧形 29"/>
          <p:cNvSpPr/>
          <p:nvPr/>
        </p:nvSpPr>
        <p:spPr>
          <a:xfrm>
            <a:off x="901671" y="1983925"/>
            <a:ext cx="3556936" cy="3556936"/>
          </a:xfrm>
          <a:prstGeom prst="arc">
            <a:avLst>
              <a:gd name="adj1" fmla="val 19586620"/>
              <a:gd name="adj2" fmla="val 2375803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4350656" y="2407733"/>
            <a:ext cx="1610576" cy="78316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458605" y="3762393"/>
            <a:ext cx="150262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6097584" y="3386687"/>
            <a:ext cx="787400" cy="787400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42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</a:t>
            </a:r>
            <a:endParaRPr lang="zh-CN" altLang="en-US" sz="42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097584" y="1833056"/>
            <a:ext cx="787400" cy="787400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42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1</a:t>
            </a:r>
            <a:endParaRPr lang="zh-CN" altLang="en-US" sz="42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097584" y="4940319"/>
            <a:ext cx="787400" cy="787400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4265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3</a:t>
            </a:r>
            <a:endParaRPr lang="zh-CN" altLang="en-US" sz="42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299856" y="4421731"/>
            <a:ext cx="1661376" cy="81332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1219639" y="2301893"/>
            <a:ext cx="2921000" cy="2921000"/>
            <a:chOff x="1219638" y="2278743"/>
            <a:chExt cx="2921000" cy="2921000"/>
          </a:xfrm>
          <a:solidFill>
            <a:srgbClr val="A56548"/>
          </a:solidFill>
        </p:grpSpPr>
        <p:sp>
          <p:nvSpPr>
            <p:cNvPr id="38" name="椭圆 37"/>
            <p:cNvSpPr/>
            <p:nvPr/>
          </p:nvSpPr>
          <p:spPr>
            <a:xfrm>
              <a:off x="1219638" y="2278743"/>
              <a:ext cx="2921000" cy="292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TextBox 34"/>
            <p:cNvSpPr txBox="1"/>
            <p:nvPr/>
          </p:nvSpPr>
          <p:spPr>
            <a:xfrm>
              <a:off x="1954657" y="2940582"/>
              <a:ext cx="1436291" cy="43088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调查数据</a:t>
              </a:r>
              <a:endParaRPr lang="zh-CN" altLang="en-US" sz="28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  <p:sp>
          <p:nvSpPr>
            <p:cNvPr id="40" name="TextBox 34"/>
            <p:cNvSpPr txBox="1"/>
            <p:nvPr/>
          </p:nvSpPr>
          <p:spPr>
            <a:xfrm>
              <a:off x="1961992" y="3415342"/>
              <a:ext cx="1436291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888.00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1" name="TextBox 34"/>
            <p:cNvSpPr txBox="1"/>
            <p:nvPr/>
          </p:nvSpPr>
          <p:spPr>
            <a:xfrm>
              <a:off x="2441970" y="4197882"/>
              <a:ext cx="461665" cy="553998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万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04246" y="1740495"/>
            <a:ext cx="4248473" cy="1252975"/>
            <a:chOff x="8051941" y="2110814"/>
            <a:chExt cx="3190667" cy="1139066"/>
          </a:xfrm>
        </p:grpSpPr>
        <p:sp>
          <p:nvSpPr>
            <p:cNvPr id="43" name="文本框 42"/>
            <p:cNvSpPr txBox="1"/>
            <p:nvPr/>
          </p:nvSpPr>
          <p:spPr>
            <a:xfrm flipH="1">
              <a:off x="8051941" y="2110814"/>
              <a:ext cx="2808762" cy="48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24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8051941" y="2402097"/>
              <a:ext cx="3190667" cy="847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4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19486" y="3386415"/>
            <a:ext cx="4248473" cy="1252975"/>
            <a:chOff x="8051941" y="2110814"/>
            <a:chExt cx="3190667" cy="1139066"/>
          </a:xfrm>
        </p:grpSpPr>
        <p:sp>
          <p:nvSpPr>
            <p:cNvPr id="46" name="文本框 45"/>
            <p:cNvSpPr txBox="1"/>
            <p:nvPr/>
          </p:nvSpPr>
          <p:spPr>
            <a:xfrm flipH="1">
              <a:off x="8051941" y="2110814"/>
              <a:ext cx="2797316" cy="48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24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8051941" y="2402097"/>
              <a:ext cx="3190667" cy="847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4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049966" y="4956135"/>
            <a:ext cx="4248473" cy="1252975"/>
            <a:chOff x="8051941" y="2110814"/>
            <a:chExt cx="3190667" cy="1139066"/>
          </a:xfrm>
        </p:grpSpPr>
        <p:sp>
          <p:nvSpPr>
            <p:cNvPr id="49" name="文本框 48"/>
            <p:cNvSpPr txBox="1"/>
            <p:nvPr/>
          </p:nvSpPr>
          <p:spPr>
            <a:xfrm flipH="1">
              <a:off x="8051941" y="2110814"/>
              <a:ext cx="2774425" cy="48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24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8051941" y="2402097"/>
              <a:ext cx="3190667" cy="847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A5654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40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9" name="燕尾形 28"/>
          <p:cNvSpPr/>
          <p:nvPr/>
        </p:nvSpPr>
        <p:spPr>
          <a:xfrm>
            <a:off x="513693" y="721351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21141" y="645800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43430" y="4704395"/>
            <a:ext cx="10309655" cy="1364343"/>
            <a:chOff x="943429" y="4849537"/>
            <a:chExt cx="10309654" cy="1364343"/>
          </a:xfrm>
        </p:grpSpPr>
        <p:sp>
          <p:nvSpPr>
            <p:cNvPr id="6" name="圆角矩形 5"/>
            <p:cNvSpPr/>
            <p:nvPr/>
          </p:nvSpPr>
          <p:spPr>
            <a:xfrm>
              <a:off x="943429" y="484953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9830683" y="515869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92000" rIns="288000" bIns="144000" rtlCol="0" anchor="ctr"/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TextBox 33"/>
            <p:cNvSpPr txBox="1"/>
            <p:nvPr/>
          </p:nvSpPr>
          <p:spPr>
            <a:xfrm>
              <a:off x="3079313" y="5254709"/>
              <a:ext cx="5977601" cy="560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554484" y="5148332"/>
              <a:ext cx="766752" cy="766752"/>
            </a:xfrm>
            <a:prstGeom prst="ellipse">
              <a:avLst/>
            </a:pr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79904" y="5268632"/>
              <a:ext cx="486104" cy="526152"/>
              <a:chOff x="3714875" y="1883685"/>
              <a:chExt cx="486104" cy="526152"/>
            </a:xfrm>
          </p:grpSpPr>
          <p:sp>
            <p:nvSpPr>
              <p:cNvPr id="11" name="Oval 92"/>
              <p:cNvSpPr>
                <a:spLocks noChangeArrowheads="1"/>
              </p:cNvSpPr>
              <p:nvPr/>
            </p:nvSpPr>
            <p:spPr bwMode="auto">
              <a:xfrm>
                <a:off x="4028357" y="1925114"/>
                <a:ext cx="75954" cy="925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2" name="Freeform 93"/>
              <p:cNvSpPr>
                <a:spLocks noEditPoints="1"/>
              </p:cNvSpPr>
              <p:nvPr/>
            </p:nvSpPr>
            <p:spPr bwMode="auto">
              <a:xfrm>
                <a:off x="3970356" y="1990020"/>
                <a:ext cx="230623" cy="419817"/>
              </a:xfrm>
              <a:custGeom>
                <a:avLst/>
                <a:gdLst>
                  <a:gd name="T0" fmla="*/ 83 w 84"/>
                  <a:gd name="T1" fmla="*/ 42 h 153"/>
                  <a:gd name="T2" fmla="*/ 83 w 84"/>
                  <a:gd name="T3" fmla="*/ 42 h 153"/>
                  <a:gd name="T4" fmla="*/ 83 w 84"/>
                  <a:gd name="T5" fmla="*/ 42 h 153"/>
                  <a:gd name="T6" fmla="*/ 60 w 84"/>
                  <a:gd name="T7" fmla="*/ 17 h 153"/>
                  <a:gd name="T8" fmla="*/ 54 w 84"/>
                  <a:gd name="T9" fmla="*/ 14 h 153"/>
                  <a:gd name="T10" fmla="*/ 47 w 84"/>
                  <a:gd name="T11" fmla="*/ 14 h 153"/>
                  <a:gd name="T12" fmla="*/ 52 w 84"/>
                  <a:gd name="T13" fmla="*/ 18 h 153"/>
                  <a:gd name="T14" fmla="*/ 45 w 84"/>
                  <a:gd name="T15" fmla="*/ 21 h 153"/>
                  <a:gd name="T16" fmla="*/ 48 w 84"/>
                  <a:gd name="T17" fmla="*/ 27 h 153"/>
                  <a:gd name="T18" fmla="*/ 39 w 84"/>
                  <a:gd name="T19" fmla="*/ 47 h 153"/>
                  <a:gd name="T20" fmla="*/ 38 w 84"/>
                  <a:gd name="T21" fmla="*/ 19 h 153"/>
                  <a:gd name="T22" fmla="*/ 39 w 84"/>
                  <a:gd name="T23" fmla="*/ 18 h 153"/>
                  <a:gd name="T24" fmla="*/ 37 w 84"/>
                  <a:gd name="T25" fmla="*/ 11 h 153"/>
                  <a:gd name="T26" fmla="*/ 32 w 84"/>
                  <a:gd name="T27" fmla="*/ 11 h 153"/>
                  <a:gd name="T28" fmla="*/ 30 w 84"/>
                  <a:gd name="T29" fmla="*/ 18 h 153"/>
                  <a:gd name="T30" fmla="*/ 31 w 84"/>
                  <a:gd name="T31" fmla="*/ 19 h 153"/>
                  <a:gd name="T32" fmla="*/ 30 w 84"/>
                  <a:gd name="T33" fmla="*/ 47 h 153"/>
                  <a:gd name="T34" fmla="*/ 20 w 84"/>
                  <a:gd name="T35" fmla="*/ 27 h 153"/>
                  <a:gd name="T36" fmla="*/ 24 w 84"/>
                  <a:gd name="T37" fmla="*/ 21 h 153"/>
                  <a:gd name="T38" fmla="*/ 17 w 84"/>
                  <a:gd name="T39" fmla="*/ 18 h 153"/>
                  <a:gd name="T40" fmla="*/ 23 w 84"/>
                  <a:gd name="T41" fmla="*/ 13 h 153"/>
                  <a:gd name="T42" fmla="*/ 22 w 84"/>
                  <a:gd name="T43" fmla="*/ 12 h 153"/>
                  <a:gd name="T44" fmla="*/ 6 w 84"/>
                  <a:gd name="T45" fmla="*/ 5 h 153"/>
                  <a:gd name="T46" fmla="*/ 0 w 84"/>
                  <a:gd name="T47" fmla="*/ 0 h 153"/>
                  <a:gd name="T48" fmla="*/ 0 w 84"/>
                  <a:gd name="T49" fmla="*/ 21 h 153"/>
                  <a:gd name="T50" fmla="*/ 13 w 84"/>
                  <a:gd name="T51" fmla="*/ 26 h 153"/>
                  <a:gd name="T52" fmla="*/ 11 w 84"/>
                  <a:gd name="T53" fmla="*/ 87 h 153"/>
                  <a:gd name="T54" fmla="*/ 11 w 84"/>
                  <a:gd name="T55" fmla="*/ 87 h 153"/>
                  <a:gd name="T56" fmla="*/ 13 w 84"/>
                  <a:gd name="T57" fmla="*/ 87 h 153"/>
                  <a:gd name="T58" fmla="*/ 15 w 84"/>
                  <a:gd name="T59" fmla="*/ 153 h 153"/>
                  <a:gd name="T60" fmla="*/ 34 w 84"/>
                  <a:gd name="T61" fmla="*/ 153 h 153"/>
                  <a:gd name="T62" fmla="*/ 34 w 84"/>
                  <a:gd name="T63" fmla="*/ 87 h 153"/>
                  <a:gd name="T64" fmla="*/ 36 w 84"/>
                  <a:gd name="T65" fmla="*/ 87 h 153"/>
                  <a:gd name="T66" fmla="*/ 38 w 84"/>
                  <a:gd name="T67" fmla="*/ 153 h 153"/>
                  <a:gd name="T68" fmla="*/ 57 w 84"/>
                  <a:gd name="T69" fmla="*/ 153 h 153"/>
                  <a:gd name="T70" fmla="*/ 57 w 84"/>
                  <a:gd name="T71" fmla="*/ 87 h 153"/>
                  <a:gd name="T72" fmla="*/ 59 w 84"/>
                  <a:gd name="T73" fmla="*/ 87 h 153"/>
                  <a:gd name="T74" fmla="*/ 59 w 84"/>
                  <a:gd name="T75" fmla="*/ 87 h 153"/>
                  <a:gd name="T76" fmla="*/ 58 w 84"/>
                  <a:gd name="T77" fmla="*/ 77 h 153"/>
                  <a:gd name="T78" fmla="*/ 69 w 84"/>
                  <a:gd name="T79" fmla="*/ 82 h 153"/>
                  <a:gd name="T80" fmla="*/ 77 w 84"/>
                  <a:gd name="T81" fmla="*/ 67 h 153"/>
                  <a:gd name="T82" fmla="*/ 80 w 84"/>
                  <a:gd name="T83" fmla="*/ 60 h 153"/>
                  <a:gd name="T84" fmla="*/ 82 w 84"/>
                  <a:gd name="T85" fmla="*/ 56 h 153"/>
                  <a:gd name="T86" fmla="*/ 83 w 84"/>
                  <a:gd name="T87" fmla="*/ 54 h 153"/>
                  <a:gd name="T88" fmla="*/ 84 w 84"/>
                  <a:gd name="T89" fmla="*/ 53 h 153"/>
                  <a:gd name="T90" fmla="*/ 84 w 84"/>
                  <a:gd name="T91" fmla="*/ 52 h 153"/>
                  <a:gd name="T92" fmla="*/ 83 w 84"/>
                  <a:gd name="T93" fmla="*/ 42 h 153"/>
                  <a:gd name="T94" fmla="*/ 65 w 84"/>
                  <a:gd name="T95" fmla="*/ 51 h 153"/>
                  <a:gd name="T96" fmla="*/ 60 w 84"/>
                  <a:gd name="T97" fmla="*/ 58 h 153"/>
                  <a:gd name="T98" fmla="*/ 58 w 84"/>
                  <a:gd name="T99" fmla="*/ 62 h 153"/>
                  <a:gd name="T100" fmla="*/ 57 w 84"/>
                  <a:gd name="T101" fmla="*/ 39 h 153"/>
                  <a:gd name="T102" fmla="*/ 66 w 84"/>
                  <a:gd name="T103" fmla="*/ 49 h 153"/>
                  <a:gd name="T104" fmla="*/ 65 w 84"/>
                  <a:gd name="T105" fmla="*/ 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" h="153">
                    <a:moveTo>
                      <a:pt x="83" y="42"/>
                    </a:move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8" y="15"/>
                      <a:pt x="56" y="14"/>
                      <a:pt x="54" y="14"/>
                    </a:cubicBezTo>
                    <a:cubicBezTo>
                      <a:pt x="54" y="14"/>
                      <a:pt x="49" y="14"/>
                      <a:pt x="47" y="1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6" y="9"/>
                      <a:pt x="8" y="6"/>
                      <a:pt x="6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" y="23"/>
                      <a:pt x="9" y="24"/>
                      <a:pt x="13" y="26"/>
                    </a:cubicBezTo>
                    <a:cubicBezTo>
                      <a:pt x="12" y="46"/>
                      <a:pt x="11" y="66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34"/>
                      <a:pt x="34" y="100"/>
                      <a:pt x="34" y="87"/>
                    </a:cubicBezTo>
                    <a:cubicBezTo>
                      <a:pt x="34" y="87"/>
                      <a:pt x="35" y="87"/>
                      <a:pt x="36" y="87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7" y="134"/>
                      <a:pt x="57" y="100"/>
                      <a:pt x="57" y="87"/>
                    </a:cubicBezTo>
                    <a:cubicBezTo>
                      <a:pt x="57" y="87"/>
                      <a:pt x="58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3"/>
                      <a:pt x="58" y="80"/>
                      <a:pt x="58" y="77"/>
                    </a:cubicBezTo>
                    <a:cubicBezTo>
                      <a:pt x="62" y="79"/>
                      <a:pt x="65" y="81"/>
                      <a:pt x="69" y="82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lnTo>
                      <a:pt x="83" y="42"/>
                    </a:lnTo>
                    <a:close/>
                    <a:moveTo>
                      <a:pt x="65" y="51"/>
                    </a:moveTo>
                    <a:cubicBezTo>
                      <a:pt x="60" y="58"/>
                      <a:pt x="60" y="58"/>
                      <a:pt x="60" y="58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54"/>
                      <a:pt x="58" y="47"/>
                      <a:pt x="57" y="39"/>
                    </a:cubicBezTo>
                    <a:cubicBezTo>
                      <a:pt x="66" y="49"/>
                      <a:pt x="66" y="49"/>
                      <a:pt x="66" y="49"/>
                    </a:cubicBez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3" name="Freeform 94"/>
              <p:cNvSpPr/>
              <p:nvPr/>
            </p:nvSpPr>
            <p:spPr bwMode="auto">
              <a:xfrm>
                <a:off x="3759066" y="1998306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4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4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2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4" name="Freeform 95"/>
              <p:cNvSpPr/>
              <p:nvPr/>
            </p:nvSpPr>
            <p:spPr bwMode="auto">
              <a:xfrm>
                <a:off x="3759066" y="2042498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4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4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5" name="Freeform 96"/>
              <p:cNvSpPr/>
              <p:nvPr/>
            </p:nvSpPr>
            <p:spPr bwMode="auto">
              <a:xfrm>
                <a:off x="3759066" y="2086689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3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3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6" name="Freeform 97"/>
              <p:cNvSpPr/>
              <p:nvPr/>
            </p:nvSpPr>
            <p:spPr bwMode="auto">
              <a:xfrm>
                <a:off x="3759066" y="2130880"/>
                <a:ext cx="169860" cy="17953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3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3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Freeform 98"/>
              <p:cNvSpPr>
                <a:spLocks noEditPoints="1"/>
              </p:cNvSpPr>
              <p:nvPr/>
            </p:nvSpPr>
            <p:spPr bwMode="auto">
              <a:xfrm>
                <a:off x="3714875" y="1883685"/>
                <a:ext cx="269291" cy="336959"/>
              </a:xfrm>
              <a:custGeom>
                <a:avLst/>
                <a:gdLst>
                  <a:gd name="T0" fmla="*/ 93 w 98"/>
                  <a:gd name="T1" fmla="*/ 0 h 123"/>
                  <a:gd name="T2" fmla="*/ 27 w 98"/>
                  <a:gd name="T3" fmla="*/ 0 h 123"/>
                  <a:gd name="T4" fmla="*/ 24 w 98"/>
                  <a:gd name="T5" fmla="*/ 2 h 123"/>
                  <a:gd name="T6" fmla="*/ 1 w 98"/>
                  <a:gd name="T7" fmla="*/ 24 h 123"/>
                  <a:gd name="T8" fmla="*/ 0 w 98"/>
                  <a:gd name="T9" fmla="*/ 27 h 123"/>
                  <a:gd name="T10" fmla="*/ 0 w 98"/>
                  <a:gd name="T11" fmla="*/ 118 h 123"/>
                  <a:gd name="T12" fmla="*/ 5 w 98"/>
                  <a:gd name="T13" fmla="*/ 123 h 123"/>
                  <a:gd name="T14" fmla="*/ 93 w 98"/>
                  <a:gd name="T15" fmla="*/ 123 h 123"/>
                  <a:gd name="T16" fmla="*/ 98 w 98"/>
                  <a:gd name="T17" fmla="*/ 118 h 123"/>
                  <a:gd name="T18" fmla="*/ 98 w 98"/>
                  <a:gd name="T19" fmla="*/ 5 h 123"/>
                  <a:gd name="T20" fmla="*/ 93 w 98"/>
                  <a:gd name="T21" fmla="*/ 0 h 123"/>
                  <a:gd name="T22" fmla="*/ 24 w 98"/>
                  <a:gd name="T23" fmla="*/ 15 h 123"/>
                  <a:gd name="T24" fmla="*/ 24 w 98"/>
                  <a:gd name="T25" fmla="*/ 23 h 123"/>
                  <a:gd name="T26" fmla="*/ 16 w 98"/>
                  <a:gd name="T27" fmla="*/ 23 h 123"/>
                  <a:gd name="T28" fmla="*/ 24 w 98"/>
                  <a:gd name="T29" fmla="*/ 15 h 123"/>
                  <a:gd name="T30" fmla="*/ 88 w 98"/>
                  <a:gd name="T31" fmla="*/ 113 h 123"/>
                  <a:gd name="T32" fmla="*/ 10 w 98"/>
                  <a:gd name="T33" fmla="*/ 113 h 123"/>
                  <a:gd name="T34" fmla="*/ 10 w 98"/>
                  <a:gd name="T35" fmla="*/ 31 h 123"/>
                  <a:gd name="T36" fmla="*/ 28 w 98"/>
                  <a:gd name="T37" fmla="*/ 31 h 123"/>
                  <a:gd name="T38" fmla="*/ 32 w 98"/>
                  <a:gd name="T39" fmla="*/ 27 h 123"/>
                  <a:gd name="T40" fmla="*/ 32 w 98"/>
                  <a:gd name="T41" fmla="*/ 10 h 123"/>
                  <a:gd name="T42" fmla="*/ 88 w 98"/>
                  <a:gd name="T43" fmla="*/ 10 h 123"/>
                  <a:gd name="T44" fmla="*/ 88 w 98"/>
                  <a:gd name="T45" fmla="*/ 11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123">
                    <a:moveTo>
                      <a:pt x="9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4" y="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5" y="123"/>
                      <a:pt x="98" y="121"/>
                      <a:pt x="98" y="118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5" y="0"/>
                      <a:pt x="93" y="0"/>
                    </a:cubicBezTo>
                    <a:close/>
                    <a:moveTo>
                      <a:pt x="24" y="15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24" y="15"/>
                    </a:lnTo>
                    <a:close/>
                    <a:moveTo>
                      <a:pt x="88" y="113"/>
                    </a:move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0" y="31"/>
                      <a:pt x="32" y="29"/>
                      <a:pt x="32" y="2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88" y="10"/>
                      <a:pt x="88" y="10"/>
                      <a:pt x="88" y="10"/>
                    </a:cubicBezTo>
                    <a:lnTo>
                      <a:pt x="88" y="1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943430" y="3151366"/>
            <a:ext cx="10309655" cy="1364343"/>
            <a:chOff x="943429" y="3296507"/>
            <a:chExt cx="10309654" cy="1364343"/>
          </a:xfrm>
        </p:grpSpPr>
        <p:sp>
          <p:nvSpPr>
            <p:cNvPr id="19" name="圆角矩形 18"/>
            <p:cNvSpPr/>
            <p:nvPr/>
          </p:nvSpPr>
          <p:spPr>
            <a:xfrm>
              <a:off x="943429" y="329650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五边形 19"/>
            <p:cNvSpPr/>
            <p:nvPr/>
          </p:nvSpPr>
          <p:spPr>
            <a:xfrm>
              <a:off x="9830683" y="360566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92000" rIns="288000" bIns="144000" rtlCol="0" anchor="ctr"/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TextBox 33"/>
            <p:cNvSpPr txBox="1"/>
            <p:nvPr/>
          </p:nvSpPr>
          <p:spPr>
            <a:xfrm>
              <a:off x="3079313" y="3701679"/>
              <a:ext cx="5977601" cy="560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554484" y="3595302"/>
              <a:ext cx="766752" cy="766752"/>
            </a:xfrm>
            <a:prstGeom prst="ellipse">
              <a:avLst/>
            </a:pr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684443" y="3731869"/>
              <a:ext cx="516444" cy="493618"/>
              <a:chOff x="9682163" y="5963443"/>
              <a:chExt cx="574675" cy="549275"/>
            </a:xfrm>
            <a:solidFill>
              <a:schemeClr val="bg1"/>
            </a:solidFill>
          </p:grpSpPr>
          <p:sp>
            <p:nvSpPr>
              <p:cNvPr id="24" name="Freeform 864"/>
              <p:cNvSpPr/>
              <p:nvPr/>
            </p:nvSpPr>
            <p:spPr bwMode="auto">
              <a:xfrm>
                <a:off x="9855200" y="5963443"/>
                <a:ext cx="104775" cy="117475"/>
              </a:xfrm>
              <a:custGeom>
                <a:avLst/>
                <a:gdLst>
                  <a:gd name="T0" fmla="*/ 14 w 60"/>
                  <a:gd name="T1" fmla="*/ 60 h 67"/>
                  <a:gd name="T2" fmla="*/ 8 w 60"/>
                  <a:gd name="T3" fmla="*/ 21 h 67"/>
                  <a:gd name="T4" fmla="*/ 46 w 60"/>
                  <a:gd name="T5" fmla="*/ 7 h 67"/>
                  <a:gd name="T6" fmla="*/ 51 w 60"/>
                  <a:gd name="T7" fmla="*/ 46 h 67"/>
                  <a:gd name="T8" fmla="*/ 14 w 60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7">
                    <a:moveTo>
                      <a:pt x="14" y="60"/>
                    </a:moveTo>
                    <a:cubicBezTo>
                      <a:pt x="2" y="53"/>
                      <a:pt x="0" y="35"/>
                      <a:pt x="8" y="21"/>
                    </a:cubicBezTo>
                    <a:cubicBezTo>
                      <a:pt x="17" y="6"/>
                      <a:pt x="34" y="0"/>
                      <a:pt x="46" y="7"/>
                    </a:cubicBezTo>
                    <a:cubicBezTo>
                      <a:pt x="57" y="14"/>
                      <a:pt x="60" y="31"/>
                      <a:pt x="51" y="46"/>
                    </a:cubicBezTo>
                    <a:cubicBezTo>
                      <a:pt x="43" y="61"/>
                      <a:pt x="26" y="67"/>
                      <a:pt x="1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Freeform 865"/>
              <p:cNvSpPr/>
              <p:nvPr/>
            </p:nvSpPr>
            <p:spPr bwMode="auto">
              <a:xfrm>
                <a:off x="9682163" y="6049168"/>
                <a:ext cx="569913" cy="463550"/>
              </a:xfrm>
              <a:custGeom>
                <a:avLst/>
                <a:gdLst>
                  <a:gd name="T0" fmla="*/ 4 w 326"/>
                  <a:gd name="T1" fmla="*/ 20 h 265"/>
                  <a:gd name="T2" fmla="*/ 5 w 326"/>
                  <a:gd name="T3" fmla="*/ 20 h 265"/>
                  <a:gd name="T4" fmla="*/ 16 w 326"/>
                  <a:gd name="T5" fmla="*/ 16 h 265"/>
                  <a:gd name="T6" fmla="*/ 59 w 326"/>
                  <a:gd name="T7" fmla="*/ 2 h 265"/>
                  <a:gd name="T8" fmla="*/ 98 w 326"/>
                  <a:gd name="T9" fmla="*/ 9 h 265"/>
                  <a:gd name="T10" fmla="*/ 88 w 326"/>
                  <a:gd name="T11" fmla="*/ 16 h 265"/>
                  <a:gd name="T12" fmla="*/ 85 w 326"/>
                  <a:gd name="T13" fmla="*/ 32 h 265"/>
                  <a:gd name="T14" fmla="*/ 102 w 326"/>
                  <a:gd name="T15" fmla="*/ 24 h 265"/>
                  <a:gd name="T16" fmla="*/ 108 w 326"/>
                  <a:gd name="T17" fmla="*/ 12 h 265"/>
                  <a:gd name="T18" fmla="*/ 110 w 326"/>
                  <a:gd name="T19" fmla="*/ 26 h 265"/>
                  <a:gd name="T20" fmla="*/ 89 w 326"/>
                  <a:gd name="T21" fmla="*/ 70 h 265"/>
                  <a:gd name="T22" fmla="*/ 111 w 326"/>
                  <a:gd name="T23" fmla="*/ 34 h 265"/>
                  <a:gd name="T24" fmla="*/ 118 w 326"/>
                  <a:gd name="T25" fmla="*/ 32 h 265"/>
                  <a:gd name="T26" fmla="*/ 128 w 326"/>
                  <a:gd name="T27" fmla="*/ 86 h 265"/>
                  <a:gd name="T28" fmla="*/ 162 w 326"/>
                  <a:gd name="T29" fmla="*/ 108 h 265"/>
                  <a:gd name="T30" fmla="*/ 222 w 326"/>
                  <a:gd name="T31" fmla="*/ 60 h 265"/>
                  <a:gd name="T32" fmla="*/ 326 w 326"/>
                  <a:gd name="T33" fmla="*/ 135 h 265"/>
                  <a:gd name="T34" fmla="*/ 312 w 326"/>
                  <a:gd name="T35" fmla="*/ 137 h 265"/>
                  <a:gd name="T36" fmla="*/ 156 w 326"/>
                  <a:gd name="T37" fmla="*/ 137 h 265"/>
                  <a:gd name="T38" fmla="*/ 130 w 326"/>
                  <a:gd name="T39" fmla="*/ 135 h 265"/>
                  <a:gd name="T40" fmla="*/ 121 w 326"/>
                  <a:gd name="T41" fmla="*/ 121 h 265"/>
                  <a:gd name="T42" fmla="*/ 104 w 326"/>
                  <a:gd name="T43" fmla="*/ 108 h 265"/>
                  <a:gd name="T44" fmla="*/ 103 w 326"/>
                  <a:gd name="T45" fmla="*/ 108 h 265"/>
                  <a:gd name="T46" fmla="*/ 103 w 326"/>
                  <a:gd name="T47" fmla="*/ 108 h 265"/>
                  <a:gd name="T48" fmla="*/ 97 w 326"/>
                  <a:gd name="T49" fmla="*/ 96 h 265"/>
                  <a:gd name="T50" fmla="*/ 96 w 326"/>
                  <a:gd name="T51" fmla="*/ 94 h 265"/>
                  <a:gd name="T52" fmla="*/ 95 w 326"/>
                  <a:gd name="T53" fmla="*/ 85 h 265"/>
                  <a:gd name="T54" fmla="*/ 101 w 326"/>
                  <a:gd name="T55" fmla="*/ 161 h 265"/>
                  <a:gd name="T56" fmla="*/ 77 w 326"/>
                  <a:gd name="T57" fmla="*/ 265 h 265"/>
                  <a:gd name="T58" fmla="*/ 69 w 326"/>
                  <a:gd name="T59" fmla="*/ 180 h 265"/>
                  <a:gd name="T60" fmla="*/ 68 w 326"/>
                  <a:gd name="T61" fmla="*/ 177 h 265"/>
                  <a:gd name="T62" fmla="*/ 54 w 326"/>
                  <a:gd name="T63" fmla="*/ 149 h 265"/>
                  <a:gd name="T64" fmla="*/ 8 w 326"/>
                  <a:gd name="T65" fmla="*/ 260 h 265"/>
                  <a:gd name="T66" fmla="*/ 3 w 326"/>
                  <a:gd name="T67" fmla="*/ 113 h 265"/>
                  <a:gd name="T68" fmla="*/ 25 w 326"/>
                  <a:gd name="T69" fmla="*/ 68 h 265"/>
                  <a:gd name="T70" fmla="*/ 0 w 326"/>
                  <a:gd name="T71" fmla="*/ 49 h 265"/>
                  <a:gd name="T72" fmla="*/ 0 w 326"/>
                  <a:gd name="T73" fmla="*/ 48 h 265"/>
                  <a:gd name="T74" fmla="*/ 4 w 326"/>
                  <a:gd name="T75" fmla="*/ 2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6" h="265">
                    <a:moveTo>
                      <a:pt x="4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3" y="0"/>
                      <a:pt x="75" y="0"/>
                      <a:pt x="77" y="1"/>
                    </a:cubicBezTo>
                    <a:cubicBezTo>
                      <a:pt x="86" y="4"/>
                      <a:pt x="92" y="6"/>
                      <a:pt x="98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0" y="26"/>
                      <a:pt x="110" y="26"/>
                      <a:pt x="110" y="26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62" y="108"/>
                      <a:pt x="162" y="108"/>
                      <a:pt x="162" y="108"/>
                    </a:cubicBezTo>
                    <a:cubicBezTo>
                      <a:pt x="162" y="108"/>
                      <a:pt x="162" y="109"/>
                      <a:pt x="162" y="109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5" y="57"/>
                      <a:pt x="231" y="57"/>
                      <a:pt x="235" y="60"/>
                    </a:cubicBezTo>
                    <a:cubicBezTo>
                      <a:pt x="326" y="135"/>
                      <a:pt x="326" y="135"/>
                      <a:pt x="326" y="135"/>
                    </a:cubicBezTo>
                    <a:cubicBezTo>
                      <a:pt x="325" y="137"/>
                      <a:pt x="322" y="137"/>
                      <a:pt x="320" y="137"/>
                    </a:cubicBezTo>
                    <a:cubicBezTo>
                      <a:pt x="312" y="137"/>
                      <a:pt x="312" y="137"/>
                      <a:pt x="312" y="137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56" y="137"/>
                      <a:pt x="156" y="137"/>
                      <a:pt x="156" y="137"/>
                    </a:cubicBezTo>
                    <a:cubicBezTo>
                      <a:pt x="137" y="137"/>
                      <a:pt x="137" y="137"/>
                      <a:pt x="137" y="137"/>
                    </a:cubicBezTo>
                    <a:cubicBezTo>
                      <a:pt x="134" y="137"/>
                      <a:pt x="132" y="137"/>
                      <a:pt x="130" y="135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0" y="85"/>
                      <a:pt x="100" y="101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1" y="96"/>
                      <a:pt x="87" y="108"/>
                      <a:pt x="82" y="121"/>
                    </a:cubicBezTo>
                    <a:cubicBezTo>
                      <a:pt x="87" y="130"/>
                      <a:pt x="94" y="145"/>
                      <a:pt x="101" y="161"/>
                    </a:cubicBezTo>
                    <a:cubicBezTo>
                      <a:pt x="111" y="205"/>
                      <a:pt x="108" y="234"/>
                      <a:pt x="111" y="262"/>
                    </a:cubicBezTo>
                    <a:cubicBezTo>
                      <a:pt x="77" y="265"/>
                      <a:pt x="77" y="265"/>
                      <a:pt x="77" y="265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79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2" y="180"/>
                      <a:pt x="47" y="232"/>
                      <a:pt x="41" y="264"/>
                    </a:cubicBezTo>
                    <a:cubicBezTo>
                      <a:pt x="8" y="260"/>
                      <a:pt x="8" y="260"/>
                      <a:pt x="8" y="260"/>
                    </a:cubicBezTo>
                    <a:cubicBezTo>
                      <a:pt x="13" y="212"/>
                      <a:pt x="16" y="167"/>
                      <a:pt x="18" y="120"/>
                    </a:cubicBezTo>
                    <a:cubicBezTo>
                      <a:pt x="13" y="117"/>
                      <a:pt x="8" y="115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0" y="97"/>
                      <a:pt x="18" y="83"/>
                      <a:pt x="25" y="68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5" y="14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Freeform 866"/>
              <p:cNvSpPr>
                <a:spLocks noEditPoints="1"/>
              </p:cNvSpPr>
              <p:nvPr/>
            </p:nvSpPr>
            <p:spPr bwMode="auto">
              <a:xfrm>
                <a:off x="9904413" y="6296818"/>
                <a:ext cx="352425" cy="206375"/>
              </a:xfrm>
              <a:custGeom>
                <a:avLst/>
                <a:gdLst>
                  <a:gd name="T0" fmla="*/ 108 w 202"/>
                  <a:gd name="T1" fmla="*/ 78 h 118"/>
                  <a:gd name="T2" fmla="*/ 202 w 202"/>
                  <a:gd name="T3" fmla="*/ 0 h 118"/>
                  <a:gd name="T4" fmla="*/ 202 w 202"/>
                  <a:gd name="T5" fmla="*/ 108 h 118"/>
                  <a:gd name="T6" fmla="*/ 193 w 202"/>
                  <a:gd name="T7" fmla="*/ 118 h 118"/>
                  <a:gd name="T8" fmla="*/ 10 w 202"/>
                  <a:gd name="T9" fmla="*/ 118 h 118"/>
                  <a:gd name="T10" fmla="*/ 0 w 202"/>
                  <a:gd name="T11" fmla="*/ 108 h 118"/>
                  <a:gd name="T12" fmla="*/ 0 w 202"/>
                  <a:gd name="T13" fmla="*/ 0 h 118"/>
                  <a:gd name="T14" fmla="*/ 95 w 202"/>
                  <a:gd name="T15" fmla="*/ 78 h 118"/>
                  <a:gd name="T16" fmla="*/ 108 w 202"/>
                  <a:gd name="T17" fmla="*/ 78 h 118"/>
                  <a:gd name="T18" fmla="*/ 145 w 202"/>
                  <a:gd name="T19" fmla="*/ 67 h 118"/>
                  <a:gd name="T20" fmla="*/ 189 w 202"/>
                  <a:gd name="T21" fmla="*/ 109 h 118"/>
                  <a:gd name="T22" fmla="*/ 191 w 202"/>
                  <a:gd name="T23" fmla="*/ 110 h 118"/>
                  <a:gd name="T24" fmla="*/ 193 w 202"/>
                  <a:gd name="T25" fmla="*/ 109 h 118"/>
                  <a:gd name="T26" fmla="*/ 193 w 202"/>
                  <a:gd name="T27" fmla="*/ 104 h 118"/>
                  <a:gd name="T28" fmla="*/ 149 w 202"/>
                  <a:gd name="T29" fmla="*/ 62 h 118"/>
                  <a:gd name="T30" fmla="*/ 145 w 202"/>
                  <a:gd name="T31" fmla="*/ 62 h 118"/>
                  <a:gd name="T32" fmla="*/ 145 w 202"/>
                  <a:gd name="T33" fmla="*/ 67 h 118"/>
                  <a:gd name="T34" fmla="*/ 58 w 202"/>
                  <a:gd name="T35" fmla="*/ 62 h 118"/>
                  <a:gd name="T36" fmla="*/ 54 w 202"/>
                  <a:gd name="T37" fmla="*/ 62 h 118"/>
                  <a:gd name="T38" fmla="*/ 9 w 202"/>
                  <a:gd name="T39" fmla="*/ 104 h 118"/>
                  <a:gd name="T40" fmla="*/ 9 w 202"/>
                  <a:gd name="T41" fmla="*/ 109 h 118"/>
                  <a:gd name="T42" fmla="*/ 12 w 202"/>
                  <a:gd name="T43" fmla="*/ 110 h 118"/>
                  <a:gd name="T44" fmla="*/ 14 w 202"/>
                  <a:gd name="T45" fmla="*/ 109 h 118"/>
                  <a:gd name="T46" fmla="*/ 58 w 202"/>
                  <a:gd name="T47" fmla="*/ 67 h 118"/>
                  <a:gd name="T48" fmla="*/ 58 w 202"/>
                  <a:gd name="T49" fmla="*/ 6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18">
                    <a:moveTo>
                      <a:pt x="108" y="78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13"/>
                      <a:pt x="198" y="118"/>
                      <a:pt x="193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4" y="118"/>
                      <a:pt x="0" y="113"/>
                      <a:pt x="0" y="1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8" y="81"/>
                      <a:pt x="104" y="81"/>
                      <a:pt x="108" y="78"/>
                    </a:cubicBezTo>
                    <a:close/>
                    <a:moveTo>
                      <a:pt x="145" y="67"/>
                    </a:move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0" y="109"/>
                      <a:pt x="190" y="110"/>
                      <a:pt x="191" y="110"/>
                    </a:cubicBezTo>
                    <a:cubicBezTo>
                      <a:pt x="192" y="110"/>
                      <a:pt x="193" y="109"/>
                      <a:pt x="193" y="109"/>
                    </a:cubicBezTo>
                    <a:cubicBezTo>
                      <a:pt x="195" y="107"/>
                      <a:pt x="195" y="105"/>
                      <a:pt x="193" y="104"/>
                    </a:cubicBezTo>
                    <a:cubicBezTo>
                      <a:pt x="149" y="62"/>
                      <a:pt x="149" y="62"/>
                      <a:pt x="149" y="62"/>
                    </a:cubicBezTo>
                    <a:cubicBezTo>
                      <a:pt x="148" y="61"/>
                      <a:pt x="146" y="61"/>
                      <a:pt x="145" y="62"/>
                    </a:cubicBezTo>
                    <a:cubicBezTo>
                      <a:pt x="143" y="64"/>
                      <a:pt x="143" y="66"/>
                      <a:pt x="145" y="67"/>
                    </a:cubicBezTo>
                    <a:close/>
                    <a:moveTo>
                      <a:pt x="58" y="62"/>
                    </a:moveTo>
                    <a:cubicBezTo>
                      <a:pt x="57" y="61"/>
                      <a:pt x="55" y="61"/>
                      <a:pt x="54" y="62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8" y="105"/>
                      <a:pt x="8" y="107"/>
                      <a:pt x="9" y="109"/>
                    </a:cubicBezTo>
                    <a:cubicBezTo>
                      <a:pt x="10" y="109"/>
                      <a:pt x="11" y="110"/>
                      <a:pt x="12" y="110"/>
                    </a:cubicBezTo>
                    <a:cubicBezTo>
                      <a:pt x="12" y="110"/>
                      <a:pt x="13" y="109"/>
                      <a:pt x="14" y="109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9" y="66"/>
                      <a:pt x="59" y="64"/>
                      <a:pt x="5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Freeform 867"/>
              <p:cNvSpPr/>
              <p:nvPr/>
            </p:nvSpPr>
            <p:spPr bwMode="auto">
              <a:xfrm>
                <a:off x="9993313" y="6295231"/>
                <a:ext cx="198438" cy="49213"/>
              </a:xfrm>
              <a:custGeom>
                <a:avLst/>
                <a:gdLst>
                  <a:gd name="T0" fmla="*/ 7 w 114"/>
                  <a:gd name="T1" fmla="*/ 0 h 28"/>
                  <a:gd name="T2" fmla="*/ 109 w 114"/>
                  <a:gd name="T3" fmla="*/ 18 h 28"/>
                  <a:gd name="T4" fmla="*/ 113 w 114"/>
                  <a:gd name="T5" fmla="*/ 24 h 28"/>
                  <a:gd name="T6" fmla="*/ 108 w 114"/>
                  <a:gd name="T7" fmla="*/ 28 h 28"/>
                  <a:gd name="T8" fmla="*/ 107 w 114"/>
                  <a:gd name="T9" fmla="*/ 28 h 28"/>
                  <a:gd name="T10" fmla="*/ 5 w 114"/>
                  <a:gd name="T11" fmla="*/ 11 h 28"/>
                  <a:gd name="T12" fmla="*/ 1 w 114"/>
                  <a:gd name="T13" fmla="*/ 5 h 28"/>
                  <a:gd name="T14" fmla="*/ 7 w 114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28">
                    <a:moveTo>
                      <a:pt x="7" y="0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12" y="18"/>
                      <a:pt x="114" y="21"/>
                      <a:pt x="113" y="24"/>
                    </a:cubicBezTo>
                    <a:cubicBezTo>
                      <a:pt x="113" y="27"/>
                      <a:pt x="110" y="28"/>
                      <a:pt x="108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Freeform 868"/>
              <p:cNvSpPr/>
              <p:nvPr/>
            </p:nvSpPr>
            <p:spPr bwMode="auto">
              <a:xfrm>
                <a:off x="9985375" y="6331743"/>
                <a:ext cx="160338" cy="44450"/>
              </a:xfrm>
              <a:custGeom>
                <a:avLst/>
                <a:gdLst>
                  <a:gd name="T0" fmla="*/ 1 w 91"/>
                  <a:gd name="T1" fmla="*/ 5 h 25"/>
                  <a:gd name="T2" fmla="*/ 7 w 91"/>
                  <a:gd name="T3" fmla="*/ 1 h 25"/>
                  <a:gd name="T4" fmla="*/ 86 w 91"/>
                  <a:gd name="T5" fmla="*/ 14 h 25"/>
                  <a:gd name="T6" fmla="*/ 90 w 91"/>
                  <a:gd name="T7" fmla="*/ 20 h 25"/>
                  <a:gd name="T8" fmla="*/ 85 w 91"/>
                  <a:gd name="T9" fmla="*/ 25 h 25"/>
                  <a:gd name="T10" fmla="*/ 84 w 91"/>
                  <a:gd name="T11" fmla="*/ 25 h 25"/>
                  <a:gd name="T12" fmla="*/ 5 w 91"/>
                  <a:gd name="T13" fmla="*/ 11 h 25"/>
                  <a:gd name="T14" fmla="*/ 1 w 91"/>
                  <a:gd name="T1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5">
                    <a:moveTo>
                      <a:pt x="1" y="5"/>
                    </a:moveTo>
                    <a:cubicBezTo>
                      <a:pt x="1" y="2"/>
                      <a:pt x="4" y="0"/>
                      <a:pt x="7" y="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9" y="15"/>
                      <a:pt x="91" y="18"/>
                      <a:pt x="90" y="20"/>
                    </a:cubicBezTo>
                    <a:cubicBezTo>
                      <a:pt x="90" y="23"/>
                      <a:pt x="87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Freeform 869"/>
              <p:cNvSpPr/>
              <p:nvPr/>
            </p:nvSpPr>
            <p:spPr bwMode="auto">
              <a:xfrm>
                <a:off x="10034588" y="6379368"/>
                <a:ext cx="73025" cy="28575"/>
              </a:xfrm>
              <a:custGeom>
                <a:avLst/>
                <a:gdLst>
                  <a:gd name="T0" fmla="*/ 37 w 42"/>
                  <a:gd name="T1" fmla="*/ 5 h 16"/>
                  <a:gd name="T2" fmla="*/ 42 w 42"/>
                  <a:gd name="T3" fmla="*/ 12 h 16"/>
                  <a:gd name="T4" fmla="*/ 37 w 42"/>
                  <a:gd name="T5" fmla="*/ 16 h 16"/>
                  <a:gd name="T6" fmla="*/ 36 w 42"/>
                  <a:gd name="T7" fmla="*/ 16 h 16"/>
                  <a:gd name="T8" fmla="*/ 5 w 42"/>
                  <a:gd name="T9" fmla="*/ 11 h 16"/>
                  <a:gd name="T10" fmla="*/ 1 w 42"/>
                  <a:gd name="T11" fmla="*/ 5 h 16"/>
                  <a:gd name="T12" fmla="*/ 7 w 42"/>
                  <a:gd name="T13" fmla="*/ 1 h 16"/>
                  <a:gd name="T14" fmla="*/ 37 w 42"/>
                  <a:gd name="T1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6">
                    <a:moveTo>
                      <a:pt x="37" y="5"/>
                    </a:moveTo>
                    <a:cubicBezTo>
                      <a:pt x="40" y="6"/>
                      <a:pt x="42" y="9"/>
                      <a:pt x="42" y="12"/>
                    </a:cubicBezTo>
                    <a:cubicBezTo>
                      <a:pt x="41" y="14"/>
                      <a:pt x="39" y="16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1"/>
                    </a:cubicBezTo>
                    <a:lnTo>
                      <a:pt x="3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943430" y="1598338"/>
            <a:ext cx="10309655" cy="1364343"/>
            <a:chOff x="943429" y="1743479"/>
            <a:chExt cx="10309654" cy="1364343"/>
          </a:xfrm>
        </p:grpSpPr>
        <p:sp>
          <p:nvSpPr>
            <p:cNvPr id="31" name="圆角矩形 30"/>
            <p:cNvSpPr/>
            <p:nvPr/>
          </p:nvSpPr>
          <p:spPr>
            <a:xfrm>
              <a:off x="943429" y="1743479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五边形 31"/>
            <p:cNvSpPr/>
            <p:nvPr/>
          </p:nvSpPr>
          <p:spPr>
            <a:xfrm>
              <a:off x="9830683" y="2052632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92000" rIns="288000" bIns="144000" rtlCol="0" anchor="ctr"/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079313" y="2189787"/>
              <a:ext cx="5977601" cy="560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554484" y="2042274"/>
              <a:ext cx="766752" cy="766752"/>
            </a:xfrm>
            <a:prstGeom prst="ellipse">
              <a:avLst/>
            </a:pr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682667" y="2126248"/>
              <a:ext cx="522298" cy="598804"/>
              <a:chOff x="2033588" y="4343400"/>
              <a:chExt cx="563563" cy="646113"/>
            </a:xfrm>
            <a:solidFill>
              <a:schemeClr val="bg1"/>
            </a:solidFill>
          </p:grpSpPr>
          <p:sp>
            <p:nvSpPr>
              <p:cNvPr id="36" name="Oval 316"/>
              <p:cNvSpPr>
                <a:spLocks noChangeArrowheads="1"/>
              </p:cNvSpPr>
              <p:nvPr/>
            </p:nvSpPr>
            <p:spPr bwMode="auto">
              <a:xfrm>
                <a:off x="2166938" y="4343400"/>
                <a:ext cx="101600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Freeform 317"/>
              <p:cNvSpPr>
                <a:spLocks noEditPoints="1"/>
              </p:cNvSpPr>
              <p:nvPr/>
            </p:nvSpPr>
            <p:spPr bwMode="auto">
              <a:xfrm>
                <a:off x="2033588" y="4479925"/>
                <a:ext cx="361950" cy="509588"/>
              </a:xfrm>
              <a:custGeom>
                <a:avLst/>
                <a:gdLst>
                  <a:gd name="T0" fmla="*/ 206 w 207"/>
                  <a:gd name="T1" fmla="*/ 44 h 292"/>
                  <a:gd name="T2" fmla="*/ 205 w 207"/>
                  <a:gd name="T3" fmla="*/ 44 h 292"/>
                  <a:gd name="T4" fmla="*/ 195 w 207"/>
                  <a:gd name="T5" fmla="*/ 36 h 292"/>
                  <a:gd name="T6" fmla="*/ 154 w 207"/>
                  <a:gd name="T7" fmla="*/ 5 h 292"/>
                  <a:gd name="T8" fmla="*/ 144 w 207"/>
                  <a:gd name="T9" fmla="*/ 2 h 292"/>
                  <a:gd name="T10" fmla="*/ 129 w 207"/>
                  <a:gd name="T11" fmla="*/ 1 h 292"/>
                  <a:gd name="T12" fmla="*/ 127 w 207"/>
                  <a:gd name="T13" fmla="*/ 19 h 292"/>
                  <a:gd name="T14" fmla="*/ 115 w 207"/>
                  <a:gd name="T15" fmla="*/ 72 h 292"/>
                  <a:gd name="T16" fmla="*/ 115 w 207"/>
                  <a:gd name="T17" fmla="*/ 12 h 292"/>
                  <a:gd name="T18" fmla="*/ 99 w 207"/>
                  <a:gd name="T19" fmla="*/ 0 h 292"/>
                  <a:gd name="T20" fmla="*/ 99 w 207"/>
                  <a:gd name="T21" fmla="*/ 15 h 292"/>
                  <a:gd name="T22" fmla="*/ 77 w 207"/>
                  <a:gd name="T23" fmla="*/ 30 h 292"/>
                  <a:gd name="T24" fmla="*/ 69 w 207"/>
                  <a:gd name="T25" fmla="*/ 11 h 292"/>
                  <a:gd name="T26" fmla="*/ 81 w 207"/>
                  <a:gd name="T27" fmla="*/ 0 h 292"/>
                  <a:gd name="T28" fmla="*/ 66 w 207"/>
                  <a:gd name="T29" fmla="*/ 2 h 292"/>
                  <a:gd name="T30" fmla="*/ 5 w 207"/>
                  <a:gd name="T31" fmla="*/ 60 h 292"/>
                  <a:gd name="T32" fmla="*/ 5 w 207"/>
                  <a:gd name="T33" fmla="*/ 61 h 292"/>
                  <a:gd name="T34" fmla="*/ 2 w 207"/>
                  <a:gd name="T35" fmla="*/ 81 h 292"/>
                  <a:gd name="T36" fmla="*/ 3 w 207"/>
                  <a:gd name="T37" fmla="*/ 82 h 292"/>
                  <a:gd name="T38" fmla="*/ 4 w 207"/>
                  <a:gd name="T39" fmla="*/ 85 h 292"/>
                  <a:gd name="T40" fmla="*/ 10 w 207"/>
                  <a:gd name="T41" fmla="*/ 97 h 292"/>
                  <a:gd name="T42" fmla="*/ 34 w 207"/>
                  <a:gd name="T43" fmla="*/ 144 h 292"/>
                  <a:gd name="T44" fmla="*/ 56 w 207"/>
                  <a:gd name="T45" fmla="*/ 153 h 292"/>
                  <a:gd name="T46" fmla="*/ 60 w 207"/>
                  <a:gd name="T47" fmla="*/ 154 h 292"/>
                  <a:gd name="T48" fmla="*/ 103 w 207"/>
                  <a:gd name="T49" fmla="*/ 292 h 292"/>
                  <a:gd name="T50" fmla="*/ 96 w 207"/>
                  <a:gd name="T51" fmla="*/ 188 h 292"/>
                  <a:gd name="T52" fmla="*/ 153 w 207"/>
                  <a:gd name="T53" fmla="*/ 56 h 292"/>
                  <a:gd name="T54" fmla="*/ 160 w 207"/>
                  <a:gd name="T55" fmla="*/ 53 h 292"/>
                  <a:gd name="T56" fmla="*/ 129 w 207"/>
                  <a:gd name="T57" fmla="*/ 76 h 292"/>
                  <a:gd name="T58" fmla="*/ 153 w 207"/>
                  <a:gd name="T59" fmla="*/ 56 h 292"/>
                  <a:gd name="T60" fmla="*/ 52 w 207"/>
                  <a:gd name="T61" fmla="*/ 94 h 292"/>
                  <a:gd name="T62" fmla="*/ 41 w 207"/>
                  <a:gd name="T63" fmla="*/ 74 h 292"/>
                  <a:gd name="T64" fmla="*/ 57 w 207"/>
                  <a:gd name="T65" fmla="*/ 10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292">
                    <a:moveTo>
                      <a:pt x="205" y="71"/>
                    </a:moveTo>
                    <a:cubicBezTo>
                      <a:pt x="206" y="59"/>
                      <a:pt x="207" y="41"/>
                      <a:pt x="206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5" y="44"/>
                      <a:pt x="205" y="44"/>
                      <a:pt x="205" y="44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1" y="3"/>
                      <a:pt x="147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39" y="1"/>
                      <a:pt x="134" y="1"/>
                      <a:pt x="129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2" y="1"/>
                      <a:pt x="67" y="2"/>
                    </a:cubicBezTo>
                    <a:cubicBezTo>
                      <a:pt x="67" y="2"/>
                      <a:pt x="66" y="2"/>
                      <a:pt x="66" y="2"/>
                    </a:cubicBezTo>
                    <a:cubicBezTo>
                      <a:pt x="61" y="2"/>
                      <a:pt x="57" y="4"/>
                      <a:pt x="53" y="8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102"/>
                      <a:pt x="3" y="72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42" y="141"/>
                      <a:pt x="49" y="137"/>
                      <a:pt x="56" y="133"/>
                    </a:cubicBezTo>
                    <a:cubicBezTo>
                      <a:pt x="56" y="140"/>
                      <a:pt x="56" y="146"/>
                      <a:pt x="56" y="153"/>
                    </a:cubicBezTo>
                    <a:cubicBezTo>
                      <a:pt x="56" y="153"/>
                      <a:pt x="56" y="154"/>
                      <a:pt x="56" y="154"/>
                    </a:cubicBezTo>
                    <a:cubicBezTo>
                      <a:pt x="57" y="154"/>
                      <a:pt x="58" y="154"/>
                      <a:pt x="60" y="154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103" y="292"/>
                      <a:pt x="103" y="292"/>
                      <a:pt x="103" y="292"/>
                    </a:cubicBezTo>
                    <a:cubicBezTo>
                      <a:pt x="104" y="275"/>
                      <a:pt x="104" y="252"/>
                      <a:pt x="104" y="230"/>
                    </a:cubicBezTo>
                    <a:cubicBezTo>
                      <a:pt x="99" y="217"/>
                      <a:pt x="96" y="202"/>
                      <a:pt x="96" y="188"/>
                    </a:cubicBezTo>
                    <a:cubicBezTo>
                      <a:pt x="96" y="126"/>
                      <a:pt x="144" y="75"/>
                      <a:pt x="205" y="71"/>
                    </a:cubicBezTo>
                    <a:close/>
                    <a:moveTo>
                      <a:pt x="153" y="56"/>
                    </a:moveTo>
                    <a:cubicBezTo>
                      <a:pt x="152" y="53"/>
                      <a:pt x="152" y="50"/>
                      <a:pt x="152" y="47"/>
                    </a:cubicBezTo>
                    <a:cubicBezTo>
                      <a:pt x="160" y="53"/>
                      <a:pt x="160" y="53"/>
                      <a:pt x="160" y="53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26" y="72"/>
                      <a:pt x="126" y="72"/>
                      <a:pt x="126" y="72"/>
                    </a:cubicBezTo>
                    <a:lnTo>
                      <a:pt x="153" y="56"/>
                    </a:lnTo>
                    <a:close/>
                    <a:moveTo>
                      <a:pt x="57" y="102"/>
                    </a:moveTo>
                    <a:cubicBezTo>
                      <a:pt x="52" y="94"/>
                      <a:pt x="52" y="94"/>
                      <a:pt x="52" y="9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70"/>
                      <a:pt x="57" y="86"/>
                      <a:pt x="57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2227263" y="4903788"/>
                <a:ext cx="71438" cy="85725"/>
              </a:xfrm>
              <a:custGeom>
                <a:avLst/>
                <a:gdLst>
                  <a:gd name="T0" fmla="*/ 0 w 41"/>
                  <a:gd name="T1" fmla="*/ 0 h 49"/>
                  <a:gd name="T2" fmla="*/ 1 w 41"/>
                  <a:gd name="T3" fmla="*/ 49 h 49"/>
                  <a:gd name="T4" fmla="*/ 41 w 41"/>
                  <a:gd name="T5" fmla="*/ 49 h 49"/>
                  <a:gd name="T6" fmla="*/ 41 w 41"/>
                  <a:gd name="T7" fmla="*/ 44 h 49"/>
                  <a:gd name="T8" fmla="*/ 0 w 4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7"/>
                      <a:pt x="41" y="45"/>
                      <a:pt x="41" y="44"/>
                    </a:cubicBezTo>
                    <a:cubicBezTo>
                      <a:pt x="24" y="33"/>
                      <a:pt x="10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Freeform 319"/>
              <p:cNvSpPr/>
              <p:nvPr/>
            </p:nvSpPr>
            <p:spPr bwMode="auto">
              <a:xfrm>
                <a:off x="2387600" y="4616450"/>
                <a:ext cx="61913" cy="47625"/>
              </a:xfrm>
              <a:custGeom>
                <a:avLst/>
                <a:gdLst>
                  <a:gd name="T0" fmla="*/ 34 w 39"/>
                  <a:gd name="T1" fmla="*/ 0 h 30"/>
                  <a:gd name="T2" fmla="*/ 28 w 39"/>
                  <a:gd name="T3" fmla="*/ 0 h 30"/>
                  <a:gd name="T4" fmla="*/ 12 w 39"/>
                  <a:gd name="T5" fmla="*/ 0 h 30"/>
                  <a:gd name="T6" fmla="*/ 5 w 39"/>
                  <a:gd name="T7" fmla="*/ 0 h 30"/>
                  <a:gd name="T8" fmla="*/ 0 w 39"/>
                  <a:gd name="T9" fmla="*/ 30 h 30"/>
                  <a:gd name="T10" fmla="*/ 12 w 39"/>
                  <a:gd name="T11" fmla="*/ 30 h 30"/>
                  <a:gd name="T12" fmla="*/ 28 w 39"/>
                  <a:gd name="T13" fmla="*/ 30 h 30"/>
                  <a:gd name="T14" fmla="*/ 39 w 39"/>
                  <a:gd name="T15" fmla="*/ 30 h 30"/>
                  <a:gd name="T16" fmla="*/ 34 w 39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0">
                    <a:moveTo>
                      <a:pt x="34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28" y="30"/>
                    </a:lnTo>
                    <a:lnTo>
                      <a:pt x="39" y="3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Freeform 320"/>
              <p:cNvSpPr/>
              <p:nvPr/>
            </p:nvSpPr>
            <p:spPr bwMode="auto">
              <a:xfrm>
                <a:off x="2305050" y="4625975"/>
                <a:ext cx="69850" cy="69850"/>
              </a:xfrm>
              <a:custGeom>
                <a:avLst/>
                <a:gdLst>
                  <a:gd name="T0" fmla="*/ 24 w 44"/>
                  <a:gd name="T1" fmla="*/ 0 h 44"/>
                  <a:gd name="T2" fmla="*/ 19 w 44"/>
                  <a:gd name="T3" fmla="*/ 4 h 44"/>
                  <a:gd name="T4" fmla="*/ 6 w 44"/>
                  <a:gd name="T5" fmla="*/ 11 h 44"/>
                  <a:gd name="T6" fmla="*/ 0 w 44"/>
                  <a:gd name="T7" fmla="*/ 15 h 44"/>
                  <a:gd name="T8" fmla="*/ 11 w 44"/>
                  <a:gd name="T9" fmla="*/ 44 h 44"/>
                  <a:gd name="T10" fmla="*/ 21 w 44"/>
                  <a:gd name="T11" fmla="*/ 38 h 44"/>
                  <a:gd name="T12" fmla="*/ 34 w 44"/>
                  <a:gd name="T13" fmla="*/ 30 h 44"/>
                  <a:gd name="T14" fmla="*/ 44 w 44"/>
                  <a:gd name="T15" fmla="*/ 24 h 44"/>
                  <a:gd name="T16" fmla="*/ 24 w 44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24" y="0"/>
                    </a:moveTo>
                    <a:lnTo>
                      <a:pt x="19" y="4"/>
                    </a:lnTo>
                    <a:lnTo>
                      <a:pt x="6" y="11"/>
                    </a:lnTo>
                    <a:lnTo>
                      <a:pt x="0" y="15"/>
                    </a:lnTo>
                    <a:lnTo>
                      <a:pt x="11" y="44"/>
                    </a:lnTo>
                    <a:lnTo>
                      <a:pt x="21" y="38"/>
                    </a:lnTo>
                    <a:lnTo>
                      <a:pt x="34" y="30"/>
                    </a:lnTo>
                    <a:lnTo>
                      <a:pt x="44" y="2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Freeform 321"/>
              <p:cNvSpPr/>
              <p:nvPr/>
            </p:nvSpPr>
            <p:spPr bwMode="auto">
              <a:xfrm>
                <a:off x="2243138" y="4684713"/>
                <a:ext cx="68263" cy="69850"/>
              </a:xfrm>
              <a:custGeom>
                <a:avLst/>
                <a:gdLst>
                  <a:gd name="T0" fmla="*/ 14 w 43"/>
                  <a:gd name="T1" fmla="*/ 0 h 44"/>
                  <a:gd name="T2" fmla="*/ 11 w 43"/>
                  <a:gd name="T3" fmla="*/ 5 h 44"/>
                  <a:gd name="T4" fmla="*/ 3 w 43"/>
                  <a:gd name="T5" fmla="*/ 18 h 44"/>
                  <a:gd name="T6" fmla="*/ 0 w 43"/>
                  <a:gd name="T7" fmla="*/ 25 h 44"/>
                  <a:gd name="T8" fmla="*/ 24 w 43"/>
                  <a:gd name="T9" fmla="*/ 44 h 44"/>
                  <a:gd name="T10" fmla="*/ 29 w 43"/>
                  <a:gd name="T11" fmla="*/ 34 h 44"/>
                  <a:gd name="T12" fmla="*/ 37 w 43"/>
                  <a:gd name="T13" fmla="*/ 21 h 44"/>
                  <a:gd name="T14" fmla="*/ 43 w 43"/>
                  <a:gd name="T15" fmla="*/ 11 h 44"/>
                  <a:gd name="T16" fmla="*/ 14 w 43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14" y="0"/>
                    </a:moveTo>
                    <a:lnTo>
                      <a:pt x="11" y="5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24" y="44"/>
                    </a:lnTo>
                    <a:lnTo>
                      <a:pt x="29" y="34"/>
                    </a:lnTo>
                    <a:lnTo>
                      <a:pt x="37" y="21"/>
                    </a:lnTo>
                    <a:lnTo>
                      <a:pt x="43" y="1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Freeform 322"/>
              <p:cNvSpPr/>
              <p:nvPr/>
            </p:nvSpPr>
            <p:spPr bwMode="auto">
              <a:xfrm>
                <a:off x="2225675" y="4764088"/>
                <a:ext cx="47625" cy="61913"/>
              </a:xfrm>
              <a:custGeom>
                <a:avLst/>
                <a:gdLst>
                  <a:gd name="T0" fmla="*/ 0 w 30"/>
                  <a:gd name="T1" fmla="*/ 6 h 39"/>
                  <a:gd name="T2" fmla="*/ 0 w 30"/>
                  <a:gd name="T3" fmla="*/ 12 h 39"/>
                  <a:gd name="T4" fmla="*/ 0 w 30"/>
                  <a:gd name="T5" fmla="*/ 28 h 39"/>
                  <a:gd name="T6" fmla="*/ 0 w 30"/>
                  <a:gd name="T7" fmla="*/ 34 h 39"/>
                  <a:gd name="T8" fmla="*/ 30 w 30"/>
                  <a:gd name="T9" fmla="*/ 39 h 39"/>
                  <a:gd name="T10" fmla="*/ 30 w 30"/>
                  <a:gd name="T11" fmla="*/ 28 h 39"/>
                  <a:gd name="T12" fmla="*/ 30 w 30"/>
                  <a:gd name="T13" fmla="*/ 12 h 39"/>
                  <a:gd name="T14" fmla="*/ 30 w 30"/>
                  <a:gd name="T15" fmla="*/ 0 h 39"/>
                  <a:gd name="T16" fmla="*/ 0 w 3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9">
                    <a:moveTo>
                      <a:pt x="0" y="6"/>
                    </a:moveTo>
                    <a:lnTo>
                      <a:pt x="0" y="1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0" y="39"/>
                    </a:lnTo>
                    <a:lnTo>
                      <a:pt x="30" y="2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Freeform 323"/>
              <p:cNvSpPr/>
              <p:nvPr/>
            </p:nvSpPr>
            <p:spPr bwMode="auto">
              <a:xfrm>
                <a:off x="2235200" y="4840288"/>
                <a:ext cx="68263" cy="69850"/>
              </a:xfrm>
              <a:custGeom>
                <a:avLst/>
                <a:gdLst>
                  <a:gd name="T0" fmla="*/ 0 w 43"/>
                  <a:gd name="T1" fmla="*/ 18 h 44"/>
                  <a:gd name="T2" fmla="*/ 3 w 43"/>
                  <a:gd name="T3" fmla="*/ 24 h 44"/>
                  <a:gd name="T4" fmla="*/ 11 w 43"/>
                  <a:gd name="T5" fmla="*/ 38 h 44"/>
                  <a:gd name="T6" fmla="*/ 14 w 43"/>
                  <a:gd name="T7" fmla="*/ 44 h 44"/>
                  <a:gd name="T8" fmla="*/ 43 w 43"/>
                  <a:gd name="T9" fmla="*/ 33 h 44"/>
                  <a:gd name="T10" fmla="*/ 38 w 43"/>
                  <a:gd name="T11" fmla="*/ 23 h 44"/>
                  <a:gd name="T12" fmla="*/ 30 w 43"/>
                  <a:gd name="T13" fmla="*/ 10 h 44"/>
                  <a:gd name="T14" fmla="*/ 24 w 43"/>
                  <a:gd name="T15" fmla="*/ 0 h 44"/>
                  <a:gd name="T16" fmla="*/ 0 w 43"/>
                  <a:gd name="T17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0" y="18"/>
                    </a:moveTo>
                    <a:lnTo>
                      <a:pt x="3" y="24"/>
                    </a:lnTo>
                    <a:lnTo>
                      <a:pt x="11" y="38"/>
                    </a:lnTo>
                    <a:lnTo>
                      <a:pt x="14" y="44"/>
                    </a:lnTo>
                    <a:lnTo>
                      <a:pt x="43" y="33"/>
                    </a:lnTo>
                    <a:lnTo>
                      <a:pt x="38" y="23"/>
                    </a:lnTo>
                    <a:lnTo>
                      <a:pt x="30" y="1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Freeform 324"/>
              <p:cNvSpPr/>
              <p:nvPr/>
            </p:nvSpPr>
            <p:spPr bwMode="auto">
              <a:xfrm>
                <a:off x="2290763" y="4903788"/>
                <a:ext cx="73025" cy="68263"/>
              </a:xfrm>
              <a:custGeom>
                <a:avLst/>
                <a:gdLst>
                  <a:gd name="T0" fmla="*/ 0 w 46"/>
                  <a:gd name="T1" fmla="*/ 29 h 43"/>
                  <a:gd name="T2" fmla="*/ 6 w 46"/>
                  <a:gd name="T3" fmla="*/ 32 h 43"/>
                  <a:gd name="T4" fmla="*/ 20 w 46"/>
                  <a:gd name="T5" fmla="*/ 40 h 43"/>
                  <a:gd name="T6" fmla="*/ 26 w 46"/>
                  <a:gd name="T7" fmla="*/ 43 h 43"/>
                  <a:gd name="T8" fmla="*/ 46 w 46"/>
                  <a:gd name="T9" fmla="*/ 19 h 43"/>
                  <a:gd name="T10" fmla="*/ 36 w 46"/>
                  <a:gd name="T11" fmla="*/ 14 h 43"/>
                  <a:gd name="T12" fmla="*/ 21 w 46"/>
                  <a:gd name="T13" fmla="*/ 6 h 43"/>
                  <a:gd name="T14" fmla="*/ 13 w 46"/>
                  <a:gd name="T15" fmla="*/ 0 h 43"/>
                  <a:gd name="T16" fmla="*/ 0 w 46"/>
                  <a:gd name="T17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0" y="29"/>
                    </a:moveTo>
                    <a:lnTo>
                      <a:pt x="6" y="32"/>
                    </a:lnTo>
                    <a:lnTo>
                      <a:pt x="20" y="40"/>
                    </a:lnTo>
                    <a:lnTo>
                      <a:pt x="26" y="43"/>
                    </a:lnTo>
                    <a:lnTo>
                      <a:pt x="46" y="19"/>
                    </a:lnTo>
                    <a:lnTo>
                      <a:pt x="36" y="14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Freeform 325"/>
              <p:cNvSpPr/>
              <p:nvPr/>
            </p:nvSpPr>
            <p:spPr bwMode="auto">
              <a:xfrm>
                <a:off x="2373313" y="4941888"/>
                <a:ext cx="61913" cy="47625"/>
              </a:xfrm>
              <a:custGeom>
                <a:avLst/>
                <a:gdLst>
                  <a:gd name="T0" fmla="*/ 5 w 39"/>
                  <a:gd name="T1" fmla="*/ 30 h 30"/>
                  <a:gd name="T2" fmla="*/ 11 w 39"/>
                  <a:gd name="T3" fmla="*/ 30 h 30"/>
                  <a:gd name="T4" fmla="*/ 28 w 39"/>
                  <a:gd name="T5" fmla="*/ 30 h 30"/>
                  <a:gd name="T6" fmla="*/ 34 w 39"/>
                  <a:gd name="T7" fmla="*/ 30 h 30"/>
                  <a:gd name="T8" fmla="*/ 39 w 39"/>
                  <a:gd name="T9" fmla="*/ 0 h 30"/>
                  <a:gd name="T10" fmla="*/ 28 w 39"/>
                  <a:gd name="T11" fmla="*/ 0 h 30"/>
                  <a:gd name="T12" fmla="*/ 11 w 39"/>
                  <a:gd name="T13" fmla="*/ 0 h 30"/>
                  <a:gd name="T14" fmla="*/ 0 w 39"/>
                  <a:gd name="T15" fmla="*/ 0 h 30"/>
                  <a:gd name="T16" fmla="*/ 5 w 39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0">
                    <a:moveTo>
                      <a:pt x="5" y="30"/>
                    </a:moveTo>
                    <a:lnTo>
                      <a:pt x="11" y="30"/>
                    </a:lnTo>
                    <a:lnTo>
                      <a:pt x="28" y="30"/>
                    </a:lnTo>
                    <a:lnTo>
                      <a:pt x="34" y="30"/>
                    </a:lnTo>
                    <a:lnTo>
                      <a:pt x="3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Freeform 326"/>
              <p:cNvSpPr/>
              <p:nvPr/>
            </p:nvSpPr>
            <p:spPr bwMode="auto">
              <a:xfrm>
                <a:off x="2446338" y="4911725"/>
                <a:ext cx="73025" cy="68263"/>
              </a:xfrm>
              <a:custGeom>
                <a:avLst/>
                <a:gdLst>
                  <a:gd name="T0" fmla="*/ 20 w 46"/>
                  <a:gd name="T1" fmla="*/ 43 h 43"/>
                  <a:gd name="T2" fmla="*/ 26 w 46"/>
                  <a:gd name="T3" fmla="*/ 39 h 43"/>
                  <a:gd name="T4" fmla="*/ 40 w 46"/>
                  <a:gd name="T5" fmla="*/ 32 h 43"/>
                  <a:gd name="T6" fmla="*/ 46 w 46"/>
                  <a:gd name="T7" fmla="*/ 28 h 43"/>
                  <a:gd name="T8" fmla="*/ 35 w 46"/>
                  <a:gd name="T9" fmla="*/ 0 h 43"/>
                  <a:gd name="T10" fmla="*/ 25 w 46"/>
                  <a:gd name="T11" fmla="*/ 5 h 43"/>
                  <a:gd name="T12" fmla="*/ 10 w 46"/>
                  <a:gd name="T13" fmla="*/ 13 h 43"/>
                  <a:gd name="T14" fmla="*/ 0 w 46"/>
                  <a:gd name="T15" fmla="*/ 19 h 43"/>
                  <a:gd name="T16" fmla="*/ 20 w 46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20" y="43"/>
                    </a:moveTo>
                    <a:lnTo>
                      <a:pt x="26" y="39"/>
                    </a:lnTo>
                    <a:lnTo>
                      <a:pt x="40" y="32"/>
                    </a:lnTo>
                    <a:lnTo>
                      <a:pt x="46" y="28"/>
                    </a:lnTo>
                    <a:lnTo>
                      <a:pt x="35" y="0"/>
                    </a:lnTo>
                    <a:lnTo>
                      <a:pt x="25" y="5"/>
                    </a:lnTo>
                    <a:lnTo>
                      <a:pt x="10" y="13"/>
                    </a:lnTo>
                    <a:lnTo>
                      <a:pt x="0" y="19"/>
                    </a:lnTo>
                    <a:lnTo>
                      <a:pt x="2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Freeform 327"/>
              <p:cNvSpPr/>
              <p:nvPr/>
            </p:nvSpPr>
            <p:spPr bwMode="auto">
              <a:xfrm>
                <a:off x="2511425" y="4851400"/>
                <a:ext cx="69850" cy="73025"/>
              </a:xfrm>
              <a:custGeom>
                <a:avLst/>
                <a:gdLst>
                  <a:gd name="T0" fmla="*/ 29 w 44"/>
                  <a:gd name="T1" fmla="*/ 46 h 46"/>
                  <a:gd name="T2" fmla="*/ 32 w 44"/>
                  <a:gd name="T3" fmla="*/ 40 h 46"/>
                  <a:gd name="T4" fmla="*/ 41 w 44"/>
                  <a:gd name="T5" fmla="*/ 26 h 46"/>
                  <a:gd name="T6" fmla="*/ 44 w 44"/>
                  <a:gd name="T7" fmla="*/ 20 h 46"/>
                  <a:gd name="T8" fmla="*/ 20 w 44"/>
                  <a:gd name="T9" fmla="*/ 0 h 46"/>
                  <a:gd name="T10" fmla="*/ 13 w 44"/>
                  <a:gd name="T11" fmla="*/ 10 h 46"/>
                  <a:gd name="T12" fmla="*/ 6 w 44"/>
                  <a:gd name="T13" fmla="*/ 25 h 46"/>
                  <a:gd name="T14" fmla="*/ 0 w 44"/>
                  <a:gd name="T15" fmla="*/ 33 h 46"/>
                  <a:gd name="T16" fmla="*/ 29 w 4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29" y="46"/>
                    </a:moveTo>
                    <a:lnTo>
                      <a:pt x="32" y="40"/>
                    </a:lnTo>
                    <a:lnTo>
                      <a:pt x="41" y="26"/>
                    </a:lnTo>
                    <a:lnTo>
                      <a:pt x="44" y="20"/>
                    </a:lnTo>
                    <a:lnTo>
                      <a:pt x="20" y="0"/>
                    </a:lnTo>
                    <a:lnTo>
                      <a:pt x="13" y="10"/>
                    </a:lnTo>
                    <a:lnTo>
                      <a:pt x="6" y="25"/>
                    </a:lnTo>
                    <a:lnTo>
                      <a:pt x="0" y="33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Freeform 328"/>
              <p:cNvSpPr/>
              <p:nvPr/>
            </p:nvSpPr>
            <p:spPr bwMode="auto">
              <a:xfrm>
                <a:off x="2547938" y="4779963"/>
                <a:ext cx="49213" cy="61913"/>
              </a:xfrm>
              <a:custGeom>
                <a:avLst/>
                <a:gdLst>
                  <a:gd name="T0" fmla="*/ 31 w 31"/>
                  <a:gd name="T1" fmla="*/ 34 h 39"/>
                  <a:gd name="T2" fmla="*/ 31 w 31"/>
                  <a:gd name="T3" fmla="*/ 28 h 39"/>
                  <a:gd name="T4" fmla="*/ 31 w 31"/>
                  <a:gd name="T5" fmla="*/ 11 h 39"/>
                  <a:gd name="T6" fmla="*/ 31 w 31"/>
                  <a:gd name="T7" fmla="*/ 5 h 39"/>
                  <a:gd name="T8" fmla="*/ 0 w 31"/>
                  <a:gd name="T9" fmla="*/ 0 h 39"/>
                  <a:gd name="T10" fmla="*/ 0 w 31"/>
                  <a:gd name="T11" fmla="*/ 11 h 39"/>
                  <a:gd name="T12" fmla="*/ 0 w 31"/>
                  <a:gd name="T13" fmla="*/ 28 h 39"/>
                  <a:gd name="T14" fmla="*/ 0 w 31"/>
                  <a:gd name="T15" fmla="*/ 39 h 39"/>
                  <a:gd name="T16" fmla="*/ 31 w 31"/>
                  <a:gd name="T1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31" y="34"/>
                    </a:moveTo>
                    <a:lnTo>
                      <a:pt x="31" y="28"/>
                    </a:lnTo>
                    <a:lnTo>
                      <a:pt x="31" y="11"/>
                    </a:lnTo>
                    <a:lnTo>
                      <a:pt x="31" y="5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3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Freeform 329"/>
              <p:cNvSpPr/>
              <p:nvPr/>
            </p:nvSpPr>
            <p:spPr bwMode="auto">
              <a:xfrm>
                <a:off x="2519363" y="4695825"/>
                <a:ext cx="69850" cy="71438"/>
              </a:xfrm>
              <a:custGeom>
                <a:avLst/>
                <a:gdLst>
                  <a:gd name="T0" fmla="*/ 44 w 44"/>
                  <a:gd name="T1" fmla="*/ 26 h 45"/>
                  <a:gd name="T2" fmla="*/ 40 w 44"/>
                  <a:gd name="T3" fmla="*/ 20 h 45"/>
                  <a:gd name="T4" fmla="*/ 33 w 44"/>
                  <a:gd name="T5" fmla="*/ 6 h 45"/>
                  <a:gd name="T6" fmla="*/ 29 w 44"/>
                  <a:gd name="T7" fmla="*/ 0 h 45"/>
                  <a:gd name="T8" fmla="*/ 0 w 44"/>
                  <a:gd name="T9" fmla="*/ 11 h 45"/>
                  <a:gd name="T10" fmla="*/ 5 w 44"/>
                  <a:gd name="T11" fmla="*/ 21 h 45"/>
                  <a:gd name="T12" fmla="*/ 14 w 44"/>
                  <a:gd name="T13" fmla="*/ 36 h 45"/>
                  <a:gd name="T14" fmla="*/ 19 w 44"/>
                  <a:gd name="T15" fmla="*/ 45 h 45"/>
                  <a:gd name="T16" fmla="*/ 44 w 44"/>
                  <a:gd name="T1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44" y="26"/>
                    </a:moveTo>
                    <a:lnTo>
                      <a:pt x="40" y="20"/>
                    </a:lnTo>
                    <a:lnTo>
                      <a:pt x="33" y="6"/>
                    </a:lnTo>
                    <a:lnTo>
                      <a:pt x="29" y="0"/>
                    </a:lnTo>
                    <a:lnTo>
                      <a:pt x="0" y="11"/>
                    </a:lnTo>
                    <a:lnTo>
                      <a:pt x="5" y="21"/>
                    </a:lnTo>
                    <a:lnTo>
                      <a:pt x="14" y="36"/>
                    </a:lnTo>
                    <a:lnTo>
                      <a:pt x="19" y="45"/>
                    </a:lnTo>
                    <a:lnTo>
                      <a:pt x="4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0" name="Freeform 330"/>
              <p:cNvSpPr/>
              <p:nvPr/>
            </p:nvSpPr>
            <p:spPr bwMode="auto">
              <a:xfrm>
                <a:off x="2460625" y="4633913"/>
                <a:ext cx="69850" cy="69850"/>
              </a:xfrm>
              <a:custGeom>
                <a:avLst/>
                <a:gdLst>
                  <a:gd name="T0" fmla="*/ 44 w 44"/>
                  <a:gd name="T1" fmla="*/ 14 h 44"/>
                  <a:gd name="T2" fmla="*/ 39 w 44"/>
                  <a:gd name="T3" fmla="*/ 11 h 44"/>
                  <a:gd name="T4" fmla="*/ 24 w 44"/>
                  <a:gd name="T5" fmla="*/ 3 h 44"/>
                  <a:gd name="T6" fmla="*/ 19 w 44"/>
                  <a:gd name="T7" fmla="*/ 0 h 44"/>
                  <a:gd name="T8" fmla="*/ 0 w 44"/>
                  <a:gd name="T9" fmla="*/ 24 h 44"/>
                  <a:gd name="T10" fmla="*/ 9 w 44"/>
                  <a:gd name="T11" fmla="*/ 29 h 44"/>
                  <a:gd name="T12" fmla="*/ 23 w 44"/>
                  <a:gd name="T13" fmla="*/ 38 h 44"/>
                  <a:gd name="T14" fmla="*/ 33 w 44"/>
                  <a:gd name="T15" fmla="*/ 44 h 44"/>
                  <a:gd name="T16" fmla="*/ 44 w 44"/>
                  <a:gd name="T1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44" y="14"/>
                    </a:moveTo>
                    <a:lnTo>
                      <a:pt x="39" y="11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0" y="24"/>
                    </a:lnTo>
                    <a:lnTo>
                      <a:pt x="9" y="29"/>
                    </a:lnTo>
                    <a:lnTo>
                      <a:pt x="23" y="38"/>
                    </a:lnTo>
                    <a:lnTo>
                      <a:pt x="33" y="44"/>
                    </a:lnTo>
                    <a:lnTo>
                      <a:pt x="4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1" name="Freeform 331"/>
              <p:cNvSpPr>
                <a:spLocks noEditPoints="1"/>
              </p:cNvSpPr>
              <p:nvPr/>
            </p:nvSpPr>
            <p:spPr bwMode="auto">
              <a:xfrm>
                <a:off x="2255838" y="4646613"/>
                <a:ext cx="309563" cy="312738"/>
              </a:xfrm>
              <a:custGeom>
                <a:avLst/>
                <a:gdLst>
                  <a:gd name="T0" fmla="*/ 89 w 177"/>
                  <a:gd name="T1" fmla="*/ 178 h 178"/>
                  <a:gd name="T2" fmla="*/ 0 w 177"/>
                  <a:gd name="T3" fmla="*/ 89 h 178"/>
                  <a:gd name="T4" fmla="*/ 89 w 177"/>
                  <a:gd name="T5" fmla="*/ 0 h 178"/>
                  <a:gd name="T6" fmla="*/ 177 w 177"/>
                  <a:gd name="T7" fmla="*/ 89 h 178"/>
                  <a:gd name="T8" fmla="*/ 89 w 177"/>
                  <a:gd name="T9" fmla="*/ 178 h 178"/>
                  <a:gd name="T10" fmla="*/ 89 w 177"/>
                  <a:gd name="T11" fmla="*/ 27 h 178"/>
                  <a:gd name="T12" fmla="*/ 27 w 177"/>
                  <a:gd name="T13" fmla="*/ 89 h 178"/>
                  <a:gd name="T14" fmla="*/ 89 w 177"/>
                  <a:gd name="T15" fmla="*/ 152 h 178"/>
                  <a:gd name="T16" fmla="*/ 150 w 177"/>
                  <a:gd name="T17" fmla="*/ 89 h 178"/>
                  <a:gd name="T18" fmla="*/ 89 w 177"/>
                  <a:gd name="T19" fmla="*/ 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78">
                    <a:moveTo>
                      <a:pt x="89" y="178"/>
                    </a:moveTo>
                    <a:cubicBezTo>
                      <a:pt x="40" y="178"/>
                      <a:pt x="0" y="138"/>
                      <a:pt x="0" y="89"/>
                    </a:cubicBezTo>
                    <a:cubicBezTo>
                      <a:pt x="0" y="40"/>
                      <a:pt x="40" y="0"/>
                      <a:pt x="89" y="0"/>
                    </a:cubicBezTo>
                    <a:cubicBezTo>
                      <a:pt x="137" y="0"/>
                      <a:pt x="177" y="40"/>
                      <a:pt x="177" y="89"/>
                    </a:cubicBezTo>
                    <a:cubicBezTo>
                      <a:pt x="177" y="138"/>
                      <a:pt x="137" y="178"/>
                      <a:pt x="89" y="178"/>
                    </a:cubicBezTo>
                    <a:close/>
                    <a:moveTo>
                      <a:pt x="89" y="27"/>
                    </a:moveTo>
                    <a:cubicBezTo>
                      <a:pt x="55" y="27"/>
                      <a:pt x="27" y="55"/>
                      <a:pt x="27" y="89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3" y="152"/>
                      <a:pt x="150" y="124"/>
                      <a:pt x="150" y="89"/>
                    </a:cubicBezTo>
                    <a:cubicBezTo>
                      <a:pt x="150" y="55"/>
                      <a:pt x="123" y="27"/>
                      <a:pt x="8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2" name="Oval 332"/>
              <p:cNvSpPr>
                <a:spLocks noChangeArrowheads="1"/>
              </p:cNvSpPr>
              <p:nvPr/>
            </p:nvSpPr>
            <p:spPr bwMode="auto">
              <a:xfrm>
                <a:off x="2346325" y="4738688"/>
                <a:ext cx="130175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6" name="燕尾形 55"/>
          <p:cNvSpPr/>
          <p:nvPr/>
        </p:nvSpPr>
        <p:spPr>
          <a:xfrm>
            <a:off x="758086" y="647329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465534" y="571778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2.08333E-7 -0.47385 " pathEditMode="relative" rAng="0" ptsTypes="AA">
                                      <p:cBhvr>
                                        <p:cTn id="8" dur="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2.08333E-7 -0.22639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-0.22639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" y="0"/>
            <a:ext cx="12192000" cy="6858000"/>
          </a:xfrm>
          <a:prstGeom prst="rect">
            <a:avLst/>
          </a:prstGeom>
        </p:spPr>
      </p:pic>
      <p:sp>
        <p:nvSpPr>
          <p:cNvPr id="31" name="矩形 33"/>
          <p:cNvSpPr>
            <a:spLocks noChangeArrowheads="1"/>
          </p:cNvSpPr>
          <p:nvPr/>
        </p:nvSpPr>
        <p:spPr bwMode="auto">
          <a:xfrm>
            <a:off x="6710563" y="5288301"/>
            <a:ext cx="48674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400" dirty="0">
                <a:latin typeface="Agency FB" panose="020B0503020202020204" pitchFamily="34" charset="0"/>
                <a:ea typeface="方正古隶简体" panose="03000509000000000000" pitchFamily="65" charset="-122"/>
                <a:sym typeface="Arial" panose="020B0604020202020204" pitchFamily="34" charset="0"/>
              </a:rPr>
              <a:t>Please read the instructions and work at the end of themanualtemplate. according to your need to draw the text box size</a:t>
            </a:r>
            <a:endParaRPr lang="en-US" altLang="zh-CN" sz="1400" dirty="0">
              <a:latin typeface="Agency FB" panose="020B0503020202020204" pitchFamily="34" charset="0"/>
              <a:ea typeface="方正古隶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/>
        </p:nvSpPr>
        <p:spPr bwMode="auto">
          <a:xfrm>
            <a:off x="6698308" y="4008079"/>
            <a:ext cx="47438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zh-CN" altLang="en-US" sz="6000" b="1" spc="67" dirty="0">
                <a:ln w="11430"/>
                <a:solidFill>
                  <a:srgbClr val="A565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请输入</a:t>
            </a:r>
            <a:r>
              <a:rPr lang="zh-CN" altLang="en-US" sz="6000" b="1" spc="67" dirty="0" smtClean="0">
                <a:ln w="11430"/>
                <a:solidFill>
                  <a:srgbClr val="A565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6000" b="1" spc="67" dirty="0">
              <a:ln w="11430"/>
              <a:solidFill>
                <a:srgbClr val="A565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297785" y="1048775"/>
            <a:ext cx="3034542" cy="2803484"/>
            <a:chOff x="6485268" y="1862891"/>
            <a:chExt cx="1250951" cy="1155700"/>
          </a:xfrm>
        </p:grpSpPr>
        <p:sp>
          <p:nvSpPr>
            <p:cNvPr id="35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rgbClr val="A56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7" name="TextBox 50"/>
            <p:cNvSpPr txBox="1"/>
            <p:nvPr/>
          </p:nvSpPr>
          <p:spPr>
            <a:xfrm>
              <a:off x="6832471" y="1967778"/>
              <a:ext cx="556544" cy="723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8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en-US" altLang="zh-CN" sz="8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grpSp>
        <p:nvGrpSpPr>
          <p:cNvPr id="81" name="组合 80"/>
          <p:cNvGrpSpPr/>
          <p:nvPr/>
        </p:nvGrpSpPr>
        <p:grpSpPr>
          <a:xfrm>
            <a:off x="3018972" y="2331525"/>
            <a:ext cx="6154059" cy="3394799"/>
            <a:chOff x="3018972" y="2500858"/>
            <a:chExt cx="6154058" cy="3394798"/>
          </a:xfrm>
        </p:grpSpPr>
        <p:sp>
          <p:nvSpPr>
            <p:cNvPr id="82" name="ïŝľiḓe"/>
            <p:cNvSpPr/>
            <p:nvPr/>
          </p:nvSpPr>
          <p:spPr bwMode="auto">
            <a:xfrm>
              <a:off x="3018972" y="2500858"/>
              <a:ext cx="6154058" cy="3394798"/>
            </a:xfrm>
            <a:custGeom>
              <a:avLst/>
              <a:gdLst>
                <a:gd name="T0" fmla="*/ 1146 w 1317"/>
                <a:gd name="T1" fmla="*/ 19 h 725"/>
                <a:gd name="T2" fmla="*/ 975 w 1317"/>
                <a:gd name="T3" fmla="*/ 191 h 725"/>
                <a:gd name="T4" fmla="*/ 989 w 1317"/>
                <a:gd name="T5" fmla="*/ 259 h 725"/>
                <a:gd name="T6" fmla="*/ 912 w 1317"/>
                <a:gd name="T7" fmla="*/ 362 h 725"/>
                <a:gd name="T8" fmla="*/ 912 w 1317"/>
                <a:gd name="T9" fmla="*/ 362 h 725"/>
                <a:gd name="T10" fmla="*/ 884 w 1317"/>
                <a:gd name="T11" fmla="*/ 359 h 725"/>
                <a:gd name="T12" fmla="*/ 868 w 1317"/>
                <a:gd name="T13" fmla="*/ 360 h 725"/>
                <a:gd name="T14" fmla="*/ 868 w 1317"/>
                <a:gd name="T15" fmla="*/ 360 h 725"/>
                <a:gd name="T16" fmla="*/ 799 w 1317"/>
                <a:gd name="T17" fmla="*/ 249 h 725"/>
                <a:gd name="T18" fmla="*/ 819 w 1317"/>
                <a:gd name="T19" fmla="*/ 168 h 725"/>
                <a:gd name="T20" fmla="*/ 651 w 1317"/>
                <a:gd name="T21" fmla="*/ 0 h 725"/>
                <a:gd name="T22" fmla="*/ 483 w 1317"/>
                <a:gd name="T23" fmla="*/ 168 h 725"/>
                <a:gd name="T24" fmla="*/ 505 w 1317"/>
                <a:gd name="T25" fmla="*/ 250 h 725"/>
                <a:gd name="T26" fmla="*/ 505 w 1317"/>
                <a:gd name="T27" fmla="*/ 250 h 725"/>
                <a:gd name="T28" fmla="*/ 440 w 1317"/>
                <a:gd name="T29" fmla="*/ 339 h 725"/>
                <a:gd name="T30" fmla="*/ 441 w 1317"/>
                <a:gd name="T31" fmla="*/ 339 h 725"/>
                <a:gd name="T32" fmla="*/ 417 w 1317"/>
                <a:gd name="T33" fmla="*/ 337 h 725"/>
                <a:gd name="T34" fmla="*/ 356 w 1317"/>
                <a:gd name="T35" fmla="*/ 347 h 725"/>
                <a:gd name="T36" fmla="*/ 356 w 1317"/>
                <a:gd name="T37" fmla="*/ 347 h 725"/>
                <a:gd name="T38" fmla="*/ 285 w 1317"/>
                <a:gd name="T39" fmla="*/ 289 h 725"/>
                <a:gd name="T40" fmla="*/ 291 w 1317"/>
                <a:gd name="T41" fmla="*/ 245 h 725"/>
                <a:gd name="T42" fmla="*/ 146 w 1317"/>
                <a:gd name="T43" fmla="*/ 100 h 725"/>
                <a:gd name="T44" fmla="*/ 0 w 1317"/>
                <a:gd name="T45" fmla="*/ 245 h 725"/>
                <a:gd name="T46" fmla="*/ 146 w 1317"/>
                <a:gd name="T47" fmla="*/ 391 h 725"/>
                <a:gd name="T48" fmla="*/ 183 w 1317"/>
                <a:gd name="T49" fmla="*/ 386 h 725"/>
                <a:gd name="T50" fmla="*/ 237 w 1317"/>
                <a:gd name="T51" fmla="*/ 460 h 725"/>
                <a:gd name="T52" fmla="*/ 237 w 1317"/>
                <a:gd name="T53" fmla="*/ 460 h 725"/>
                <a:gd name="T54" fmla="*/ 223 w 1317"/>
                <a:gd name="T55" fmla="*/ 531 h 725"/>
                <a:gd name="T56" fmla="*/ 417 w 1317"/>
                <a:gd name="T57" fmla="*/ 725 h 725"/>
                <a:gd name="T58" fmla="*/ 611 w 1317"/>
                <a:gd name="T59" fmla="*/ 531 h 725"/>
                <a:gd name="T60" fmla="*/ 583 w 1317"/>
                <a:gd name="T61" fmla="*/ 430 h 725"/>
                <a:gd name="T62" fmla="*/ 637 w 1317"/>
                <a:gd name="T63" fmla="*/ 336 h 725"/>
                <a:gd name="T64" fmla="*/ 637 w 1317"/>
                <a:gd name="T65" fmla="*/ 336 h 725"/>
                <a:gd name="T66" fmla="*/ 651 w 1317"/>
                <a:gd name="T67" fmla="*/ 336 h 725"/>
                <a:gd name="T68" fmla="*/ 684 w 1317"/>
                <a:gd name="T69" fmla="*/ 333 h 725"/>
                <a:gd name="T70" fmla="*/ 770 w 1317"/>
                <a:gd name="T71" fmla="*/ 432 h 725"/>
                <a:gd name="T72" fmla="*/ 770 w 1317"/>
                <a:gd name="T73" fmla="*/ 432 h 725"/>
                <a:gd name="T74" fmla="*/ 758 w 1317"/>
                <a:gd name="T75" fmla="*/ 485 h 725"/>
                <a:gd name="T76" fmla="*/ 884 w 1317"/>
                <a:gd name="T77" fmla="*/ 611 h 725"/>
                <a:gd name="T78" fmla="*/ 1010 w 1317"/>
                <a:gd name="T79" fmla="*/ 485 h 725"/>
                <a:gd name="T80" fmla="*/ 1003 w 1317"/>
                <a:gd name="T81" fmla="*/ 443 h 725"/>
                <a:gd name="T82" fmla="*/ 1096 w 1317"/>
                <a:gd name="T83" fmla="*/ 355 h 725"/>
                <a:gd name="T84" fmla="*/ 1146 w 1317"/>
                <a:gd name="T85" fmla="*/ 362 h 725"/>
                <a:gd name="T86" fmla="*/ 1317 w 1317"/>
                <a:gd name="T87" fmla="*/ 191 h 725"/>
                <a:gd name="T88" fmla="*/ 1146 w 1317"/>
                <a:gd name="T89" fmla="*/ 1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7" h="725">
                  <a:moveTo>
                    <a:pt x="1146" y="19"/>
                  </a:moveTo>
                  <a:cubicBezTo>
                    <a:pt x="1051" y="19"/>
                    <a:pt x="975" y="96"/>
                    <a:pt x="975" y="191"/>
                  </a:cubicBezTo>
                  <a:cubicBezTo>
                    <a:pt x="975" y="215"/>
                    <a:pt x="980" y="238"/>
                    <a:pt x="989" y="259"/>
                  </a:cubicBezTo>
                  <a:cubicBezTo>
                    <a:pt x="1018" y="327"/>
                    <a:pt x="965" y="374"/>
                    <a:pt x="912" y="362"/>
                  </a:cubicBezTo>
                  <a:cubicBezTo>
                    <a:pt x="912" y="362"/>
                    <a:pt x="912" y="362"/>
                    <a:pt x="912" y="362"/>
                  </a:cubicBezTo>
                  <a:cubicBezTo>
                    <a:pt x="903" y="360"/>
                    <a:pt x="894" y="359"/>
                    <a:pt x="884" y="359"/>
                  </a:cubicBezTo>
                  <a:cubicBezTo>
                    <a:pt x="879" y="359"/>
                    <a:pt x="873" y="359"/>
                    <a:pt x="868" y="360"/>
                  </a:cubicBezTo>
                  <a:cubicBezTo>
                    <a:pt x="868" y="360"/>
                    <a:pt x="868" y="360"/>
                    <a:pt x="868" y="360"/>
                  </a:cubicBezTo>
                  <a:cubicBezTo>
                    <a:pt x="812" y="367"/>
                    <a:pt x="764" y="314"/>
                    <a:pt x="799" y="249"/>
                  </a:cubicBezTo>
                  <a:cubicBezTo>
                    <a:pt x="812" y="225"/>
                    <a:pt x="819" y="197"/>
                    <a:pt x="819" y="168"/>
                  </a:cubicBezTo>
                  <a:cubicBezTo>
                    <a:pt x="819" y="75"/>
                    <a:pt x="744" y="0"/>
                    <a:pt x="651" y="0"/>
                  </a:cubicBezTo>
                  <a:cubicBezTo>
                    <a:pt x="558" y="0"/>
                    <a:pt x="483" y="75"/>
                    <a:pt x="483" y="168"/>
                  </a:cubicBezTo>
                  <a:cubicBezTo>
                    <a:pt x="483" y="198"/>
                    <a:pt x="491" y="226"/>
                    <a:pt x="505" y="250"/>
                  </a:cubicBezTo>
                  <a:cubicBezTo>
                    <a:pt x="505" y="250"/>
                    <a:pt x="505" y="250"/>
                    <a:pt x="505" y="250"/>
                  </a:cubicBezTo>
                  <a:cubicBezTo>
                    <a:pt x="529" y="294"/>
                    <a:pt x="499" y="346"/>
                    <a:pt x="440" y="339"/>
                  </a:cubicBezTo>
                  <a:cubicBezTo>
                    <a:pt x="441" y="339"/>
                    <a:pt x="441" y="339"/>
                    <a:pt x="441" y="339"/>
                  </a:cubicBezTo>
                  <a:cubicBezTo>
                    <a:pt x="433" y="338"/>
                    <a:pt x="425" y="337"/>
                    <a:pt x="417" y="337"/>
                  </a:cubicBezTo>
                  <a:cubicBezTo>
                    <a:pt x="396" y="337"/>
                    <a:pt x="375" y="341"/>
                    <a:pt x="356" y="347"/>
                  </a:cubicBezTo>
                  <a:cubicBezTo>
                    <a:pt x="356" y="347"/>
                    <a:pt x="356" y="347"/>
                    <a:pt x="356" y="347"/>
                  </a:cubicBezTo>
                  <a:cubicBezTo>
                    <a:pt x="306" y="364"/>
                    <a:pt x="273" y="327"/>
                    <a:pt x="285" y="289"/>
                  </a:cubicBezTo>
                  <a:cubicBezTo>
                    <a:pt x="289" y="275"/>
                    <a:pt x="291" y="261"/>
                    <a:pt x="291" y="245"/>
                  </a:cubicBezTo>
                  <a:cubicBezTo>
                    <a:pt x="291" y="165"/>
                    <a:pt x="226" y="100"/>
                    <a:pt x="146" y="100"/>
                  </a:cubicBezTo>
                  <a:cubicBezTo>
                    <a:pt x="66" y="100"/>
                    <a:pt x="0" y="165"/>
                    <a:pt x="0" y="245"/>
                  </a:cubicBezTo>
                  <a:cubicBezTo>
                    <a:pt x="0" y="326"/>
                    <a:pt x="66" y="391"/>
                    <a:pt x="146" y="391"/>
                  </a:cubicBezTo>
                  <a:cubicBezTo>
                    <a:pt x="159" y="391"/>
                    <a:pt x="171" y="389"/>
                    <a:pt x="183" y="386"/>
                  </a:cubicBezTo>
                  <a:cubicBezTo>
                    <a:pt x="221" y="377"/>
                    <a:pt x="256" y="411"/>
                    <a:pt x="237" y="460"/>
                  </a:cubicBezTo>
                  <a:cubicBezTo>
                    <a:pt x="237" y="460"/>
                    <a:pt x="237" y="460"/>
                    <a:pt x="237" y="460"/>
                  </a:cubicBezTo>
                  <a:cubicBezTo>
                    <a:pt x="228" y="482"/>
                    <a:pt x="223" y="506"/>
                    <a:pt x="223" y="531"/>
                  </a:cubicBezTo>
                  <a:cubicBezTo>
                    <a:pt x="223" y="638"/>
                    <a:pt x="310" y="725"/>
                    <a:pt x="417" y="725"/>
                  </a:cubicBezTo>
                  <a:cubicBezTo>
                    <a:pt x="525" y="725"/>
                    <a:pt x="611" y="638"/>
                    <a:pt x="611" y="531"/>
                  </a:cubicBezTo>
                  <a:cubicBezTo>
                    <a:pt x="611" y="494"/>
                    <a:pt x="601" y="460"/>
                    <a:pt x="583" y="430"/>
                  </a:cubicBezTo>
                  <a:cubicBezTo>
                    <a:pt x="553" y="380"/>
                    <a:pt x="587" y="331"/>
                    <a:pt x="637" y="336"/>
                  </a:cubicBezTo>
                  <a:cubicBezTo>
                    <a:pt x="637" y="336"/>
                    <a:pt x="637" y="336"/>
                    <a:pt x="637" y="336"/>
                  </a:cubicBezTo>
                  <a:cubicBezTo>
                    <a:pt x="642" y="336"/>
                    <a:pt x="647" y="336"/>
                    <a:pt x="651" y="336"/>
                  </a:cubicBezTo>
                  <a:cubicBezTo>
                    <a:pt x="663" y="336"/>
                    <a:pt x="673" y="335"/>
                    <a:pt x="684" y="333"/>
                  </a:cubicBezTo>
                  <a:cubicBezTo>
                    <a:pt x="757" y="319"/>
                    <a:pt x="793" y="381"/>
                    <a:pt x="770" y="432"/>
                  </a:cubicBezTo>
                  <a:cubicBezTo>
                    <a:pt x="770" y="432"/>
                    <a:pt x="770" y="432"/>
                    <a:pt x="770" y="432"/>
                  </a:cubicBezTo>
                  <a:cubicBezTo>
                    <a:pt x="762" y="448"/>
                    <a:pt x="758" y="466"/>
                    <a:pt x="758" y="485"/>
                  </a:cubicBezTo>
                  <a:cubicBezTo>
                    <a:pt x="758" y="555"/>
                    <a:pt x="815" y="611"/>
                    <a:pt x="884" y="611"/>
                  </a:cubicBezTo>
                  <a:cubicBezTo>
                    <a:pt x="954" y="611"/>
                    <a:pt x="1010" y="555"/>
                    <a:pt x="1010" y="485"/>
                  </a:cubicBezTo>
                  <a:cubicBezTo>
                    <a:pt x="1010" y="470"/>
                    <a:pt x="1008" y="456"/>
                    <a:pt x="1003" y="443"/>
                  </a:cubicBezTo>
                  <a:cubicBezTo>
                    <a:pt x="985" y="392"/>
                    <a:pt x="1026" y="334"/>
                    <a:pt x="1096" y="355"/>
                  </a:cubicBezTo>
                  <a:cubicBezTo>
                    <a:pt x="1112" y="360"/>
                    <a:pt x="1129" y="362"/>
                    <a:pt x="1146" y="362"/>
                  </a:cubicBezTo>
                  <a:cubicBezTo>
                    <a:pt x="1241" y="362"/>
                    <a:pt x="1317" y="285"/>
                    <a:pt x="1317" y="191"/>
                  </a:cubicBezTo>
                  <a:cubicBezTo>
                    <a:pt x="1317" y="96"/>
                    <a:pt x="1241" y="19"/>
                    <a:pt x="1146" y="1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3" name="ïṡľídé"/>
            <p:cNvSpPr/>
            <p:nvPr/>
          </p:nvSpPr>
          <p:spPr bwMode="auto">
            <a:xfrm>
              <a:off x="3158162" y="3104168"/>
              <a:ext cx="1085463" cy="1090790"/>
            </a:xfrm>
            <a:prstGeom prst="ellipse">
              <a:avLst/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4" name="îşḻîďê"/>
            <p:cNvSpPr/>
            <p:nvPr/>
          </p:nvSpPr>
          <p:spPr bwMode="auto">
            <a:xfrm>
              <a:off x="4222865" y="4241799"/>
              <a:ext cx="1492286" cy="1495838"/>
            </a:xfrm>
            <a:prstGeom prst="ellipse">
              <a:avLst/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íSļîḋé"/>
            <p:cNvSpPr/>
            <p:nvPr/>
          </p:nvSpPr>
          <p:spPr bwMode="auto">
            <a:xfrm>
              <a:off x="5420924" y="2646947"/>
              <a:ext cx="1279102" cy="1280878"/>
            </a:xfrm>
            <a:prstGeom prst="ellipse">
              <a:avLst/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ïşḷïḓé"/>
            <p:cNvSpPr/>
            <p:nvPr/>
          </p:nvSpPr>
          <p:spPr bwMode="auto">
            <a:xfrm>
              <a:off x="6686194" y="4306961"/>
              <a:ext cx="925574" cy="927347"/>
            </a:xfrm>
            <a:prstGeom prst="ellipse">
              <a:avLst/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7" name="işḷïďê"/>
            <p:cNvSpPr/>
            <p:nvPr/>
          </p:nvSpPr>
          <p:spPr bwMode="auto">
            <a:xfrm>
              <a:off x="7721686" y="2741191"/>
              <a:ext cx="1303972" cy="1307526"/>
            </a:xfrm>
            <a:prstGeom prst="ellipse">
              <a:avLst/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椭圆 33"/>
            <p:cNvSpPr/>
            <p:nvPr/>
          </p:nvSpPr>
          <p:spPr>
            <a:xfrm>
              <a:off x="3480906" y="3426156"/>
              <a:ext cx="439974" cy="446814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9" name="椭圆 34"/>
            <p:cNvSpPr/>
            <p:nvPr/>
          </p:nvSpPr>
          <p:spPr>
            <a:xfrm>
              <a:off x="4649736" y="4670929"/>
              <a:ext cx="638544" cy="637578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0" name="椭圆 35"/>
            <p:cNvSpPr/>
            <p:nvPr/>
          </p:nvSpPr>
          <p:spPr>
            <a:xfrm>
              <a:off x="5803970" y="3031239"/>
              <a:ext cx="513010" cy="512295"/>
            </a:xfrm>
            <a:custGeom>
              <a:avLst/>
              <a:gdLst>
                <a:gd name="connsiteX0" fmla="*/ 145802 w 608415"/>
                <a:gd name="connsiteY0" fmla="*/ 316204 h 607568"/>
                <a:gd name="connsiteX1" fmla="*/ 335878 w 608415"/>
                <a:gd name="connsiteY1" fmla="*/ 316204 h 607568"/>
                <a:gd name="connsiteX2" fmla="*/ 355085 w 608415"/>
                <a:gd name="connsiteY2" fmla="*/ 335363 h 607568"/>
                <a:gd name="connsiteX3" fmla="*/ 335878 w 608415"/>
                <a:gd name="connsiteY3" fmla="*/ 354521 h 607568"/>
                <a:gd name="connsiteX4" fmla="*/ 145802 w 608415"/>
                <a:gd name="connsiteY4" fmla="*/ 354521 h 607568"/>
                <a:gd name="connsiteX5" fmla="*/ 126594 w 608415"/>
                <a:gd name="connsiteY5" fmla="*/ 335363 h 607568"/>
                <a:gd name="connsiteX6" fmla="*/ 145802 w 608415"/>
                <a:gd name="connsiteY6" fmla="*/ 316204 h 607568"/>
                <a:gd name="connsiteX7" fmla="*/ 145799 w 608415"/>
                <a:gd name="connsiteY7" fmla="*/ 252977 h 607568"/>
                <a:gd name="connsiteX8" fmla="*/ 430791 w 608415"/>
                <a:gd name="connsiteY8" fmla="*/ 252977 h 607568"/>
                <a:gd name="connsiteX9" fmla="*/ 449995 w 608415"/>
                <a:gd name="connsiteY9" fmla="*/ 272171 h 607568"/>
                <a:gd name="connsiteX10" fmla="*/ 430791 w 608415"/>
                <a:gd name="connsiteY10" fmla="*/ 291365 h 607568"/>
                <a:gd name="connsiteX11" fmla="*/ 145799 w 608415"/>
                <a:gd name="connsiteY11" fmla="*/ 291365 h 607568"/>
                <a:gd name="connsiteX12" fmla="*/ 126594 w 608415"/>
                <a:gd name="connsiteY12" fmla="*/ 272171 h 607568"/>
                <a:gd name="connsiteX13" fmla="*/ 145799 w 608415"/>
                <a:gd name="connsiteY13" fmla="*/ 252977 h 607568"/>
                <a:gd name="connsiteX14" fmla="*/ 145805 w 608415"/>
                <a:gd name="connsiteY14" fmla="*/ 189750 h 607568"/>
                <a:gd name="connsiteX15" fmla="*/ 209279 w 608415"/>
                <a:gd name="connsiteY15" fmla="*/ 189750 h 607568"/>
                <a:gd name="connsiteX16" fmla="*/ 228490 w 608415"/>
                <a:gd name="connsiteY16" fmla="*/ 208944 h 607568"/>
                <a:gd name="connsiteX17" fmla="*/ 209279 w 608415"/>
                <a:gd name="connsiteY17" fmla="*/ 228138 h 607568"/>
                <a:gd name="connsiteX18" fmla="*/ 145805 w 608415"/>
                <a:gd name="connsiteY18" fmla="*/ 228138 h 607568"/>
                <a:gd name="connsiteX19" fmla="*/ 126594 w 608415"/>
                <a:gd name="connsiteY19" fmla="*/ 208944 h 607568"/>
                <a:gd name="connsiteX20" fmla="*/ 145805 w 608415"/>
                <a:gd name="connsiteY20" fmla="*/ 189750 h 607568"/>
                <a:gd name="connsiteX21" fmla="*/ 70060 w 608415"/>
                <a:gd name="connsiteY21" fmla="*/ 133174 h 607568"/>
                <a:gd name="connsiteX22" fmla="*/ 70060 w 608415"/>
                <a:gd name="connsiteY22" fmla="*/ 442788 h 607568"/>
                <a:gd name="connsiteX23" fmla="*/ 538355 w 608415"/>
                <a:gd name="connsiteY23" fmla="*/ 442788 h 607568"/>
                <a:gd name="connsiteX24" fmla="*/ 538355 w 608415"/>
                <a:gd name="connsiteY24" fmla="*/ 133174 h 607568"/>
                <a:gd name="connsiteX25" fmla="*/ 38410 w 608415"/>
                <a:gd name="connsiteY25" fmla="*/ 69962 h 607568"/>
                <a:gd name="connsiteX26" fmla="*/ 38410 w 608415"/>
                <a:gd name="connsiteY26" fmla="*/ 94817 h 607568"/>
                <a:gd name="connsiteX27" fmla="*/ 570005 w 608415"/>
                <a:gd name="connsiteY27" fmla="*/ 94817 h 607568"/>
                <a:gd name="connsiteX28" fmla="*/ 570005 w 608415"/>
                <a:gd name="connsiteY28" fmla="*/ 69962 h 607568"/>
                <a:gd name="connsiteX29" fmla="*/ 304208 w 608415"/>
                <a:gd name="connsiteY29" fmla="*/ 0 h 607568"/>
                <a:gd name="connsiteX30" fmla="*/ 323413 w 608415"/>
                <a:gd name="connsiteY30" fmla="*/ 19178 h 607568"/>
                <a:gd name="connsiteX31" fmla="*/ 323413 w 608415"/>
                <a:gd name="connsiteY31" fmla="*/ 31606 h 607568"/>
                <a:gd name="connsiteX32" fmla="*/ 589210 w 608415"/>
                <a:gd name="connsiteY32" fmla="*/ 31606 h 607568"/>
                <a:gd name="connsiteX33" fmla="*/ 608415 w 608415"/>
                <a:gd name="connsiteY33" fmla="*/ 50784 h 607568"/>
                <a:gd name="connsiteX34" fmla="*/ 608415 w 608415"/>
                <a:gd name="connsiteY34" fmla="*/ 113995 h 607568"/>
                <a:gd name="connsiteX35" fmla="*/ 589210 w 608415"/>
                <a:gd name="connsiteY35" fmla="*/ 133174 h 607568"/>
                <a:gd name="connsiteX36" fmla="*/ 576765 w 608415"/>
                <a:gd name="connsiteY36" fmla="*/ 133174 h 607568"/>
                <a:gd name="connsiteX37" fmla="*/ 576765 w 608415"/>
                <a:gd name="connsiteY37" fmla="*/ 461967 h 607568"/>
                <a:gd name="connsiteX38" fmla="*/ 557560 w 608415"/>
                <a:gd name="connsiteY38" fmla="*/ 481145 h 607568"/>
                <a:gd name="connsiteX39" fmla="*/ 342618 w 608415"/>
                <a:gd name="connsiteY39" fmla="*/ 481145 h 607568"/>
                <a:gd name="connsiteX40" fmla="*/ 414521 w 608415"/>
                <a:gd name="connsiteY40" fmla="*/ 576883 h 607568"/>
                <a:gd name="connsiteX41" fmla="*/ 410680 w 608415"/>
                <a:gd name="connsiteY41" fmla="*/ 603733 h 607568"/>
                <a:gd name="connsiteX42" fmla="*/ 399157 w 608415"/>
                <a:gd name="connsiteY42" fmla="*/ 607568 h 607568"/>
                <a:gd name="connsiteX43" fmla="*/ 383793 w 608415"/>
                <a:gd name="connsiteY43" fmla="*/ 599897 h 607568"/>
                <a:gd name="connsiteX44" fmla="*/ 323413 w 608415"/>
                <a:gd name="connsiteY44" fmla="*/ 519348 h 607568"/>
                <a:gd name="connsiteX45" fmla="*/ 323413 w 608415"/>
                <a:gd name="connsiteY45" fmla="*/ 588390 h 607568"/>
                <a:gd name="connsiteX46" fmla="*/ 304208 w 608415"/>
                <a:gd name="connsiteY46" fmla="*/ 607568 h 607568"/>
                <a:gd name="connsiteX47" fmla="*/ 285003 w 608415"/>
                <a:gd name="connsiteY47" fmla="*/ 588390 h 607568"/>
                <a:gd name="connsiteX48" fmla="*/ 285003 w 608415"/>
                <a:gd name="connsiteY48" fmla="*/ 519348 h 607568"/>
                <a:gd name="connsiteX49" fmla="*/ 224622 w 608415"/>
                <a:gd name="connsiteY49" fmla="*/ 599897 h 607568"/>
                <a:gd name="connsiteX50" fmla="*/ 209258 w 608415"/>
                <a:gd name="connsiteY50" fmla="*/ 607568 h 607568"/>
                <a:gd name="connsiteX51" fmla="*/ 197735 w 608415"/>
                <a:gd name="connsiteY51" fmla="*/ 603733 h 607568"/>
                <a:gd name="connsiteX52" fmla="*/ 193894 w 608415"/>
                <a:gd name="connsiteY52" fmla="*/ 576883 h 607568"/>
                <a:gd name="connsiteX53" fmla="*/ 265798 w 608415"/>
                <a:gd name="connsiteY53" fmla="*/ 481145 h 607568"/>
                <a:gd name="connsiteX54" fmla="*/ 50855 w 608415"/>
                <a:gd name="connsiteY54" fmla="*/ 481145 h 607568"/>
                <a:gd name="connsiteX55" fmla="*/ 31650 w 608415"/>
                <a:gd name="connsiteY55" fmla="*/ 461967 h 607568"/>
                <a:gd name="connsiteX56" fmla="*/ 31650 w 608415"/>
                <a:gd name="connsiteY56" fmla="*/ 133174 h 607568"/>
                <a:gd name="connsiteX57" fmla="*/ 19205 w 608415"/>
                <a:gd name="connsiteY57" fmla="*/ 133174 h 607568"/>
                <a:gd name="connsiteX58" fmla="*/ 0 w 608415"/>
                <a:gd name="connsiteY58" fmla="*/ 113995 h 607568"/>
                <a:gd name="connsiteX59" fmla="*/ 0 w 608415"/>
                <a:gd name="connsiteY59" fmla="*/ 50784 h 607568"/>
                <a:gd name="connsiteX60" fmla="*/ 19205 w 608415"/>
                <a:gd name="connsiteY60" fmla="*/ 31606 h 607568"/>
                <a:gd name="connsiteX61" fmla="*/ 285003 w 608415"/>
                <a:gd name="connsiteY61" fmla="*/ 31606 h 607568"/>
                <a:gd name="connsiteX62" fmla="*/ 285003 w 608415"/>
                <a:gd name="connsiteY62" fmla="*/ 19178 h 607568"/>
                <a:gd name="connsiteX63" fmla="*/ 304208 w 608415"/>
                <a:gd name="connsiteY6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8415" h="607568">
                  <a:moveTo>
                    <a:pt x="145802" y="316204"/>
                  </a:moveTo>
                  <a:lnTo>
                    <a:pt x="335878" y="316204"/>
                  </a:lnTo>
                  <a:cubicBezTo>
                    <a:pt x="346480" y="316204"/>
                    <a:pt x="355085" y="324787"/>
                    <a:pt x="355085" y="335363"/>
                  </a:cubicBezTo>
                  <a:cubicBezTo>
                    <a:pt x="355085" y="345938"/>
                    <a:pt x="346480" y="354521"/>
                    <a:pt x="335878" y="354521"/>
                  </a:cubicBezTo>
                  <a:lnTo>
                    <a:pt x="145802" y="354521"/>
                  </a:lnTo>
                  <a:cubicBezTo>
                    <a:pt x="135199" y="354521"/>
                    <a:pt x="126594" y="345938"/>
                    <a:pt x="126594" y="335363"/>
                  </a:cubicBezTo>
                  <a:cubicBezTo>
                    <a:pt x="126594" y="324787"/>
                    <a:pt x="135199" y="316204"/>
                    <a:pt x="145802" y="316204"/>
                  </a:cubicBezTo>
                  <a:close/>
                  <a:moveTo>
                    <a:pt x="145799" y="252977"/>
                  </a:moveTo>
                  <a:lnTo>
                    <a:pt x="430791" y="252977"/>
                  </a:lnTo>
                  <a:cubicBezTo>
                    <a:pt x="441392" y="252977"/>
                    <a:pt x="449995" y="261576"/>
                    <a:pt x="449995" y="272171"/>
                  </a:cubicBezTo>
                  <a:cubicBezTo>
                    <a:pt x="449995" y="282766"/>
                    <a:pt x="441392" y="291365"/>
                    <a:pt x="430791" y="291365"/>
                  </a:cubicBezTo>
                  <a:lnTo>
                    <a:pt x="145799" y="291365"/>
                  </a:lnTo>
                  <a:cubicBezTo>
                    <a:pt x="135198" y="291365"/>
                    <a:pt x="126594" y="282766"/>
                    <a:pt x="126594" y="272171"/>
                  </a:cubicBezTo>
                  <a:cubicBezTo>
                    <a:pt x="126594" y="261576"/>
                    <a:pt x="135198" y="252977"/>
                    <a:pt x="145799" y="252977"/>
                  </a:cubicBezTo>
                  <a:close/>
                  <a:moveTo>
                    <a:pt x="145805" y="189750"/>
                  </a:moveTo>
                  <a:lnTo>
                    <a:pt x="209279" y="189750"/>
                  </a:lnTo>
                  <a:cubicBezTo>
                    <a:pt x="219884" y="189750"/>
                    <a:pt x="228490" y="198349"/>
                    <a:pt x="228490" y="208944"/>
                  </a:cubicBezTo>
                  <a:cubicBezTo>
                    <a:pt x="228490" y="219539"/>
                    <a:pt x="219884" y="228138"/>
                    <a:pt x="209279" y="228138"/>
                  </a:cubicBezTo>
                  <a:lnTo>
                    <a:pt x="145805" y="228138"/>
                  </a:lnTo>
                  <a:cubicBezTo>
                    <a:pt x="135201" y="228138"/>
                    <a:pt x="126594" y="219539"/>
                    <a:pt x="126594" y="208944"/>
                  </a:cubicBezTo>
                  <a:cubicBezTo>
                    <a:pt x="126594" y="198349"/>
                    <a:pt x="135201" y="189750"/>
                    <a:pt x="145805" y="189750"/>
                  </a:cubicBezTo>
                  <a:close/>
                  <a:moveTo>
                    <a:pt x="70060" y="133174"/>
                  </a:moveTo>
                  <a:lnTo>
                    <a:pt x="70060" y="442788"/>
                  </a:lnTo>
                  <a:lnTo>
                    <a:pt x="538355" y="442788"/>
                  </a:lnTo>
                  <a:lnTo>
                    <a:pt x="538355" y="133174"/>
                  </a:lnTo>
                  <a:close/>
                  <a:moveTo>
                    <a:pt x="38410" y="69962"/>
                  </a:moveTo>
                  <a:lnTo>
                    <a:pt x="38410" y="94817"/>
                  </a:lnTo>
                  <a:lnTo>
                    <a:pt x="570005" y="94817"/>
                  </a:lnTo>
                  <a:lnTo>
                    <a:pt x="570005" y="69962"/>
                  </a:lnTo>
                  <a:close/>
                  <a:moveTo>
                    <a:pt x="304208" y="0"/>
                  </a:moveTo>
                  <a:cubicBezTo>
                    <a:pt x="314809" y="0"/>
                    <a:pt x="323413" y="8592"/>
                    <a:pt x="323413" y="19178"/>
                  </a:cubicBezTo>
                  <a:lnTo>
                    <a:pt x="323413" y="31606"/>
                  </a:lnTo>
                  <a:lnTo>
                    <a:pt x="589210" y="31606"/>
                  </a:lnTo>
                  <a:cubicBezTo>
                    <a:pt x="599811" y="31606"/>
                    <a:pt x="608415" y="40197"/>
                    <a:pt x="608415" y="50784"/>
                  </a:cubicBezTo>
                  <a:lnTo>
                    <a:pt x="608415" y="113995"/>
                  </a:lnTo>
                  <a:cubicBezTo>
                    <a:pt x="608415" y="124582"/>
                    <a:pt x="599811" y="133174"/>
                    <a:pt x="589210" y="133174"/>
                  </a:cubicBezTo>
                  <a:lnTo>
                    <a:pt x="576765" y="133174"/>
                  </a:lnTo>
                  <a:lnTo>
                    <a:pt x="576765" y="461967"/>
                  </a:lnTo>
                  <a:cubicBezTo>
                    <a:pt x="576765" y="472553"/>
                    <a:pt x="568161" y="481145"/>
                    <a:pt x="557560" y="481145"/>
                  </a:cubicBezTo>
                  <a:lnTo>
                    <a:pt x="342618" y="481145"/>
                  </a:lnTo>
                  <a:lnTo>
                    <a:pt x="414521" y="576883"/>
                  </a:lnTo>
                  <a:cubicBezTo>
                    <a:pt x="420974" y="585321"/>
                    <a:pt x="419284" y="597442"/>
                    <a:pt x="410680" y="603733"/>
                  </a:cubicBezTo>
                  <a:cubicBezTo>
                    <a:pt x="407300" y="606341"/>
                    <a:pt x="403306" y="607568"/>
                    <a:pt x="399157" y="607568"/>
                  </a:cubicBezTo>
                  <a:cubicBezTo>
                    <a:pt x="393319" y="607568"/>
                    <a:pt x="387634" y="604960"/>
                    <a:pt x="383793" y="599897"/>
                  </a:cubicBezTo>
                  <a:lnTo>
                    <a:pt x="323413" y="519348"/>
                  </a:lnTo>
                  <a:lnTo>
                    <a:pt x="323413" y="588390"/>
                  </a:lnTo>
                  <a:cubicBezTo>
                    <a:pt x="323413" y="598976"/>
                    <a:pt x="314809" y="607568"/>
                    <a:pt x="304208" y="607568"/>
                  </a:cubicBezTo>
                  <a:cubicBezTo>
                    <a:pt x="293607" y="607568"/>
                    <a:pt x="285003" y="598976"/>
                    <a:pt x="285003" y="588390"/>
                  </a:cubicBezTo>
                  <a:lnTo>
                    <a:pt x="285003" y="519348"/>
                  </a:lnTo>
                  <a:lnTo>
                    <a:pt x="224622" y="599897"/>
                  </a:lnTo>
                  <a:cubicBezTo>
                    <a:pt x="220781" y="604960"/>
                    <a:pt x="215096" y="607568"/>
                    <a:pt x="209258" y="607568"/>
                  </a:cubicBezTo>
                  <a:cubicBezTo>
                    <a:pt x="205110" y="607568"/>
                    <a:pt x="201115" y="606341"/>
                    <a:pt x="197735" y="603733"/>
                  </a:cubicBezTo>
                  <a:cubicBezTo>
                    <a:pt x="189131" y="597442"/>
                    <a:pt x="187441" y="585321"/>
                    <a:pt x="193894" y="576883"/>
                  </a:cubicBezTo>
                  <a:lnTo>
                    <a:pt x="265798" y="481145"/>
                  </a:lnTo>
                  <a:lnTo>
                    <a:pt x="50855" y="481145"/>
                  </a:lnTo>
                  <a:cubicBezTo>
                    <a:pt x="40253" y="481145"/>
                    <a:pt x="31650" y="472553"/>
                    <a:pt x="31650" y="461967"/>
                  </a:cubicBezTo>
                  <a:lnTo>
                    <a:pt x="31650" y="133174"/>
                  </a:lnTo>
                  <a:lnTo>
                    <a:pt x="19205" y="133174"/>
                  </a:lnTo>
                  <a:cubicBezTo>
                    <a:pt x="8604" y="133174"/>
                    <a:pt x="0" y="124582"/>
                    <a:pt x="0" y="113995"/>
                  </a:cubicBezTo>
                  <a:lnTo>
                    <a:pt x="0" y="50784"/>
                  </a:lnTo>
                  <a:cubicBezTo>
                    <a:pt x="0" y="40197"/>
                    <a:pt x="8604" y="31606"/>
                    <a:pt x="19205" y="31606"/>
                  </a:cubicBezTo>
                  <a:lnTo>
                    <a:pt x="285003" y="31606"/>
                  </a:lnTo>
                  <a:lnTo>
                    <a:pt x="285003" y="19178"/>
                  </a:lnTo>
                  <a:cubicBezTo>
                    <a:pt x="285003" y="8592"/>
                    <a:pt x="293607" y="0"/>
                    <a:pt x="30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1" name="椭圆 36"/>
            <p:cNvSpPr/>
            <p:nvPr/>
          </p:nvSpPr>
          <p:spPr>
            <a:xfrm>
              <a:off x="6962563" y="4581525"/>
              <a:ext cx="372835" cy="378218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2" name="椭圆 37"/>
            <p:cNvSpPr/>
            <p:nvPr/>
          </p:nvSpPr>
          <p:spPr>
            <a:xfrm>
              <a:off x="8136746" y="3135167"/>
              <a:ext cx="473851" cy="519575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019175" y="1889335"/>
            <a:ext cx="2320415" cy="1480413"/>
            <a:chOff x="3636966" y="4657139"/>
            <a:chExt cx="2320414" cy="1480412"/>
          </a:xfrm>
        </p:grpSpPr>
        <p:sp>
          <p:nvSpPr>
            <p:cNvPr id="94" name="文本框 6"/>
            <p:cNvSpPr txBox="1"/>
            <p:nvPr/>
          </p:nvSpPr>
          <p:spPr>
            <a:xfrm>
              <a:off x="3636966" y="4978517"/>
              <a:ext cx="2320414" cy="1159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endParaRPr>
            </a:p>
          </p:txBody>
        </p:sp>
        <p:sp>
          <p:nvSpPr>
            <p:cNvPr id="95" name="文本框 7"/>
            <p:cNvSpPr txBox="1"/>
            <p:nvPr/>
          </p:nvSpPr>
          <p:spPr>
            <a:xfrm>
              <a:off x="3922069" y="4657139"/>
              <a:ext cx="1750209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文字输入</a:t>
              </a:r>
              <a:endParaRPr lang="zh-CN" altLang="en-US" sz="2135" b="1" kern="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963921" y="1478476"/>
            <a:ext cx="2606584" cy="1213738"/>
            <a:chOff x="3636966" y="4657139"/>
            <a:chExt cx="2606583" cy="1213737"/>
          </a:xfrm>
        </p:grpSpPr>
        <p:sp>
          <p:nvSpPr>
            <p:cNvPr id="97" name="文本框 6"/>
            <p:cNvSpPr txBox="1"/>
            <p:nvPr/>
          </p:nvSpPr>
          <p:spPr>
            <a:xfrm>
              <a:off x="3636966" y="4978517"/>
              <a:ext cx="2606583" cy="89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endParaRPr>
            </a:p>
          </p:txBody>
        </p:sp>
        <p:sp>
          <p:nvSpPr>
            <p:cNvPr id="98" name="文本框 7"/>
            <p:cNvSpPr txBox="1"/>
            <p:nvPr/>
          </p:nvSpPr>
          <p:spPr>
            <a:xfrm>
              <a:off x="3922069" y="4657139"/>
              <a:ext cx="1750209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文字输入</a:t>
              </a:r>
              <a:endParaRPr lang="zh-CN" altLang="en-US" sz="2135" b="1" kern="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781362" y="1763855"/>
            <a:ext cx="2320415" cy="1480413"/>
            <a:chOff x="3636966" y="4657139"/>
            <a:chExt cx="2320414" cy="1480412"/>
          </a:xfrm>
        </p:grpSpPr>
        <p:sp>
          <p:nvSpPr>
            <p:cNvPr id="100" name="文本框 6"/>
            <p:cNvSpPr txBox="1"/>
            <p:nvPr/>
          </p:nvSpPr>
          <p:spPr>
            <a:xfrm>
              <a:off x="3636966" y="4978517"/>
              <a:ext cx="2320414" cy="1159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endParaRPr>
            </a:p>
          </p:txBody>
        </p:sp>
        <p:sp>
          <p:nvSpPr>
            <p:cNvPr id="101" name="文本框 7"/>
            <p:cNvSpPr txBox="1"/>
            <p:nvPr/>
          </p:nvSpPr>
          <p:spPr>
            <a:xfrm>
              <a:off x="3922069" y="4657139"/>
              <a:ext cx="1750209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文字输入</a:t>
              </a:r>
              <a:endParaRPr lang="zh-CN" altLang="en-US" sz="2135" b="1" kern="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067873" y="4542037"/>
            <a:ext cx="2320415" cy="1480413"/>
            <a:chOff x="3636966" y="4657139"/>
            <a:chExt cx="2320414" cy="1480412"/>
          </a:xfrm>
        </p:grpSpPr>
        <p:sp>
          <p:nvSpPr>
            <p:cNvPr id="103" name="文本框 6"/>
            <p:cNvSpPr txBox="1"/>
            <p:nvPr/>
          </p:nvSpPr>
          <p:spPr>
            <a:xfrm>
              <a:off x="3636966" y="4978517"/>
              <a:ext cx="2320414" cy="1159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endParaRPr>
            </a:p>
          </p:txBody>
        </p:sp>
        <p:sp>
          <p:nvSpPr>
            <p:cNvPr id="104" name="文本框 7"/>
            <p:cNvSpPr txBox="1"/>
            <p:nvPr/>
          </p:nvSpPr>
          <p:spPr>
            <a:xfrm>
              <a:off x="3922069" y="4657139"/>
              <a:ext cx="1750209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文字输入</a:t>
              </a:r>
              <a:endParaRPr lang="zh-CN" altLang="en-US" sz="2135" b="1" kern="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858763" y="5254242"/>
            <a:ext cx="2320415" cy="1480413"/>
            <a:chOff x="3636966" y="4657139"/>
            <a:chExt cx="2320414" cy="1480412"/>
          </a:xfrm>
        </p:grpSpPr>
        <p:sp>
          <p:nvSpPr>
            <p:cNvPr id="106" name="文本框 6"/>
            <p:cNvSpPr txBox="1"/>
            <p:nvPr/>
          </p:nvSpPr>
          <p:spPr>
            <a:xfrm>
              <a:off x="3636966" y="4978517"/>
              <a:ext cx="2320414" cy="1159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endParaRPr>
            </a:p>
          </p:txBody>
        </p:sp>
        <p:sp>
          <p:nvSpPr>
            <p:cNvPr id="107" name="文本框 7"/>
            <p:cNvSpPr txBox="1"/>
            <p:nvPr/>
          </p:nvSpPr>
          <p:spPr>
            <a:xfrm>
              <a:off x="3922069" y="4657139"/>
              <a:ext cx="1750209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文字输入</a:t>
              </a:r>
              <a:endParaRPr lang="zh-CN" altLang="en-US" sz="2135" b="1" kern="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2" name="燕尾形 31"/>
          <p:cNvSpPr/>
          <p:nvPr/>
        </p:nvSpPr>
        <p:spPr>
          <a:xfrm>
            <a:off x="653418" y="612649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60866" y="537098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5745707 h 6858000"/>
              <a:gd name="connsiteX1-3" fmla="*/ 12192000 w 12192000"/>
              <a:gd name="connsiteY1-4" fmla="*/ 0 h 6858000"/>
              <a:gd name="connsiteX2-5" fmla="*/ 12192000 w 12192000"/>
              <a:gd name="connsiteY2-6" fmla="*/ 6858000 h 6858000"/>
              <a:gd name="connsiteX3-7" fmla="*/ 0 w 12192000"/>
              <a:gd name="connsiteY3-8" fmla="*/ 6858000 h 6858000"/>
              <a:gd name="connsiteX4-9" fmla="*/ 0 w 12192000"/>
              <a:gd name="connsiteY4-10" fmla="*/ 5745707 h 6858000"/>
              <a:gd name="connsiteX0-11" fmla="*/ 0 w 12192000"/>
              <a:gd name="connsiteY0-12" fmla="*/ 5745707 h 6858000"/>
              <a:gd name="connsiteX1-13" fmla="*/ 12192000 w 12192000"/>
              <a:gd name="connsiteY1-14" fmla="*/ 0 h 6858000"/>
              <a:gd name="connsiteX2-15" fmla="*/ 12192000 w 12192000"/>
              <a:gd name="connsiteY2-16" fmla="*/ 6858000 h 6858000"/>
              <a:gd name="connsiteX3-17" fmla="*/ 0 w 12192000"/>
              <a:gd name="connsiteY3-18" fmla="*/ 6858000 h 6858000"/>
              <a:gd name="connsiteX4-19" fmla="*/ 0 w 12192000"/>
              <a:gd name="connsiteY4-20" fmla="*/ 5745707 h 6858000"/>
              <a:gd name="connsiteX0-21" fmla="*/ 0 w 12192000"/>
              <a:gd name="connsiteY0-22" fmla="*/ 5745707 h 6858000"/>
              <a:gd name="connsiteX1-23" fmla="*/ 12192000 w 12192000"/>
              <a:gd name="connsiteY1-24" fmla="*/ 0 h 6858000"/>
              <a:gd name="connsiteX2-25" fmla="*/ 12192000 w 12192000"/>
              <a:gd name="connsiteY2-26" fmla="*/ 6858000 h 6858000"/>
              <a:gd name="connsiteX3-27" fmla="*/ 0 w 12192000"/>
              <a:gd name="connsiteY3-28" fmla="*/ 6858000 h 6858000"/>
              <a:gd name="connsiteX4-29" fmla="*/ 0 w 12192000"/>
              <a:gd name="connsiteY4-30" fmla="*/ 5745707 h 6858000"/>
              <a:gd name="connsiteX0-31" fmla="*/ 0 w 12192000"/>
              <a:gd name="connsiteY0-32" fmla="*/ 5745707 h 6858000"/>
              <a:gd name="connsiteX1-33" fmla="*/ 12192000 w 12192000"/>
              <a:gd name="connsiteY1-34" fmla="*/ 0 h 6858000"/>
              <a:gd name="connsiteX2-35" fmla="*/ 12192000 w 12192000"/>
              <a:gd name="connsiteY2-36" fmla="*/ 6858000 h 6858000"/>
              <a:gd name="connsiteX3-37" fmla="*/ 0 w 12192000"/>
              <a:gd name="connsiteY3-38" fmla="*/ 6858000 h 6858000"/>
              <a:gd name="connsiteX4-39" fmla="*/ 0 w 12192000"/>
              <a:gd name="connsiteY4-40" fmla="*/ 5745707 h 6858000"/>
              <a:gd name="connsiteX0-41" fmla="*/ 0 w 12192000"/>
              <a:gd name="connsiteY0-42" fmla="*/ 5745707 h 6858000"/>
              <a:gd name="connsiteX1-43" fmla="*/ 12192000 w 12192000"/>
              <a:gd name="connsiteY1-44" fmla="*/ 0 h 6858000"/>
              <a:gd name="connsiteX2-45" fmla="*/ 12192000 w 12192000"/>
              <a:gd name="connsiteY2-46" fmla="*/ 6858000 h 6858000"/>
              <a:gd name="connsiteX3-47" fmla="*/ 0 w 12192000"/>
              <a:gd name="connsiteY3-48" fmla="*/ 6858000 h 6858000"/>
              <a:gd name="connsiteX4-49" fmla="*/ 0 w 12192000"/>
              <a:gd name="connsiteY4-50" fmla="*/ 5745707 h 6858000"/>
              <a:gd name="connsiteX0-51" fmla="*/ 0 w 12192000"/>
              <a:gd name="connsiteY0-52" fmla="*/ 5745707 h 6858000"/>
              <a:gd name="connsiteX1-53" fmla="*/ 12192000 w 12192000"/>
              <a:gd name="connsiteY1-54" fmla="*/ 0 h 6858000"/>
              <a:gd name="connsiteX2-55" fmla="*/ 12192000 w 12192000"/>
              <a:gd name="connsiteY2-56" fmla="*/ 6858000 h 6858000"/>
              <a:gd name="connsiteX3-57" fmla="*/ 0 w 12192000"/>
              <a:gd name="connsiteY3-58" fmla="*/ 6858000 h 6858000"/>
              <a:gd name="connsiteX4-59" fmla="*/ 0 w 12192000"/>
              <a:gd name="connsiteY4-60" fmla="*/ 5745707 h 6858000"/>
              <a:gd name="connsiteX0-61" fmla="*/ 0 w 12192000"/>
              <a:gd name="connsiteY0-62" fmla="*/ 5745707 h 6858000"/>
              <a:gd name="connsiteX1-63" fmla="*/ 12192000 w 12192000"/>
              <a:gd name="connsiteY1-64" fmla="*/ 0 h 6858000"/>
              <a:gd name="connsiteX2-65" fmla="*/ 12192000 w 12192000"/>
              <a:gd name="connsiteY2-66" fmla="*/ 6858000 h 6858000"/>
              <a:gd name="connsiteX3-67" fmla="*/ 0 w 12192000"/>
              <a:gd name="connsiteY3-68" fmla="*/ 6858000 h 6858000"/>
              <a:gd name="connsiteX4-69" fmla="*/ 0 w 12192000"/>
              <a:gd name="connsiteY4-70" fmla="*/ 5745707 h 6858000"/>
              <a:gd name="connsiteX0-71" fmla="*/ 0 w 12192000"/>
              <a:gd name="connsiteY0-72" fmla="*/ 5745707 h 6858000"/>
              <a:gd name="connsiteX1-73" fmla="*/ 12192000 w 12192000"/>
              <a:gd name="connsiteY1-74" fmla="*/ 0 h 6858000"/>
              <a:gd name="connsiteX2-75" fmla="*/ 12192000 w 12192000"/>
              <a:gd name="connsiteY2-76" fmla="*/ 6858000 h 6858000"/>
              <a:gd name="connsiteX3-77" fmla="*/ 0 w 12192000"/>
              <a:gd name="connsiteY3-78" fmla="*/ 6858000 h 6858000"/>
              <a:gd name="connsiteX4-79" fmla="*/ 0 w 12192000"/>
              <a:gd name="connsiteY4-80" fmla="*/ 5745707 h 6858000"/>
              <a:gd name="connsiteX0-81" fmla="*/ 0 w 12192000"/>
              <a:gd name="connsiteY0-82" fmla="*/ 5745707 h 6858000"/>
              <a:gd name="connsiteX1-83" fmla="*/ 12192000 w 12192000"/>
              <a:gd name="connsiteY1-84" fmla="*/ 0 h 6858000"/>
              <a:gd name="connsiteX2-85" fmla="*/ 12192000 w 12192000"/>
              <a:gd name="connsiteY2-86" fmla="*/ 6858000 h 6858000"/>
              <a:gd name="connsiteX3-87" fmla="*/ 0 w 12192000"/>
              <a:gd name="connsiteY3-88" fmla="*/ 6858000 h 6858000"/>
              <a:gd name="connsiteX4-89" fmla="*/ 0 w 12192000"/>
              <a:gd name="connsiteY4-90" fmla="*/ 5745707 h 6858000"/>
              <a:gd name="connsiteX0-91" fmla="*/ 0 w 12192000"/>
              <a:gd name="connsiteY0-92" fmla="*/ 5745707 h 6858000"/>
              <a:gd name="connsiteX1-93" fmla="*/ 12192000 w 12192000"/>
              <a:gd name="connsiteY1-94" fmla="*/ 0 h 6858000"/>
              <a:gd name="connsiteX2-95" fmla="*/ 12192000 w 12192000"/>
              <a:gd name="connsiteY2-96" fmla="*/ 6858000 h 6858000"/>
              <a:gd name="connsiteX3-97" fmla="*/ 0 w 12192000"/>
              <a:gd name="connsiteY3-98" fmla="*/ 6858000 h 6858000"/>
              <a:gd name="connsiteX4-99" fmla="*/ 0 w 12192000"/>
              <a:gd name="connsiteY4-100" fmla="*/ 5745707 h 6858000"/>
              <a:gd name="connsiteX0-101" fmla="*/ 9525 w 12192000"/>
              <a:gd name="connsiteY0-102" fmla="*/ 5164682 h 6858000"/>
              <a:gd name="connsiteX1-103" fmla="*/ 12192000 w 12192000"/>
              <a:gd name="connsiteY1-104" fmla="*/ 0 h 6858000"/>
              <a:gd name="connsiteX2-105" fmla="*/ 12192000 w 12192000"/>
              <a:gd name="connsiteY2-106" fmla="*/ 6858000 h 6858000"/>
              <a:gd name="connsiteX3-107" fmla="*/ 0 w 12192000"/>
              <a:gd name="connsiteY3-108" fmla="*/ 6858000 h 6858000"/>
              <a:gd name="connsiteX4-109" fmla="*/ 9525 w 12192000"/>
              <a:gd name="connsiteY4-110" fmla="*/ 5164682 h 6858000"/>
              <a:gd name="connsiteX0-111" fmla="*/ 0 w 12192000"/>
              <a:gd name="connsiteY0-112" fmla="*/ 5164682 h 6858000"/>
              <a:gd name="connsiteX1-113" fmla="*/ 12192000 w 12192000"/>
              <a:gd name="connsiteY1-114" fmla="*/ 0 h 6858000"/>
              <a:gd name="connsiteX2-115" fmla="*/ 12192000 w 12192000"/>
              <a:gd name="connsiteY2-116" fmla="*/ 6858000 h 6858000"/>
              <a:gd name="connsiteX3-117" fmla="*/ 0 w 12192000"/>
              <a:gd name="connsiteY3-118" fmla="*/ 6858000 h 6858000"/>
              <a:gd name="connsiteX4-119" fmla="*/ 0 w 12192000"/>
              <a:gd name="connsiteY4-120" fmla="*/ 5164682 h 6858000"/>
              <a:gd name="connsiteX0-121" fmla="*/ 0 w 12192000"/>
              <a:gd name="connsiteY0-122" fmla="*/ 5164682 h 6858000"/>
              <a:gd name="connsiteX1-123" fmla="*/ 12192000 w 12192000"/>
              <a:gd name="connsiteY1-124" fmla="*/ 0 h 6858000"/>
              <a:gd name="connsiteX2-125" fmla="*/ 12192000 w 12192000"/>
              <a:gd name="connsiteY2-126" fmla="*/ 6858000 h 6858000"/>
              <a:gd name="connsiteX3-127" fmla="*/ 0 w 12192000"/>
              <a:gd name="connsiteY3-128" fmla="*/ 6858000 h 6858000"/>
              <a:gd name="connsiteX4-129" fmla="*/ 0 w 12192000"/>
              <a:gd name="connsiteY4-130" fmla="*/ 5164682 h 6858000"/>
              <a:gd name="connsiteX0-131" fmla="*/ 9525 w 12192000"/>
              <a:gd name="connsiteY0-132" fmla="*/ 4459832 h 6858000"/>
              <a:gd name="connsiteX1-133" fmla="*/ 12192000 w 12192000"/>
              <a:gd name="connsiteY1-134" fmla="*/ 0 h 6858000"/>
              <a:gd name="connsiteX2-135" fmla="*/ 12192000 w 12192000"/>
              <a:gd name="connsiteY2-136" fmla="*/ 6858000 h 6858000"/>
              <a:gd name="connsiteX3-137" fmla="*/ 0 w 12192000"/>
              <a:gd name="connsiteY3-138" fmla="*/ 6858000 h 6858000"/>
              <a:gd name="connsiteX4-139" fmla="*/ 9525 w 12192000"/>
              <a:gd name="connsiteY4-140" fmla="*/ 4459832 h 6858000"/>
              <a:gd name="connsiteX0-141" fmla="*/ 0 w 12192000"/>
              <a:gd name="connsiteY0-142" fmla="*/ 4459832 h 6858000"/>
              <a:gd name="connsiteX1-143" fmla="*/ 12192000 w 12192000"/>
              <a:gd name="connsiteY1-144" fmla="*/ 0 h 6858000"/>
              <a:gd name="connsiteX2-145" fmla="*/ 12192000 w 12192000"/>
              <a:gd name="connsiteY2-146" fmla="*/ 6858000 h 6858000"/>
              <a:gd name="connsiteX3-147" fmla="*/ 0 w 12192000"/>
              <a:gd name="connsiteY3-148" fmla="*/ 6858000 h 6858000"/>
              <a:gd name="connsiteX4-149" fmla="*/ 0 w 12192000"/>
              <a:gd name="connsiteY4-150" fmla="*/ 4459832 h 6858000"/>
              <a:gd name="connsiteX0-151" fmla="*/ 0 w 12192000"/>
              <a:gd name="connsiteY0-152" fmla="*/ 4459832 h 6858000"/>
              <a:gd name="connsiteX1-153" fmla="*/ 12192000 w 12192000"/>
              <a:gd name="connsiteY1-154" fmla="*/ 0 h 6858000"/>
              <a:gd name="connsiteX2-155" fmla="*/ 12192000 w 12192000"/>
              <a:gd name="connsiteY2-156" fmla="*/ 6858000 h 6858000"/>
              <a:gd name="connsiteX3-157" fmla="*/ 0 w 12192000"/>
              <a:gd name="connsiteY3-158" fmla="*/ 6858000 h 6858000"/>
              <a:gd name="connsiteX4-159" fmla="*/ 0 w 12192000"/>
              <a:gd name="connsiteY4-160" fmla="*/ 4459832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858000">
                <a:moveTo>
                  <a:pt x="0" y="4459832"/>
                </a:moveTo>
                <a:cubicBezTo>
                  <a:pt x="1539875" y="4678196"/>
                  <a:pt x="9642475" y="5668086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lnTo>
                  <a:pt x="0" y="4459832"/>
                </a:lnTo>
                <a:close/>
              </a:path>
            </a:pathLst>
          </a:custGeom>
          <a:solidFill>
            <a:srgbClr val="A5654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5745707 h 6858000"/>
              <a:gd name="connsiteX1-3" fmla="*/ 12192000 w 12192000"/>
              <a:gd name="connsiteY1-4" fmla="*/ 0 h 6858000"/>
              <a:gd name="connsiteX2-5" fmla="*/ 12192000 w 12192000"/>
              <a:gd name="connsiteY2-6" fmla="*/ 6858000 h 6858000"/>
              <a:gd name="connsiteX3-7" fmla="*/ 0 w 12192000"/>
              <a:gd name="connsiteY3-8" fmla="*/ 6858000 h 6858000"/>
              <a:gd name="connsiteX4-9" fmla="*/ 0 w 12192000"/>
              <a:gd name="connsiteY4-10" fmla="*/ 5745707 h 6858000"/>
              <a:gd name="connsiteX0-11" fmla="*/ 0 w 12192000"/>
              <a:gd name="connsiteY0-12" fmla="*/ 5745707 h 6858000"/>
              <a:gd name="connsiteX1-13" fmla="*/ 12192000 w 12192000"/>
              <a:gd name="connsiteY1-14" fmla="*/ 0 h 6858000"/>
              <a:gd name="connsiteX2-15" fmla="*/ 12192000 w 12192000"/>
              <a:gd name="connsiteY2-16" fmla="*/ 6858000 h 6858000"/>
              <a:gd name="connsiteX3-17" fmla="*/ 0 w 12192000"/>
              <a:gd name="connsiteY3-18" fmla="*/ 6858000 h 6858000"/>
              <a:gd name="connsiteX4-19" fmla="*/ 0 w 12192000"/>
              <a:gd name="connsiteY4-20" fmla="*/ 5745707 h 6858000"/>
              <a:gd name="connsiteX0-21" fmla="*/ 0 w 12192000"/>
              <a:gd name="connsiteY0-22" fmla="*/ 5745707 h 6858000"/>
              <a:gd name="connsiteX1-23" fmla="*/ 12192000 w 12192000"/>
              <a:gd name="connsiteY1-24" fmla="*/ 0 h 6858000"/>
              <a:gd name="connsiteX2-25" fmla="*/ 12192000 w 12192000"/>
              <a:gd name="connsiteY2-26" fmla="*/ 6858000 h 6858000"/>
              <a:gd name="connsiteX3-27" fmla="*/ 0 w 12192000"/>
              <a:gd name="connsiteY3-28" fmla="*/ 6858000 h 6858000"/>
              <a:gd name="connsiteX4-29" fmla="*/ 0 w 12192000"/>
              <a:gd name="connsiteY4-30" fmla="*/ 5745707 h 6858000"/>
              <a:gd name="connsiteX0-31" fmla="*/ 0 w 12192000"/>
              <a:gd name="connsiteY0-32" fmla="*/ 5745707 h 6858000"/>
              <a:gd name="connsiteX1-33" fmla="*/ 12192000 w 12192000"/>
              <a:gd name="connsiteY1-34" fmla="*/ 0 h 6858000"/>
              <a:gd name="connsiteX2-35" fmla="*/ 12192000 w 12192000"/>
              <a:gd name="connsiteY2-36" fmla="*/ 6858000 h 6858000"/>
              <a:gd name="connsiteX3-37" fmla="*/ 0 w 12192000"/>
              <a:gd name="connsiteY3-38" fmla="*/ 6858000 h 6858000"/>
              <a:gd name="connsiteX4-39" fmla="*/ 0 w 12192000"/>
              <a:gd name="connsiteY4-40" fmla="*/ 5745707 h 6858000"/>
              <a:gd name="connsiteX0-41" fmla="*/ 0 w 12192000"/>
              <a:gd name="connsiteY0-42" fmla="*/ 5745707 h 6858000"/>
              <a:gd name="connsiteX1-43" fmla="*/ 12192000 w 12192000"/>
              <a:gd name="connsiteY1-44" fmla="*/ 0 h 6858000"/>
              <a:gd name="connsiteX2-45" fmla="*/ 12192000 w 12192000"/>
              <a:gd name="connsiteY2-46" fmla="*/ 6858000 h 6858000"/>
              <a:gd name="connsiteX3-47" fmla="*/ 0 w 12192000"/>
              <a:gd name="connsiteY3-48" fmla="*/ 6858000 h 6858000"/>
              <a:gd name="connsiteX4-49" fmla="*/ 0 w 12192000"/>
              <a:gd name="connsiteY4-50" fmla="*/ 5745707 h 6858000"/>
              <a:gd name="connsiteX0-51" fmla="*/ 0 w 12192000"/>
              <a:gd name="connsiteY0-52" fmla="*/ 5745707 h 6858000"/>
              <a:gd name="connsiteX1-53" fmla="*/ 12192000 w 12192000"/>
              <a:gd name="connsiteY1-54" fmla="*/ 0 h 6858000"/>
              <a:gd name="connsiteX2-55" fmla="*/ 12192000 w 12192000"/>
              <a:gd name="connsiteY2-56" fmla="*/ 6858000 h 6858000"/>
              <a:gd name="connsiteX3-57" fmla="*/ 0 w 12192000"/>
              <a:gd name="connsiteY3-58" fmla="*/ 6858000 h 6858000"/>
              <a:gd name="connsiteX4-59" fmla="*/ 0 w 12192000"/>
              <a:gd name="connsiteY4-60" fmla="*/ 5745707 h 6858000"/>
              <a:gd name="connsiteX0-61" fmla="*/ 0 w 12192000"/>
              <a:gd name="connsiteY0-62" fmla="*/ 5745707 h 6858000"/>
              <a:gd name="connsiteX1-63" fmla="*/ 12192000 w 12192000"/>
              <a:gd name="connsiteY1-64" fmla="*/ 0 h 6858000"/>
              <a:gd name="connsiteX2-65" fmla="*/ 12192000 w 12192000"/>
              <a:gd name="connsiteY2-66" fmla="*/ 6858000 h 6858000"/>
              <a:gd name="connsiteX3-67" fmla="*/ 0 w 12192000"/>
              <a:gd name="connsiteY3-68" fmla="*/ 6858000 h 6858000"/>
              <a:gd name="connsiteX4-69" fmla="*/ 0 w 12192000"/>
              <a:gd name="connsiteY4-70" fmla="*/ 5745707 h 6858000"/>
              <a:gd name="connsiteX0-71" fmla="*/ 0 w 12192000"/>
              <a:gd name="connsiteY0-72" fmla="*/ 5745707 h 6858000"/>
              <a:gd name="connsiteX1-73" fmla="*/ 12192000 w 12192000"/>
              <a:gd name="connsiteY1-74" fmla="*/ 0 h 6858000"/>
              <a:gd name="connsiteX2-75" fmla="*/ 12192000 w 12192000"/>
              <a:gd name="connsiteY2-76" fmla="*/ 6858000 h 6858000"/>
              <a:gd name="connsiteX3-77" fmla="*/ 0 w 12192000"/>
              <a:gd name="connsiteY3-78" fmla="*/ 6858000 h 6858000"/>
              <a:gd name="connsiteX4-79" fmla="*/ 0 w 12192000"/>
              <a:gd name="connsiteY4-80" fmla="*/ 5745707 h 6858000"/>
              <a:gd name="connsiteX0-81" fmla="*/ 0 w 12192000"/>
              <a:gd name="connsiteY0-82" fmla="*/ 5745707 h 6858000"/>
              <a:gd name="connsiteX1-83" fmla="*/ 12192000 w 12192000"/>
              <a:gd name="connsiteY1-84" fmla="*/ 0 h 6858000"/>
              <a:gd name="connsiteX2-85" fmla="*/ 12192000 w 12192000"/>
              <a:gd name="connsiteY2-86" fmla="*/ 6858000 h 6858000"/>
              <a:gd name="connsiteX3-87" fmla="*/ 0 w 12192000"/>
              <a:gd name="connsiteY3-88" fmla="*/ 6858000 h 6858000"/>
              <a:gd name="connsiteX4-89" fmla="*/ 0 w 12192000"/>
              <a:gd name="connsiteY4-90" fmla="*/ 5745707 h 6858000"/>
              <a:gd name="connsiteX0-91" fmla="*/ 0 w 12192000"/>
              <a:gd name="connsiteY0-92" fmla="*/ 5745707 h 6858000"/>
              <a:gd name="connsiteX1-93" fmla="*/ 12192000 w 12192000"/>
              <a:gd name="connsiteY1-94" fmla="*/ 0 h 6858000"/>
              <a:gd name="connsiteX2-95" fmla="*/ 12192000 w 12192000"/>
              <a:gd name="connsiteY2-96" fmla="*/ 6858000 h 6858000"/>
              <a:gd name="connsiteX3-97" fmla="*/ 0 w 12192000"/>
              <a:gd name="connsiteY3-98" fmla="*/ 6858000 h 6858000"/>
              <a:gd name="connsiteX4-99" fmla="*/ 0 w 12192000"/>
              <a:gd name="connsiteY4-100" fmla="*/ 5745707 h 6858000"/>
              <a:gd name="connsiteX0-101" fmla="*/ 9525 w 12192000"/>
              <a:gd name="connsiteY0-102" fmla="*/ 5164682 h 6858000"/>
              <a:gd name="connsiteX1-103" fmla="*/ 12192000 w 12192000"/>
              <a:gd name="connsiteY1-104" fmla="*/ 0 h 6858000"/>
              <a:gd name="connsiteX2-105" fmla="*/ 12192000 w 12192000"/>
              <a:gd name="connsiteY2-106" fmla="*/ 6858000 h 6858000"/>
              <a:gd name="connsiteX3-107" fmla="*/ 0 w 12192000"/>
              <a:gd name="connsiteY3-108" fmla="*/ 6858000 h 6858000"/>
              <a:gd name="connsiteX4-109" fmla="*/ 9525 w 12192000"/>
              <a:gd name="connsiteY4-110" fmla="*/ 5164682 h 6858000"/>
              <a:gd name="connsiteX0-111" fmla="*/ 0 w 12192000"/>
              <a:gd name="connsiteY0-112" fmla="*/ 5164682 h 6858000"/>
              <a:gd name="connsiteX1-113" fmla="*/ 12192000 w 12192000"/>
              <a:gd name="connsiteY1-114" fmla="*/ 0 h 6858000"/>
              <a:gd name="connsiteX2-115" fmla="*/ 12192000 w 12192000"/>
              <a:gd name="connsiteY2-116" fmla="*/ 6858000 h 6858000"/>
              <a:gd name="connsiteX3-117" fmla="*/ 0 w 12192000"/>
              <a:gd name="connsiteY3-118" fmla="*/ 6858000 h 6858000"/>
              <a:gd name="connsiteX4-119" fmla="*/ 0 w 12192000"/>
              <a:gd name="connsiteY4-120" fmla="*/ 5164682 h 6858000"/>
              <a:gd name="connsiteX0-121" fmla="*/ 0 w 12192000"/>
              <a:gd name="connsiteY0-122" fmla="*/ 5164682 h 6858000"/>
              <a:gd name="connsiteX1-123" fmla="*/ 12192000 w 12192000"/>
              <a:gd name="connsiteY1-124" fmla="*/ 0 h 6858000"/>
              <a:gd name="connsiteX2-125" fmla="*/ 12192000 w 12192000"/>
              <a:gd name="connsiteY2-126" fmla="*/ 6858000 h 6858000"/>
              <a:gd name="connsiteX3-127" fmla="*/ 0 w 12192000"/>
              <a:gd name="connsiteY3-128" fmla="*/ 6858000 h 6858000"/>
              <a:gd name="connsiteX4-129" fmla="*/ 0 w 12192000"/>
              <a:gd name="connsiteY4-130" fmla="*/ 5164682 h 6858000"/>
              <a:gd name="connsiteX0-131" fmla="*/ 0 w 12192000"/>
              <a:gd name="connsiteY0-132" fmla="*/ 5164682 h 6858000"/>
              <a:gd name="connsiteX1-133" fmla="*/ 12192000 w 12192000"/>
              <a:gd name="connsiteY1-134" fmla="*/ 0 h 6858000"/>
              <a:gd name="connsiteX2-135" fmla="*/ 12192000 w 12192000"/>
              <a:gd name="connsiteY2-136" fmla="*/ 6858000 h 6858000"/>
              <a:gd name="connsiteX3-137" fmla="*/ 0 w 12192000"/>
              <a:gd name="connsiteY3-138" fmla="*/ 6858000 h 6858000"/>
              <a:gd name="connsiteX4-139" fmla="*/ 0 w 12192000"/>
              <a:gd name="connsiteY4-140" fmla="*/ 5164682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858000">
                <a:moveTo>
                  <a:pt x="0" y="5164682"/>
                </a:moveTo>
                <a:cubicBezTo>
                  <a:pt x="2692400" y="5297321"/>
                  <a:pt x="9642475" y="5668086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lnTo>
                  <a:pt x="0" y="5164682"/>
                </a:lnTo>
                <a:close/>
              </a:path>
            </a:pathLst>
          </a:custGeom>
          <a:solidFill>
            <a:srgbClr val="A56548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5745707 h 6858000"/>
              <a:gd name="connsiteX1-3" fmla="*/ 12192000 w 12192000"/>
              <a:gd name="connsiteY1-4" fmla="*/ 0 h 6858000"/>
              <a:gd name="connsiteX2-5" fmla="*/ 12192000 w 12192000"/>
              <a:gd name="connsiteY2-6" fmla="*/ 6858000 h 6858000"/>
              <a:gd name="connsiteX3-7" fmla="*/ 0 w 12192000"/>
              <a:gd name="connsiteY3-8" fmla="*/ 6858000 h 6858000"/>
              <a:gd name="connsiteX4-9" fmla="*/ 0 w 12192000"/>
              <a:gd name="connsiteY4-10" fmla="*/ 5745707 h 6858000"/>
              <a:gd name="connsiteX0-11" fmla="*/ 0 w 12192000"/>
              <a:gd name="connsiteY0-12" fmla="*/ 5745707 h 6858000"/>
              <a:gd name="connsiteX1-13" fmla="*/ 12192000 w 12192000"/>
              <a:gd name="connsiteY1-14" fmla="*/ 0 h 6858000"/>
              <a:gd name="connsiteX2-15" fmla="*/ 12192000 w 12192000"/>
              <a:gd name="connsiteY2-16" fmla="*/ 6858000 h 6858000"/>
              <a:gd name="connsiteX3-17" fmla="*/ 0 w 12192000"/>
              <a:gd name="connsiteY3-18" fmla="*/ 6858000 h 6858000"/>
              <a:gd name="connsiteX4-19" fmla="*/ 0 w 12192000"/>
              <a:gd name="connsiteY4-20" fmla="*/ 5745707 h 6858000"/>
              <a:gd name="connsiteX0-21" fmla="*/ 0 w 12192000"/>
              <a:gd name="connsiteY0-22" fmla="*/ 5745707 h 6858000"/>
              <a:gd name="connsiteX1-23" fmla="*/ 12192000 w 12192000"/>
              <a:gd name="connsiteY1-24" fmla="*/ 0 h 6858000"/>
              <a:gd name="connsiteX2-25" fmla="*/ 12192000 w 12192000"/>
              <a:gd name="connsiteY2-26" fmla="*/ 6858000 h 6858000"/>
              <a:gd name="connsiteX3-27" fmla="*/ 0 w 12192000"/>
              <a:gd name="connsiteY3-28" fmla="*/ 6858000 h 6858000"/>
              <a:gd name="connsiteX4-29" fmla="*/ 0 w 12192000"/>
              <a:gd name="connsiteY4-30" fmla="*/ 5745707 h 6858000"/>
              <a:gd name="connsiteX0-31" fmla="*/ 0 w 12192000"/>
              <a:gd name="connsiteY0-32" fmla="*/ 5745707 h 6858000"/>
              <a:gd name="connsiteX1-33" fmla="*/ 12192000 w 12192000"/>
              <a:gd name="connsiteY1-34" fmla="*/ 0 h 6858000"/>
              <a:gd name="connsiteX2-35" fmla="*/ 12192000 w 12192000"/>
              <a:gd name="connsiteY2-36" fmla="*/ 6858000 h 6858000"/>
              <a:gd name="connsiteX3-37" fmla="*/ 0 w 12192000"/>
              <a:gd name="connsiteY3-38" fmla="*/ 6858000 h 6858000"/>
              <a:gd name="connsiteX4-39" fmla="*/ 0 w 12192000"/>
              <a:gd name="connsiteY4-40" fmla="*/ 5745707 h 6858000"/>
              <a:gd name="connsiteX0-41" fmla="*/ 0 w 12192000"/>
              <a:gd name="connsiteY0-42" fmla="*/ 5745707 h 6858000"/>
              <a:gd name="connsiteX1-43" fmla="*/ 12192000 w 12192000"/>
              <a:gd name="connsiteY1-44" fmla="*/ 0 h 6858000"/>
              <a:gd name="connsiteX2-45" fmla="*/ 12192000 w 12192000"/>
              <a:gd name="connsiteY2-46" fmla="*/ 6858000 h 6858000"/>
              <a:gd name="connsiteX3-47" fmla="*/ 0 w 12192000"/>
              <a:gd name="connsiteY3-48" fmla="*/ 6858000 h 6858000"/>
              <a:gd name="connsiteX4-49" fmla="*/ 0 w 12192000"/>
              <a:gd name="connsiteY4-50" fmla="*/ 5745707 h 6858000"/>
              <a:gd name="connsiteX0-51" fmla="*/ 0 w 12192000"/>
              <a:gd name="connsiteY0-52" fmla="*/ 5745707 h 6858000"/>
              <a:gd name="connsiteX1-53" fmla="*/ 12192000 w 12192000"/>
              <a:gd name="connsiteY1-54" fmla="*/ 0 h 6858000"/>
              <a:gd name="connsiteX2-55" fmla="*/ 12192000 w 12192000"/>
              <a:gd name="connsiteY2-56" fmla="*/ 6858000 h 6858000"/>
              <a:gd name="connsiteX3-57" fmla="*/ 0 w 12192000"/>
              <a:gd name="connsiteY3-58" fmla="*/ 6858000 h 6858000"/>
              <a:gd name="connsiteX4-59" fmla="*/ 0 w 12192000"/>
              <a:gd name="connsiteY4-60" fmla="*/ 5745707 h 6858000"/>
              <a:gd name="connsiteX0-61" fmla="*/ 0 w 12192000"/>
              <a:gd name="connsiteY0-62" fmla="*/ 5745707 h 6858000"/>
              <a:gd name="connsiteX1-63" fmla="*/ 12192000 w 12192000"/>
              <a:gd name="connsiteY1-64" fmla="*/ 0 h 6858000"/>
              <a:gd name="connsiteX2-65" fmla="*/ 12192000 w 12192000"/>
              <a:gd name="connsiteY2-66" fmla="*/ 6858000 h 6858000"/>
              <a:gd name="connsiteX3-67" fmla="*/ 0 w 12192000"/>
              <a:gd name="connsiteY3-68" fmla="*/ 6858000 h 6858000"/>
              <a:gd name="connsiteX4-69" fmla="*/ 0 w 12192000"/>
              <a:gd name="connsiteY4-70" fmla="*/ 5745707 h 6858000"/>
              <a:gd name="connsiteX0-71" fmla="*/ 0 w 12192000"/>
              <a:gd name="connsiteY0-72" fmla="*/ 5745707 h 6858000"/>
              <a:gd name="connsiteX1-73" fmla="*/ 12192000 w 12192000"/>
              <a:gd name="connsiteY1-74" fmla="*/ 0 h 6858000"/>
              <a:gd name="connsiteX2-75" fmla="*/ 12192000 w 12192000"/>
              <a:gd name="connsiteY2-76" fmla="*/ 6858000 h 6858000"/>
              <a:gd name="connsiteX3-77" fmla="*/ 0 w 12192000"/>
              <a:gd name="connsiteY3-78" fmla="*/ 6858000 h 6858000"/>
              <a:gd name="connsiteX4-79" fmla="*/ 0 w 12192000"/>
              <a:gd name="connsiteY4-80" fmla="*/ 5745707 h 6858000"/>
              <a:gd name="connsiteX0-81" fmla="*/ 0 w 12192000"/>
              <a:gd name="connsiteY0-82" fmla="*/ 5745707 h 6858000"/>
              <a:gd name="connsiteX1-83" fmla="*/ 12192000 w 12192000"/>
              <a:gd name="connsiteY1-84" fmla="*/ 0 h 6858000"/>
              <a:gd name="connsiteX2-85" fmla="*/ 12192000 w 12192000"/>
              <a:gd name="connsiteY2-86" fmla="*/ 6858000 h 6858000"/>
              <a:gd name="connsiteX3-87" fmla="*/ 0 w 12192000"/>
              <a:gd name="connsiteY3-88" fmla="*/ 6858000 h 6858000"/>
              <a:gd name="connsiteX4-89" fmla="*/ 0 w 12192000"/>
              <a:gd name="connsiteY4-90" fmla="*/ 5745707 h 6858000"/>
              <a:gd name="connsiteX0-91" fmla="*/ 0 w 12192000"/>
              <a:gd name="connsiteY0-92" fmla="*/ 5745707 h 6858000"/>
              <a:gd name="connsiteX1-93" fmla="*/ 12192000 w 12192000"/>
              <a:gd name="connsiteY1-94" fmla="*/ 0 h 6858000"/>
              <a:gd name="connsiteX2-95" fmla="*/ 12192000 w 12192000"/>
              <a:gd name="connsiteY2-96" fmla="*/ 6858000 h 6858000"/>
              <a:gd name="connsiteX3-97" fmla="*/ 0 w 12192000"/>
              <a:gd name="connsiteY3-98" fmla="*/ 6858000 h 6858000"/>
              <a:gd name="connsiteX4-99" fmla="*/ 0 w 12192000"/>
              <a:gd name="connsiteY4-100" fmla="*/ 574570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858000">
                <a:moveTo>
                  <a:pt x="0" y="5745707"/>
                </a:moveTo>
                <a:cubicBezTo>
                  <a:pt x="3540125" y="5668796"/>
                  <a:pt x="9642475" y="5668086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lnTo>
                  <a:pt x="0" y="5745707"/>
                </a:lnTo>
                <a:close/>
              </a:path>
            </a:pathLst>
          </a:custGeom>
          <a:solidFill>
            <a:srgbClr val="A56548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524750" y="5808241"/>
            <a:ext cx="2781301" cy="505831"/>
          </a:xfrm>
          <a:prstGeom prst="ellipse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65754" y="5861429"/>
            <a:ext cx="1947146" cy="307777"/>
            <a:chOff x="5465753" y="5861428"/>
            <a:chExt cx="1947146" cy="307777"/>
          </a:xfrm>
        </p:grpSpPr>
        <p:sp>
          <p:nvSpPr>
            <p:cNvPr id="15" name="文本框 14"/>
            <p:cNvSpPr txBox="1"/>
            <p:nvPr/>
          </p:nvSpPr>
          <p:spPr>
            <a:xfrm>
              <a:off x="5465753" y="5861428"/>
              <a:ext cx="1800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请输入标题或关键字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6200000" flipV="1">
              <a:off x="7271010" y="5941769"/>
              <a:ext cx="152400" cy="13137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67447" y="1445054"/>
            <a:ext cx="5388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详细文本描述，建议与标题相关并符合整体语言风格，</a:t>
            </a:r>
            <a:endParaRPr lang="en-US" altLang="zh-CN" sz="1600" dirty="0" smtClean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详细文本描述，建议与标题相关并符合整体语言风格，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详细文本描述，建议与标题相关并符合整体语言风格，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详细文本描述，建议与标题相关并符合整体语言风格，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直角三角形 19"/>
          <p:cNvSpPr/>
          <p:nvPr/>
        </p:nvSpPr>
        <p:spPr>
          <a:xfrm rot="20147911">
            <a:off x="10330541" y="282199"/>
            <a:ext cx="247647" cy="247647"/>
          </a:xfrm>
          <a:prstGeom prst="rtTriangle">
            <a:avLst/>
          </a:prstGeom>
          <a:solidFill>
            <a:srgbClr val="5D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直角三角形 20"/>
          <p:cNvSpPr/>
          <p:nvPr/>
        </p:nvSpPr>
        <p:spPr>
          <a:xfrm rot="5165164">
            <a:off x="9720264" y="905132"/>
            <a:ext cx="390525" cy="390525"/>
          </a:xfrm>
          <a:prstGeom prst="rtTriangle">
            <a:avLst/>
          </a:prstGeom>
          <a:solidFill>
            <a:srgbClr val="5D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直角三角形 21"/>
          <p:cNvSpPr/>
          <p:nvPr/>
        </p:nvSpPr>
        <p:spPr>
          <a:xfrm rot="20147911">
            <a:off x="9205914" y="617115"/>
            <a:ext cx="247647" cy="183571"/>
          </a:xfrm>
          <a:prstGeom prst="rtTriangle">
            <a:avLst/>
          </a:prstGeom>
          <a:solidFill>
            <a:srgbClr val="5D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30663" y="4496238"/>
            <a:ext cx="918244" cy="918244"/>
            <a:chOff x="2030662" y="4496237"/>
            <a:chExt cx="918244" cy="918244"/>
          </a:xfrm>
        </p:grpSpPr>
        <p:sp>
          <p:nvSpPr>
            <p:cNvPr id="25" name="椭圆 24"/>
            <p:cNvSpPr/>
            <p:nvPr/>
          </p:nvSpPr>
          <p:spPr>
            <a:xfrm>
              <a:off x="2030662" y="4496237"/>
              <a:ext cx="918244" cy="918244"/>
            </a:xfrm>
            <a:prstGeom prst="ellipse">
              <a:avLst/>
            </a:prstGeom>
            <a:solidFill>
              <a:srgbClr val="A565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2332656" y="4708788"/>
              <a:ext cx="359077" cy="452639"/>
            </a:xfrm>
            <a:custGeom>
              <a:avLst/>
              <a:gdLst>
                <a:gd name="T0" fmla="*/ 0 w 142"/>
                <a:gd name="T1" fmla="*/ 24 h 179"/>
                <a:gd name="T2" fmla="*/ 78 w 142"/>
                <a:gd name="T3" fmla="*/ 0 h 179"/>
                <a:gd name="T4" fmla="*/ 116 w 142"/>
                <a:gd name="T5" fmla="*/ 100 h 179"/>
                <a:gd name="T6" fmla="*/ 136 w 142"/>
                <a:gd name="T7" fmla="*/ 94 h 179"/>
                <a:gd name="T8" fmla="*/ 142 w 142"/>
                <a:gd name="T9" fmla="*/ 113 h 179"/>
                <a:gd name="T10" fmla="*/ 85 w 142"/>
                <a:gd name="T11" fmla="*/ 130 h 179"/>
                <a:gd name="T12" fmla="*/ 99 w 142"/>
                <a:gd name="T13" fmla="*/ 179 h 179"/>
                <a:gd name="T14" fmla="*/ 80 w 142"/>
                <a:gd name="T15" fmla="*/ 179 h 179"/>
                <a:gd name="T16" fmla="*/ 68 w 142"/>
                <a:gd name="T17" fmla="*/ 136 h 179"/>
                <a:gd name="T18" fmla="*/ 12 w 142"/>
                <a:gd name="T19" fmla="*/ 153 h 179"/>
                <a:gd name="T20" fmla="*/ 6 w 142"/>
                <a:gd name="T21" fmla="*/ 134 h 179"/>
                <a:gd name="T22" fmla="*/ 23 w 142"/>
                <a:gd name="T23" fmla="*/ 128 h 179"/>
                <a:gd name="T24" fmla="*/ 0 w 142"/>
                <a:gd name="T25" fmla="*/ 24 h 179"/>
                <a:gd name="T26" fmla="*/ 0 w 142"/>
                <a:gd name="T27" fmla="*/ 24 h 179"/>
                <a:gd name="T28" fmla="*/ 14 w 142"/>
                <a:gd name="T29" fmla="*/ 34 h 179"/>
                <a:gd name="T30" fmla="*/ 36 w 142"/>
                <a:gd name="T31" fmla="*/ 119 h 179"/>
                <a:gd name="T32" fmla="*/ 48 w 142"/>
                <a:gd name="T33" fmla="*/ 115 h 179"/>
                <a:gd name="T34" fmla="*/ 27 w 142"/>
                <a:gd name="T35" fmla="*/ 30 h 179"/>
                <a:gd name="T36" fmla="*/ 14 w 142"/>
                <a:gd name="T37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79">
                  <a:moveTo>
                    <a:pt x="0" y="24"/>
                  </a:moveTo>
                  <a:lnTo>
                    <a:pt x="78" y="0"/>
                  </a:lnTo>
                  <a:lnTo>
                    <a:pt x="116" y="100"/>
                  </a:lnTo>
                  <a:lnTo>
                    <a:pt x="136" y="94"/>
                  </a:lnTo>
                  <a:lnTo>
                    <a:pt x="142" y="113"/>
                  </a:lnTo>
                  <a:lnTo>
                    <a:pt x="85" y="130"/>
                  </a:lnTo>
                  <a:lnTo>
                    <a:pt x="99" y="179"/>
                  </a:lnTo>
                  <a:lnTo>
                    <a:pt x="80" y="179"/>
                  </a:lnTo>
                  <a:lnTo>
                    <a:pt x="68" y="136"/>
                  </a:lnTo>
                  <a:lnTo>
                    <a:pt x="12" y="153"/>
                  </a:lnTo>
                  <a:lnTo>
                    <a:pt x="6" y="134"/>
                  </a:lnTo>
                  <a:lnTo>
                    <a:pt x="23" y="128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14" y="34"/>
                  </a:moveTo>
                  <a:lnTo>
                    <a:pt x="36" y="119"/>
                  </a:lnTo>
                  <a:lnTo>
                    <a:pt x="48" y="115"/>
                  </a:lnTo>
                  <a:lnTo>
                    <a:pt x="27" y="30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39433" y="4496238"/>
            <a:ext cx="842044" cy="842044"/>
            <a:chOff x="3339432" y="4496237"/>
            <a:chExt cx="842044" cy="842044"/>
          </a:xfrm>
        </p:grpSpPr>
        <p:sp>
          <p:nvSpPr>
            <p:cNvPr id="24" name="椭圆 23"/>
            <p:cNvSpPr/>
            <p:nvPr/>
          </p:nvSpPr>
          <p:spPr>
            <a:xfrm>
              <a:off x="3339432" y="4496237"/>
              <a:ext cx="842044" cy="842044"/>
            </a:xfrm>
            <a:prstGeom prst="ellipse">
              <a:avLst/>
            </a:prstGeom>
            <a:solidFill>
              <a:srgbClr val="A565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01"/>
            <p:cNvSpPr>
              <a:spLocks noEditPoints="1"/>
            </p:cNvSpPr>
            <p:nvPr/>
          </p:nvSpPr>
          <p:spPr bwMode="auto">
            <a:xfrm>
              <a:off x="3557534" y="4729008"/>
              <a:ext cx="425947" cy="357452"/>
            </a:xfrm>
            <a:custGeom>
              <a:avLst/>
              <a:gdLst>
                <a:gd name="T0" fmla="*/ 66 w 94"/>
                <a:gd name="T1" fmla="*/ 8 h 79"/>
                <a:gd name="T2" fmla="*/ 78 w 94"/>
                <a:gd name="T3" fmla="*/ 34 h 79"/>
                <a:gd name="T4" fmla="*/ 94 w 94"/>
                <a:gd name="T5" fmla="*/ 52 h 79"/>
                <a:gd name="T6" fmla="*/ 83 w 94"/>
                <a:gd name="T7" fmla="*/ 68 h 79"/>
                <a:gd name="T8" fmla="*/ 84 w 94"/>
                <a:gd name="T9" fmla="*/ 75 h 79"/>
                <a:gd name="T10" fmla="*/ 78 w 94"/>
                <a:gd name="T11" fmla="*/ 77 h 79"/>
                <a:gd name="T12" fmla="*/ 70 w 94"/>
                <a:gd name="T13" fmla="*/ 72 h 79"/>
                <a:gd name="T14" fmla="*/ 70 w 94"/>
                <a:gd name="T15" fmla="*/ 72 h 79"/>
                <a:gd name="T16" fmla="*/ 46 w 94"/>
                <a:gd name="T17" fmla="*/ 67 h 79"/>
                <a:gd name="T18" fmla="*/ 33 w 94"/>
                <a:gd name="T19" fmla="*/ 55 h 79"/>
                <a:gd name="T20" fmla="*/ 19 w 94"/>
                <a:gd name="T21" fmla="*/ 63 h 79"/>
                <a:gd name="T22" fmla="*/ 14 w 94"/>
                <a:gd name="T23" fmla="*/ 61 h 79"/>
                <a:gd name="T24" fmla="*/ 15 w 94"/>
                <a:gd name="T25" fmla="*/ 50 h 79"/>
                <a:gd name="T26" fmla="*/ 0 w 94"/>
                <a:gd name="T27" fmla="*/ 28 h 79"/>
                <a:gd name="T28" fmla="*/ 39 w 94"/>
                <a:gd name="T29" fmla="*/ 0 h 79"/>
                <a:gd name="T30" fmla="*/ 74 w 94"/>
                <a:gd name="T31" fmla="*/ 52 h 79"/>
                <a:gd name="T32" fmla="*/ 79 w 94"/>
                <a:gd name="T33" fmla="*/ 52 h 79"/>
                <a:gd name="T34" fmla="*/ 66 w 94"/>
                <a:gd name="T35" fmla="*/ 50 h 79"/>
                <a:gd name="T36" fmla="*/ 66 w 94"/>
                <a:gd name="T37" fmla="*/ 55 h 79"/>
                <a:gd name="T38" fmla="*/ 66 w 94"/>
                <a:gd name="T39" fmla="*/ 50 h 79"/>
                <a:gd name="T40" fmla="*/ 23 w 94"/>
                <a:gd name="T41" fmla="*/ 28 h 79"/>
                <a:gd name="T42" fmla="*/ 29 w 94"/>
                <a:gd name="T43" fmla="*/ 28 h 79"/>
                <a:gd name="T44" fmla="*/ 51 w 94"/>
                <a:gd name="T45" fmla="*/ 25 h 79"/>
                <a:gd name="T46" fmla="*/ 51 w 94"/>
                <a:gd name="T47" fmla="*/ 31 h 79"/>
                <a:gd name="T48" fmla="*/ 51 w 94"/>
                <a:gd name="T49" fmla="*/ 25 h 79"/>
                <a:gd name="T50" fmla="*/ 35 w 94"/>
                <a:gd name="T51" fmla="*/ 28 h 79"/>
                <a:gd name="T52" fmla="*/ 41 w 94"/>
                <a:gd name="T53" fmla="*/ 28 h 79"/>
                <a:gd name="T54" fmla="*/ 75 w 94"/>
                <a:gd name="T55" fmla="*/ 39 h 79"/>
                <a:gd name="T56" fmla="*/ 44 w 94"/>
                <a:gd name="T57" fmla="*/ 55 h 79"/>
                <a:gd name="T58" fmla="*/ 65 w 94"/>
                <a:gd name="T59" fmla="*/ 66 h 79"/>
                <a:gd name="T60" fmla="*/ 69 w 94"/>
                <a:gd name="T61" fmla="*/ 66 h 79"/>
                <a:gd name="T62" fmla="*/ 76 w 94"/>
                <a:gd name="T63" fmla="*/ 66 h 79"/>
                <a:gd name="T64" fmla="*/ 77 w 94"/>
                <a:gd name="T65" fmla="*/ 66 h 79"/>
                <a:gd name="T66" fmla="*/ 85 w 94"/>
                <a:gd name="T67" fmla="*/ 58 h 79"/>
                <a:gd name="T68" fmla="*/ 81 w 94"/>
                <a:gd name="T69" fmla="*/ 42 h 79"/>
                <a:gd name="T70" fmla="*/ 63 w 94"/>
                <a:gd name="T71" fmla="*/ 13 h 79"/>
                <a:gd name="T72" fmla="*/ 15 w 94"/>
                <a:gd name="T73" fmla="*/ 13 h 79"/>
                <a:gd name="T74" fmla="*/ 10 w 94"/>
                <a:gd name="T75" fmla="*/ 37 h 79"/>
                <a:gd name="T76" fmla="*/ 21 w 94"/>
                <a:gd name="T77" fmla="*/ 48 h 79"/>
                <a:gd name="T78" fmla="*/ 25 w 94"/>
                <a:gd name="T79" fmla="*/ 49 h 79"/>
                <a:gd name="T80" fmla="*/ 34 w 94"/>
                <a:gd name="T81" fmla="*/ 49 h 79"/>
                <a:gd name="T82" fmla="*/ 63 w 94"/>
                <a:gd name="T83" fmla="*/ 43 h 79"/>
                <a:gd name="T84" fmla="*/ 63 w 94"/>
                <a:gd name="T8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79">
                  <a:moveTo>
                    <a:pt x="39" y="0"/>
                  </a:moveTo>
                  <a:cubicBezTo>
                    <a:pt x="50" y="0"/>
                    <a:pt x="59" y="3"/>
                    <a:pt x="66" y="8"/>
                  </a:cubicBezTo>
                  <a:cubicBezTo>
                    <a:pt x="74" y="13"/>
                    <a:pt x="78" y="20"/>
                    <a:pt x="78" y="28"/>
                  </a:cubicBezTo>
                  <a:cubicBezTo>
                    <a:pt x="78" y="30"/>
                    <a:pt x="78" y="32"/>
                    <a:pt x="78" y="34"/>
                  </a:cubicBezTo>
                  <a:cubicBezTo>
                    <a:pt x="80" y="34"/>
                    <a:pt x="83" y="36"/>
                    <a:pt x="85" y="37"/>
                  </a:cubicBezTo>
                  <a:cubicBezTo>
                    <a:pt x="90" y="41"/>
                    <a:pt x="94" y="46"/>
                    <a:pt x="94" y="52"/>
                  </a:cubicBezTo>
                  <a:cubicBezTo>
                    <a:pt x="94" y="55"/>
                    <a:pt x="92" y="59"/>
                    <a:pt x="90" y="62"/>
                  </a:cubicBezTo>
                  <a:cubicBezTo>
                    <a:pt x="88" y="64"/>
                    <a:pt x="86" y="66"/>
                    <a:pt x="83" y="68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3" y="77"/>
                    <a:pt x="83" y="77"/>
                  </a:cubicBezTo>
                  <a:cubicBezTo>
                    <a:pt x="82" y="79"/>
                    <a:pt x="80" y="79"/>
                    <a:pt x="78" y="77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1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68" y="72"/>
                    <a:pt x="67" y="72"/>
                    <a:pt x="65" y="72"/>
                  </a:cubicBezTo>
                  <a:cubicBezTo>
                    <a:pt x="58" y="72"/>
                    <a:pt x="51" y="70"/>
                    <a:pt x="46" y="67"/>
                  </a:cubicBezTo>
                  <a:cubicBezTo>
                    <a:pt x="41" y="64"/>
                    <a:pt x="38" y="60"/>
                    <a:pt x="37" y="55"/>
                  </a:cubicBezTo>
                  <a:cubicBezTo>
                    <a:pt x="36" y="55"/>
                    <a:pt x="34" y="55"/>
                    <a:pt x="33" y="55"/>
                  </a:cubicBezTo>
                  <a:cubicBezTo>
                    <a:pt x="31" y="55"/>
                    <a:pt x="30" y="55"/>
                    <a:pt x="28" y="54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4"/>
                    <a:pt x="15" y="63"/>
                  </a:cubicBezTo>
                  <a:cubicBezTo>
                    <a:pt x="15" y="63"/>
                    <a:pt x="14" y="62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1" y="47"/>
                    <a:pt x="7" y="44"/>
                    <a:pt x="5" y="41"/>
                  </a:cubicBezTo>
                  <a:cubicBezTo>
                    <a:pt x="2" y="37"/>
                    <a:pt x="0" y="32"/>
                    <a:pt x="0" y="28"/>
                  </a:cubicBezTo>
                  <a:cubicBezTo>
                    <a:pt x="0" y="20"/>
                    <a:pt x="5" y="13"/>
                    <a:pt x="12" y="8"/>
                  </a:cubicBezTo>
                  <a:cubicBezTo>
                    <a:pt x="19" y="3"/>
                    <a:pt x="29" y="0"/>
                    <a:pt x="39" y="0"/>
                  </a:cubicBezTo>
                  <a:close/>
                  <a:moveTo>
                    <a:pt x="76" y="50"/>
                  </a:moveTo>
                  <a:cubicBezTo>
                    <a:pt x="75" y="50"/>
                    <a:pt x="74" y="51"/>
                    <a:pt x="74" y="52"/>
                  </a:cubicBezTo>
                  <a:cubicBezTo>
                    <a:pt x="74" y="54"/>
                    <a:pt x="75" y="55"/>
                    <a:pt x="76" y="55"/>
                  </a:cubicBezTo>
                  <a:cubicBezTo>
                    <a:pt x="78" y="55"/>
                    <a:pt x="79" y="54"/>
                    <a:pt x="79" y="52"/>
                  </a:cubicBezTo>
                  <a:cubicBezTo>
                    <a:pt x="79" y="51"/>
                    <a:pt x="78" y="50"/>
                    <a:pt x="76" y="50"/>
                  </a:cubicBezTo>
                  <a:close/>
                  <a:moveTo>
                    <a:pt x="66" y="50"/>
                  </a:moveTo>
                  <a:cubicBezTo>
                    <a:pt x="65" y="50"/>
                    <a:pt x="64" y="51"/>
                    <a:pt x="64" y="52"/>
                  </a:cubicBezTo>
                  <a:cubicBezTo>
                    <a:pt x="64" y="54"/>
                    <a:pt x="65" y="55"/>
                    <a:pt x="66" y="55"/>
                  </a:cubicBezTo>
                  <a:cubicBezTo>
                    <a:pt x="68" y="55"/>
                    <a:pt x="69" y="54"/>
                    <a:pt x="69" y="52"/>
                  </a:cubicBezTo>
                  <a:cubicBezTo>
                    <a:pt x="69" y="51"/>
                    <a:pt x="68" y="50"/>
                    <a:pt x="66" y="50"/>
                  </a:cubicBezTo>
                  <a:close/>
                  <a:moveTo>
                    <a:pt x="26" y="25"/>
                  </a:moveTo>
                  <a:cubicBezTo>
                    <a:pt x="24" y="25"/>
                    <a:pt x="23" y="26"/>
                    <a:pt x="23" y="28"/>
                  </a:cubicBezTo>
                  <a:cubicBezTo>
                    <a:pt x="23" y="29"/>
                    <a:pt x="24" y="31"/>
                    <a:pt x="26" y="31"/>
                  </a:cubicBezTo>
                  <a:cubicBezTo>
                    <a:pt x="28" y="31"/>
                    <a:pt x="29" y="29"/>
                    <a:pt x="29" y="28"/>
                  </a:cubicBezTo>
                  <a:cubicBezTo>
                    <a:pt x="29" y="26"/>
                    <a:pt x="28" y="25"/>
                    <a:pt x="26" y="25"/>
                  </a:cubicBezTo>
                  <a:close/>
                  <a:moveTo>
                    <a:pt x="51" y="25"/>
                  </a:moveTo>
                  <a:cubicBezTo>
                    <a:pt x="49" y="25"/>
                    <a:pt x="48" y="26"/>
                    <a:pt x="48" y="28"/>
                  </a:cubicBezTo>
                  <a:cubicBezTo>
                    <a:pt x="48" y="29"/>
                    <a:pt x="49" y="31"/>
                    <a:pt x="51" y="31"/>
                  </a:cubicBezTo>
                  <a:cubicBezTo>
                    <a:pt x="53" y="31"/>
                    <a:pt x="54" y="29"/>
                    <a:pt x="54" y="28"/>
                  </a:cubicBezTo>
                  <a:cubicBezTo>
                    <a:pt x="54" y="26"/>
                    <a:pt x="53" y="25"/>
                    <a:pt x="51" y="25"/>
                  </a:cubicBezTo>
                  <a:close/>
                  <a:moveTo>
                    <a:pt x="38" y="25"/>
                  </a:moveTo>
                  <a:cubicBezTo>
                    <a:pt x="36" y="25"/>
                    <a:pt x="35" y="26"/>
                    <a:pt x="35" y="28"/>
                  </a:cubicBezTo>
                  <a:cubicBezTo>
                    <a:pt x="35" y="29"/>
                    <a:pt x="36" y="31"/>
                    <a:pt x="38" y="31"/>
                  </a:cubicBezTo>
                  <a:cubicBezTo>
                    <a:pt x="40" y="31"/>
                    <a:pt x="41" y="29"/>
                    <a:pt x="41" y="28"/>
                  </a:cubicBezTo>
                  <a:cubicBezTo>
                    <a:pt x="41" y="26"/>
                    <a:pt x="40" y="25"/>
                    <a:pt x="38" y="25"/>
                  </a:cubicBezTo>
                  <a:close/>
                  <a:moveTo>
                    <a:pt x="75" y="39"/>
                  </a:moveTo>
                  <a:cubicBezTo>
                    <a:pt x="73" y="42"/>
                    <a:pt x="70" y="45"/>
                    <a:pt x="66" y="48"/>
                  </a:cubicBezTo>
                  <a:cubicBezTo>
                    <a:pt x="60" y="52"/>
                    <a:pt x="52" y="55"/>
                    <a:pt x="44" y="55"/>
                  </a:cubicBezTo>
                  <a:cubicBezTo>
                    <a:pt x="45" y="58"/>
                    <a:pt x="47" y="60"/>
                    <a:pt x="49" y="62"/>
                  </a:cubicBezTo>
                  <a:cubicBezTo>
                    <a:pt x="53" y="64"/>
                    <a:pt x="59" y="66"/>
                    <a:pt x="65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0" y="66"/>
                    <a:pt x="72" y="66"/>
                    <a:pt x="73" y="65"/>
                  </a:cubicBezTo>
                  <a:cubicBezTo>
                    <a:pt x="74" y="65"/>
                    <a:pt x="75" y="65"/>
                    <a:pt x="76" y="66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9" y="63"/>
                  </a:cubicBezTo>
                  <a:cubicBezTo>
                    <a:pt x="82" y="62"/>
                    <a:pt x="84" y="60"/>
                    <a:pt x="85" y="58"/>
                  </a:cubicBezTo>
                  <a:cubicBezTo>
                    <a:pt x="87" y="56"/>
                    <a:pt x="87" y="54"/>
                    <a:pt x="87" y="52"/>
                  </a:cubicBezTo>
                  <a:cubicBezTo>
                    <a:pt x="87" y="48"/>
                    <a:pt x="85" y="45"/>
                    <a:pt x="81" y="42"/>
                  </a:cubicBezTo>
                  <a:cubicBezTo>
                    <a:pt x="80" y="41"/>
                    <a:pt x="77" y="40"/>
                    <a:pt x="75" y="39"/>
                  </a:cubicBezTo>
                  <a:close/>
                  <a:moveTo>
                    <a:pt x="63" y="13"/>
                  </a:moveTo>
                  <a:cubicBezTo>
                    <a:pt x="57" y="9"/>
                    <a:pt x="49" y="6"/>
                    <a:pt x="39" y="6"/>
                  </a:cubicBezTo>
                  <a:cubicBezTo>
                    <a:pt x="30" y="6"/>
                    <a:pt x="22" y="9"/>
                    <a:pt x="15" y="13"/>
                  </a:cubicBezTo>
                  <a:cubicBezTo>
                    <a:pt x="10" y="17"/>
                    <a:pt x="6" y="22"/>
                    <a:pt x="6" y="28"/>
                  </a:cubicBezTo>
                  <a:cubicBezTo>
                    <a:pt x="6" y="31"/>
                    <a:pt x="7" y="34"/>
                    <a:pt x="10" y="37"/>
                  </a:cubicBezTo>
                  <a:cubicBezTo>
                    <a:pt x="12" y="40"/>
                    <a:pt x="15" y="43"/>
                    <a:pt x="19" y="45"/>
                  </a:cubicBezTo>
                  <a:cubicBezTo>
                    <a:pt x="20" y="45"/>
                    <a:pt x="21" y="47"/>
                    <a:pt x="21" y="48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8"/>
                    <a:pt x="27" y="48"/>
                    <a:pt x="28" y="48"/>
                  </a:cubicBezTo>
                  <a:cubicBezTo>
                    <a:pt x="30" y="49"/>
                    <a:pt x="32" y="49"/>
                    <a:pt x="34" y="49"/>
                  </a:cubicBezTo>
                  <a:cubicBezTo>
                    <a:pt x="35" y="49"/>
                    <a:pt x="37" y="49"/>
                    <a:pt x="39" y="49"/>
                  </a:cubicBezTo>
                  <a:cubicBezTo>
                    <a:pt x="49" y="49"/>
                    <a:pt x="57" y="47"/>
                    <a:pt x="63" y="43"/>
                  </a:cubicBezTo>
                  <a:cubicBezTo>
                    <a:pt x="69" y="39"/>
                    <a:pt x="72" y="34"/>
                    <a:pt x="72" y="28"/>
                  </a:cubicBezTo>
                  <a:cubicBezTo>
                    <a:pt x="72" y="22"/>
                    <a:pt x="69" y="17"/>
                    <a:pt x="6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72003" y="4462307"/>
            <a:ext cx="679549" cy="679549"/>
            <a:chOff x="4572002" y="4462306"/>
            <a:chExt cx="679549" cy="679549"/>
          </a:xfrm>
        </p:grpSpPr>
        <p:sp>
          <p:nvSpPr>
            <p:cNvPr id="23" name="椭圆 22"/>
            <p:cNvSpPr/>
            <p:nvPr/>
          </p:nvSpPr>
          <p:spPr>
            <a:xfrm>
              <a:off x="4572002" y="4462306"/>
              <a:ext cx="679549" cy="679549"/>
            </a:xfrm>
            <a:prstGeom prst="ellipse">
              <a:avLst/>
            </a:prstGeom>
            <a:solidFill>
              <a:srgbClr val="A565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21"/>
            <p:cNvSpPr>
              <a:spLocks noEditPoints="1"/>
            </p:cNvSpPr>
            <p:nvPr/>
          </p:nvSpPr>
          <p:spPr bwMode="auto">
            <a:xfrm>
              <a:off x="4770507" y="4630952"/>
              <a:ext cx="282537" cy="323206"/>
            </a:xfrm>
            <a:custGeom>
              <a:avLst/>
              <a:gdLst>
                <a:gd name="T0" fmla="*/ 26 w 62"/>
                <a:gd name="T1" fmla="*/ 71 h 71"/>
                <a:gd name="T2" fmla="*/ 9 w 62"/>
                <a:gd name="T3" fmla="*/ 71 h 71"/>
                <a:gd name="T4" fmla="*/ 9 w 62"/>
                <a:gd name="T5" fmla="*/ 38 h 71"/>
                <a:gd name="T6" fmla="*/ 0 w 62"/>
                <a:gd name="T7" fmla="*/ 38 h 71"/>
                <a:gd name="T8" fmla="*/ 0 w 62"/>
                <a:gd name="T9" fmla="*/ 23 h 71"/>
                <a:gd name="T10" fmla="*/ 26 w 62"/>
                <a:gd name="T11" fmla="*/ 23 h 71"/>
                <a:gd name="T12" fmla="*/ 26 w 62"/>
                <a:gd name="T13" fmla="*/ 71 h 71"/>
                <a:gd name="T14" fmla="*/ 13 w 62"/>
                <a:gd name="T15" fmla="*/ 15 h 71"/>
                <a:gd name="T16" fmla="*/ 18 w 62"/>
                <a:gd name="T17" fmla="*/ 18 h 71"/>
                <a:gd name="T18" fmla="*/ 26 w 62"/>
                <a:gd name="T19" fmla="*/ 17 h 71"/>
                <a:gd name="T20" fmla="*/ 26 w 62"/>
                <a:gd name="T21" fmla="*/ 20 h 71"/>
                <a:gd name="T22" fmla="*/ 26 w 62"/>
                <a:gd name="T23" fmla="*/ 20 h 71"/>
                <a:gd name="T24" fmla="*/ 26 w 62"/>
                <a:gd name="T25" fmla="*/ 20 h 71"/>
                <a:gd name="T26" fmla="*/ 26 w 62"/>
                <a:gd name="T27" fmla="*/ 20 h 71"/>
                <a:gd name="T28" fmla="*/ 18 w 62"/>
                <a:gd name="T29" fmla="*/ 20 h 71"/>
                <a:gd name="T30" fmla="*/ 9 w 62"/>
                <a:gd name="T31" fmla="*/ 8 h 71"/>
                <a:gd name="T32" fmla="*/ 11 w 62"/>
                <a:gd name="T33" fmla="*/ 0 h 71"/>
                <a:gd name="T34" fmla="*/ 28 w 62"/>
                <a:gd name="T35" fmla="*/ 8 h 71"/>
                <a:gd name="T36" fmla="*/ 28 w 62"/>
                <a:gd name="T37" fmla="*/ 8 h 71"/>
                <a:gd name="T38" fmla="*/ 26 w 62"/>
                <a:gd name="T39" fmla="*/ 15 h 71"/>
                <a:gd name="T40" fmla="*/ 13 w 62"/>
                <a:gd name="T41" fmla="*/ 15 h 71"/>
                <a:gd name="T42" fmla="*/ 28 w 62"/>
                <a:gd name="T43" fmla="*/ 18 h 71"/>
                <a:gd name="T44" fmla="*/ 28 w 62"/>
                <a:gd name="T45" fmla="*/ 18 h 71"/>
                <a:gd name="T46" fmla="*/ 28 w 62"/>
                <a:gd name="T47" fmla="*/ 19 h 71"/>
                <a:gd name="T48" fmla="*/ 34 w 62"/>
                <a:gd name="T49" fmla="*/ 18 h 71"/>
                <a:gd name="T50" fmla="*/ 34 w 62"/>
                <a:gd name="T51" fmla="*/ 18 h 71"/>
                <a:gd name="T52" fmla="*/ 34 w 62"/>
                <a:gd name="T53" fmla="*/ 18 h 71"/>
                <a:gd name="T54" fmla="*/ 32 w 62"/>
                <a:gd name="T55" fmla="*/ 9 h 71"/>
                <a:gd name="T56" fmla="*/ 32 w 62"/>
                <a:gd name="T57" fmla="*/ 9 h 71"/>
                <a:gd name="T58" fmla="*/ 32 w 62"/>
                <a:gd name="T59" fmla="*/ 9 h 71"/>
                <a:gd name="T60" fmla="*/ 32 w 62"/>
                <a:gd name="T61" fmla="*/ 9 h 71"/>
                <a:gd name="T62" fmla="*/ 32 w 62"/>
                <a:gd name="T63" fmla="*/ 9 h 71"/>
                <a:gd name="T64" fmla="*/ 30 w 62"/>
                <a:gd name="T65" fmla="*/ 9 h 71"/>
                <a:gd name="T66" fmla="*/ 30 w 62"/>
                <a:gd name="T67" fmla="*/ 9 h 71"/>
                <a:gd name="T68" fmla="*/ 29 w 62"/>
                <a:gd name="T69" fmla="*/ 9 h 71"/>
                <a:gd name="T70" fmla="*/ 29 w 62"/>
                <a:gd name="T71" fmla="*/ 9 h 71"/>
                <a:gd name="T72" fmla="*/ 29 w 62"/>
                <a:gd name="T73" fmla="*/ 9 h 71"/>
                <a:gd name="T74" fmla="*/ 28 w 62"/>
                <a:gd name="T75" fmla="*/ 18 h 71"/>
                <a:gd name="T76" fmla="*/ 36 w 62"/>
                <a:gd name="T77" fmla="*/ 17 h 71"/>
                <a:gd name="T78" fmla="*/ 43 w 62"/>
                <a:gd name="T79" fmla="*/ 18 h 71"/>
                <a:gd name="T80" fmla="*/ 48 w 62"/>
                <a:gd name="T81" fmla="*/ 15 h 71"/>
                <a:gd name="T82" fmla="*/ 36 w 62"/>
                <a:gd name="T83" fmla="*/ 15 h 71"/>
                <a:gd name="T84" fmla="*/ 36 w 62"/>
                <a:gd name="T85" fmla="*/ 13 h 71"/>
                <a:gd name="T86" fmla="*/ 34 w 62"/>
                <a:gd name="T87" fmla="*/ 7 h 71"/>
                <a:gd name="T88" fmla="*/ 50 w 62"/>
                <a:gd name="T89" fmla="*/ 0 h 71"/>
                <a:gd name="T90" fmla="*/ 52 w 62"/>
                <a:gd name="T91" fmla="*/ 8 h 71"/>
                <a:gd name="T92" fmla="*/ 44 w 62"/>
                <a:gd name="T93" fmla="*/ 20 h 71"/>
                <a:gd name="T94" fmla="*/ 36 w 62"/>
                <a:gd name="T95" fmla="*/ 20 h 71"/>
                <a:gd name="T96" fmla="*/ 36 w 62"/>
                <a:gd name="T97" fmla="*/ 20 h 71"/>
                <a:gd name="T98" fmla="*/ 36 w 62"/>
                <a:gd name="T99" fmla="*/ 17 h 71"/>
                <a:gd name="T100" fmla="*/ 36 w 62"/>
                <a:gd name="T101" fmla="*/ 23 h 71"/>
                <a:gd name="T102" fmla="*/ 62 w 62"/>
                <a:gd name="T103" fmla="*/ 23 h 71"/>
                <a:gd name="T104" fmla="*/ 62 w 62"/>
                <a:gd name="T105" fmla="*/ 38 h 71"/>
                <a:gd name="T106" fmla="*/ 54 w 62"/>
                <a:gd name="T107" fmla="*/ 38 h 71"/>
                <a:gd name="T108" fmla="*/ 54 w 62"/>
                <a:gd name="T109" fmla="*/ 71 h 71"/>
                <a:gd name="T110" fmla="*/ 36 w 62"/>
                <a:gd name="T111" fmla="*/ 71 h 71"/>
                <a:gd name="T112" fmla="*/ 36 w 62"/>
                <a:gd name="T113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71">
                  <a:moveTo>
                    <a:pt x="26" y="7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39"/>
                    <a:pt x="26" y="55"/>
                    <a:pt x="26" y="71"/>
                  </a:cubicBezTo>
                  <a:close/>
                  <a:moveTo>
                    <a:pt x="13" y="15"/>
                  </a:moveTo>
                  <a:cubicBezTo>
                    <a:pt x="14" y="17"/>
                    <a:pt x="16" y="17"/>
                    <a:pt x="18" y="18"/>
                  </a:cubicBezTo>
                  <a:cubicBezTo>
                    <a:pt x="21" y="18"/>
                    <a:pt x="23" y="18"/>
                    <a:pt x="26" y="17"/>
                  </a:cubicBezTo>
                  <a:cubicBezTo>
                    <a:pt x="26" y="18"/>
                    <a:pt x="26" y="19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0"/>
                    <a:pt x="20" y="20"/>
                    <a:pt x="18" y="20"/>
                  </a:cubicBezTo>
                  <a:cubicBezTo>
                    <a:pt x="10" y="19"/>
                    <a:pt x="9" y="15"/>
                    <a:pt x="9" y="8"/>
                  </a:cubicBezTo>
                  <a:cubicBezTo>
                    <a:pt x="9" y="5"/>
                    <a:pt x="10" y="3"/>
                    <a:pt x="11" y="0"/>
                  </a:cubicBezTo>
                  <a:cubicBezTo>
                    <a:pt x="17" y="0"/>
                    <a:pt x="23" y="3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10"/>
                    <a:pt x="26" y="13"/>
                    <a:pt x="26" y="15"/>
                  </a:cubicBezTo>
                  <a:cubicBezTo>
                    <a:pt x="22" y="15"/>
                    <a:pt x="17" y="15"/>
                    <a:pt x="13" y="15"/>
                  </a:cubicBezTo>
                  <a:close/>
                  <a:moveTo>
                    <a:pt x="28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5"/>
                    <a:pt x="34" y="11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12"/>
                    <a:pt x="28" y="15"/>
                    <a:pt x="28" y="18"/>
                  </a:cubicBezTo>
                  <a:close/>
                  <a:moveTo>
                    <a:pt x="36" y="17"/>
                  </a:moveTo>
                  <a:cubicBezTo>
                    <a:pt x="38" y="18"/>
                    <a:pt x="41" y="18"/>
                    <a:pt x="43" y="18"/>
                  </a:cubicBezTo>
                  <a:cubicBezTo>
                    <a:pt x="46" y="17"/>
                    <a:pt x="47" y="17"/>
                    <a:pt x="48" y="15"/>
                  </a:cubicBezTo>
                  <a:cubicBezTo>
                    <a:pt x="44" y="15"/>
                    <a:pt x="40" y="15"/>
                    <a:pt x="36" y="15"/>
                  </a:cubicBezTo>
                  <a:cubicBezTo>
                    <a:pt x="36" y="15"/>
                    <a:pt x="36" y="14"/>
                    <a:pt x="36" y="13"/>
                  </a:cubicBezTo>
                  <a:cubicBezTo>
                    <a:pt x="35" y="11"/>
                    <a:pt x="35" y="9"/>
                    <a:pt x="34" y="7"/>
                  </a:cubicBezTo>
                  <a:cubicBezTo>
                    <a:pt x="38" y="3"/>
                    <a:pt x="44" y="0"/>
                    <a:pt x="50" y="0"/>
                  </a:cubicBezTo>
                  <a:cubicBezTo>
                    <a:pt x="52" y="3"/>
                    <a:pt x="52" y="5"/>
                    <a:pt x="52" y="8"/>
                  </a:cubicBezTo>
                  <a:cubicBezTo>
                    <a:pt x="53" y="15"/>
                    <a:pt x="52" y="19"/>
                    <a:pt x="44" y="20"/>
                  </a:cubicBezTo>
                  <a:cubicBezTo>
                    <a:pt x="41" y="20"/>
                    <a:pt x="38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9"/>
                    <a:pt x="36" y="18"/>
                    <a:pt x="36" y="17"/>
                  </a:cubicBezTo>
                  <a:close/>
                  <a:moveTo>
                    <a:pt x="36" y="23"/>
                  </a:moveTo>
                  <a:cubicBezTo>
                    <a:pt x="62" y="23"/>
                    <a:pt x="62" y="23"/>
                    <a:pt x="62" y="23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55"/>
                    <a:pt x="36" y="39"/>
                    <a:pt x="36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729433" y="3909583"/>
            <a:ext cx="5220000" cy="0"/>
          </a:xfrm>
          <a:prstGeom prst="line">
            <a:avLst/>
          </a:prstGeom>
          <a:ln>
            <a:solidFill>
              <a:srgbClr val="18B29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5" y="888110"/>
            <a:ext cx="5334000" cy="5300869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533089" y="1349207"/>
            <a:ext cx="4679228" cy="3224263"/>
          </a:xfrm>
          <a:custGeom>
            <a:avLst/>
            <a:gdLst>
              <a:gd name="connsiteX0" fmla="*/ 0 w 3866244"/>
              <a:gd name="connsiteY0" fmla="*/ 0 h 2150205"/>
              <a:gd name="connsiteX1" fmla="*/ 3866244 w 3866244"/>
              <a:gd name="connsiteY1" fmla="*/ 0 h 2150205"/>
              <a:gd name="connsiteX2" fmla="*/ 3866244 w 3866244"/>
              <a:gd name="connsiteY2" fmla="*/ 2150205 h 2150205"/>
              <a:gd name="connsiteX3" fmla="*/ 0 w 3866244"/>
              <a:gd name="connsiteY3" fmla="*/ 2150205 h 2150205"/>
              <a:gd name="connsiteX4" fmla="*/ 0 w 3866244"/>
              <a:gd name="connsiteY4" fmla="*/ 0 h 2150205"/>
              <a:gd name="connsiteX0-1" fmla="*/ 0 w 4156530"/>
              <a:gd name="connsiteY0-2" fmla="*/ 0 h 2295348"/>
              <a:gd name="connsiteX1-3" fmla="*/ 4156530 w 4156530"/>
              <a:gd name="connsiteY1-4" fmla="*/ 145143 h 2295348"/>
              <a:gd name="connsiteX2-5" fmla="*/ 4156530 w 4156530"/>
              <a:gd name="connsiteY2-6" fmla="*/ 2295348 h 2295348"/>
              <a:gd name="connsiteX3-7" fmla="*/ 290286 w 4156530"/>
              <a:gd name="connsiteY3-8" fmla="*/ 2295348 h 2295348"/>
              <a:gd name="connsiteX4-9" fmla="*/ 0 w 4156530"/>
              <a:gd name="connsiteY4-10" fmla="*/ 0 h 2295348"/>
              <a:gd name="connsiteX0-11" fmla="*/ 0 w 4374244"/>
              <a:gd name="connsiteY0-12" fmla="*/ 769257 h 3064605"/>
              <a:gd name="connsiteX1-13" fmla="*/ 4374244 w 4374244"/>
              <a:gd name="connsiteY1-14" fmla="*/ 0 h 3064605"/>
              <a:gd name="connsiteX2-15" fmla="*/ 4156530 w 4374244"/>
              <a:gd name="connsiteY2-16" fmla="*/ 3064605 h 3064605"/>
              <a:gd name="connsiteX3-17" fmla="*/ 290286 w 4374244"/>
              <a:gd name="connsiteY3-18" fmla="*/ 3064605 h 3064605"/>
              <a:gd name="connsiteX4-19" fmla="*/ 0 w 4374244"/>
              <a:gd name="connsiteY4-20" fmla="*/ 769257 h 3064605"/>
              <a:gd name="connsiteX0-21" fmla="*/ 246742 w 4620986"/>
              <a:gd name="connsiteY0-22" fmla="*/ 769257 h 3224262"/>
              <a:gd name="connsiteX1-23" fmla="*/ 4620986 w 4620986"/>
              <a:gd name="connsiteY1-24" fmla="*/ 0 h 3224262"/>
              <a:gd name="connsiteX2-25" fmla="*/ 4403272 w 4620986"/>
              <a:gd name="connsiteY2-26" fmla="*/ 3064605 h 3224262"/>
              <a:gd name="connsiteX3-27" fmla="*/ 0 w 4620986"/>
              <a:gd name="connsiteY3-28" fmla="*/ 3224262 h 3224262"/>
              <a:gd name="connsiteX4-29" fmla="*/ 246742 w 4620986"/>
              <a:gd name="connsiteY4-30" fmla="*/ 769257 h 3224262"/>
              <a:gd name="connsiteX0-31" fmla="*/ 246742 w 4620986"/>
              <a:gd name="connsiteY0-32" fmla="*/ 769257 h 3224262"/>
              <a:gd name="connsiteX1-33" fmla="*/ 4620986 w 4620986"/>
              <a:gd name="connsiteY1-34" fmla="*/ 0 h 3224262"/>
              <a:gd name="connsiteX2-35" fmla="*/ 4562929 w 4620986"/>
              <a:gd name="connsiteY2-36" fmla="*/ 3050091 h 3224262"/>
              <a:gd name="connsiteX3-37" fmla="*/ 0 w 4620986"/>
              <a:gd name="connsiteY3-38" fmla="*/ 3224262 h 3224262"/>
              <a:gd name="connsiteX4-39" fmla="*/ 246742 w 4620986"/>
              <a:gd name="connsiteY4-40" fmla="*/ 769257 h 3224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20986" h="3224262">
                <a:moveTo>
                  <a:pt x="246742" y="769257"/>
                </a:moveTo>
                <a:lnTo>
                  <a:pt x="4620986" y="0"/>
                </a:lnTo>
                <a:lnTo>
                  <a:pt x="4562929" y="3050091"/>
                </a:lnTo>
                <a:lnTo>
                  <a:pt x="0" y="3224262"/>
                </a:lnTo>
                <a:lnTo>
                  <a:pt x="246742" y="76925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标题 1"/>
          <p:cNvSpPr txBox="1"/>
          <p:nvPr/>
        </p:nvSpPr>
        <p:spPr>
          <a:xfrm>
            <a:off x="1782661" y="569725"/>
            <a:ext cx="2624432" cy="3695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2665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前   言</a:t>
            </a:r>
            <a:endParaRPr lang="zh-CN" altLang="en-US" sz="2665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rot="16200000">
            <a:off x="3094877" y="-1183936"/>
            <a:ext cx="0" cy="4416491"/>
          </a:xfrm>
          <a:prstGeom prst="line">
            <a:avLst/>
          </a:prstGeom>
          <a:ln>
            <a:gradFill>
              <a:gsLst>
                <a:gs pos="10000">
                  <a:schemeClr val="accent1">
                    <a:alpha val="0"/>
                  </a:schemeClr>
                </a:gs>
                <a:gs pos="5600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等腰三角形 31"/>
          <p:cNvSpPr/>
          <p:nvPr/>
        </p:nvSpPr>
        <p:spPr>
          <a:xfrm flipV="1">
            <a:off x="2999628" y="1051118"/>
            <a:ext cx="190500" cy="102652"/>
          </a:xfrm>
          <a:prstGeom prst="triangle">
            <a:avLst/>
          </a:prstGeom>
          <a:solidFill>
            <a:srgbClr val="5D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92399" y="1301379"/>
            <a:ext cx="4771743" cy="3450956"/>
          </a:xfrm>
          <a:custGeom>
            <a:avLst/>
            <a:gdLst>
              <a:gd name="connsiteX0" fmla="*/ 0 w 3321632"/>
              <a:gd name="connsiteY0" fmla="*/ 0 h 1788117"/>
              <a:gd name="connsiteX1" fmla="*/ 3321632 w 3321632"/>
              <a:gd name="connsiteY1" fmla="*/ 0 h 1788117"/>
              <a:gd name="connsiteX2" fmla="*/ 3321632 w 3321632"/>
              <a:gd name="connsiteY2" fmla="*/ 1788117 h 1788117"/>
              <a:gd name="connsiteX3" fmla="*/ 0 w 3321632"/>
              <a:gd name="connsiteY3" fmla="*/ 1788117 h 1788117"/>
              <a:gd name="connsiteX4" fmla="*/ 0 w 3321632"/>
              <a:gd name="connsiteY4" fmla="*/ 0 h 1788117"/>
              <a:gd name="connsiteX0-1" fmla="*/ 0 w 3340682"/>
              <a:gd name="connsiteY0-2" fmla="*/ 552450 h 2340567"/>
              <a:gd name="connsiteX1-3" fmla="*/ 3340682 w 3340682"/>
              <a:gd name="connsiteY1-4" fmla="*/ 0 h 2340567"/>
              <a:gd name="connsiteX2-5" fmla="*/ 3321632 w 3340682"/>
              <a:gd name="connsiteY2-6" fmla="*/ 2340567 h 2340567"/>
              <a:gd name="connsiteX3-7" fmla="*/ 0 w 3340682"/>
              <a:gd name="connsiteY3-8" fmla="*/ 2340567 h 2340567"/>
              <a:gd name="connsiteX4-9" fmla="*/ 0 w 3340682"/>
              <a:gd name="connsiteY4-10" fmla="*/ 552450 h 2340567"/>
              <a:gd name="connsiteX0-11" fmla="*/ 219075 w 3559757"/>
              <a:gd name="connsiteY0-12" fmla="*/ 552450 h 2512017"/>
              <a:gd name="connsiteX1-13" fmla="*/ 3559757 w 3559757"/>
              <a:gd name="connsiteY1-14" fmla="*/ 0 h 2512017"/>
              <a:gd name="connsiteX2-15" fmla="*/ 3540707 w 3559757"/>
              <a:gd name="connsiteY2-16" fmla="*/ 2340567 h 2512017"/>
              <a:gd name="connsiteX3-17" fmla="*/ 0 w 3559757"/>
              <a:gd name="connsiteY3-18" fmla="*/ 2512017 h 2512017"/>
              <a:gd name="connsiteX4-19" fmla="*/ 219075 w 3559757"/>
              <a:gd name="connsiteY4-20" fmla="*/ 552450 h 2512017"/>
              <a:gd name="connsiteX0-21" fmla="*/ 219075 w 3616907"/>
              <a:gd name="connsiteY0-22" fmla="*/ 552450 h 2512017"/>
              <a:gd name="connsiteX1-23" fmla="*/ 3559757 w 3616907"/>
              <a:gd name="connsiteY1-24" fmla="*/ 0 h 2512017"/>
              <a:gd name="connsiteX2-25" fmla="*/ 3616907 w 3616907"/>
              <a:gd name="connsiteY2-26" fmla="*/ 2483442 h 2512017"/>
              <a:gd name="connsiteX3-27" fmla="*/ 0 w 3616907"/>
              <a:gd name="connsiteY3-28" fmla="*/ 2512017 h 2512017"/>
              <a:gd name="connsiteX4-29" fmla="*/ 219075 w 3616907"/>
              <a:gd name="connsiteY4-30" fmla="*/ 552450 h 2512017"/>
              <a:gd name="connsiteX0-31" fmla="*/ 219075 w 3559757"/>
              <a:gd name="connsiteY0-32" fmla="*/ 552450 h 2512017"/>
              <a:gd name="connsiteX1-33" fmla="*/ 3559757 w 3559757"/>
              <a:gd name="connsiteY1-34" fmla="*/ 0 h 2512017"/>
              <a:gd name="connsiteX2-35" fmla="*/ 3550232 w 3559757"/>
              <a:gd name="connsiteY2-36" fmla="*/ 2426292 h 2512017"/>
              <a:gd name="connsiteX3-37" fmla="*/ 0 w 3559757"/>
              <a:gd name="connsiteY3-38" fmla="*/ 2512017 h 2512017"/>
              <a:gd name="connsiteX4-39" fmla="*/ 219075 w 3559757"/>
              <a:gd name="connsiteY4-40" fmla="*/ 552450 h 2512017"/>
              <a:gd name="connsiteX0-41" fmla="*/ 219075 w 3588332"/>
              <a:gd name="connsiteY0-42" fmla="*/ 552450 h 2512017"/>
              <a:gd name="connsiteX1-43" fmla="*/ 3588332 w 3588332"/>
              <a:gd name="connsiteY1-44" fmla="*/ 0 h 2512017"/>
              <a:gd name="connsiteX2-45" fmla="*/ 3550232 w 3588332"/>
              <a:gd name="connsiteY2-46" fmla="*/ 2426292 h 2512017"/>
              <a:gd name="connsiteX3-47" fmla="*/ 0 w 3588332"/>
              <a:gd name="connsiteY3-48" fmla="*/ 2512017 h 2512017"/>
              <a:gd name="connsiteX4-49" fmla="*/ 219075 w 3588332"/>
              <a:gd name="connsiteY4-50" fmla="*/ 552450 h 2512017"/>
              <a:gd name="connsiteX0-51" fmla="*/ 219075 w 3578807"/>
              <a:gd name="connsiteY0-52" fmla="*/ 628650 h 2588217"/>
              <a:gd name="connsiteX1-53" fmla="*/ 3578807 w 3578807"/>
              <a:gd name="connsiteY1-54" fmla="*/ 0 h 2588217"/>
              <a:gd name="connsiteX2-55" fmla="*/ 3550232 w 3578807"/>
              <a:gd name="connsiteY2-56" fmla="*/ 2502492 h 2588217"/>
              <a:gd name="connsiteX3-57" fmla="*/ 0 w 3578807"/>
              <a:gd name="connsiteY3-58" fmla="*/ 2588217 h 2588217"/>
              <a:gd name="connsiteX4-59" fmla="*/ 219075 w 3578807"/>
              <a:gd name="connsiteY4-60" fmla="*/ 628650 h 25882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78807" h="2588217">
                <a:moveTo>
                  <a:pt x="219075" y="628650"/>
                </a:moveTo>
                <a:lnTo>
                  <a:pt x="3578807" y="0"/>
                </a:lnTo>
                <a:lnTo>
                  <a:pt x="3550232" y="2502492"/>
                </a:lnTo>
                <a:lnTo>
                  <a:pt x="0" y="2588217"/>
                </a:lnTo>
                <a:lnTo>
                  <a:pt x="219075" y="62865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26600" decel="46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6600" decel="466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6600" decel="466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15 C 0.15963 0.00672 0.3233 -0.06689 0.42786 -0.13287 " pathEditMode="relative" rAng="0" ptsTypes="AA">
                                      <p:cBhvr>
                                        <p:cTn id="47" dur="9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55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3.54167E-6 -0.00023 C 0.11276 -0.00949 0.2323 -0.06945 0.32097 -0.12408 " pathEditMode="relative" rAng="0" ptsTypes="AA">
                                      <p:cBhvr>
                                        <p:cTn id="52" dur="9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620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7" presetClass="path" presetSubtype="0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4.58333E-6 -0.00023 C 0.08581 -0.02708 0.16446 -0.0625 0.22735 -0.11111 " pathEditMode="relative" rAng="0" ptsTypes="AA">
                                      <p:cBhvr>
                                        <p:cTn id="57" dur="9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11" grpId="0" animBg="1"/>
      <p:bldP spid="19" grpId="0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43" name="燕尾形 42"/>
          <p:cNvSpPr/>
          <p:nvPr/>
        </p:nvSpPr>
        <p:spPr>
          <a:xfrm>
            <a:off x="581516" y="581412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88964" y="505861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9673" y="2202775"/>
            <a:ext cx="2307041" cy="2304924"/>
            <a:chOff x="683568" y="1604169"/>
            <a:chExt cx="1730375" cy="1728788"/>
          </a:xfrm>
          <a:solidFill>
            <a:srgbClr val="A56548"/>
          </a:solidFill>
        </p:grpSpPr>
        <p:sp>
          <p:nvSpPr>
            <p:cNvPr id="5" name="椭圆 4"/>
            <p:cNvSpPr/>
            <p:nvPr/>
          </p:nvSpPr>
          <p:spPr bwMode="auto">
            <a:xfrm>
              <a:off x="1028055" y="1948657"/>
              <a:ext cx="1041400" cy="103981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空心弧 5"/>
            <p:cNvSpPr/>
            <p:nvPr/>
          </p:nvSpPr>
          <p:spPr bwMode="auto">
            <a:xfrm>
              <a:off x="683568" y="1604169"/>
              <a:ext cx="1730375" cy="1728788"/>
            </a:xfrm>
            <a:prstGeom prst="blockArc">
              <a:avLst>
                <a:gd name="adj1" fmla="val 10800000"/>
                <a:gd name="adj2" fmla="val 0"/>
                <a:gd name="adj3" fmla="val 161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02838" y="2202775"/>
            <a:ext cx="2307041" cy="2304924"/>
            <a:chOff x="2763557" y="1604169"/>
            <a:chExt cx="1730375" cy="1728788"/>
          </a:xfrm>
          <a:solidFill>
            <a:srgbClr val="A56548"/>
          </a:solidFill>
        </p:grpSpPr>
        <p:sp>
          <p:nvSpPr>
            <p:cNvPr id="8" name="椭圆 7"/>
            <p:cNvSpPr/>
            <p:nvPr/>
          </p:nvSpPr>
          <p:spPr bwMode="auto">
            <a:xfrm>
              <a:off x="3108044" y="1948657"/>
              <a:ext cx="1041400" cy="103981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空心弧 8"/>
            <p:cNvSpPr/>
            <p:nvPr/>
          </p:nvSpPr>
          <p:spPr bwMode="auto">
            <a:xfrm>
              <a:off x="2763557" y="1604169"/>
              <a:ext cx="1730375" cy="1728788"/>
            </a:xfrm>
            <a:prstGeom prst="blockArc">
              <a:avLst>
                <a:gd name="adj1" fmla="val 10800000"/>
                <a:gd name="adj2" fmla="val 0"/>
                <a:gd name="adj3" fmla="val 161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76005" y="2202775"/>
            <a:ext cx="2307041" cy="2304924"/>
            <a:chOff x="4843546" y="1604169"/>
            <a:chExt cx="1730375" cy="1728788"/>
          </a:xfrm>
          <a:solidFill>
            <a:srgbClr val="A56548"/>
          </a:solidFill>
        </p:grpSpPr>
        <p:sp>
          <p:nvSpPr>
            <p:cNvPr id="11" name="椭圆 10"/>
            <p:cNvSpPr/>
            <p:nvPr/>
          </p:nvSpPr>
          <p:spPr bwMode="auto">
            <a:xfrm>
              <a:off x="5188033" y="1948657"/>
              <a:ext cx="1041400" cy="103981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空心弧 11"/>
            <p:cNvSpPr/>
            <p:nvPr/>
          </p:nvSpPr>
          <p:spPr bwMode="auto">
            <a:xfrm>
              <a:off x="4843546" y="1604169"/>
              <a:ext cx="1730375" cy="1728788"/>
            </a:xfrm>
            <a:prstGeom prst="blockArc">
              <a:avLst>
                <a:gd name="adj1" fmla="val 10800000"/>
                <a:gd name="adj2" fmla="val 0"/>
                <a:gd name="adj3" fmla="val 161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49170" y="2202775"/>
            <a:ext cx="2307041" cy="2304924"/>
            <a:chOff x="6923534" y="1604169"/>
            <a:chExt cx="1730375" cy="1728788"/>
          </a:xfrm>
          <a:solidFill>
            <a:srgbClr val="A56548"/>
          </a:solidFill>
        </p:grpSpPr>
        <p:sp>
          <p:nvSpPr>
            <p:cNvPr id="14" name="椭圆 13"/>
            <p:cNvSpPr/>
            <p:nvPr/>
          </p:nvSpPr>
          <p:spPr bwMode="auto">
            <a:xfrm>
              <a:off x="7268021" y="1948657"/>
              <a:ext cx="1041400" cy="103981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空心弧 14"/>
            <p:cNvSpPr/>
            <p:nvPr/>
          </p:nvSpPr>
          <p:spPr bwMode="auto">
            <a:xfrm>
              <a:off x="6923534" y="1604169"/>
              <a:ext cx="1730375" cy="1728788"/>
            </a:xfrm>
            <a:prstGeom prst="blockArc">
              <a:avLst>
                <a:gd name="adj1" fmla="val 10800000"/>
                <a:gd name="adj2" fmla="val 0"/>
                <a:gd name="adj3" fmla="val 161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8305396" y="3358411"/>
            <a:ext cx="1220169" cy="0"/>
          </a:xfrm>
          <a:prstGeom prst="line">
            <a:avLst/>
          </a:prstGeom>
          <a:ln w="1905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59452" y="3347475"/>
            <a:ext cx="1220169" cy="0"/>
          </a:xfrm>
          <a:prstGeom prst="line">
            <a:avLst/>
          </a:prstGeom>
          <a:ln w="1905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533878" y="3347939"/>
            <a:ext cx="1213471" cy="4232"/>
          </a:xfrm>
          <a:prstGeom prst="line">
            <a:avLst/>
          </a:prstGeom>
          <a:ln w="1905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080025" y="3352223"/>
            <a:ext cx="1029604" cy="0"/>
          </a:xfrm>
          <a:prstGeom prst="line">
            <a:avLst/>
          </a:prstGeom>
          <a:ln w="1905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455893" y="3056993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January</a:t>
            </a:r>
            <a:endParaRPr lang="zh-CN" altLang="en-US" sz="2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79551" y="3056993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February</a:t>
            </a:r>
            <a:endParaRPr lang="zh-CN" altLang="en-US" sz="2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21482" y="3096816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March</a:t>
            </a:r>
            <a:endParaRPr lang="zh-CN" altLang="en-US" sz="2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39545" y="3081472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April</a:t>
            </a:r>
            <a:endParaRPr lang="zh-CN" altLang="en-US" sz="2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29281" y="4655992"/>
            <a:ext cx="2539419" cy="11590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03863" y="4297385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68309" y="4655992"/>
            <a:ext cx="2539419" cy="11590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42891" y="4297385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23432" y="4655992"/>
            <a:ext cx="2539419" cy="11590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98014" y="4297385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515275" y="4616105"/>
            <a:ext cx="2539419" cy="11590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89857" y="4257498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5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5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65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6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15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6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35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8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45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9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5063627" y="4438950"/>
            <a:ext cx="1482899" cy="2791775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F2F2F2">
              <a:lumMod val="9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3200" kern="0">
              <a:solidFill>
                <a:srgbClr val="95A5A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44243" y="3243717"/>
            <a:ext cx="4165355" cy="2317503"/>
            <a:chOff x="2990337" y="3015555"/>
            <a:chExt cx="4165355" cy="2317502"/>
          </a:xfrm>
        </p:grpSpPr>
        <p:sp>
          <p:nvSpPr>
            <p:cNvPr id="7" name="Freeform 7"/>
            <p:cNvSpPr/>
            <p:nvPr/>
          </p:nvSpPr>
          <p:spPr bwMode="auto">
            <a:xfrm>
              <a:off x="2990337" y="3015555"/>
              <a:ext cx="2119384" cy="2317502"/>
            </a:xfrm>
            <a:custGeom>
              <a:avLst/>
              <a:gdLst>
                <a:gd name="T0" fmla="*/ 966 w 970"/>
                <a:gd name="T1" fmla="*/ 703 h 1025"/>
                <a:gd name="T2" fmla="*/ 0 w 970"/>
                <a:gd name="T3" fmla="*/ 498 h 1025"/>
                <a:gd name="T4" fmla="*/ 970 w 970"/>
                <a:gd name="T5" fmla="*/ 620 h 1025"/>
                <a:gd name="T6" fmla="*/ 445 w 970"/>
                <a:gd name="T7" fmla="*/ 543 h 1025"/>
                <a:gd name="T8" fmla="*/ 966 w 970"/>
                <a:gd name="T9" fmla="*/ 703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" h="1025">
                  <a:moveTo>
                    <a:pt x="966" y="703"/>
                  </a:moveTo>
                  <a:cubicBezTo>
                    <a:pt x="966" y="703"/>
                    <a:pt x="507" y="1025"/>
                    <a:pt x="0" y="498"/>
                  </a:cubicBezTo>
                  <a:cubicBezTo>
                    <a:pt x="0" y="498"/>
                    <a:pt x="568" y="0"/>
                    <a:pt x="970" y="620"/>
                  </a:cubicBezTo>
                  <a:cubicBezTo>
                    <a:pt x="970" y="620"/>
                    <a:pt x="598" y="611"/>
                    <a:pt x="445" y="543"/>
                  </a:cubicBezTo>
                  <a:cubicBezTo>
                    <a:pt x="445" y="543"/>
                    <a:pt x="778" y="726"/>
                    <a:pt x="966" y="703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>
                <a:defRPr/>
              </a:pPr>
              <a:endParaRPr lang="en-US" sz="3735" kern="0">
                <a:solidFill>
                  <a:srgbClr val="95A5A6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flipH="1">
              <a:off x="5036308" y="3015555"/>
              <a:ext cx="2119384" cy="2317502"/>
            </a:xfrm>
            <a:custGeom>
              <a:avLst/>
              <a:gdLst>
                <a:gd name="T0" fmla="*/ 966 w 970"/>
                <a:gd name="T1" fmla="*/ 703 h 1025"/>
                <a:gd name="T2" fmla="*/ 0 w 970"/>
                <a:gd name="T3" fmla="*/ 498 h 1025"/>
                <a:gd name="T4" fmla="*/ 970 w 970"/>
                <a:gd name="T5" fmla="*/ 620 h 1025"/>
                <a:gd name="T6" fmla="*/ 445 w 970"/>
                <a:gd name="T7" fmla="*/ 543 h 1025"/>
                <a:gd name="T8" fmla="*/ 966 w 970"/>
                <a:gd name="T9" fmla="*/ 703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" h="1025">
                  <a:moveTo>
                    <a:pt x="966" y="703"/>
                  </a:moveTo>
                  <a:cubicBezTo>
                    <a:pt x="966" y="703"/>
                    <a:pt x="507" y="1025"/>
                    <a:pt x="0" y="498"/>
                  </a:cubicBezTo>
                  <a:cubicBezTo>
                    <a:pt x="0" y="498"/>
                    <a:pt x="568" y="0"/>
                    <a:pt x="970" y="620"/>
                  </a:cubicBezTo>
                  <a:cubicBezTo>
                    <a:pt x="970" y="620"/>
                    <a:pt x="598" y="611"/>
                    <a:pt x="445" y="543"/>
                  </a:cubicBezTo>
                  <a:cubicBezTo>
                    <a:pt x="445" y="543"/>
                    <a:pt x="778" y="726"/>
                    <a:pt x="966" y="703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pPr>
                <a:defRPr/>
              </a:pPr>
              <a:endParaRPr lang="en-US" sz="3735" kern="0">
                <a:solidFill>
                  <a:srgbClr val="95A5A6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07293" y="2210047"/>
            <a:ext cx="2116027" cy="4512592"/>
            <a:chOff x="4053388" y="1981886"/>
            <a:chExt cx="2116026" cy="4512592"/>
          </a:xfrm>
        </p:grpSpPr>
        <p:sp>
          <p:nvSpPr>
            <p:cNvPr id="10" name="Freeform 8"/>
            <p:cNvSpPr/>
            <p:nvPr/>
          </p:nvSpPr>
          <p:spPr bwMode="auto">
            <a:xfrm>
              <a:off x="4053388" y="1981886"/>
              <a:ext cx="2116026" cy="2281020"/>
            </a:xfrm>
            <a:custGeom>
              <a:avLst/>
              <a:gdLst>
                <a:gd name="T0" fmla="*/ 594 w 968"/>
                <a:gd name="T1" fmla="*/ 1009 h 1009"/>
                <a:gd name="T2" fmla="*/ 142 w 968"/>
                <a:gd name="T3" fmla="*/ 0 h 1009"/>
                <a:gd name="T4" fmla="*/ 671 w 968"/>
                <a:gd name="T5" fmla="*/ 958 h 1009"/>
                <a:gd name="T6" fmla="*/ 395 w 968"/>
                <a:gd name="T7" fmla="*/ 433 h 1009"/>
                <a:gd name="T8" fmla="*/ 594 w 968"/>
                <a:gd name="T9" fmla="*/ 100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09">
                  <a:moveTo>
                    <a:pt x="594" y="1009"/>
                  </a:moveTo>
                  <a:cubicBezTo>
                    <a:pt x="594" y="1009"/>
                    <a:pt x="0" y="806"/>
                    <a:pt x="142" y="0"/>
                  </a:cubicBezTo>
                  <a:cubicBezTo>
                    <a:pt x="142" y="0"/>
                    <a:pt x="968" y="186"/>
                    <a:pt x="671" y="958"/>
                  </a:cubicBezTo>
                  <a:cubicBezTo>
                    <a:pt x="671" y="958"/>
                    <a:pt x="435" y="615"/>
                    <a:pt x="395" y="433"/>
                  </a:cubicBezTo>
                  <a:cubicBezTo>
                    <a:pt x="395" y="433"/>
                    <a:pt x="449" y="854"/>
                    <a:pt x="594" y="1009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rgbClr val="95A5A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053388" y="4213458"/>
              <a:ext cx="2116026" cy="2281020"/>
            </a:xfrm>
            <a:custGeom>
              <a:avLst/>
              <a:gdLst>
                <a:gd name="T0" fmla="*/ 594 w 968"/>
                <a:gd name="T1" fmla="*/ 1009 h 1009"/>
                <a:gd name="T2" fmla="*/ 142 w 968"/>
                <a:gd name="T3" fmla="*/ 0 h 1009"/>
                <a:gd name="T4" fmla="*/ 671 w 968"/>
                <a:gd name="T5" fmla="*/ 958 h 1009"/>
                <a:gd name="T6" fmla="*/ 395 w 968"/>
                <a:gd name="T7" fmla="*/ 433 h 1009"/>
                <a:gd name="T8" fmla="*/ 594 w 968"/>
                <a:gd name="T9" fmla="*/ 100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09">
                  <a:moveTo>
                    <a:pt x="594" y="1009"/>
                  </a:moveTo>
                  <a:cubicBezTo>
                    <a:pt x="594" y="1009"/>
                    <a:pt x="0" y="806"/>
                    <a:pt x="142" y="0"/>
                  </a:cubicBezTo>
                  <a:cubicBezTo>
                    <a:pt x="142" y="0"/>
                    <a:pt x="968" y="186"/>
                    <a:pt x="671" y="958"/>
                  </a:cubicBezTo>
                  <a:cubicBezTo>
                    <a:pt x="671" y="958"/>
                    <a:pt x="435" y="615"/>
                    <a:pt x="395" y="433"/>
                  </a:cubicBezTo>
                  <a:cubicBezTo>
                    <a:pt x="395" y="433"/>
                    <a:pt x="449" y="854"/>
                    <a:pt x="594" y="1009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rgbClr val="95A5A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16451" y="2006788"/>
            <a:ext cx="2754192" cy="5406349"/>
            <a:chOff x="5262546" y="1778627"/>
            <a:chExt cx="2754192" cy="5406349"/>
          </a:xfrm>
        </p:grpSpPr>
        <p:sp>
          <p:nvSpPr>
            <p:cNvPr id="13" name="Freeform 5"/>
            <p:cNvSpPr/>
            <p:nvPr/>
          </p:nvSpPr>
          <p:spPr bwMode="auto">
            <a:xfrm>
              <a:off x="5262546" y="1778627"/>
              <a:ext cx="2754192" cy="2694488"/>
            </a:xfrm>
            <a:custGeom>
              <a:avLst/>
              <a:gdLst>
                <a:gd name="T0" fmla="*/ 388 w 1261"/>
                <a:gd name="T1" fmla="*/ 1185 h 1192"/>
                <a:gd name="T2" fmla="*/ 659 w 1261"/>
                <a:gd name="T3" fmla="*/ 0 h 1192"/>
                <a:gd name="T4" fmla="*/ 490 w 1261"/>
                <a:gd name="T5" fmla="*/ 1192 h 1192"/>
                <a:gd name="T6" fmla="*/ 595 w 1261"/>
                <a:gd name="T7" fmla="*/ 548 h 1192"/>
                <a:gd name="T8" fmla="*/ 388 w 1261"/>
                <a:gd name="T9" fmla="*/ 118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1" h="1192">
                  <a:moveTo>
                    <a:pt x="388" y="1185"/>
                  </a:moveTo>
                  <a:cubicBezTo>
                    <a:pt x="388" y="1185"/>
                    <a:pt x="0" y="615"/>
                    <a:pt x="659" y="0"/>
                  </a:cubicBezTo>
                  <a:cubicBezTo>
                    <a:pt x="659" y="0"/>
                    <a:pt x="1261" y="710"/>
                    <a:pt x="490" y="1192"/>
                  </a:cubicBezTo>
                  <a:cubicBezTo>
                    <a:pt x="490" y="1192"/>
                    <a:pt x="508" y="734"/>
                    <a:pt x="595" y="548"/>
                  </a:cubicBezTo>
                  <a:cubicBezTo>
                    <a:pt x="595" y="548"/>
                    <a:pt x="363" y="953"/>
                    <a:pt x="388" y="1185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>
                <a:defRPr/>
              </a:pPr>
              <a:endParaRPr lang="en-US" sz="3200" kern="0" dirty="0">
                <a:solidFill>
                  <a:srgbClr val="95A5A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5262546" y="4490488"/>
              <a:ext cx="2754192" cy="2694488"/>
            </a:xfrm>
            <a:custGeom>
              <a:avLst/>
              <a:gdLst>
                <a:gd name="T0" fmla="*/ 388 w 1261"/>
                <a:gd name="T1" fmla="*/ 1185 h 1192"/>
                <a:gd name="T2" fmla="*/ 659 w 1261"/>
                <a:gd name="T3" fmla="*/ 0 h 1192"/>
                <a:gd name="T4" fmla="*/ 490 w 1261"/>
                <a:gd name="T5" fmla="*/ 1192 h 1192"/>
                <a:gd name="T6" fmla="*/ 595 w 1261"/>
                <a:gd name="T7" fmla="*/ 548 h 1192"/>
                <a:gd name="T8" fmla="*/ 388 w 1261"/>
                <a:gd name="T9" fmla="*/ 118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1" h="1192">
                  <a:moveTo>
                    <a:pt x="388" y="1185"/>
                  </a:moveTo>
                  <a:cubicBezTo>
                    <a:pt x="388" y="1185"/>
                    <a:pt x="0" y="615"/>
                    <a:pt x="659" y="0"/>
                  </a:cubicBezTo>
                  <a:cubicBezTo>
                    <a:pt x="659" y="0"/>
                    <a:pt x="1261" y="710"/>
                    <a:pt x="490" y="1192"/>
                  </a:cubicBezTo>
                  <a:cubicBezTo>
                    <a:pt x="490" y="1192"/>
                    <a:pt x="508" y="734"/>
                    <a:pt x="595" y="548"/>
                  </a:cubicBezTo>
                  <a:cubicBezTo>
                    <a:pt x="595" y="548"/>
                    <a:pt x="363" y="953"/>
                    <a:pt x="388" y="118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rgbClr val="95A5A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76512" y="3676296"/>
            <a:ext cx="4097795" cy="2067337"/>
            <a:chOff x="4622606" y="3448133"/>
            <a:chExt cx="4097795" cy="2067337"/>
          </a:xfrm>
        </p:grpSpPr>
        <p:sp>
          <p:nvSpPr>
            <p:cNvPr id="16" name="Freeform 6"/>
            <p:cNvSpPr/>
            <p:nvPr/>
          </p:nvSpPr>
          <p:spPr bwMode="auto">
            <a:xfrm>
              <a:off x="6681627" y="3448133"/>
              <a:ext cx="2038774" cy="2067337"/>
            </a:xfrm>
            <a:custGeom>
              <a:avLst/>
              <a:gdLst>
                <a:gd name="T0" fmla="*/ 0 w 933"/>
                <a:gd name="T1" fmla="*/ 502 h 915"/>
                <a:gd name="T2" fmla="*/ 933 w 933"/>
                <a:gd name="T3" fmla="*/ 207 h 915"/>
                <a:gd name="T4" fmla="*/ 37 w 933"/>
                <a:gd name="T5" fmla="*/ 576 h 915"/>
                <a:gd name="T6" fmla="*/ 527 w 933"/>
                <a:gd name="T7" fmla="*/ 386 h 915"/>
                <a:gd name="T8" fmla="*/ 0 w 933"/>
                <a:gd name="T9" fmla="*/ 502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915">
                  <a:moveTo>
                    <a:pt x="0" y="502"/>
                  </a:moveTo>
                  <a:cubicBezTo>
                    <a:pt x="0" y="502"/>
                    <a:pt x="238" y="0"/>
                    <a:pt x="933" y="207"/>
                  </a:cubicBezTo>
                  <a:cubicBezTo>
                    <a:pt x="933" y="207"/>
                    <a:pt x="686" y="915"/>
                    <a:pt x="37" y="576"/>
                  </a:cubicBezTo>
                  <a:cubicBezTo>
                    <a:pt x="37" y="576"/>
                    <a:pt x="362" y="402"/>
                    <a:pt x="527" y="386"/>
                  </a:cubicBezTo>
                  <a:cubicBezTo>
                    <a:pt x="527" y="386"/>
                    <a:pt x="151" y="390"/>
                    <a:pt x="0" y="502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>
                <a:defRPr/>
              </a:pPr>
              <a:endParaRPr lang="en-US" sz="3735" kern="0">
                <a:solidFill>
                  <a:srgbClr val="95A5A6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4622606" y="3448133"/>
              <a:ext cx="2038774" cy="2067337"/>
            </a:xfrm>
            <a:custGeom>
              <a:avLst/>
              <a:gdLst>
                <a:gd name="T0" fmla="*/ 0 w 933"/>
                <a:gd name="T1" fmla="*/ 502 h 915"/>
                <a:gd name="T2" fmla="*/ 933 w 933"/>
                <a:gd name="T3" fmla="*/ 207 h 915"/>
                <a:gd name="T4" fmla="*/ 37 w 933"/>
                <a:gd name="T5" fmla="*/ 576 h 915"/>
                <a:gd name="T6" fmla="*/ 527 w 933"/>
                <a:gd name="T7" fmla="*/ 386 h 915"/>
                <a:gd name="T8" fmla="*/ 0 w 933"/>
                <a:gd name="T9" fmla="*/ 502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915">
                  <a:moveTo>
                    <a:pt x="0" y="502"/>
                  </a:moveTo>
                  <a:cubicBezTo>
                    <a:pt x="0" y="502"/>
                    <a:pt x="238" y="0"/>
                    <a:pt x="933" y="207"/>
                  </a:cubicBezTo>
                  <a:cubicBezTo>
                    <a:pt x="933" y="207"/>
                    <a:pt x="686" y="915"/>
                    <a:pt x="37" y="576"/>
                  </a:cubicBezTo>
                  <a:cubicBezTo>
                    <a:pt x="37" y="576"/>
                    <a:pt x="362" y="402"/>
                    <a:pt x="527" y="386"/>
                  </a:cubicBezTo>
                  <a:cubicBezTo>
                    <a:pt x="527" y="386"/>
                    <a:pt x="151" y="390"/>
                    <a:pt x="0" y="502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pPr>
                <a:defRPr/>
              </a:pPr>
              <a:endParaRPr lang="en-US" sz="3735" kern="0">
                <a:solidFill>
                  <a:srgbClr val="95A5A6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829007" y="3346128"/>
            <a:ext cx="45719" cy="945157"/>
          </a:xfrm>
          <a:prstGeom prst="rect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135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2303" y="3642106"/>
            <a:ext cx="2265308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2114" y="3306963"/>
            <a:ext cx="1281120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135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9599" y="1936796"/>
            <a:ext cx="45719" cy="945157"/>
          </a:xfrm>
          <a:prstGeom prst="rect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135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92895" y="2232774"/>
            <a:ext cx="2265308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92706" y="1897630"/>
            <a:ext cx="1281120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135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65538" y="1974472"/>
            <a:ext cx="45719" cy="945157"/>
          </a:xfrm>
          <a:prstGeom prst="rect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135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58833" y="2270450"/>
            <a:ext cx="2265308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58643" y="1935306"/>
            <a:ext cx="1281120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135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28894" y="3282883"/>
            <a:ext cx="45719" cy="945157"/>
          </a:xfrm>
          <a:prstGeom prst="rect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135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22189" y="3578861"/>
            <a:ext cx="2265308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21999" y="3243717"/>
            <a:ext cx="1281120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135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643786" y="661296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51234" y="585745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2099E-6 L 5E-6 0.08766 " pathEditMode="relative" rAng="0" ptsTypes="AA">
                                      <p:cBhvr>
                                        <p:cTn id="45" dur="12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1.11111E-6 0.08765 " pathEditMode="relative" rAng="0" ptsTypes="AA">
                                      <p:cBhvr>
                                        <p:cTn id="61" dur="12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32099E-6 L 4.44444E-6 0.08766 " pathEditMode="relative" rAng="0" ptsTypes="AA">
                                      <p:cBhvr>
                                        <p:cTn id="77" dur="12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3827E-6 L -4.44444E-6 0.08765 " pathEditMode="relative" rAng="0" ptsTypes="AA">
                                      <p:cBhvr>
                                        <p:cTn id="93" dur="12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/>
      <p:bldP spid="20" grpId="0"/>
      <p:bldP spid="20" grpId="1"/>
      <p:bldP spid="21" grpId="0" animBg="1"/>
      <p:bldP spid="22" grpId="0"/>
      <p:bldP spid="23" grpId="0"/>
      <p:bldP spid="23" grpId="1"/>
      <p:bldP spid="24" grpId="0" animBg="1"/>
      <p:bldP spid="25" grpId="0"/>
      <p:bldP spid="26" grpId="0"/>
      <p:bldP spid="26" grpId="1"/>
      <p:bldP spid="27" grpId="0" animBg="1"/>
      <p:bldP spid="28" grpId="0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-79653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cxnSp>
        <p:nvCxnSpPr>
          <p:cNvPr id="5" name="直线1"/>
          <p:cNvCxnSpPr>
            <a:cxnSpLocks noChangeShapeType="1"/>
          </p:cNvCxnSpPr>
          <p:nvPr/>
        </p:nvCxnSpPr>
        <p:spPr bwMode="auto">
          <a:xfrm>
            <a:off x="3664217" y="4012491"/>
            <a:ext cx="1276183" cy="0"/>
          </a:xfrm>
          <a:prstGeom prst="line">
            <a:avLst/>
          </a:prstGeom>
          <a:noFill/>
          <a:ln w="19050">
            <a:solidFill>
              <a:srgbClr val="023C8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线2"/>
          <p:cNvCxnSpPr>
            <a:cxnSpLocks noChangeShapeType="1"/>
          </p:cNvCxnSpPr>
          <p:nvPr/>
        </p:nvCxnSpPr>
        <p:spPr bwMode="auto">
          <a:xfrm flipV="1">
            <a:off x="4940399" y="2140953"/>
            <a:ext cx="0" cy="3741604"/>
          </a:xfrm>
          <a:prstGeom prst="line">
            <a:avLst/>
          </a:prstGeom>
          <a:noFill/>
          <a:ln w="19050">
            <a:solidFill>
              <a:srgbClr val="A565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圆2"/>
          <p:cNvSpPr>
            <a:spLocks noChangeArrowheads="1"/>
          </p:cNvSpPr>
          <p:nvPr/>
        </p:nvSpPr>
        <p:spPr bwMode="auto">
          <a:xfrm>
            <a:off x="5447337" y="2927001"/>
            <a:ext cx="842929" cy="844403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altLang="zh-CN" sz="1465">
              <a:sym typeface="Arial" panose="020B0604020202020204" pitchFamily="34" charset="0"/>
            </a:endParaRPr>
          </a:p>
        </p:txBody>
      </p:sp>
      <p:cxnSp>
        <p:nvCxnSpPr>
          <p:cNvPr id="8" name="箭头2"/>
          <p:cNvCxnSpPr>
            <a:cxnSpLocks noChangeShapeType="1"/>
          </p:cNvCxnSpPr>
          <p:nvPr/>
        </p:nvCxnSpPr>
        <p:spPr bwMode="auto">
          <a:xfrm>
            <a:off x="4940399" y="3349347"/>
            <a:ext cx="394939" cy="0"/>
          </a:xfrm>
          <a:prstGeom prst="straightConnector1">
            <a:avLst/>
          </a:prstGeom>
          <a:noFill/>
          <a:ln w="19050">
            <a:solidFill>
              <a:srgbClr val="023C8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箭头3"/>
          <p:cNvCxnSpPr>
            <a:cxnSpLocks noChangeShapeType="1"/>
          </p:cNvCxnSpPr>
          <p:nvPr/>
        </p:nvCxnSpPr>
        <p:spPr bwMode="auto">
          <a:xfrm>
            <a:off x="4940399" y="4650583"/>
            <a:ext cx="394939" cy="0"/>
          </a:xfrm>
          <a:prstGeom prst="straightConnector1">
            <a:avLst/>
          </a:prstGeom>
          <a:noFill/>
          <a:ln w="19050">
            <a:solidFill>
              <a:srgbClr val="023C8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箭头1"/>
          <p:cNvCxnSpPr>
            <a:cxnSpLocks noChangeShapeType="1"/>
          </p:cNvCxnSpPr>
          <p:nvPr/>
        </p:nvCxnSpPr>
        <p:spPr bwMode="auto">
          <a:xfrm>
            <a:off x="4940399" y="2140952"/>
            <a:ext cx="394939" cy="0"/>
          </a:xfrm>
          <a:prstGeom prst="straightConnector1">
            <a:avLst/>
          </a:prstGeom>
          <a:noFill/>
          <a:ln w="19050">
            <a:solidFill>
              <a:srgbClr val="023C8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箭头4"/>
          <p:cNvCxnSpPr>
            <a:cxnSpLocks noChangeShapeType="1"/>
          </p:cNvCxnSpPr>
          <p:nvPr/>
        </p:nvCxnSpPr>
        <p:spPr bwMode="auto">
          <a:xfrm flipV="1">
            <a:off x="4940399" y="5882556"/>
            <a:ext cx="394939" cy="0"/>
          </a:xfrm>
          <a:prstGeom prst="straightConnector1">
            <a:avLst/>
          </a:prstGeom>
          <a:noFill/>
          <a:ln w="19050">
            <a:solidFill>
              <a:srgbClr val="023C8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圆3"/>
          <p:cNvSpPr>
            <a:spLocks noChangeArrowheads="1"/>
          </p:cNvSpPr>
          <p:nvPr/>
        </p:nvSpPr>
        <p:spPr bwMode="auto">
          <a:xfrm>
            <a:off x="5447337" y="4215624"/>
            <a:ext cx="842929" cy="844403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altLang="zh-CN" sz="1465">
              <a:sym typeface="Arial" panose="020B0604020202020204" pitchFamily="34" charset="0"/>
            </a:endParaRPr>
          </a:p>
        </p:txBody>
      </p:sp>
      <p:sp>
        <p:nvSpPr>
          <p:cNvPr id="13" name="圆4"/>
          <p:cNvSpPr>
            <a:spLocks noChangeArrowheads="1"/>
          </p:cNvSpPr>
          <p:nvPr/>
        </p:nvSpPr>
        <p:spPr bwMode="auto">
          <a:xfrm>
            <a:off x="5447337" y="5461625"/>
            <a:ext cx="842929" cy="844403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altLang="zh-CN" sz="1465">
              <a:sym typeface="Arial" panose="020B0604020202020204" pitchFamily="34" charset="0"/>
            </a:endParaRPr>
          </a:p>
        </p:txBody>
      </p:sp>
      <p:sp>
        <p:nvSpPr>
          <p:cNvPr id="14" name="圆1"/>
          <p:cNvSpPr>
            <a:spLocks noChangeArrowheads="1"/>
          </p:cNvSpPr>
          <p:nvPr/>
        </p:nvSpPr>
        <p:spPr bwMode="auto">
          <a:xfrm>
            <a:off x="5447337" y="1709765"/>
            <a:ext cx="842929" cy="842929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altLang="zh-CN" sz="1465">
              <a:sym typeface="Arial" panose="020B0604020202020204" pitchFamily="34" charset="0"/>
            </a:endParaRPr>
          </a:p>
        </p:txBody>
      </p:sp>
      <p:sp>
        <p:nvSpPr>
          <p:cNvPr id="15" name="Freeform 31"/>
          <p:cNvSpPr/>
          <p:nvPr/>
        </p:nvSpPr>
        <p:spPr bwMode="auto">
          <a:xfrm>
            <a:off x="5699441" y="1950243"/>
            <a:ext cx="338721" cy="335079"/>
          </a:xfrm>
          <a:custGeom>
            <a:avLst/>
            <a:gdLst>
              <a:gd name="T0" fmla="*/ 58 w 116"/>
              <a:gd name="T1" fmla="*/ 100 h 115"/>
              <a:gd name="T2" fmla="*/ 48 w 116"/>
              <a:gd name="T3" fmla="*/ 103 h 115"/>
              <a:gd name="T4" fmla="*/ 29 w 116"/>
              <a:gd name="T5" fmla="*/ 114 h 115"/>
              <a:gd name="T6" fmla="*/ 26 w 116"/>
              <a:gd name="T7" fmla="*/ 115 h 115"/>
              <a:gd name="T8" fmla="*/ 21 w 116"/>
              <a:gd name="T9" fmla="*/ 111 h 115"/>
              <a:gd name="T10" fmla="*/ 22 w 116"/>
              <a:gd name="T11" fmla="*/ 105 h 115"/>
              <a:gd name="T12" fmla="*/ 25 w 116"/>
              <a:gd name="T13" fmla="*/ 83 h 115"/>
              <a:gd name="T14" fmla="*/ 24 w 116"/>
              <a:gd name="T15" fmla="*/ 74 h 115"/>
              <a:gd name="T16" fmla="*/ 19 w 116"/>
              <a:gd name="T17" fmla="*/ 65 h 115"/>
              <a:gd name="T18" fmla="*/ 4 w 116"/>
              <a:gd name="T19" fmla="*/ 50 h 115"/>
              <a:gd name="T20" fmla="*/ 1 w 116"/>
              <a:gd name="T21" fmla="*/ 47 h 115"/>
              <a:gd name="T22" fmla="*/ 3 w 116"/>
              <a:gd name="T23" fmla="*/ 42 h 115"/>
              <a:gd name="T24" fmla="*/ 8 w 116"/>
              <a:gd name="T25" fmla="*/ 40 h 115"/>
              <a:gd name="T26" fmla="*/ 29 w 116"/>
              <a:gd name="T27" fmla="*/ 37 h 115"/>
              <a:gd name="T28" fmla="*/ 39 w 116"/>
              <a:gd name="T29" fmla="*/ 32 h 115"/>
              <a:gd name="T30" fmla="*/ 44 w 116"/>
              <a:gd name="T31" fmla="*/ 25 h 115"/>
              <a:gd name="T32" fmla="*/ 54 w 116"/>
              <a:gd name="T33" fmla="*/ 5 h 115"/>
              <a:gd name="T34" fmla="*/ 55 w 116"/>
              <a:gd name="T35" fmla="*/ 2 h 115"/>
              <a:gd name="T36" fmla="*/ 61 w 116"/>
              <a:gd name="T37" fmla="*/ 2 h 115"/>
              <a:gd name="T38" fmla="*/ 63 w 116"/>
              <a:gd name="T39" fmla="*/ 5 h 115"/>
              <a:gd name="T40" fmla="*/ 73 w 116"/>
              <a:gd name="T41" fmla="*/ 26 h 115"/>
              <a:gd name="T42" fmla="*/ 89 w 116"/>
              <a:gd name="T43" fmla="*/ 37 h 115"/>
              <a:gd name="T44" fmla="*/ 111 w 116"/>
              <a:gd name="T45" fmla="*/ 41 h 115"/>
              <a:gd name="T46" fmla="*/ 113 w 116"/>
              <a:gd name="T47" fmla="*/ 42 h 115"/>
              <a:gd name="T48" fmla="*/ 115 w 116"/>
              <a:gd name="T49" fmla="*/ 47 h 115"/>
              <a:gd name="T50" fmla="*/ 113 w 116"/>
              <a:gd name="T51" fmla="*/ 50 h 115"/>
              <a:gd name="T52" fmla="*/ 97 w 116"/>
              <a:gd name="T53" fmla="*/ 66 h 115"/>
              <a:gd name="T54" fmla="*/ 91 w 116"/>
              <a:gd name="T55" fmla="*/ 85 h 115"/>
              <a:gd name="T56" fmla="*/ 95 w 116"/>
              <a:gd name="T57" fmla="*/ 109 h 115"/>
              <a:gd name="T58" fmla="*/ 95 w 116"/>
              <a:gd name="T59" fmla="*/ 111 h 115"/>
              <a:gd name="T60" fmla="*/ 90 w 116"/>
              <a:gd name="T61" fmla="*/ 115 h 115"/>
              <a:gd name="T62" fmla="*/ 87 w 116"/>
              <a:gd name="T63" fmla="*/ 113 h 115"/>
              <a:gd name="T64" fmla="*/ 68 w 116"/>
              <a:gd name="T65" fmla="*/ 103 h 115"/>
              <a:gd name="T66" fmla="*/ 58 w 116"/>
              <a:gd name="T67" fmla="*/ 10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15">
                <a:moveTo>
                  <a:pt x="58" y="100"/>
                </a:moveTo>
                <a:cubicBezTo>
                  <a:pt x="55" y="101"/>
                  <a:pt x="51" y="101"/>
                  <a:pt x="48" y="103"/>
                </a:cubicBezTo>
                <a:cubicBezTo>
                  <a:pt x="42" y="107"/>
                  <a:pt x="35" y="110"/>
                  <a:pt x="29" y="114"/>
                </a:cubicBezTo>
                <a:cubicBezTo>
                  <a:pt x="28" y="114"/>
                  <a:pt x="27" y="115"/>
                  <a:pt x="26" y="115"/>
                </a:cubicBezTo>
                <a:cubicBezTo>
                  <a:pt x="23" y="115"/>
                  <a:pt x="21" y="114"/>
                  <a:pt x="21" y="111"/>
                </a:cubicBezTo>
                <a:cubicBezTo>
                  <a:pt x="21" y="109"/>
                  <a:pt x="22" y="107"/>
                  <a:pt x="22" y="105"/>
                </a:cubicBezTo>
                <a:cubicBezTo>
                  <a:pt x="23" y="98"/>
                  <a:pt x="24" y="91"/>
                  <a:pt x="25" y="83"/>
                </a:cubicBezTo>
                <a:cubicBezTo>
                  <a:pt x="26" y="80"/>
                  <a:pt x="25" y="77"/>
                  <a:pt x="24" y="74"/>
                </a:cubicBezTo>
                <a:cubicBezTo>
                  <a:pt x="23" y="71"/>
                  <a:pt x="21" y="68"/>
                  <a:pt x="19" y="65"/>
                </a:cubicBezTo>
                <a:cubicBezTo>
                  <a:pt x="14" y="60"/>
                  <a:pt x="9" y="55"/>
                  <a:pt x="4" y="50"/>
                </a:cubicBezTo>
                <a:cubicBezTo>
                  <a:pt x="3" y="49"/>
                  <a:pt x="2" y="48"/>
                  <a:pt x="1" y="47"/>
                </a:cubicBezTo>
                <a:cubicBezTo>
                  <a:pt x="0" y="45"/>
                  <a:pt x="1" y="43"/>
                  <a:pt x="3" y="42"/>
                </a:cubicBezTo>
                <a:cubicBezTo>
                  <a:pt x="5" y="41"/>
                  <a:pt x="6" y="41"/>
                  <a:pt x="8" y="40"/>
                </a:cubicBezTo>
                <a:cubicBezTo>
                  <a:pt x="15" y="39"/>
                  <a:pt x="22" y="38"/>
                  <a:pt x="29" y="37"/>
                </a:cubicBezTo>
                <a:cubicBezTo>
                  <a:pt x="33" y="36"/>
                  <a:pt x="37" y="34"/>
                  <a:pt x="39" y="32"/>
                </a:cubicBezTo>
                <a:cubicBezTo>
                  <a:pt x="41" y="30"/>
                  <a:pt x="43" y="28"/>
                  <a:pt x="44" y="25"/>
                </a:cubicBezTo>
                <a:cubicBezTo>
                  <a:pt x="47" y="18"/>
                  <a:pt x="50" y="11"/>
                  <a:pt x="54" y="5"/>
                </a:cubicBezTo>
                <a:cubicBezTo>
                  <a:pt x="54" y="4"/>
                  <a:pt x="55" y="3"/>
                  <a:pt x="55" y="2"/>
                </a:cubicBezTo>
                <a:cubicBezTo>
                  <a:pt x="57" y="0"/>
                  <a:pt x="59" y="0"/>
                  <a:pt x="61" y="2"/>
                </a:cubicBezTo>
                <a:cubicBezTo>
                  <a:pt x="62" y="3"/>
                  <a:pt x="62" y="4"/>
                  <a:pt x="63" y="5"/>
                </a:cubicBezTo>
                <a:cubicBezTo>
                  <a:pt x="66" y="12"/>
                  <a:pt x="69" y="19"/>
                  <a:pt x="73" y="26"/>
                </a:cubicBezTo>
                <a:cubicBezTo>
                  <a:pt x="76" y="32"/>
                  <a:pt x="81" y="36"/>
                  <a:pt x="89" y="37"/>
                </a:cubicBezTo>
                <a:cubicBezTo>
                  <a:pt x="96" y="39"/>
                  <a:pt x="104" y="40"/>
                  <a:pt x="111" y="41"/>
                </a:cubicBezTo>
                <a:cubicBezTo>
                  <a:pt x="112" y="41"/>
                  <a:pt x="113" y="41"/>
                  <a:pt x="113" y="42"/>
                </a:cubicBezTo>
                <a:cubicBezTo>
                  <a:pt x="115" y="43"/>
                  <a:pt x="116" y="45"/>
                  <a:pt x="115" y="47"/>
                </a:cubicBezTo>
                <a:cubicBezTo>
                  <a:pt x="114" y="48"/>
                  <a:pt x="114" y="49"/>
                  <a:pt x="113" y="50"/>
                </a:cubicBezTo>
                <a:cubicBezTo>
                  <a:pt x="108" y="55"/>
                  <a:pt x="102" y="61"/>
                  <a:pt x="97" y="66"/>
                </a:cubicBezTo>
                <a:cubicBezTo>
                  <a:pt x="92" y="71"/>
                  <a:pt x="90" y="78"/>
                  <a:pt x="91" y="85"/>
                </a:cubicBezTo>
                <a:cubicBezTo>
                  <a:pt x="92" y="93"/>
                  <a:pt x="94" y="101"/>
                  <a:pt x="95" y="109"/>
                </a:cubicBezTo>
                <a:cubicBezTo>
                  <a:pt x="95" y="109"/>
                  <a:pt x="95" y="110"/>
                  <a:pt x="95" y="111"/>
                </a:cubicBezTo>
                <a:cubicBezTo>
                  <a:pt x="95" y="114"/>
                  <a:pt x="93" y="115"/>
                  <a:pt x="90" y="115"/>
                </a:cubicBezTo>
                <a:cubicBezTo>
                  <a:pt x="89" y="114"/>
                  <a:pt x="88" y="114"/>
                  <a:pt x="87" y="113"/>
                </a:cubicBezTo>
                <a:cubicBezTo>
                  <a:pt x="81" y="110"/>
                  <a:pt x="75" y="107"/>
                  <a:pt x="68" y="103"/>
                </a:cubicBezTo>
                <a:cubicBezTo>
                  <a:pt x="65" y="101"/>
                  <a:pt x="62" y="101"/>
                  <a:pt x="5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665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6" name="Group 18"/>
          <p:cNvGrpSpPr>
            <a:grpSpLocks noChangeAspect="1"/>
          </p:cNvGrpSpPr>
          <p:nvPr/>
        </p:nvGrpSpPr>
        <p:grpSpPr bwMode="auto">
          <a:xfrm>
            <a:off x="5707534" y="5732209"/>
            <a:ext cx="322535" cy="303235"/>
            <a:chOff x="2647" y="2985"/>
            <a:chExt cx="518" cy="487"/>
          </a:xfrm>
          <a:solidFill>
            <a:schemeClr val="bg1"/>
          </a:solidFill>
        </p:grpSpPr>
        <p:sp>
          <p:nvSpPr>
            <p:cNvPr id="17" name="Freeform 20"/>
            <p:cNvSpPr/>
            <p:nvPr/>
          </p:nvSpPr>
          <p:spPr bwMode="auto">
            <a:xfrm>
              <a:off x="2852" y="2985"/>
              <a:ext cx="103" cy="382"/>
            </a:xfrm>
            <a:custGeom>
              <a:avLst/>
              <a:gdLst>
                <a:gd name="T0" fmla="*/ 43 w 43"/>
                <a:gd name="T1" fmla="*/ 160 h 160"/>
                <a:gd name="T2" fmla="*/ 0 w 43"/>
                <a:gd name="T3" fmla="*/ 160 h 160"/>
                <a:gd name="T4" fmla="*/ 0 w 43"/>
                <a:gd name="T5" fmla="*/ 0 h 160"/>
                <a:gd name="T6" fmla="*/ 43 w 43"/>
                <a:gd name="T7" fmla="*/ 0 h 160"/>
                <a:gd name="T8" fmla="*/ 43 w 4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0">
                  <a:moveTo>
                    <a:pt x="43" y="160"/>
                  </a:moveTo>
                  <a:cubicBezTo>
                    <a:pt x="29" y="160"/>
                    <a:pt x="15" y="160"/>
                    <a:pt x="0" y="160"/>
                  </a:cubicBezTo>
                  <a:cubicBezTo>
                    <a:pt x="0" y="107"/>
                    <a:pt x="0" y="53"/>
                    <a:pt x="0" y="0"/>
                  </a:cubicBezTo>
                  <a:cubicBezTo>
                    <a:pt x="15" y="0"/>
                    <a:pt x="29" y="0"/>
                    <a:pt x="43" y="0"/>
                  </a:cubicBezTo>
                  <a:cubicBezTo>
                    <a:pt x="43" y="53"/>
                    <a:pt x="43" y="107"/>
                    <a:pt x="4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2647" y="3406"/>
              <a:ext cx="518" cy="66"/>
            </a:xfrm>
            <a:custGeom>
              <a:avLst/>
              <a:gdLst>
                <a:gd name="T0" fmla="*/ 0 w 217"/>
                <a:gd name="T1" fmla="*/ 28 h 28"/>
                <a:gd name="T2" fmla="*/ 0 w 217"/>
                <a:gd name="T3" fmla="*/ 0 h 28"/>
                <a:gd name="T4" fmla="*/ 217 w 217"/>
                <a:gd name="T5" fmla="*/ 0 h 28"/>
                <a:gd name="T6" fmla="*/ 217 w 217"/>
                <a:gd name="T7" fmla="*/ 28 h 28"/>
                <a:gd name="T8" fmla="*/ 0 w 2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72" y="0"/>
                    <a:pt x="144" y="0"/>
                    <a:pt x="217" y="0"/>
                  </a:cubicBezTo>
                  <a:cubicBezTo>
                    <a:pt x="217" y="9"/>
                    <a:pt x="217" y="18"/>
                    <a:pt x="217" y="28"/>
                  </a:cubicBezTo>
                  <a:cubicBezTo>
                    <a:pt x="144" y="28"/>
                    <a:pt x="7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2991" y="3093"/>
              <a:ext cx="105" cy="274"/>
            </a:xfrm>
            <a:custGeom>
              <a:avLst/>
              <a:gdLst>
                <a:gd name="T0" fmla="*/ 44 w 44"/>
                <a:gd name="T1" fmla="*/ 115 h 115"/>
                <a:gd name="T2" fmla="*/ 0 w 44"/>
                <a:gd name="T3" fmla="*/ 115 h 115"/>
                <a:gd name="T4" fmla="*/ 0 w 44"/>
                <a:gd name="T5" fmla="*/ 0 h 115"/>
                <a:gd name="T6" fmla="*/ 44 w 44"/>
                <a:gd name="T7" fmla="*/ 0 h 115"/>
                <a:gd name="T8" fmla="*/ 44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29" y="115"/>
                    <a:pt x="15" y="115"/>
                    <a:pt x="0" y="115"/>
                  </a:cubicBezTo>
                  <a:cubicBezTo>
                    <a:pt x="0" y="77"/>
                    <a:pt x="0" y="39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ubicBezTo>
                    <a:pt x="44" y="39"/>
                    <a:pt x="44" y="77"/>
                    <a:pt x="44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2714" y="3162"/>
              <a:ext cx="102" cy="205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0 h 86"/>
                <a:gd name="T4" fmla="*/ 43 w 43"/>
                <a:gd name="T5" fmla="*/ 86 h 86"/>
                <a:gd name="T6" fmla="*/ 0 w 43"/>
                <a:gd name="T7" fmla="*/ 86 h 86"/>
                <a:gd name="T8" fmla="*/ 0 w 43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cubicBezTo>
                    <a:pt x="14" y="0"/>
                    <a:pt x="29" y="0"/>
                    <a:pt x="43" y="0"/>
                  </a:cubicBezTo>
                  <a:cubicBezTo>
                    <a:pt x="43" y="29"/>
                    <a:pt x="43" y="58"/>
                    <a:pt x="43" y="86"/>
                  </a:cubicBezTo>
                  <a:cubicBezTo>
                    <a:pt x="29" y="86"/>
                    <a:pt x="14" y="86"/>
                    <a:pt x="0" y="86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1" name="Group 13"/>
          <p:cNvGrpSpPr>
            <a:grpSpLocks noChangeAspect="1"/>
          </p:cNvGrpSpPr>
          <p:nvPr/>
        </p:nvGrpSpPr>
        <p:grpSpPr bwMode="auto">
          <a:xfrm>
            <a:off x="5699096" y="4464549"/>
            <a:ext cx="339408" cy="346553"/>
            <a:chOff x="1151" y="2911"/>
            <a:chExt cx="190" cy="194"/>
          </a:xfrm>
          <a:solidFill>
            <a:schemeClr val="bg1"/>
          </a:solidFill>
        </p:grpSpPr>
        <p:sp>
          <p:nvSpPr>
            <p:cNvPr id="22" name="Freeform 15"/>
            <p:cNvSpPr/>
            <p:nvPr/>
          </p:nvSpPr>
          <p:spPr bwMode="auto">
            <a:xfrm>
              <a:off x="1151" y="2911"/>
              <a:ext cx="89" cy="90"/>
            </a:xfrm>
            <a:custGeom>
              <a:avLst/>
              <a:gdLst>
                <a:gd name="T0" fmla="*/ 37 w 37"/>
                <a:gd name="T1" fmla="*/ 25 h 37"/>
                <a:gd name="T2" fmla="*/ 37 w 37"/>
                <a:gd name="T3" fmla="*/ 32 h 37"/>
                <a:gd name="T4" fmla="*/ 32 w 37"/>
                <a:gd name="T5" fmla="*/ 37 h 37"/>
                <a:gd name="T6" fmla="*/ 19 w 37"/>
                <a:gd name="T7" fmla="*/ 37 h 37"/>
                <a:gd name="T8" fmla="*/ 4 w 37"/>
                <a:gd name="T9" fmla="*/ 29 h 37"/>
                <a:gd name="T10" fmla="*/ 1 w 37"/>
                <a:gd name="T11" fmla="*/ 16 h 37"/>
                <a:gd name="T12" fmla="*/ 10 w 37"/>
                <a:gd name="T13" fmla="*/ 3 h 37"/>
                <a:gd name="T14" fmla="*/ 21 w 37"/>
                <a:gd name="T15" fmla="*/ 1 h 37"/>
                <a:gd name="T16" fmla="*/ 34 w 37"/>
                <a:gd name="T17" fmla="*/ 10 h 37"/>
                <a:gd name="T18" fmla="*/ 37 w 37"/>
                <a:gd name="T19" fmla="*/ 19 h 37"/>
                <a:gd name="T20" fmla="*/ 37 w 37"/>
                <a:gd name="T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37" y="25"/>
                  </a:moveTo>
                  <a:cubicBezTo>
                    <a:pt x="37" y="27"/>
                    <a:pt x="37" y="30"/>
                    <a:pt x="37" y="32"/>
                  </a:cubicBezTo>
                  <a:cubicBezTo>
                    <a:pt x="37" y="35"/>
                    <a:pt x="35" y="37"/>
                    <a:pt x="32" y="37"/>
                  </a:cubicBezTo>
                  <a:cubicBezTo>
                    <a:pt x="28" y="37"/>
                    <a:pt x="23" y="37"/>
                    <a:pt x="19" y="37"/>
                  </a:cubicBezTo>
                  <a:cubicBezTo>
                    <a:pt x="12" y="37"/>
                    <a:pt x="7" y="34"/>
                    <a:pt x="4" y="29"/>
                  </a:cubicBezTo>
                  <a:cubicBezTo>
                    <a:pt x="1" y="25"/>
                    <a:pt x="0" y="21"/>
                    <a:pt x="1" y="16"/>
                  </a:cubicBezTo>
                  <a:cubicBezTo>
                    <a:pt x="2" y="10"/>
                    <a:pt x="5" y="6"/>
                    <a:pt x="10" y="3"/>
                  </a:cubicBezTo>
                  <a:cubicBezTo>
                    <a:pt x="13" y="1"/>
                    <a:pt x="17" y="0"/>
                    <a:pt x="21" y="1"/>
                  </a:cubicBezTo>
                  <a:cubicBezTo>
                    <a:pt x="27" y="2"/>
                    <a:pt x="31" y="5"/>
                    <a:pt x="34" y="10"/>
                  </a:cubicBezTo>
                  <a:cubicBezTo>
                    <a:pt x="36" y="13"/>
                    <a:pt x="36" y="16"/>
                    <a:pt x="37" y="19"/>
                  </a:cubicBezTo>
                  <a:cubicBezTo>
                    <a:pt x="37" y="21"/>
                    <a:pt x="37" y="23"/>
                    <a:pt x="3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1151" y="3015"/>
              <a:ext cx="89" cy="87"/>
            </a:xfrm>
            <a:custGeom>
              <a:avLst/>
              <a:gdLst>
                <a:gd name="T0" fmla="*/ 25 w 37"/>
                <a:gd name="T1" fmla="*/ 0 h 36"/>
                <a:gd name="T2" fmla="*/ 32 w 37"/>
                <a:gd name="T3" fmla="*/ 0 h 36"/>
                <a:gd name="T4" fmla="*/ 37 w 37"/>
                <a:gd name="T5" fmla="*/ 4 h 36"/>
                <a:gd name="T6" fmla="*/ 37 w 37"/>
                <a:gd name="T7" fmla="*/ 18 h 36"/>
                <a:gd name="T8" fmla="*/ 29 w 37"/>
                <a:gd name="T9" fmla="*/ 33 h 36"/>
                <a:gd name="T10" fmla="*/ 16 w 37"/>
                <a:gd name="T11" fmla="*/ 36 h 36"/>
                <a:gd name="T12" fmla="*/ 3 w 37"/>
                <a:gd name="T13" fmla="*/ 27 h 36"/>
                <a:gd name="T14" fmla="*/ 1 w 37"/>
                <a:gd name="T15" fmla="*/ 15 h 36"/>
                <a:gd name="T16" fmla="*/ 10 w 37"/>
                <a:gd name="T17" fmla="*/ 2 h 36"/>
                <a:gd name="T18" fmla="*/ 19 w 37"/>
                <a:gd name="T19" fmla="*/ 0 h 36"/>
                <a:gd name="T20" fmla="*/ 25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25" y="0"/>
                  </a:moveTo>
                  <a:cubicBezTo>
                    <a:pt x="27" y="0"/>
                    <a:pt x="30" y="0"/>
                    <a:pt x="32" y="0"/>
                  </a:cubicBezTo>
                  <a:cubicBezTo>
                    <a:pt x="35" y="0"/>
                    <a:pt x="37" y="1"/>
                    <a:pt x="37" y="4"/>
                  </a:cubicBezTo>
                  <a:cubicBezTo>
                    <a:pt x="37" y="9"/>
                    <a:pt x="37" y="13"/>
                    <a:pt x="37" y="18"/>
                  </a:cubicBezTo>
                  <a:cubicBezTo>
                    <a:pt x="36" y="24"/>
                    <a:pt x="34" y="29"/>
                    <a:pt x="29" y="33"/>
                  </a:cubicBezTo>
                  <a:cubicBezTo>
                    <a:pt x="25" y="35"/>
                    <a:pt x="20" y="36"/>
                    <a:pt x="16" y="36"/>
                  </a:cubicBezTo>
                  <a:cubicBezTo>
                    <a:pt x="10" y="35"/>
                    <a:pt x="6" y="32"/>
                    <a:pt x="3" y="27"/>
                  </a:cubicBezTo>
                  <a:cubicBezTo>
                    <a:pt x="1" y="23"/>
                    <a:pt x="0" y="19"/>
                    <a:pt x="1" y="15"/>
                  </a:cubicBezTo>
                  <a:cubicBezTo>
                    <a:pt x="2" y="9"/>
                    <a:pt x="5" y="5"/>
                    <a:pt x="10" y="2"/>
                  </a:cubicBezTo>
                  <a:cubicBezTo>
                    <a:pt x="12" y="0"/>
                    <a:pt x="16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252" y="3015"/>
              <a:ext cx="89" cy="90"/>
            </a:xfrm>
            <a:custGeom>
              <a:avLst/>
              <a:gdLst>
                <a:gd name="T0" fmla="*/ 12 w 37"/>
                <a:gd name="T1" fmla="*/ 0 h 37"/>
                <a:gd name="T2" fmla="*/ 20 w 37"/>
                <a:gd name="T3" fmla="*/ 0 h 37"/>
                <a:gd name="T4" fmla="*/ 31 w 37"/>
                <a:gd name="T5" fmla="*/ 5 h 37"/>
                <a:gd name="T6" fmla="*/ 36 w 37"/>
                <a:gd name="T7" fmla="*/ 20 h 37"/>
                <a:gd name="T8" fmla="*/ 22 w 37"/>
                <a:gd name="T9" fmla="*/ 36 h 37"/>
                <a:gd name="T10" fmla="*/ 1 w 37"/>
                <a:gd name="T11" fmla="*/ 23 h 37"/>
                <a:gd name="T12" fmla="*/ 0 w 37"/>
                <a:gd name="T13" fmla="*/ 18 h 37"/>
                <a:gd name="T14" fmla="*/ 0 w 37"/>
                <a:gd name="T15" fmla="*/ 4 h 37"/>
                <a:gd name="T16" fmla="*/ 5 w 37"/>
                <a:gd name="T17" fmla="*/ 0 h 37"/>
                <a:gd name="T18" fmla="*/ 12 w 37"/>
                <a:gd name="T19" fmla="*/ 0 h 37"/>
                <a:gd name="T20" fmla="*/ 12 w 37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12" y="0"/>
                  </a:move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8" y="2"/>
                    <a:pt x="31" y="5"/>
                  </a:cubicBezTo>
                  <a:cubicBezTo>
                    <a:pt x="35" y="9"/>
                    <a:pt x="37" y="14"/>
                    <a:pt x="36" y="20"/>
                  </a:cubicBezTo>
                  <a:cubicBezTo>
                    <a:pt x="36" y="28"/>
                    <a:pt x="30" y="34"/>
                    <a:pt x="22" y="36"/>
                  </a:cubicBezTo>
                  <a:cubicBezTo>
                    <a:pt x="13" y="37"/>
                    <a:pt x="4" y="32"/>
                    <a:pt x="1" y="23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1252" y="2911"/>
              <a:ext cx="89" cy="90"/>
            </a:xfrm>
            <a:custGeom>
              <a:avLst/>
              <a:gdLst>
                <a:gd name="T0" fmla="*/ 12 w 37"/>
                <a:gd name="T1" fmla="*/ 37 h 37"/>
                <a:gd name="T2" fmla="*/ 5 w 37"/>
                <a:gd name="T3" fmla="*/ 37 h 37"/>
                <a:gd name="T4" fmla="*/ 0 w 37"/>
                <a:gd name="T5" fmla="*/ 32 h 37"/>
                <a:gd name="T6" fmla="*/ 0 w 37"/>
                <a:gd name="T7" fmla="*/ 19 h 37"/>
                <a:gd name="T8" fmla="*/ 8 w 37"/>
                <a:gd name="T9" fmla="*/ 4 h 37"/>
                <a:gd name="T10" fmla="*/ 21 w 37"/>
                <a:gd name="T11" fmla="*/ 1 h 37"/>
                <a:gd name="T12" fmla="*/ 35 w 37"/>
                <a:gd name="T13" fmla="*/ 12 h 37"/>
                <a:gd name="T14" fmla="*/ 34 w 37"/>
                <a:gd name="T15" fmla="*/ 28 h 37"/>
                <a:gd name="T16" fmla="*/ 22 w 37"/>
                <a:gd name="T17" fmla="*/ 36 h 37"/>
                <a:gd name="T18" fmla="*/ 18 w 37"/>
                <a:gd name="T19" fmla="*/ 37 h 37"/>
                <a:gd name="T20" fmla="*/ 12 w 37"/>
                <a:gd name="T21" fmla="*/ 37 h 37"/>
                <a:gd name="T22" fmla="*/ 7 w 37"/>
                <a:gd name="T23" fmla="*/ 31 h 37"/>
                <a:gd name="T24" fmla="*/ 7 w 37"/>
                <a:gd name="T25" fmla="*/ 31 h 37"/>
                <a:gd name="T26" fmla="*/ 18 w 37"/>
                <a:gd name="T27" fmla="*/ 31 h 37"/>
                <a:gd name="T28" fmla="*/ 30 w 37"/>
                <a:gd name="T29" fmla="*/ 17 h 37"/>
                <a:gd name="T30" fmla="*/ 16 w 37"/>
                <a:gd name="T31" fmla="*/ 7 h 37"/>
                <a:gd name="T32" fmla="*/ 7 w 37"/>
                <a:gd name="T33" fmla="*/ 19 h 37"/>
                <a:gd name="T34" fmla="*/ 7 w 37"/>
                <a:gd name="T35" fmla="*/ 29 h 37"/>
                <a:gd name="T36" fmla="*/ 7 w 37"/>
                <a:gd name="T3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12" y="37"/>
                  </a:moveTo>
                  <a:cubicBezTo>
                    <a:pt x="10" y="37"/>
                    <a:pt x="7" y="37"/>
                    <a:pt x="5" y="37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28"/>
                    <a:pt x="0" y="23"/>
                    <a:pt x="0" y="19"/>
                  </a:cubicBezTo>
                  <a:cubicBezTo>
                    <a:pt x="1" y="13"/>
                    <a:pt x="3" y="8"/>
                    <a:pt x="8" y="4"/>
                  </a:cubicBezTo>
                  <a:cubicBezTo>
                    <a:pt x="12" y="1"/>
                    <a:pt x="17" y="0"/>
                    <a:pt x="21" y="1"/>
                  </a:cubicBezTo>
                  <a:cubicBezTo>
                    <a:pt x="28" y="2"/>
                    <a:pt x="32" y="6"/>
                    <a:pt x="35" y="12"/>
                  </a:cubicBezTo>
                  <a:cubicBezTo>
                    <a:pt x="37" y="17"/>
                    <a:pt x="37" y="23"/>
                    <a:pt x="34" y="28"/>
                  </a:cubicBezTo>
                  <a:cubicBezTo>
                    <a:pt x="32" y="32"/>
                    <a:pt x="28" y="35"/>
                    <a:pt x="22" y="36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6" y="37"/>
                    <a:pt x="14" y="37"/>
                    <a:pt x="12" y="37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1" y="31"/>
                    <a:pt x="15" y="31"/>
                    <a:pt x="18" y="31"/>
                  </a:cubicBezTo>
                  <a:cubicBezTo>
                    <a:pt x="26" y="30"/>
                    <a:pt x="31" y="24"/>
                    <a:pt x="30" y="17"/>
                  </a:cubicBezTo>
                  <a:cubicBezTo>
                    <a:pt x="29" y="10"/>
                    <a:pt x="23" y="6"/>
                    <a:pt x="16" y="7"/>
                  </a:cubicBezTo>
                  <a:cubicBezTo>
                    <a:pt x="11" y="8"/>
                    <a:pt x="7" y="13"/>
                    <a:pt x="7" y="19"/>
                  </a:cubicBezTo>
                  <a:cubicBezTo>
                    <a:pt x="7" y="22"/>
                    <a:pt x="7" y="26"/>
                    <a:pt x="7" y="29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5691641" y="3169333"/>
            <a:ext cx="354321" cy="332847"/>
          </a:xfrm>
          <a:custGeom>
            <a:avLst/>
            <a:gdLst>
              <a:gd name="T0" fmla="*/ 222 w 332"/>
              <a:gd name="T1" fmla="*/ 312 h 312"/>
              <a:gd name="T2" fmla="*/ 205 w 332"/>
              <a:gd name="T3" fmla="*/ 304 h 312"/>
              <a:gd name="T4" fmla="*/ 158 w 332"/>
              <a:gd name="T5" fmla="*/ 287 h 312"/>
              <a:gd name="T6" fmla="*/ 126 w 332"/>
              <a:gd name="T7" fmla="*/ 304 h 312"/>
              <a:gd name="T8" fmla="*/ 106 w 332"/>
              <a:gd name="T9" fmla="*/ 311 h 312"/>
              <a:gd name="T10" fmla="*/ 99 w 332"/>
              <a:gd name="T11" fmla="*/ 309 h 312"/>
              <a:gd name="T12" fmla="*/ 66 w 332"/>
              <a:gd name="T13" fmla="*/ 289 h 312"/>
              <a:gd name="T14" fmla="*/ 57 w 332"/>
              <a:gd name="T15" fmla="*/ 265 h 312"/>
              <a:gd name="T16" fmla="*/ 60 w 332"/>
              <a:gd name="T17" fmla="*/ 247 h 312"/>
              <a:gd name="T18" fmla="*/ 49 w 332"/>
              <a:gd name="T19" fmla="*/ 216 h 312"/>
              <a:gd name="T20" fmla="*/ 23 w 332"/>
              <a:gd name="T21" fmla="*/ 197 h 312"/>
              <a:gd name="T22" fmla="*/ 18 w 332"/>
              <a:gd name="T23" fmla="*/ 196 h 312"/>
              <a:gd name="T24" fmla="*/ 1 w 332"/>
              <a:gd name="T25" fmla="*/ 176 h 312"/>
              <a:gd name="T26" fmla="*/ 1 w 332"/>
              <a:gd name="T27" fmla="*/ 137 h 312"/>
              <a:gd name="T28" fmla="*/ 18 w 332"/>
              <a:gd name="T29" fmla="*/ 117 h 312"/>
              <a:gd name="T30" fmla="*/ 60 w 332"/>
              <a:gd name="T31" fmla="*/ 73 h 312"/>
              <a:gd name="T32" fmla="*/ 58 w 332"/>
              <a:gd name="T33" fmla="*/ 49 h 312"/>
              <a:gd name="T34" fmla="*/ 61 w 332"/>
              <a:gd name="T35" fmla="*/ 28 h 312"/>
              <a:gd name="T36" fmla="*/ 67 w 332"/>
              <a:gd name="T37" fmla="*/ 23 h 312"/>
              <a:gd name="T38" fmla="*/ 101 w 332"/>
              <a:gd name="T39" fmla="*/ 3 h 312"/>
              <a:gd name="T40" fmla="*/ 126 w 332"/>
              <a:gd name="T41" fmla="*/ 8 h 312"/>
              <a:gd name="T42" fmla="*/ 144 w 332"/>
              <a:gd name="T43" fmla="*/ 22 h 312"/>
              <a:gd name="T44" fmla="*/ 174 w 332"/>
              <a:gd name="T45" fmla="*/ 26 h 312"/>
              <a:gd name="T46" fmla="*/ 202 w 332"/>
              <a:gd name="T47" fmla="*/ 12 h 312"/>
              <a:gd name="T48" fmla="*/ 207 w 332"/>
              <a:gd name="T49" fmla="*/ 7 h 312"/>
              <a:gd name="T50" fmla="*/ 230 w 332"/>
              <a:gd name="T51" fmla="*/ 3 h 312"/>
              <a:gd name="T52" fmla="*/ 266 w 332"/>
              <a:gd name="T53" fmla="*/ 24 h 312"/>
              <a:gd name="T54" fmla="*/ 274 w 332"/>
              <a:gd name="T55" fmla="*/ 47 h 312"/>
              <a:gd name="T56" fmla="*/ 274 w 332"/>
              <a:gd name="T57" fmla="*/ 81 h 312"/>
              <a:gd name="T58" fmla="*/ 297 w 332"/>
              <a:gd name="T59" fmla="*/ 110 h 312"/>
              <a:gd name="T60" fmla="*/ 314 w 332"/>
              <a:gd name="T61" fmla="*/ 117 h 312"/>
              <a:gd name="T62" fmla="*/ 331 w 332"/>
              <a:gd name="T63" fmla="*/ 136 h 312"/>
              <a:gd name="T64" fmla="*/ 331 w 332"/>
              <a:gd name="T65" fmla="*/ 178 h 312"/>
              <a:gd name="T66" fmla="*/ 322 w 332"/>
              <a:gd name="T67" fmla="*/ 192 h 312"/>
              <a:gd name="T68" fmla="*/ 312 w 332"/>
              <a:gd name="T69" fmla="*/ 196 h 312"/>
              <a:gd name="T70" fmla="*/ 278 w 332"/>
              <a:gd name="T71" fmla="*/ 223 h 312"/>
              <a:gd name="T72" fmla="*/ 274 w 332"/>
              <a:gd name="T73" fmla="*/ 265 h 312"/>
              <a:gd name="T74" fmla="*/ 266 w 332"/>
              <a:gd name="T75" fmla="*/ 290 h 312"/>
              <a:gd name="T76" fmla="*/ 229 w 332"/>
              <a:gd name="T77" fmla="*/ 310 h 312"/>
              <a:gd name="T78" fmla="*/ 222 w 332"/>
              <a:gd name="T79" fmla="*/ 312 h 312"/>
              <a:gd name="T80" fmla="*/ 166 w 332"/>
              <a:gd name="T81" fmla="*/ 223 h 312"/>
              <a:gd name="T82" fmla="*/ 232 w 332"/>
              <a:gd name="T83" fmla="*/ 157 h 312"/>
              <a:gd name="T84" fmla="*/ 166 w 332"/>
              <a:gd name="T85" fmla="*/ 90 h 312"/>
              <a:gd name="T86" fmla="*/ 100 w 332"/>
              <a:gd name="T87" fmla="*/ 156 h 312"/>
              <a:gd name="T88" fmla="*/ 166 w 332"/>
              <a:gd name="T89" fmla="*/ 22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2" h="312">
                <a:moveTo>
                  <a:pt x="222" y="312"/>
                </a:moveTo>
                <a:cubicBezTo>
                  <a:pt x="215" y="311"/>
                  <a:pt x="210" y="309"/>
                  <a:pt x="205" y="304"/>
                </a:cubicBezTo>
                <a:cubicBezTo>
                  <a:pt x="192" y="290"/>
                  <a:pt x="176" y="285"/>
                  <a:pt x="158" y="287"/>
                </a:cubicBezTo>
                <a:cubicBezTo>
                  <a:pt x="145" y="289"/>
                  <a:pt x="135" y="295"/>
                  <a:pt x="126" y="304"/>
                </a:cubicBezTo>
                <a:cubicBezTo>
                  <a:pt x="121" y="310"/>
                  <a:pt x="114" y="312"/>
                  <a:pt x="106" y="311"/>
                </a:cubicBezTo>
                <a:cubicBezTo>
                  <a:pt x="104" y="311"/>
                  <a:pt x="101" y="310"/>
                  <a:pt x="99" y="309"/>
                </a:cubicBezTo>
                <a:cubicBezTo>
                  <a:pt x="87" y="303"/>
                  <a:pt x="76" y="297"/>
                  <a:pt x="66" y="289"/>
                </a:cubicBezTo>
                <a:cubicBezTo>
                  <a:pt x="58" y="284"/>
                  <a:pt x="55" y="274"/>
                  <a:pt x="57" y="265"/>
                </a:cubicBezTo>
                <a:cubicBezTo>
                  <a:pt x="59" y="259"/>
                  <a:pt x="60" y="253"/>
                  <a:pt x="60" y="247"/>
                </a:cubicBezTo>
                <a:cubicBezTo>
                  <a:pt x="60" y="236"/>
                  <a:pt x="56" y="225"/>
                  <a:pt x="49" y="216"/>
                </a:cubicBezTo>
                <a:cubicBezTo>
                  <a:pt x="43" y="207"/>
                  <a:pt x="34" y="201"/>
                  <a:pt x="23" y="197"/>
                </a:cubicBezTo>
                <a:cubicBezTo>
                  <a:pt x="21" y="197"/>
                  <a:pt x="19" y="196"/>
                  <a:pt x="18" y="196"/>
                </a:cubicBezTo>
                <a:cubicBezTo>
                  <a:pt x="8" y="194"/>
                  <a:pt x="1" y="186"/>
                  <a:pt x="1" y="176"/>
                </a:cubicBezTo>
                <a:cubicBezTo>
                  <a:pt x="0" y="163"/>
                  <a:pt x="0" y="150"/>
                  <a:pt x="1" y="137"/>
                </a:cubicBezTo>
                <a:cubicBezTo>
                  <a:pt x="1" y="127"/>
                  <a:pt x="8" y="119"/>
                  <a:pt x="18" y="117"/>
                </a:cubicBezTo>
                <a:cubicBezTo>
                  <a:pt x="40" y="112"/>
                  <a:pt x="56" y="95"/>
                  <a:pt x="60" y="73"/>
                </a:cubicBezTo>
                <a:cubicBezTo>
                  <a:pt x="61" y="65"/>
                  <a:pt x="61" y="57"/>
                  <a:pt x="58" y="49"/>
                </a:cubicBezTo>
                <a:cubicBezTo>
                  <a:pt x="55" y="42"/>
                  <a:pt x="56" y="35"/>
                  <a:pt x="61" y="28"/>
                </a:cubicBezTo>
                <a:cubicBezTo>
                  <a:pt x="63" y="26"/>
                  <a:pt x="65" y="24"/>
                  <a:pt x="67" y="23"/>
                </a:cubicBezTo>
                <a:cubicBezTo>
                  <a:pt x="78" y="15"/>
                  <a:pt x="89" y="9"/>
                  <a:pt x="101" y="3"/>
                </a:cubicBezTo>
                <a:cubicBezTo>
                  <a:pt x="109" y="0"/>
                  <a:pt x="120" y="2"/>
                  <a:pt x="126" y="8"/>
                </a:cubicBezTo>
                <a:cubicBezTo>
                  <a:pt x="131" y="14"/>
                  <a:pt x="137" y="19"/>
                  <a:pt x="144" y="22"/>
                </a:cubicBezTo>
                <a:cubicBezTo>
                  <a:pt x="153" y="26"/>
                  <a:pt x="163" y="27"/>
                  <a:pt x="174" y="26"/>
                </a:cubicBezTo>
                <a:cubicBezTo>
                  <a:pt x="184" y="24"/>
                  <a:pt x="194" y="20"/>
                  <a:pt x="202" y="12"/>
                </a:cubicBezTo>
                <a:cubicBezTo>
                  <a:pt x="204" y="11"/>
                  <a:pt x="205" y="9"/>
                  <a:pt x="207" y="7"/>
                </a:cubicBezTo>
                <a:cubicBezTo>
                  <a:pt x="214" y="1"/>
                  <a:pt x="222" y="0"/>
                  <a:pt x="230" y="3"/>
                </a:cubicBezTo>
                <a:cubicBezTo>
                  <a:pt x="243" y="9"/>
                  <a:pt x="255" y="16"/>
                  <a:pt x="266" y="24"/>
                </a:cubicBezTo>
                <a:cubicBezTo>
                  <a:pt x="274" y="29"/>
                  <a:pt x="277" y="39"/>
                  <a:pt x="274" y="47"/>
                </a:cubicBezTo>
                <a:cubicBezTo>
                  <a:pt x="270" y="59"/>
                  <a:pt x="270" y="70"/>
                  <a:pt x="274" y="81"/>
                </a:cubicBezTo>
                <a:cubicBezTo>
                  <a:pt x="278" y="93"/>
                  <a:pt x="286" y="103"/>
                  <a:pt x="297" y="110"/>
                </a:cubicBezTo>
                <a:cubicBezTo>
                  <a:pt x="302" y="114"/>
                  <a:pt x="308" y="116"/>
                  <a:pt x="314" y="117"/>
                </a:cubicBezTo>
                <a:cubicBezTo>
                  <a:pt x="323" y="119"/>
                  <a:pt x="330" y="127"/>
                  <a:pt x="331" y="136"/>
                </a:cubicBezTo>
                <a:cubicBezTo>
                  <a:pt x="332" y="150"/>
                  <a:pt x="332" y="164"/>
                  <a:pt x="331" y="178"/>
                </a:cubicBezTo>
                <a:cubicBezTo>
                  <a:pt x="330" y="184"/>
                  <a:pt x="327" y="189"/>
                  <a:pt x="322" y="192"/>
                </a:cubicBezTo>
                <a:cubicBezTo>
                  <a:pt x="319" y="195"/>
                  <a:pt x="316" y="196"/>
                  <a:pt x="312" y="196"/>
                </a:cubicBezTo>
                <a:cubicBezTo>
                  <a:pt x="297" y="200"/>
                  <a:pt x="285" y="209"/>
                  <a:pt x="278" y="223"/>
                </a:cubicBezTo>
                <a:cubicBezTo>
                  <a:pt x="271" y="236"/>
                  <a:pt x="269" y="250"/>
                  <a:pt x="274" y="265"/>
                </a:cubicBezTo>
                <a:cubicBezTo>
                  <a:pt x="277" y="274"/>
                  <a:pt x="273" y="284"/>
                  <a:pt x="266" y="290"/>
                </a:cubicBezTo>
                <a:cubicBezTo>
                  <a:pt x="254" y="297"/>
                  <a:pt x="242" y="305"/>
                  <a:pt x="229" y="310"/>
                </a:cubicBezTo>
                <a:cubicBezTo>
                  <a:pt x="227" y="311"/>
                  <a:pt x="224" y="311"/>
                  <a:pt x="222" y="312"/>
                </a:cubicBezTo>
                <a:close/>
                <a:moveTo>
                  <a:pt x="166" y="223"/>
                </a:moveTo>
                <a:cubicBezTo>
                  <a:pt x="202" y="223"/>
                  <a:pt x="232" y="193"/>
                  <a:pt x="232" y="157"/>
                </a:cubicBezTo>
                <a:cubicBezTo>
                  <a:pt x="232" y="120"/>
                  <a:pt x="202" y="90"/>
                  <a:pt x="166" y="90"/>
                </a:cubicBezTo>
                <a:cubicBezTo>
                  <a:pt x="129" y="90"/>
                  <a:pt x="100" y="120"/>
                  <a:pt x="100" y="156"/>
                </a:cubicBezTo>
                <a:cubicBezTo>
                  <a:pt x="100" y="193"/>
                  <a:pt x="129" y="223"/>
                  <a:pt x="166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665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02263" y="1933802"/>
            <a:ext cx="3940731" cy="97276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02263" y="1609440"/>
            <a:ext cx="2727551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66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66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02263" y="3142051"/>
            <a:ext cx="3940731" cy="97276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02263" y="2817689"/>
            <a:ext cx="2727551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66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66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02263" y="4443178"/>
            <a:ext cx="3940731" cy="97276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02263" y="4118816"/>
            <a:ext cx="2727551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66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66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02263" y="5675406"/>
            <a:ext cx="3940731" cy="97276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02263" y="5351044"/>
            <a:ext cx="2727551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66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66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108667" y="3900386"/>
            <a:ext cx="507151" cy="507151"/>
          </a:xfrm>
          <a:prstGeom prst="ellipse">
            <a:avLst/>
          </a:prstGeom>
          <a:solidFill>
            <a:srgbClr val="A56548"/>
          </a:solidFill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b="1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822243" y="3613961"/>
            <a:ext cx="1080000" cy="1080000"/>
          </a:xfrm>
          <a:prstGeom prst="ellipse">
            <a:avLst/>
          </a:prstGeom>
          <a:noFill/>
          <a:ln w="190500">
            <a:solidFill>
              <a:srgbClr val="A5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椭圆 36"/>
          <p:cNvSpPr/>
          <p:nvPr/>
        </p:nvSpPr>
        <p:spPr>
          <a:xfrm>
            <a:off x="1462243" y="3253961"/>
            <a:ext cx="1800000" cy="1800000"/>
          </a:xfrm>
          <a:prstGeom prst="ellipse">
            <a:avLst/>
          </a:prstGeom>
          <a:noFill/>
          <a:ln w="190500">
            <a:solidFill>
              <a:srgbClr val="A5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椭圆 37"/>
          <p:cNvSpPr/>
          <p:nvPr/>
        </p:nvSpPr>
        <p:spPr>
          <a:xfrm>
            <a:off x="1102243" y="2893961"/>
            <a:ext cx="2520000" cy="2520000"/>
          </a:xfrm>
          <a:prstGeom prst="ellipse">
            <a:avLst/>
          </a:prstGeom>
          <a:noFill/>
          <a:ln w="190500">
            <a:solidFill>
              <a:srgbClr val="A56548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Freeform 5"/>
          <p:cNvSpPr/>
          <p:nvPr/>
        </p:nvSpPr>
        <p:spPr bwMode="auto">
          <a:xfrm>
            <a:off x="2351565" y="1996466"/>
            <a:ext cx="1895255" cy="2167927"/>
          </a:xfrm>
          <a:custGeom>
            <a:avLst/>
            <a:gdLst>
              <a:gd name="T0" fmla="*/ 0 w 19292"/>
              <a:gd name="T1" fmla="*/ 22133 h 22133"/>
              <a:gd name="T2" fmla="*/ 4215 w 19292"/>
              <a:gd name="T3" fmla="*/ 19062 h 22133"/>
              <a:gd name="T4" fmla="*/ 3440 w 19292"/>
              <a:gd name="T5" fmla="*/ 18944 h 22133"/>
              <a:gd name="T6" fmla="*/ 11624 w 19292"/>
              <a:gd name="T7" fmla="*/ 9414 h 22133"/>
              <a:gd name="T8" fmla="*/ 14344 w 19292"/>
              <a:gd name="T9" fmla="*/ 9173 h 22133"/>
              <a:gd name="T10" fmla="*/ 19292 w 19292"/>
              <a:gd name="T11" fmla="*/ 5774 h 22133"/>
              <a:gd name="T12" fmla="*/ 13575 w 19292"/>
              <a:gd name="T13" fmla="*/ 5189 h 22133"/>
              <a:gd name="T14" fmla="*/ 11979 w 19292"/>
              <a:gd name="T15" fmla="*/ 0 h 22133"/>
              <a:gd name="T16" fmla="*/ 9706 w 19292"/>
              <a:gd name="T17" fmla="*/ 5556 h 22133"/>
              <a:gd name="T18" fmla="*/ 10045 w 19292"/>
              <a:gd name="T19" fmla="*/ 8214 h 22133"/>
              <a:gd name="T20" fmla="*/ 2646 w 19292"/>
              <a:gd name="T21" fmla="*/ 18253 h 22133"/>
              <a:gd name="T22" fmla="*/ 2391 w 19292"/>
              <a:gd name="T23" fmla="*/ 17490 h 22133"/>
              <a:gd name="T24" fmla="*/ 0 w 19292"/>
              <a:gd name="T25" fmla="*/ 22133 h 22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92" h="22133">
                <a:moveTo>
                  <a:pt x="0" y="22133"/>
                </a:moveTo>
                <a:lnTo>
                  <a:pt x="4215" y="19062"/>
                </a:lnTo>
                <a:lnTo>
                  <a:pt x="3440" y="18944"/>
                </a:lnTo>
                <a:lnTo>
                  <a:pt x="11624" y="9414"/>
                </a:lnTo>
                <a:lnTo>
                  <a:pt x="14344" y="9173"/>
                </a:lnTo>
                <a:lnTo>
                  <a:pt x="19292" y="5774"/>
                </a:lnTo>
                <a:lnTo>
                  <a:pt x="13575" y="5189"/>
                </a:lnTo>
                <a:lnTo>
                  <a:pt x="11979" y="0"/>
                </a:lnTo>
                <a:lnTo>
                  <a:pt x="9706" y="5556"/>
                </a:lnTo>
                <a:lnTo>
                  <a:pt x="10045" y="8214"/>
                </a:lnTo>
                <a:lnTo>
                  <a:pt x="2646" y="18253"/>
                </a:lnTo>
                <a:lnTo>
                  <a:pt x="2391" y="17490"/>
                </a:lnTo>
                <a:lnTo>
                  <a:pt x="0" y="22133"/>
                </a:lnTo>
                <a:close/>
              </a:path>
            </a:pathLst>
          </a:custGeom>
          <a:solidFill>
            <a:srgbClr val="A565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43" name="燕尾形 42"/>
          <p:cNvSpPr/>
          <p:nvPr/>
        </p:nvSpPr>
        <p:spPr>
          <a:xfrm>
            <a:off x="837578" y="649008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45026" y="573457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13464 -0.3206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99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99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99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99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99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199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699"/>
                            </p:stCondLst>
                            <p:childTnLst>
                              <p:par>
                                <p:cTn id="1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199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3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8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" y="0"/>
            <a:ext cx="12192000" cy="6858000"/>
          </a:xfrm>
          <a:prstGeom prst="rect">
            <a:avLst/>
          </a:prstGeom>
        </p:spPr>
      </p:pic>
      <p:sp>
        <p:nvSpPr>
          <p:cNvPr id="31" name="矩形 33"/>
          <p:cNvSpPr>
            <a:spLocks noChangeArrowheads="1"/>
          </p:cNvSpPr>
          <p:nvPr/>
        </p:nvSpPr>
        <p:spPr bwMode="auto">
          <a:xfrm>
            <a:off x="6710563" y="5288301"/>
            <a:ext cx="48674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400" dirty="0">
                <a:latin typeface="Agency FB" panose="020B0503020202020204" pitchFamily="34" charset="0"/>
                <a:ea typeface="方正古隶简体" panose="03000509000000000000" pitchFamily="65" charset="-122"/>
                <a:sym typeface="Arial" panose="020B0604020202020204" pitchFamily="34" charset="0"/>
              </a:rPr>
              <a:t>Please read the instructions and work at the end of themanualtemplate. according to your need to draw the text box size</a:t>
            </a:r>
            <a:endParaRPr lang="en-US" altLang="zh-CN" sz="1400" dirty="0">
              <a:latin typeface="Agency FB" panose="020B0503020202020204" pitchFamily="34" charset="0"/>
              <a:ea typeface="方正古隶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/>
        </p:nvSpPr>
        <p:spPr bwMode="auto">
          <a:xfrm>
            <a:off x="6698308" y="4008079"/>
            <a:ext cx="47438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zh-CN" altLang="en-US" sz="6000" b="1" spc="67" dirty="0">
                <a:ln w="11430"/>
                <a:solidFill>
                  <a:srgbClr val="A565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请输入</a:t>
            </a:r>
            <a:r>
              <a:rPr lang="zh-CN" altLang="en-US" sz="6000" b="1" spc="67" dirty="0" smtClean="0">
                <a:ln w="11430"/>
                <a:solidFill>
                  <a:srgbClr val="A565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6000" b="1" spc="67" dirty="0">
              <a:ln w="11430"/>
              <a:solidFill>
                <a:srgbClr val="A565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297785" y="1048775"/>
            <a:ext cx="3034542" cy="2803484"/>
            <a:chOff x="6485268" y="1862891"/>
            <a:chExt cx="1250951" cy="1155700"/>
          </a:xfrm>
        </p:grpSpPr>
        <p:sp>
          <p:nvSpPr>
            <p:cNvPr id="35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rgbClr val="A56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7" name="TextBox 50"/>
            <p:cNvSpPr txBox="1"/>
            <p:nvPr/>
          </p:nvSpPr>
          <p:spPr>
            <a:xfrm>
              <a:off x="6832471" y="1967778"/>
              <a:ext cx="556544" cy="723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8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en-US" altLang="zh-CN" sz="8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43" name="燕尾形 42"/>
          <p:cNvSpPr/>
          <p:nvPr/>
        </p:nvSpPr>
        <p:spPr>
          <a:xfrm>
            <a:off x="732686" y="228060"/>
            <a:ext cx="688249" cy="464457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40134" y="152509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2A1A16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2A1A16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2003" y="1634384"/>
            <a:ext cx="10625152" cy="2671773"/>
            <a:chOff x="1180041" y="1608699"/>
            <a:chExt cx="10074771" cy="2533376"/>
          </a:xfrm>
        </p:grpSpPr>
        <p:sp>
          <p:nvSpPr>
            <p:cNvPr id="5" name="ïs1íḍe"/>
            <p:cNvSpPr/>
            <p:nvPr/>
          </p:nvSpPr>
          <p:spPr>
            <a:xfrm>
              <a:off x="6624644" y="2021790"/>
              <a:ext cx="1709148" cy="1707190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110" b="1" dirty="0">
                  <a:solidFill>
                    <a:schemeClr val="bg1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标题</a:t>
              </a:r>
              <a:endParaRPr lang="zh-CN" altLang="en-US" sz="2110" b="1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6" name="íṩľîḓé"/>
            <p:cNvSpPr/>
            <p:nvPr/>
          </p:nvSpPr>
          <p:spPr>
            <a:xfrm>
              <a:off x="4089312" y="2021790"/>
              <a:ext cx="1709148" cy="1707190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110" b="1" dirty="0">
                  <a:solidFill>
                    <a:schemeClr val="bg1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标题</a:t>
              </a:r>
              <a:endParaRPr lang="zh-CN" altLang="en-US" sz="2110" b="1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7" name="îsļîḑê"/>
            <p:cNvSpPr/>
            <p:nvPr/>
          </p:nvSpPr>
          <p:spPr>
            <a:xfrm>
              <a:off x="1569638" y="2006127"/>
              <a:ext cx="1707190" cy="1707190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110" b="1" dirty="0">
                  <a:solidFill>
                    <a:schemeClr val="bg1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标题</a:t>
              </a:r>
              <a:endParaRPr lang="zh-CN" altLang="en-US" sz="2110" b="1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8" name="îšḷïḓè"/>
            <p:cNvSpPr/>
            <p:nvPr/>
          </p:nvSpPr>
          <p:spPr bwMode="auto">
            <a:xfrm>
              <a:off x="1180041" y="1614571"/>
              <a:ext cx="4820071" cy="2515757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9" name="ïsļïďê"/>
            <p:cNvSpPr/>
            <p:nvPr/>
          </p:nvSpPr>
          <p:spPr>
            <a:xfrm>
              <a:off x="2258780" y="2141216"/>
              <a:ext cx="321078" cy="321078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65" dirty="0">
                  <a:solidFill>
                    <a:srgbClr val="A56548"/>
                  </a:solidFill>
                  <a:latin typeface="Century Gothic" panose="020B0502020202020204" pitchFamily="34" charset="0"/>
                </a:rPr>
                <a:t>1</a:t>
              </a:r>
              <a:endParaRPr lang="en-US" altLang="zh-CN" sz="1265" dirty="0">
                <a:solidFill>
                  <a:srgbClr val="A5654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ïšliḍe"/>
            <p:cNvSpPr/>
            <p:nvPr/>
          </p:nvSpPr>
          <p:spPr>
            <a:xfrm>
              <a:off x="4782369" y="2156879"/>
              <a:ext cx="323035" cy="321078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65">
                  <a:solidFill>
                    <a:srgbClr val="A56548"/>
                  </a:solidFill>
                  <a:latin typeface="Century Gothic" panose="020B0502020202020204" pitchFamily="34" charset="0"/>
                </a:rPr>
                <a:t>2</a:t>
              </a:r>
              <a:endParaRPr lang="en-US" altLang="zh-CN" sz="1265" dirty="0">
                <a:solidFill>
                  <a:srgbClr val="A5654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íSlïḋê"/>
            <p:cNvSpPr/>
            <p:nvPr/>
          </p:nvSpPr>
          <p:spPr>
            <a:xfrm>
              <a:off x="7311829" y="2156879"/>
              <a:ext cx="321078" cy="321078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65">
                  <a:solidFill>
                    <a:srgbClr val="A56548"/>
                  </a:solidFill>
                  <a:latin typeface="Century Gothic" panose="020B0502020202020204" pitchFamily="34" charset="0"/>
                </a:rPr>
                <a:t>3</a:t>
              </a:r>
              <a:endParaRPr lang="en-US" altLang="zh-CN" sz="1265" dirty="0">
                <a:solidFill>
                  <a:srgbClr val="A5654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íŝḻîḍe"/>
            <p:cNvSpPr/>
            <p:nvPr/>
          </p:nvSpPr>
          <p:spPr>
            <a:xfrm>
              <a:off x="3897448" y="1608699"/>
              <a:ext cx="4626250" cy="2533376"/>
            </a:xfrm>
            <a:custGeom>
              <a:avLst/>
              <a:gdLst>
                <a:gd name="connsiteX0" fmla="*/ 0 w 3902075"/>
                <a:gd name="connsiteY0" fmla="*/ 1047871 h 2096659"/>
                <a:gd name="connsiteX1" fmla="*/ 1019175 w 3902075"/>
                <a:gd name="connsiteY1" fmla="*/ 2067046 h 2096659"/>
                <a:gd name="connsiteX2" fmla="*/ 3063875 w 3902075"/>
                <a:gd name="connsiteY2" fmla="*/ 25521 h 2096659"/>
                <a:gd name="connsiteX3" fmla="*/ 3902075 w 3902075"/>
                <a:gd name="connsiteY3" fmla="*/ 866896 h 2096659"/>
                <a:gd name="connsiteX4" fmla="*/ 3902075 w 3902075"/>
                <a:gd name="connsiteY4" fmla="*/ 866896 h 2096659"/>
                <a:gd name="connsiteX0-1" fmla="*/ 0 w 3902075"/>
                <a:gd name="connsiteY0-2" fmla="*/ 1047871 h 2096659"/>
                <a:gd name="connsiteX1-3" fmla="*/ 1019175 w 3902075"/>
                <a:gd name="connsiteY1-4" fmla="*/ 2067046 h 2096659"/>
                <a:gd name="connsiteX2-5" fmla="*/ 3063875 w 3902075"/>
                <a:gd name="connsiteY2-6" fmla="*/ 25521 h 2096659"/>
                <a:gd name="connsiteX3-7" fmla="*/ 3902075 w 3902075"/>
                <a:gd name="connsiteY3-8" fmla="*/ 866896 h 2096659"/>
                <a:gd name="connsiteX4-9" fmla="*/ 3902075 w 3902075"/>
                <a:gd name="connsiteY4-10" fmla="*/ 866896 h 2096659"/>
                <a:gd name="connsiteX0-11" fmla="*/ 0 w 3902075"/>
                <a:gd name="connsiteY0-12" fmla="*/ 1047871 h 2067046"/>
                <a:gd name="connsiteX1-13" fmla="*/ 1019175 w 3902075"/>
                <a:gd name="connsiteY1-14" fmla="*/ 2067046 h 2067046"/>
                <a:gd name="connsiteX2-15" fmla="*/ 3063875 w 3902075"/>
                <a:gd name="connsiteY2-16" fmla="*/ 25521 h 2067046"/>
                <a:gd name="connsiteX3-17" fmla="*/ 3902075 w 3902075"/>
                <a:gd name="connsiteY3-18" fmla="*/ 866896 h 2067046"/>
                <a:gd name="connsiteX4-19" fmla="*/ 3902075 w 3902075"/>
                <a:gd name="connsiteY4-20" fmla="*/ 866896 h 2067046"/>
                <a:gd name="connsiteX0-21" fmla="*/ 0 w 3902075"/>
                <a:gd name="connsiteY0-22" fmla="*/ 1047871 h 2067046"/>
                <a:gd name="connsiteX1-23" fmla="*/ 1019175 w 3902075"/>
                <a:gd name="connsiteY1-24" fmla="*/ 2067046 h 2067046"/>
                <a:gd name="connsiteX2-25" fmla="*/ 3063875 w 3902075"/>
                <a:gd name="connsiteY2-26" fmla="*/ 25521 h 2067046"/>
                <a:gd name="connsiteX3-27" fmla="*/ 3902075 w 3902075"/>
                <a:gd name="connsiteY3-28" fmla="*/ 866896 h 2067046"/>
                <a:gd name="connsiteX4-29" fmla="*/ 3902075 w 3902075"/>
                <a:gd name="connsiteY4-30" fmla="*/ 866896 h 2067046"/>
                <a:gd name="connsiteX0-31" fmla="*/ 0 w 3902075"/>
                <a:gd name="connsiteY0-32" fmla="*/ 1047871 h 2067046"/>
                <a:gd name="connsiteX1-33" fmla="*/ 1019175 w 3902075"/>
                <a:gd name="connsiteY1-34" fmla="*/ 2067046 h 2067046"/>
                <a:gd name="connsiteX2-35" fmla="*/ 3063875 w 3902075"/>
                <a:gd name="connsiteY2-36" fmla="*/ 25521 h 2067046"/>
                <a:gd name="connsiteX3-37" fmla="*/ 3902075 w 3902075"/>
                <a:gd name="connsiteY3-38" fmla="*/ 866896 h 2067046"/>
                <a:gd name="connsiteX4-39" fmla="*/ 3902075 w 3902075"/>
                <a:gd name="connsiteY4-40" fmla="*/ 866896 h 2067046"/>
                <a:gd name="connsiteX0-41" fmla="*/ 0 w 3902075"/>
                <a:gd name="connsiteY0-42" fmla="*/ 1047871 h 2067046"/>
                <a:gd name="connsiteX1-43" fmla="*/ 1019175 w 3902075"/>
                <a:gd name="connsiteY1-44" fmla="*/ 2067046 h 2067046"/>
                <a:gd name="connsiteX2-45" fmla="*/ 3063875 w 3902075"/>
                <a:gd name="connsiteY2-46" fmla="*/ 25521 h 2067046"/>
                <a:gd name="connsiteX3-47" fmla="*/ 3902075 w 3902075"/>
                <a:gd name="connsiteY3-48" fmla="*/ 866896 h 2067046"/>
                <a:gd name="connsiteX4-49" fmla="*/ 3902075 w 3902075"/>
                <a:gd name="connsiteY4-50" fmla="*/ 866896 h 2067046"/>
                <a:gd name="connsiteX0-51" fmla="*/ 0 w 3902075"/>
                <a:gd name="connsiteY0-52" fmla="*/ 1047871 h 2067046"/>
                <a:gd name="connsiteX1-53" fmla="*/ 1019175 w 3902075"/>
                <a:gd name="connsiteY1-54" fmla="*/ 2067046 h 2067046"/>
                <a:gd name="connsiteX2-55" fmla="*/ 3063875 w 3902075"/>
                <a:gd name="connsiteY2-56" fmla="*/ 25521 h 2067046"/>
                <a:gd name="connsiteX3-57" fmla="*/ 3902075 w 3902075"/>
                <a:gd name="connsiteY3-58" fmla="*/ 866896 h 2067046"/>
                <a:gd name="connsiteX4-59" fmla="*/ 3902075 w 3902075"/>
                <a:gd name="connsiteY4-60" fmla="*/ 866896 h 2067046"/>
                <a:gd name="connsiteX0-61" fmla="*/ 0 w 3902075"/>
                <a:gd name="connsiteY0-62" fmla="*/ 1047871 h 2067046"/>
                <a:gd name="connsiteX1-63" fmla="*/ 1019175 w 3902075"/>
                <a:gd name="connsiteY1-64" fmla="*/ 2067046 h 2067046"/>
                <a:gd name="connsiteX2-65" fmla="*/ 3063875 w 3902075"/>
                <a:gd name="connsiteY2-66" fmla="*/ 25521 h 2067046"/>
                <a:gd name="connsiteX3-67" fmla="*/ 3902075 w 3902075"/>
                <a:gd name="connsiteY3-68" fmla="*/ 866896 h 2067046"/>
                <a:gd name="connsiteX4-69" fmla="*/ 3902075 w 3902075"/>
                <a:gd name="connsiteY4-70" fmla="*/ 866896 h 2067046"/>
                <a:gd name="connsiteX0-71" fmla="*/ 0 w 3902075"/>
                <a:gd name="connsiteY0-72" fmla="*/ 1022350 h 2041525"/>
                <a:gd name="connsiteX1-73" fmla="*/ 1019175 w 3902075"/>
                <a:gd name="connsiteY1-74" fmla="*/ 2041525 h 2041525"/>
                <a:gd name="connsiteX2-75" fmla="*/ 3063875 w 3902075"/>
                <a:gd name="connsiteY2-76" fmla="*/ 0 h 2041525"/>
                <a:gd name="connsiteX3-77" fmla="*/ 3902075 w 3902075"/>
                <a:gd name="connsiteY3-78" fmla="*/ 841375 h 2041525"/>
                <a:gd name="connsiteX4-79" fmla="*/ 3902075 w 3902075"/>
                <a:gd name="connsiteY4-80" fmla="*/ 841375 h 2041525"/>
                <a:gd name="connsiteX0-81" fmla="*/ 0 w 3902075"/>
                <a:gd name="connsiteY0-82" fmla="*/ 1022350 h 1879600"/>
                <a:gd name="connsiteX1-83" fmla="*/ 847725 w 3902075"/>
                <a:gd name="connsiteY1-84" fmla="*/ 1879600 h 1879600"/>
                <a:gd name="connsiteX2-85" fmla="*/ 3063875 w 3902075"/>
                <a:gd name="connsiteY2-86" fmla="*/ 0 h 1879600"/>
                <a:gd name="connsiteX3-87" fmla="*/ 3902075 w 3902075"/>
                <a:gd name="connsiteY3-88" fmla="*/ 841375 h 1879600"/>
                <a:gd name="connsiteX4-89" fmla="*/ 3902075 w 3902075"/>
                <a:gd name="connsiteY4-90" fmla="*/ 841375 h 1879600"/>
                <a:gd name="connsiteX0-91" fmla="*/ 0 w 3902075"/>
                <a:gd name="connsiteY0-92" fmla="*/ 1196975 h 2054225"/>
                <a:gd name="connsiteX1-93" fmla="*/ 847725 w 3902075"/>
                <a:gd name="connsiteY1-94" fmla="*/ 2054225 h 2054225"/>
                <a:gd name="connsiteX2-95" fmla="*/ 2895600 w 3902075"/>
                <a:gd name="connsiteY2-96" fmla="*/ 0 h 2054225"/>
                <a:gd name="connsiteX3-97" fmla="*/ 3902075 w 3902075"/>
                <a:gd name="connsiteY3-98" fmla="*/ 1016000 h 2054225"/>
                <a:gd name="connsiteX4-99" fmla="*/ 3902075 w 3902075"/>
                <a:gd name="connsiteY4-100" fmla="*/ 1016000 h 2054225"/>
                <a:gd name="connsiteX0-101" fmla="*/ 0 w 3902075"/>
                <a:gd name="connsiteY0-102" fmla="*/ 1196975 h 2054225"/>
                <a:gd name="connsiteX1-103" fmla="*/ 847725 w 3902075"/>
                <a:gd name="connsiteY1-104" fmla="*/ 2054225 h 2054225"/>
                <a:gd name="connsiteX2-105" fmla="*/ 2895600 w 3902075"/>
                <a:gd name="connsiteY2-106" fmla="*/ 0 h 2054225"/>
                <a:gd name="connsiteX3-107" fmla="*/ 3751060 w 3902075"/>
                <a:gd name="connsiteY3-108" fmla="*/ 864864 h 2054225"/>
                <a:gd name="connsiteX4-109" fmla="*/ 3902075 w 3902075"/>
                <a:gd name="connsiteY4-110" fmla="*/ 1016000 h 2054225"/>
                <a:gd name="connsiteX5" fmla="*/ 3902075 w 3902075"/>
                <a:gd name="connsiteY5" fmla="*/ 1016000 h 2054225"/>
                <a:gd name="connsiteX0-111" fmla="*/ 0 w 3902075"/>
                <a:gd name="connsiteY0-112" fmla="*/ 1196975 h 2054225"/>
                <a:gd name="connsiteX1-113" fmla="*/ 847725 w 3902075"/>
                <a:gd name="connsiteY1-114" fmla="*/ 2054225 h 2054225"/>
                <a:gd name="connsiteX2-115" fmla="*/ 2895600 w 3902075"/>
                <a:gd name="connsiteY2-116" fmla="*/ 0 h 2054225"/>
                <a:gd name="connsiteX3-117" fmla="*/ 3751060 w 3902075"/>
                <a:gd name="connsiteY3-118" fmla="*/ 864864 h 2054225"/>
                <a:gd name="connsiteX4-119" fmla="*/ 3902075 w 3902075"/>
                <a:gd name="connsiteY4-120" fmla="*/ 1016000 h 2054225"/>
                <a:gd name="connsiteX0-121" fmla="*/ 0 w 3751060"/>
                <a:gd name="connsiteY0-122" fmla="*/ 1196975 h 2054225"/>
                <a:gd name="connsiteX1-123" fmla="*/ 847725 w 3751060"/>
                <a:gd name="connsiteY1-124" fmla="*/ 2054225 h 2054225"/>
                <a:gd name="connsiteX2-125" fmla="*/ 2895600 w 3751060"/>
                <a:gd name="connsiteY2-126" fmla="*/ 0 h 2054225"/>
                <a:gd name="connsiteX3-127" fmla="*/ 3751060 w 3751060"/>
                <a:gd name="connsiteY3-128" fmla="*/ 864864 h 205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3" name="ï$ļíḓe"/>
            <p:cNvSpPr/>
            <p:nvPr/>
          </p:nvSpPr>
          <p:spPr bwMode="auto">
            <a:xfrm flipH="1" flipV="1">
              <a:off x="6434741" y="1620446"/>
              <a:ext cx="4820071" cy="25177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400">
                <a:solidFill>
                  <a:schemeClr val="bg1"/>
                </a:solidFill>
              </a:endParaRPr>
            </a:p>
          </p:txBody>
        </p:sp>
        <p:sp>
          <p:nvSpPr>
            <p:cNvPr id="14" name="ïSľîḍè"/>
            <p:cNvSpPr/>
            <p:nvPr/>
          </p:nvSpPr>
          <p:spPr>
            <a:xfrm>
              <a:off x="9175642" y="2021790"/>
              <a:ext cx="1709148" cy="1707190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110" b="1" dirty="0">
                  <a:solidFill>
                    <a:schemeClr val="bg1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标题</a:t>
              </a:r>
              <a:endParaRPr lang="zh-CN" altLang="en-US" sz="2110" b="1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íṡļîḑê"/>
            <p:cNvSpPr/>
            <p:nvPr/>
          </p:nvSpPr>
          <p:spPr>
            <a:xfrm>
              <a:off x="9860868" y="2156879"/>
              <a:ext cx="323035" cy="321078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65">
                  <a:solidFill>
                    <a:srgbClr val="A56548"/>
                  </a:solidFill>
                  <a:latin typeface="Century Gothic" panose="020B0502020202020204" pitchFamily="34" charset="0"/>
                </a:rPr>
                <a:t>4</a:t>
              </a:r>
              <a:endParaRPr lang="en-US" altLang="zh-CN" sz="1265" dirty="0">
                <a:solidFill>
                  <a:srgbClr val="A56548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125614" y="4685244"/>
            <a:ext cx="187262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65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65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2003" y="5022771"/>
            <a:ext cx="235985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65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65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49151" y="4685244"/>
            <a:ext cx="187262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65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65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05540" y="5022771"/>
            <a:ext cx="235985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65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65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72686" y="4708947"/>
            <a:ext cx="187262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65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65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29075" y="5046472"/>
            <a:ext cx="235985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65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65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04219" y="4685244"/>
            <a:ext cx="187262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65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65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60608" y="5022771"/>
            <a:ext cx="235985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65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65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43" name="燕尾形 42"/>
          <p:cNvSpPr/>
          <p:nvPr/>
        </p:nvSpPr>
        <p:spPr>
          <a:xfrm>
            <a:off x="722513" y="660037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29961" y="584486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29" name="任意多边形 128"/>
          <p:cNvSpPr/>
          <p:nvPr/>
        </p:nvSpPr>
        <p:spPr>
          <a:xfrm rot="16200000" flipH="1" flipV="1">
            <a:off x="4419910" y="-1331649"/>
            <a:ext cx="3352188" cy="9880056"/>
          </a:xfrm>
          <a:custGeom>
            <a:avLst/>
            <a:gdLst>
              <a:gd name="connsiteX0" fmla="*/ 145 w 3573163"/>
              <a:gd name="connsiteY0" fmla="*/ 1137159 h 10531342"/>
              <a:gd name="connsiteX1" fmla="*/ 1170372 w 3573163"/>
              <a:gd name="connsiteY1" fmla="*/ 100 h 10531342"/>
              <a:gd name="connsiteX2" fmla="*/ 1167032 w 3573163"/>
              <a:gd name="connsiteY2" fmla="*/ 256794 h 10531342"/>
              <a:gd name="connsiteX3" fmla="*/ 256832 w 3573163"/>
              <a:gd name="connsiteY3" fmla="*/ 1141198 h 10531342"/>
              <a:gd name="connsiteX4" fmla="*/ 1138753 w 3573163"/>
              <a:gd name="connsiteY4" fmla="*/ 2053805 h 10531342"/>
              <a:gd name="connsiteX5" fmla="*/ 1138673 w 3573163"/>
              <a:gd name="connsiteY5" fmla="*/ 2058169 h 10531342"/>
              <a:gd name="connsiteX6" fmla="*/ 1889362 w 3573163"/>
              <a:gd name="connsiteY6" fmla="*/ 2058169 h 10531342"/>
              <a:gd name="connsiteX7" fmla="*/ 1889338 w 3573163"/>
              <a:gd name="connsiteY7" fmla="*/ 2056693 h 10531342"/>
              <a:gd name="connsiteX8" fmla="*/ 3062951 w 3573163"/>
              <a:gd name="connsiteY8" fmla="*/ 3177443 h 10531342"/>
              <a:gd name="connsiteX9" fmla="*/ 2187716 w 3573163"/>
              <a:gd name="connsiteY9" fmla="*/ 4333097 h 10531342"/>
              <a:gd name="connsiteX10" fmla="*/ 1969984 w 3573163"/>
              <a:gd name="connsiteY10" fmla="*/ 4364432 h 10531342"/>
              <a:gd name="connsiteX11" fmla="*/ 1969984 w 3573163"/>
              <a:gd name="connsiteY11" fmla="*/ 4369344 h 10531342"/>
              <a:gd name="connsiteX12" fmla="*/ 1071402 w 3573163"/>
              <a:gd name="connsiteY12" fmla="*/ 5259670 h 10531342"/>
              <a:gd name="connsiteX13" fmla="*/ 1773776 w 3573163"/>
              <a:gd name="connsiteY13" fmla="*/ 6145078 h 10531342"/>
              <a:gd name="connsiteX14" fmla="*/ 1952269 w 3573163"/>
              <a:gd name="connsiteY14" fmla="*/ 6166297 h 10531342"/>
              <a:gd name="connsiteX15" fmla="*/ 2417804 w 3573163"/>
              <a:gd name="connsiteY15" fmla="*/ 6166297 h 10531342"/>
              <a:gd name="connsiteX16" fmla="*/ 2417804 w 3573163"/>
              <a:gd name="connsiteY16" fmla="*/ 6165422 h 10531342"/>
              <a:gd name="connsiteX17" fmla="*/ 2426772 w 3573163"/>
              <a:gd name="connsiteY17" fmla="*/ 6166297 h 10531342"/>
              <a:gd name="connsiteX18" fmla="*/ 2435191 w 3573163"/>
              <a:gd name="connsiteY18" fmla="*/ 6166297 h 10531342"/>
              <a:gd name="connsiteX19" fmla="*/ 2435191 w 3573163"/>
              <a:gd name="connsiteY19" fmla="*/ 6167118 h 10531342"/>
              <a:gd name="connsiteX20" fmla="*/ 2643061 w 3573163"/>
              <a:gd name="connsiteY20" fmla="*/ 6187400 h 10531342"/>
              <a:gd name="connsiteX21" fmla="*/ 3571765 w 3573163"/>
              <a:gd name="connsiteY21" fmla="*/ 7264382 h 10531342"/>
              <a:gd name="connsiteX22" fmla="*/ 2752464 w 3573163"/>
              <a:gd name="connsiteY22" fmla="*/ 8426762 h 10531342"/>
              <a:gd name="connsiteX23" fmla="*/ 2546550 w 3573163"/>
              <a:gd name="connsiteY23" fmla="*/ 8467409 h 10531342"/>
              <a:gd name="connsiteX24" fmla="*/ 2546550 w 3573163"/>
              <a:gd name="connsiteY24" fmla="*/ 8470706 h 10531342"/>
              <a:gd name="connsiteX25" fmla="*/ 1643762 w 3573163"/>
              <a:gd name="connsiteY25" fmla="*/ 9363193 h 10531342"/>
              <a:gd name="connsiteX26" fmla="*/ 2345731 w 3573163"/>
              <a:gd name="connsiteY26" fmla="*/ 10253961 h 10531342"/>
              <a:gd name="connsiteX27" fmla="*/ 2519037 w 3573163"/>
              <a:gd name="connsiteY27" fmla="*/ 10275327 h 10531342"/>
              <a:gd name="connsiteX28" fmla="*/ 2519128 w 3573163"/>
              <a:gd name="connsiteY28" fmla="*/ 10274064 h 10531342"/>
              <a:gd name="connsiteX29" fmla="*/ 2522752 w 3573163"/>
              <a:gd name="connsiteY29" fmla="*/ 10274629 h 10531342"/>
              <a:gd name="connsiteX30" fmla="*/ 2522752 w 3573163"/>
              <a:gd name="connsiteY30" fmla="*/ 10531342 h 10531342"/>
              <a:gd name="connsiteX31" fmla="*/ 2500638 w 3573163"/>
              <a:gd name="connsiteY31" fmla="*/ 10527889 h 10531342"/>
              <a:gd name="connsiteX32" fmla="*/ 2500759 w 3573163"/>
              <a:gd name="connsiteY32" fmla="*/ 10526208 h 10531342"/>
              <a:gd name="connsiteX33" fmla="*/ 2289569 w 3573163"/>
              <a:gd name="connsiteY33" fmla="*/ 10500172 h 10531342"/>
              <a:gd name="connsiteX34" fmla="*/ 1391290 w 3573163"/>
              <a:gd name="connsiteY34" fmla="*/ 9360293 h 10531342"/>
              <a:gd name="connsiteX35" fmla="*/ 2315496 w 3573163"/>
              <a:gd name="connsiteY35" fmla="*/ 8241333 h 10531342"/>
              <a:gd name="connsiteX36" fmla="*/ 2506101 w 3573163"/>
              <a:gd name="connsiteY36" fmla="*/ 8222263 h 10531342"/>
              <a:gd name="connsiteX37" fmla="*/ 2505802 w 3573163"/>
              <a:gd name="connsiteY37" fmla="*/ 8219215 h 10531342"/>
              <a:gd name="connsiteX38" fmla="*/ 3319486 w 3573163"/>
              <a:gd name="connsiteY38" fmla="*/ 7276706 h 10531342"/>
              <a:gd name="connsiteX39" fmla="*/ 2593815 w 3573163"/>
              <a:gd name="connsiteY39" fmla="*/ 6435174 h 10531342"/>
              <a:gd name="connsiteX40" fmla="*/ 2435191 w 3573163"/>
              <a:gd name="connsiteY40" fmla="*/ 6419697 h 10531342"/>
              <a:gd name="connsiteX41" fmla="*/ 2435191 w 3573163"/>
              <a:gd name="connsiteY41" fmla="*/ 6420008 h 10531342"/>
              <a:gd name="connsiteX42" fmla="*/ 1948716 w 3573163"/>
              <a:gd name="connsiteY42" fmla="*/ 6420008 h 10531342"/>
              <a:gd name="connsiteX43" fmla="*/ 1948659 w 3573163"/>
              <a:gd name="connsiteY43" fmla="*/ 6423103 h 10531342"/>
              <a:gd name="connsiteX44" fmla="*/ 814697 w 3573163"/>
              <a:gd name="connsiteY44" fmla="*/ 5257301 h 10531342"/>
              <a:gd name="connsiteX45" fmla="*/ 1738580 w 3573163"/>
              <a:gd name="connsiteY45" fmla="*/ 4135813 h 10531342"/>
              <a:gd name="connsiteX46" fmla="*/ 1947301 w 3573163"/>
              <a:gd name="connsiteY46" fmla="*/ 4114900 h 10531342"/>
              <a:gd name="connsiteX47" fmla="*/ 1947265 w 3573163"/>
              <a:gd name="connsiteY47" fmla="*/ 4114085 h 10531342"/>
              <a:gd name="connsiteX48" fmla="*/ 2810784 w 3573163"/>
              <a:gd name="connsiteY48" fmla="*/ 3184962 h 10531342"/>
              <a:gd name="connsiteX49" fmla="*/ 2074061 w 3573163"/>
              <a:gd name="connsiteY49" fmla="*/ 2324023 h 10531342"/>
              <a:gd name="connsiteX50" fmla="*/ 1908127 w 3573163"/>
              <a:gd name="connsiteY50" fmla="*/ 2310165 h 10531342"/>
              <a:gd name="connsiteX51" fmla="*/ 1908127 w 3573163"/>
              <a:gd name="connsiteY51" fmla="*/ 2311880 h 10531342"/>
              <a:gd name="connsiteX52" fmla="*/ 1122614 w 3573163"/>
              <a:gd name="connsiteY52" fmla="*/ 2311880 h 10531342"/>
              <a:gd name="connsiteX53" fmla="*/ 1122614 w 3573163"/>
              <a:gd name="connsiteY53" fmla="*/ 2309118 h 10531342"/>
              <a:gd name="connsiteX54" fmla="*/ 902067 w 3573163"/>
              <a:gd name="connsiteY54" fmla="*/ 2282804 h 10531342"/>
              <a:gd name="connsiteX55" fmla="*/ 145 w 3573163"/>
              <a:gd name="connsiteY55" fmla="*/ 1137159 h 105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73163" h="10531342">
                <a:moveTo>
                  <a:pt x="145" y="1137159"/>
                </a:moveTo>
                <a:cubicBezTo>
                  <a:pt x="10166" y="500393"/>
                  <a:pt x="533580" y="-8187"/>
                  <a:pt x="1170372" y="100"/>
                </a:cubicBezTo>
                <a:lnTo>
                  <a:pt x="1167032" y="256794"/>
                </a:lnTo>
                <a:cubicBezTo>
                  <a:pt x="671736" y="250348"/>
                  <a:pt x="264626" y="645921"/>
                  <a:pt x="256832" y="1141198"/>
                </a:cubicBezTo>
                <a:cubicBezTo>
                  <a:pt x="249038" y="1636476"/>
                  <a:pt x="643498" y="2044662"/>
                  <a:pt x="1138753" y="2053805"/>
                </a:cubicBezTo>
                <a:lnTo>
                  <a:pt x="1138673" y="2058169"/>
                </a:lnTo>
                <a:lnTo>
                  <a:pt x="1889362" y="2058169"/>
                </a:lnTo>
                <a:lnTo>
                  <a:pt x="1889338" y="2056693"/>
                </a:lnTo>
                <a:cubicBezTo>
                  <a:pt x="2521227" y="2046415"/>
                  <a:pt x="3044116" y="2545752"/>
                  <a:pt x="3062951" y="3177443"/>
                </a:cubicBezTo>
                <a:cubicBezTo>
                  <a:pt x="3079431" y="3730173"/>
                  <a:pt x="2704644" y="4204743"/>
                  <a:pt x="2187716" y="4333097"/>
                </a:cubicBezTo>
                <a:lnTo>
                  <a:pt x="1969984" y="4364432"/>
                </a:lnTo>
                <a:lnTo>
                  <a:pt x="1969984" y="4369344"/>
                </a:lnTo>
                <a:cubicBezTo>
                  <a:pt x="1476927" y="4369344"/>
                  <a:pt x="1075953" y="4766632"/>
                  <a:pt x="1071402" y="5259670"/>
                </a:cubicBezTo>
                <a:cubicBezTo>
                  <a:pt x="1067420" y="5691077"/>
                  <a:pt x="1368251" y="6054793"/>
                  <a:pt x="1773776" y="6145078"/>
                </a:cubicBezTo>
                <a:lnTo>
                  <a:pt x="1952269" y="6166297"/>
                </a:lnTo>
                <a:lnTo>
                  <a:pt x="2417804" y="6166297"/>
                </a:lnTo>
                <a:lnTo>
                  <a:pt x="2417804" y="6165422"/>
                </a:lnTo>
                <a:lnTo>
                  <a:pt x="2426772" y="6166297"/>
                </a:lnTo>
                <a:lnTo>
                  <a:pt x="2435191" y="6166297"/>
                </a:lnTo>
                <a:lnTo>
                  <a:pt x="2435191" y="6167118"/>
                </a:lnTo>
                <a:lnTo>
                  <a:pt x="2643061" y="6187400"/>
                </a:lnTo>
                <a:cubicBezTo>
                  <a:pt x="3153434" y="6288366"/>
                  <a:pt x="3545457" y="6725885"/>
                  <a:pt x="3571765" y="7264382"/>
                </a:cubicBezTo>
                <a:cubicBezTo>
                  <a:pt x="3598073" y="7802880"/>
                  <a:pt x="3250565" y="8276528"/>
                  <a:pt x="2752464" y="8426762"/>
                </a:cubicBezTo>
                <a:lnTo>
                  <a:pt x="2546550" y="8467409"/>
                </a:lnTo>
                <a:lnTo>
                  <a:pt x="2546550" y="8470706"/>
                </a:lnTo>
                <a:cubicBezTo>
                  <a:pt x="2051963" y="8470706"/>
                  <a:pt x="1649438" y="8868637"/>
                  <a:pt x="1643762" y="9363193"/>
                </a:cubicBezTo>
                <a:cubicBezTo>
                  <a:pt x="1638795" y="9795928"/>
                  <a:pt x="1939282" y="10161680"/>
                  <a:pt x="2345731" y="10253961"/>
                </a:cubicBezTo>
                <a:lnTo>
                  <a:pt x="2519037" y="10275327"/>
                </a:lnTo>
                <a:lnTo>
                  <a:pt x="2519128" y="10274064"/>
                </a:lnTo>
                <a:lnTo>
                  <a:pt x="2522752" y="10274629"/>
                </a:lnTo>
                <a:lnTo>
                  <a:pt x="2522752" y="10531342"/>
                </a:lnTo>
                <a:lnTo>
                  <a:pt x="2500638" y="10527889"/>
                </a:lnTo>
                <a:lnTo>
                  <a:pt x="2500759" y="10526208"/>
                </a:lnTo>
                <a:lnTo>
                  <a:pt x="2289569" y="10500172"/>
                </a:lnTo>
                <a:cubicBezTo>
                  <a:pt x="1769455" y="10382085"/>
                  <a:pt x="1384934" y="9914047"/>
                  <a:pt x="1391290" y="9360293"/>
                </a:cubicBezTo>
                <a:cubicBezTo>
                  <a:pt x="1397645" y="8806540"/>
                  <a:pt x="1792809" y="8347452"/>
                  <a:pt x="2315496" y="8241333"/>
                </a:cubicBezTo>
                <a:lnTo>
                  <a:pt x="2506101" y="8222263"/>
                </a:lnTo>
                <a:lnTo>
                  <a:pt x="2505802" y="8219215"/>
                </a:lnTo>
                <a:cubicBezTo>
                  <a:pt x="2984964" y="8172285"/>
                  <a:pt x="3342979" y="7757588"/>
                  <a:pt x="3319486" y="7276706"/>
                </a:cubicBezTo>
                <a:cubicBezTo>
                  <a:pt x="3298930" y="6855936"/>
                  <a:pt x="2992611" y="6514067"/>
                  <a:pt x="2593815" y="6435174"/>
                </a:cubicBezTo>
                <a:lnTo>
                  <a:pt x="2435191" y="6419697"/>
                </a:lnTo>
                <a:lnTo>
                  <a:pt x="2435191" y="6420008"/>
                </a:lnTo>
                <a:lnTo>
                  <a:pt x="1948716" y="6420008"/>
                </a:lnTo>
                <a:lnTo>
                  <a:pt x="1948659" y="6423103"/>
                </a:lnTo>
                <a:cubicBezTo>
                  <a:pt x="1314853" y="6411403"/>
                  <a:pt x="808846" y="5891188"/>
                  <a:pt x="814697" y="5257301"/>
                </a:cubicBezTo>
                <a:cubicBezTo>
                  <a:pt x="819816" y="4702649"/>
                  <a:pt x="1215153" y="4242247"/>
                  <a:pt x="1738580" y="4135813"/>
                </a:cubicBezTo>
                <a:lnTo>
                  <a:pt x="1947301" y="4114900"/>
                </a:lnTo>
                <a:lnTo>
                  <a:pt x="1947265" y="4114085"/>
                </a:lnTo>
                <a:cubicBezTo>
                  <a:pt x="2440775" y="4092676"/>
                  <a:pt x="2825506" y="3678717"/>
                  <a:pt x="2810784" y="3184962"/>
                </a:cubicBezTo>
                <a:cubicBezTo>
                  <a:pt x="2797902" y="2752926"/>
                  <a:pt x="2483372" y="2400098"/>
                  <a:pt x="2074061" y="2324023"/>
                </a:cubicBezTo>
                <a:lnTo>
                  <a:pt x="1908127" y="2310165"/>
                </a:lnTo>
                <a:lnTo>
                  <a:pt x="1908127" y="2311880"/>
                </a:lnTo>
                <a:lnTo>
                  <a:pt x="1122614" y="2311880"/>
                </a:lnTo>
                <a:lnTo>
                  <a:pt x="1122614" y="2309118"/>
                </a:lnTo>
                <a:lnTo>
                  <a:pt x="902067" y="2282804"/>
                </a:lnTo>
                <a:cubicBezTo>
                  <a:pt x="378568" y="2165773"/>
                  <a:pt x="-8623" y="1694331"/>
                  <a:pt x="145" y="1137159"/>
                </a:cubicBezTo>
                <a:close/>
              </a:path>
            </a:pathLst>
          </a:custGeom>
          <a:solidFill>
            <a:srgbClr val="A5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sz="1330"/>
          </a:p>
        </p:txBody>
      </p:sp>
      <p:sp>
        <p:nvSpPr>
          <p:cNvPr id="130" name="椭圆 129"/>
          <p:cNvSpPr/>
          <p:nvPr/>
        </p:nvSpPr>
        <p:spPr>
          <a:xfrm>
            <a:off x="1778171" y="3796502"/>
            <a:ext cx="933484" cy="933484"/>
          </a:xfrm>
          <a:prstGeom prst="ellipse">
            <a:avLst/>
          </a:prstGeom>
          <a:solidFill>
            <a:srgbClr val="A5654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5" tIns="45717" rIns="91435" bIns="45717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dirty="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3700711" y="3796502"/>
            <a:ext cx="933484" cy="933484"/>
          </a:xfrm>
          <a:prstGeom prst="ellipse">
            <a:avLst/>
          </a:prstGeom>
          <a:solidFill>
            <a:srgbClr val="A5654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5" tIns="45717" rIns="91435" bIns="45717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5629262" y="3272309"/>
            <a:ext cx="933484" cy="933484"/>
          </a:xfrm>
          <a:prstGeom prst="ellipse">
            <a:avLst/>
          </a:prstGeom>
          <a:solidFill>
            <a:srgbClr val="A5654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5" tIns="45717" rIns="91435" bIns="45717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7575834" y="3332389"/>
            <a:ext cx="933484" cy="933484"/>
          </a:xfrm>
          <a:prstGeom prst="ellipse">
            <a:avLst/>
          </a:prstGeom>
          <a:solidFill>
            <a:srgbClr val="A5654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5" tIns="45717" rIns="91435" bIns="45717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9500249" y="2450725"/>
            <a:ext cx="933484" cy="933484"/>
          </a:xfrm>
          <a:prstGeom prst="ellipse">
            <a:avLst/>
          </a:prstGeom>
          <a:solidFill>
            <a:srgbClr val="A5654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35" tIns="45717" rIns="91435" bIns="45717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1884303" y="4035211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2014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3812855" y="400164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2015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5730149" y="3483971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2016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7696986" y="3508664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2017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9621400" y="2655869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2018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1273297" y="2037587"/>
            <a:ext cx="3940731" cy="8923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1347879" y="1678981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5794419" y="1314895"/>
            <a:ext cx="3940731" cy="8923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5869001" y="956289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635581" y="5489621"/>
            <a:ext cx="2539419" cy="11590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710163" y="5131014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5036415" y="5131014"/>
            <a:ext cx="2539419" cy="11590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5110997" y="4772407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9049599" y="4393194"/>
            <a:ext cx="2539419" cy="11590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9124181" y="4034587"/>
            <a:ext cx="2727551" cy="4205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defRPr/>
            </a:pPr>
            <a:r>
              <a:rPr lang="zh-CN" altLang="en-US" sz="2135" kern="0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lang="zh-CN" altLang="en-US" sz="2135" kern="0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99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99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199"/>
                            </p:stCondLst>
                            <p:childTnLst>
                              <p:par>
                                <p:cTn id="8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99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3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8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399"/>
                            </p:stCondLst>
                            <p:childTnLst>
                              <p:par>
                                <p:cTn id="1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899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8" grpId="0"/>
      <p:bldP spid="139" grpId="0"/>
      <p:bldP spid="140" grpId="0"/>
      <p:bldP spid="141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43" name="燕尾形 42"/>
          <p:cNvSpPr/>
          <p:nvPr/>
        </p:nvSpPr>
        <p:spPr>
          <a:xfrm>
            <a:off x="660115" y="625233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67563" y="549682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4" name="그룹 8"/>
          <p:cNvGrpSpPr/>
          <p:nvPr/>
        </p:nvGrpSpPr>
        <p:grpSpPr>
          <a:xfrm>
            <a:off x="6135595" y="1398937"/>
            <a:ext cx="4394200" cy="4394200"/>
            <a:chOff x="3905250" y="1735138"/>
            <a:chExt cx="4394200" cy="4394200"/>
          </a:xfrm>
        </p:grpSpPr>
        <p:sp>
          <p:nvSpPr>
            <p:cNvPr id="5" name="Oval 8"/>
            <p:cNvSpPr/>
            <p:nvPr/>
          </p:nvSpPr>
          <p:spPr>
            <a:xfrm>
              <a:off x="3905250" y="1735138"/>
              <a:ext cx="4394200" cy="4394200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>
              <a:outerShdw blurRad="635000" dist="635000" dir="5400000" sx="93000" sy="93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algn="ctr" eaLnBrk="1" latinLnBrk="1" hangingPunct="1"/>
              <a:endParaRPr lang="en-US" altLang="en-US">
                <a:latin typeface="SF UI Display Thin" charset="0"/>
                <a:ea typeface="SF UI Display Thin" charset="0"/>
                <a:cs typeface="SF UI Display Thin" charset="0"/>
              </a:endParaRPr>
            </a:p>
          </p:txBody>
        </p:sp>
        <p:sp>
          <p:nvSpPr>
            <p:cNvPr id="6" name="TextBox 9"/>
            <p:cNvSpPr txBox="1"/>
            <p:nvPr/>
          </p:nvSpPr>
          <p:spPr bwMode="auto">
            <a:xfrm>
              <a:off x="5319158" y="3692521"/>
              <a:ext cx="1566384" cy="422275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1219200" latinLnBrk="1">
                <a:defRPr/>
              </a:pPr>
              <a:r>
                <a:rPr lang="en-US" altLang="ko-KR" sz="2000" dirty="0">
                  <a:latin typeface="Roboto Light" charset="0"/>
                  <a:ea typeface="Roboto Light" charset="0"/>
                  <a:cs typeface="Roboto Light" charset="0"/>
                </a:rPr>
                <a:t>Sample Title</a:t>
              </a:r>
              <a:endParaRPr lang="en-US" altLang="ko-KR" sz="2000" dirty="0">
                <a:latin typeface="Roboto Light" charset="0"/>
                <a:ea typeface="Roboto Light" charset="0"/>
                <a:cs typeface="Roboto Light" charset="0"/>
              </a:endParaRPr>
            </a:p>
            <a:p>
              <a:pPr algn="ctr" defTabSz="1219200" latinLnBrk="1">
                <a:defRPr/>
              </a:pPr>
              <a:r>
                <a:rPr lang="en-US" altLang="ko-KR" sz="2000" dirty="0">
                  <a:latin typeface="Roboto Light" charset="0"/>
                  <a:ea typeface="Roboto Light" charset="0"/>
                  <a:cs typeface="Roboto Light" charset="0"/>
                </a:rPr>
                <a:t>Here</a:t>
              </a:r>
              <a:endParaRPr lang="nb-NO" altLang="ko-KR" sz="20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7" name="Freeform 37"/>
          <p:cNvSpPr/>
          <p:nvPr/>
        </p:nvSpPr>
        <p:spPr bwMode="auto">
          <a:xfrm>
            <a:off x="7327807" y="1432275"/>
            <a:ext cx="2882900" cy="1838325"/>
          </a:xfrm>
          <a:custGeom>
            <a:avLst/>
            <a:gdLst>
              <a:gd name="T0" fmla="*/ 667 w 822"/>
              <a:gd name="T1" fmla="*/ 524 h 524"/>
              <a:gd name="T2" fmla="*/ 671 w 822"/>
              <a:gd name="T3" fmla="*/ 492 h 524"/>
              <a:gd name="T4" fmla="*/ 634 w 822"/>
              <a:gd name="T5" fmla="*/ 465 h 524"/>
              <a:gd name="T6" fmla="*/ 548 w 822"/>
              <a:gd name="T7" fmla="*/ 465 h 524"/>
              <a:gd name="T8" fmla="*/ 354 w 822"/>
              <a:gd name="T9" fmla="*/ 324 h 524"/>
              <a:gd name="T10" fmla="*/ 327 w 822"/>
              <a:gd name="T11" fmla="*/ 243 h 524"/>
              <a:gd name="T12" fmla="*/ 318 w 822"/>
              <a:gd name="T13" fmla="*/ 225 h 524"/>
              <a:gd name="T14" fmla="*/ 0 w 822"/>
              <a:gd name="T15" fmla="*/ 98 h 524"/>
              <a:gd name="T16" fmla="*/ 470 w 822"/>
              <a:gd name="T17" fmla="*/ 53 h 524"/>
              <a:gd name="T18" fmla="*/ 689 w 822"/>
              <a:gd name="T19" fmla="*/ 181 h 524"/>
              <a:gd name="T20" fmla="*/ 689 w 822"/>
              <a:gd name="T21" fmla="*/ 181 h 524"/>
              <a:gd name="T22" fmla="*/ 667 w 822"/>
              <a:gd name="T23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2" h="524">
                <a:moveTo>
                  <a:pt x="667" y="524"/>
                </a:moveTo>
                <a:cubicBezTo>
                  <a:pt x="673" y="515"/>
                  <a:pt x="674" y="503"/>
                  <a:pt x="671" y="492"/>
                </a:cubicBezTo>
                <a:cubicBezTo>
                  <a:pt x="666" y="476"/>
                  <a:pt x="651" y="465"/>
                  <a:pt x="634" y="465"/>
                </a:cubicBezTo>
                <a:cubicBezTo>
                  <a:pt x="548" y="465"/>
                  <a:pt x="548" y="465"/>
                  <a:pt x="548" y="465"/>
                </a:cubicBezTo>
                <a:cubicBezTo>
                  <a:pt x="459" y="465"/>
                  <a:pt x="381" y="408"/>
                  <a:pt x="354" y="324"/>
                </a:cubicBezTo>
                <a:cubicBezTo>
                  <a:pt x="327" y="243"/>
                  <a:pt x="327" y="243"/>
                  <a:pt x="327" y="243"/>
                </a:cubicBezTo>
                <a:cubicBezTo>
                  <a:pt x="327" y="243"/>
                  <a:pt x="324" y="232"/>
                  <a:pt x="318" y="225"/>
                </a:cubicBezTo>
                <a:cubicBezTo>
                  <a:pt x="288" y="176"/>
                  <a:pt x="173" y="17"/>
                  <a:pt x="0" y="98"/>
                </a:cubicBezTo>
                <a:cubicBezTo>
                  <a:pt x="139" y="21"/>
                  <a:pt x="307" y="0"/>
                  <a:pt x="470" y="53"/>
                </a:cubicBezTo>
                <a:cubicBezTo>
                  <a:pt x="554" y="80"/>
                  <a:pt x="628" y="125"/>
                  <a:pt x="689" y="181"/>
                </a:cubicBezTo>
                <a:cubicBezTo>
                  <a:pt x="689" y="181"/>
                  <a:pt x="689" y="181"/>
                  <a:pt x="689" y="181"/>
                </a:cubicBezTo>
                <a:cubicBezTo>
                  <a:pt x="822" y="321"/>
                  <a:pt x="705" y="480"/>
                  <a:pt x="667" y="524"/>
                </a:cubicBezTo>
                <a:close/>
              </a:path>
            </a:pathLst>
          </a:custGeom>
          <a:solidFill>
            <a:srgbClr val="A56548">
              <a:alpha val="61000"/>
            </a:srgbClr>
          </a:soli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eaLnBrk="1" latinLnBrk="1" hangingPunct="1"/>
            <a:endParaRPr lang="en-US" altLang="en-US">
              <a:latin typeface="SF UI Display Thin" charset="0"/>
              <a:ea typeface="SF UI Display Thin" charset="0"/>
              <a:cs typeface="SF UI Display Thin" charset="0"/>
            </a:endParaRPr>
          </a:p>
        </p:txBody>
      </p:sp>
      <p:sp>
        <p:nvSpPr>
          <p:cNvPr id="8" name="Freeform 38"/>
          <p:cNvSpPr/>
          <p:nvPr/>
        </p:nvSpPr>
        <p:spPr bwMode="auto">
          <a:xfrm>
            <a:off x="6192745" y="1489425"/>
            <a:ext cx="2251075" cy="2495551"/>
          </a:xfrm>
          <a:custGeom>
            <a:avLst/>
            <a:gdLst>
              <a:gd name="T0" fmla="*/ 642 w 642"/>
              <a:gd name="T1" fmla="*/ 209 h 712"/>
              <a:gd name="T2" fmla="*/ 613 w 642"/>
              <a:gd name="T3" fmla="*/ 196 h 712"/>
              <a:gd name="T4" fmla="*/ 576 w 642"/>
              <a:gd name="T5" fmla="*/ 223 h 712"/>
              <a:gd name="T6" fmla="*/ 549 w 642"/>
              <a:gd name="T7" fmla="*/ 305 h 712"/>
              <a:gd name="T8" fmla="*/ 355 w 642"/>
              <a:gd name="T9" fmla="*/ 446 h 712"/>
              <a:gd name="T10" fmla="*/ 269 w 642"/>
              <a:gd name="T11" fmla="*/ 446 h 712"/>
              <a:gd name="T12" fmla="*/ 250 w 642"/>
              <a:gd name="T13" fmla="*/ 449 h 712"/>
              <a:gd name="T14" fmla="*/ 31 w 642"/>
              <a:gd name="T15" fmla="*/ 712 h 712"/>
              <a:gd name="T16" fmla="*/ 133 w 642"/>
              <a:gd name="T17" fmla="*/ 251 h 712"/>
              <a:gd name="T18" fmla="*/ 323 w 642"/>
              <a:gd name="T19" fmla="*/ 83 h 712"/>
              <a:gd name="T20" fmla="*/ 323 w 642"/>
              <a:gd name="T21" fmla="*/ 83 h 712"/>
              <a:gd name="T22" fmla="*/ 642 w 642"/>
              <a:gd name="T23" fmla="*/ 209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2" h="712">
                <a:moveTo>
                  <a:pt x="642" y="209"/>
                </a:moveTo>
                <a:cubicBezTo>
                  <a:pt x="635" y="201"/>
                  <a:pt x="624" y="196"/>
                  <a:pt x="613" y="196"/>
                </a:cubicBezTo>
                <a:cubicBezTo>
                  <a:pt x="596" y="196"/>
                  <a:pt x="581" y="207"/>
                  <a:pt x="576" y="223"/>
                </a:cubicBezTo>
                <a:cubicBezTo>
                  <a:pt x="549" y="305"/>
                  <a:pt x="549" y="305"/>
                  <a:pt x="549" y="305"/>
                </a:cubicBezTo>
                <a:cubicBezTo>
                  <a:pt x="522" y="389"/>
                  <a:pt x="444" y="446"/>
                  <a:pt x="355" y="446"/>
                </a:cubicBezTo>
                <a:cubicBezTo>
                  <a:pt x="269" y="446"/>
                  <a:pt x="269" y="446"/>
                  <a:pt x="269" y="446"/>
                </a:cubicBezTo>
                <a:cubicBezTo>
                  <a:pt x="269" y="446"/>
                  <a:pt x="259" y="446"/>
                  <a:pt x="250" y="449"/>
                </a:cubicBezTo>
                <a:cubicBezTo>
                  <a:pt x="194" y="463"/>
                  <a:pt x="7" y="522"/>
                  <a:pt x="31" y="712"/>
                </a:cubicBezTo>
                <a:cubicBezTo>
                  <a:pt x="0" y="557"/>
                  <a:pt x="32" y="390"/>
                  <a:pt x="133" y="251"/>
                </a:cubicBezTo>
                <a:cubicBezTo>
                  <a:pt x="185" y="180"/>
                  <a:pt x="250" y="123"/>
                  <a:pt x="323" y="83"/>
                </a:cubicBezTo>
                <a:cubicBezTo>
                  <a:pt x="323" y="83"/>
                  <a:pt x="323" y="83"/>
                  <a:pt x="323" y="83"/>
                </a:cubicBezTo>
                <a:cubicBezTo>
                  <a:pt x="497" y="0"/>
                  <a:pt x="612" y="160"/>
                  <a:pt x="642" y="209"/>
                </a:cubicBezTo>
                <a:close/>
              </a:path>
            </a:pathLst>
          </a:custGeom>
          <a:solidFill>
            <a:srgbClr val="A56548">
              <a:alpha val="71000"/>
            </a:srgbClr>
          </a:soli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eaLnBrk="1" latinLnBrk="1" hangingPunct="1"/>
            <a:endParaRPr lang="en-US" altLang="en-US">
              <a:latin typeface="SF UI Display Thin" charset="0"/>
              <a:ea typeface="SF UI Display Thin" charset="0"/>
              <a:cs typeface="SF UI Display Thin" charset="0"/>
            </a:endParaRPr>
          </a:p>
        </p:txBody>
      </p:sp>
      <p:sp>
        <p:nvSpPr>
          <p:cNvPr id="9" name="Freeform 39"/>
          <p:cNvSpPr/>
          <p:nvPr/>
        </p:nvSpPr>
        <p:spPr bwMode="auto">
          <a:xfrm>
            <a:off x="6213383" y="3062638"/>
            <a:ext cx="1870075" cy="2586037"/>
          </a:xfrm>
          <a:custGeom>
            <a:avLst/>
            <a:gdLst>
              <a:gd name="T0" fmla="*/ 244 w 533"/>
              <a:gd name="T1" fmla="*/ 0 h 737"/>
              <a:gd name="T2" fmla="*/ 223 w 533"/>
              <a:gd name="T3" fmla="*/ 24 h 737"/>
              <a:gd name="T4" fmla="*/ 237 w 533"/>
              <a:gd name="T5" fmla="*/ 68 h 737"/>
              <a:gd name="T6" fmla="*/ 306 w 533"/>
              <a:gd name="T7" fmla="*/ 118 h 737"/>
              <a:gd name="T8" fmla="*/ 380 w 533"/>
              <a:gd name="T9" fmla="*/ 346 h 737"/>
              <a:gd name="T10" fmla="*/ 354 w 533"/>
              <a:gd name="T11" fmla="*/ 428 h 737"/>
              <a:gd name="T12" fmla="*/ 351 w 533"/>
              <a:gd name="T13" fmla="*/ 447 h 737"/>
              <a:gd name="T14" fmla="*/ 533 w 533"/>
              <a:gd name="T15" fmla="*/ 737 h 737"/>
              <a:gd name="T16" fmla="*/ 127 w 533"/>
              <a:gd name="T17" fmla="*/ 498 h 737"/>
              <a:gd name="T18" fmla="*/ 25 w 533"/>
              <a:gd name="T19" fmla="*/ 265 h 737"/>
              <a:gd name="T20" fmla="*/ 25 w 533"/>
              <a:gd name="T21" fmla="*/ 265 h 737"/>
              <a:gd name="T22" fmla="*/ 244 w 533"/>
              <a:gd name="T23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3" h="737">
                <a:moveTo>
                  <a:pt x="244" y="0"/>
                </a:moveTo>
                <a:cubicBezTo>
                  <a:pt x="234" y="5"/>
                  <a:pt x="226" y="13"/>
                  <a:pt x="223" y="24"/>
                </a:cubicBezTo>
                <a:cubicBezTo>
                  <a:pt x="217" y="40"/>
                  <a:pt x="223" y="58"/>
                  <a:pt x="237" y="68"/>
                </a:cubicBezTo>
                <a:cubicBezTo>
                  <a:pt x="306" y="118"/>
                  <a:pt x="306" y="118"/>
                  <a:pt x="306" y="118"/>
                </a:cubicBezTo>
                <a:cubicBezTo>
                  <a:pt x="378" y="170"/>
                  <a:pt x="408" y="262"/>
                  <a:pt x="380" y="346"/>
                </a:cubicBezTo>
                <a:cubicBezTo>
                  <a:pt x="354" y="428"/>
                  <a:pt x="354" y="428"/>
                  <a:pt x="354" y="428"/>
                </a:cubicBezTo>
                <a:cubicBezTo>
                  <a:pt x="354" y="428"/>
                  <a:pt x="350" y="438"/>
                  <a:pt x="351" y="447"/>
                </a:cubicBezTo>
                <a:cubicBezTo>
                  <a:pt x="346" y="505"/>
                  <a:pt x="345" y="701"/>
                  <a:pt x="533" y="737"/>
                </a:cubicBezTo>
                <a:cubicBezTo>
                  <a:pt x="376" y="718"/>
                  <a:pt x="227" y="636"/>
                  <a:pt x="127" y="498"/>
                </a:cubicBezTo>
                <a:cubicBezTo>
                  <a:pt x="75" y="426"/>
                  <a:pt x="41" y="346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0" y="74"/>
                  <a:pt x="187" y="14"/>
                  <a:pt x="244" y="0"/>
                </a:cubicBezTo>
                <a:close/>
              </a:path>
            </a:pathLst>
          </a:custGeom>
          <a:solidFill>
            <a:srgbClr val="A56548">
              <a:alpha val="60000"/>
            </a:srgbClr>
          </a:soli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eaLnBrk="1" latinLnBrk="1" hangingPunct="1"/>
            <a:endParaRPr lang="en-US" altLang="en-US">
              <a:latin typeface="SF UI Display Thin" charset="0"/>
              <a:ea typeface="SF UI Display Thin" charset="0"/>
              <a:cs typeface="SF UI Display Thin" charset="0"/>
            </a:endParaRPr>
          </a:p>
        </p:txBody>
      </p:sp>
      <p:sp>
        <p:nvSpPr>
          <p:cNvPr id="10" name="Freeform 40"/>
          <p:cNvSpPr/>
          <p:nvPr/>
        </p:nvSpPr>
        <p:spPr bwMode="auto">
          <a:xfrm>
            <a:off x="7423058" y="4367561"/>
            <a:ext cx="2790825" cy="1314451"/>
          </a:xfrm>
          <a:custGeom>
            <a:avLst/>
            <a:gdLst>
              <a:gd name="T0" fmla="*/ 6 w 796"/>
              <a:gd name="T1" fmla="*/ 75 h 375"/>
              <a:gd name="T2" fmla="*/ 22 w 796"/>
              <a:gd name="T3" fmla="*/ 103 h 375"/>
              <a:gd name="T4" fmla="*/ 68 w 796"/>
              <a:gd name="T5" fmla="*/ 103 h 375"/>
              <a:gd name="T6" fmla="*/ 137 w 796"/>
              <a:gd name="T7" fmla="*/ 52 h 375"/>
              <a:gd name="T8" fmla="*/ 377 w 796"/>
              <a:gd name="T9" fmla="*/ 52 h 375"/>
              <a:gd name="T10" fmla="*/ 447 w 796"/>
              <a:gd name="T11" fmla="*/ 103 h 375"/>
              <a:gd name="T12" fmla="*/ 464 w 796"/>
              <a:gd name="T13" fmla="*/ 112 h 375"/>
              <a:gd name="T14" fmla="*/ 796 w 796"/>
              <a:gd name="T15" fmla="*/ 28 h 375"/>
              <a:gd name="T16" fmla="*/ 443 w 796"/>
              <a:gd name="T17" fmla="*/ 340 h 375"/>
              <a:gd name="T18" fmla="*/ 190 w 796"/>
              <a:gd name="T19" fmla="*/ 365 h 375"/>
              <a:gd name="T20" fmla="*/ 190 w 796"/>
              <a:gd name="T21" fmla="*/ 365 h 375"/>
              <a:gd name="T22" fmla="*/ 6 w 796"/>
              <a:gd name="T23" fmla="*/ 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6" h="375">
                <a:moveTo>
                  <a:pt x="6" y="75"/>
                </a:moveTo>
                <a:cubicBezTo>
                  <a:pt x="7" y="86"/>
                  <a:pt x="13" y="96"/>
                  <a:pt x="22" y="103"/>
                </a:cubicBezTo>
                <a:cubicBezTo>
                  <a:pt x="36" y="113"/>
                  <a:pt x="54" y="113"/>
                  <a:pt x="68" y="103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209" y="0"/>
                  <a:pt x="306" y="0"/>
                  <a:pt x="377" y="52"/>
                </a:cubicBezTo>
                <a:cubicBezTo>
                  <a:pt x="447" y="103"/>
                  <a:pt x="447" y="103"/>
                  <a:pt x="447" y="103"/>
                </a:cubicBezTo>
                <a:cubicBezTo>
                  <a:pt x="447" y="103"/>
                  <a:pt x="455" y="109"/>
                  <a:pt x="464" y="112"/>
                </a:cubicBezTo>
                <a:cubicBezTo>
                  <a:pt x="518" y="134"/>
                  <a:pt x="704" y="195"/>
                  <a:pt x="796" y="28"/>
                </a:cubicBezTo>
                <a:cubicBezTo>
                  <a:pt x="729" y="171"/>
                  <a:pt x="605" y="288"/>
                  <a:pt x="443" y="340"/>
                </a:cubicBezTo>
                <a:cubicBezTo>
                  <a:pt x="359" y="368"/>
                  <a:pt x="273" y="375"/>
                  <a:pt x="190" y="365"/>
                </a:cubicBezTo>
                <a:cubicBezTo>
                  <a:pt x="190" y="365"/>
                  <a:pt x="190" y="365"/>
                  <a:pt x="190" y="365"/>
                </a:cubicBezTo>
                <a:cubicBezTo>
                  <a:pt x="0" y="330"/>
                  <a:pt x="1" y="133"/>
                  <a:pt x="6" y="75"/>
                </a:cubicBezTo>
                <a:close/>
              </a:path>
            </a:pathLst>
          </a:custGeom>
          <a:solidFill>
            <a:srgbClr val="A56548">
              <a:alpha val="50000"/>
            </a:srgbClr>
          </a:soli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eaLnBrk="1" latinLnBrk="1" hangingPunct="1"/>
            <a:endParaRPr lang="en-US" altLang="en-US">
              <a:latin typeface="SF UI Display Thin" charset="0"/>
              <a:ea typeface="SF UI Display Thin" charset="0"/>
              <a:cs typeface="SF UI Display Thin" charset="0"/>
            </a:endParaRPr>
          </a:p>
        </p:txBody>
      </p:sp>
      <p:sp>
        <p:nvSpPr>
          <p:cNvPr id="11" name="Freeform 41"/>
          <p:cNvSpPr/>
          <p:nvPr/>
        </p:nvSpPr>
        <p:spPr bwMode="auto">
          <a:xfrm>
            <a:off x="9021669" y="2070450"/>
            <a:ext cx="1385888" cy="2984500"/>
          </a:xfrm>
          <a:custGeom>
            <a:avLst/>
            <a:gdLst>
              <a:gd name="T0" fmla="*/ 8 w 395"/>
              <a:gd name="T1" fmla="*/ 767 h 851"/>
              <a:gd name="T2" fmla="*/ 39 w 395"/>
              <a:gd name="T3" fmla="*/ 760 h 851"/>
              <a:gd name="T4" fmla="*/ 54 w 395"/>
              <a:gd name="T5" fmla="*/ 716 h 851"/>
              <a:gd name="T6" fmla="*/ 27 w 395"/>
              <a:gd name="T7" fmla="*/ 635 h 851"/>
              <a:gd name="T8" fmla="*/ 101 w 395"/>
              <a:gd name="T9" fmla="*/ 407 h 851"/>
              <a:gd name="T10" fmla="*/ 171 w 395"/>
              <a:gd name="T11" fmla="*/ 356 h 851"/>
              <a:gd name="T12" fmla="*/ 184 w 395"/>
              <a:gd name="T13" fmla="*/ 342 h 851"/>
              <a:gd name="T14" fmla="*/ 207 w 395"/>
              <a:gd name="T15" fmla="*/ 0 h 851"/>
              <a:gd name="T16" fmla="*/ 395 w 395"/>
              <a:gd name="T17" fmla="*/ 433 h 851"/>
              <a:gd name="T18" fmla="*/ 341 w 395"/>
              <a:gd name="T19" fmla="*/ 681 h 851"/>
              <a:gd name="T20" fmla="*/ 341 w 395"/>
              <a:gd name="T21" fmla="*/ 681 h 851"/>
              <a:gd name="T22" fmla="*/ 8 w 395"/>
              <a:gd name="T23" fmla="*/ 767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5" h="851">
                <a:moveTo>
                  <a:pt x="8" y="767"/>
                </a:moveTo>
                <a:cubicBezTo>
                  <a:pt x="19" y="769"/>
                  <a:pt x="30" y="767"/>
                  <a:pt x="39" y="760"/>
                </a:cubicBezTo>
                <a:cubicBezTo>
                  <a:pt x="53" y="750"/>
                  <a:pt x="59" y="732"/>
                  <a:pt x="54" y="716"/>
                </a:cubicBezTo>
                <a:cubicBezTo>
                  <a:pt x="27" y="635"/>
                  <a:pt x="27" y="635"/>
                  <a:pt x="27" y="635"/>
                </a:cubicBezTo>
                <a:cubicBezTo>
                  <a:pt x="0" y="551"/>
                  <a:pt x="30" y="458"/>
                  <a:pt x="101" y="407"/>
                </a:cubicBezTo>
                <a:cubicBezTo>
                  <a:pt x="171" y="356"/>
                  <a:pt x="171" y="356"/>
                  <a:pt x="171" y="356"/>
                </a:cubicBezTo>
                <a:cubicBezTo>
                  <a:pt x="171" y="356"/>
                  <a:pt x="179" y="350"/>
                  <a:pt x="184" y="342"/>
                </a:cubicBezTo>
                <a:cubicBezTo>
                  <a:pt x="222" y="298"/>
                  <a:pt x="338" y="140"/>
                  <a:pt x="207" y="0"/>
                </a:cubicBezTo>
                <a:cubicBezTo>
                  <a:pt x="323" y="108"/>
                  <a:pt x="395" y="262"/>
                  <a:pt x="395" y="433"/>
                </a:cubicBezTo>
                <a:cubicBezTo>
                  <a:pt x="395" y="522"/>
                  <a:pt x="376" y="606"/>
                  <a:pt x="341" y="681"/>
                </a:cubicBezTo>
                <a:cubicBezTo>
                  <a:pt x="341" y="681"/>
                  <a:pt x="341" y="681"/>
                  <a:pt x="341" y="681"/>
                </a:cubicBezTo>
                <a:cubicBezTo>
                  <a:pt x="249" y="851"/>
                  <a:pt x="62" y="789"/>
                  <a:pt x="8" y="767"/>
                </a:cubicBezTo>
                <a:close/>
              </a:path>
            </a:pathLst>
          </a:custGeom>
          <a:solidFill>
            <a:srgbClr val="A56548">
              <a:alpha val="57000"/>
            </a:srgbClr>
          </a:soli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eaLnBrk="1" latinLnBrk="1" hangingPunct="1"/>
            <a:endParaRPr lang="en-US" altLang="en-US">
              <a:latin typeface="SF UI Display Thin" charset="0"/>
              <a:ea typeface="SF UI Display Thin" charset="0"/>
              <a:cs typeface="SF UI Display Thin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83987" y="2050149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34198" y="2332656"/>
            <a:ext cx="317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00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46610" y="3246708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6819" y="3529213"/>
            <a:ext cx="317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00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71459" y="4685618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21670" y="4968125"/>
            <a:ext cx="317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00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43" name="燕尾形 42"/>
          <p:cNvSpPr/>
          <p:nvPr/>
        </p:nvSpPr>
        <p:spPr>
          <a:xfrm>
            <a:off x="879722" y="701061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87170" y="625510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8" name="下箭头 11"/>
          <p:cNvSpPr/>
          <p:nvPr/>
        </p:nvSpPr>
        <p:spPr>
          <a:xfrm rot="4368884">
            <a:off x="5019125" y="1798553"/>
            <a:ext cx="1294537" cy="2451327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A56548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下箭头 11"/>
          <p:cNvSpPr/>
          <p:nvPr/>
        </p:nvSpPr>
        <p:spPr>
          <a:xfrm rot="20821995">
            <a:off x="4599567" y="3132482"/>
            <a:ext cx="1294536" cy="2451327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A56548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" name="下箭头 11"/>
          <p:cNvSpPr/>
          <p:nvPr/>
        </p:nvSpPr>
        <p:spPr>
          <a:xfrm rot="15242877">
            <a:off x="5955923" y="3576899"/>
            <a:ext cx="1294537" cy="2451327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A56548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A56548"/>
              </a:solidFill>
            </a:endParaRPr>
          </a:p>
        </p:txBody>
      </p:sp>
      <p:sp>
        <p:nvSpPr>
          <p:cNvPr id="41" name="下箭头 11"/>
          <p:cNvSpPr/>
          <p:nvPr/>
        </p:nvSpPr>
        <p:spPr>
          <a:xfrm rot="9466551">
            <a:off x="6324039" y="2145866"/>
            <a:ext cx="1294536" cy="2451327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A56548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79567" y="3277813"/>
            <a:ext cx="1170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Agency FB" panose="020B0503020202020204" pitchFamily="34" charset="0"/>
                <a:ea typeface="方正古隶简体" panose="03000509000000000000" pitchFamily="65" charset="-122"/>
              </a:rPr>
              <a:t>TITLE HERE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42803" y="196337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23847" y="2245877"/>
            <a:ext cx="3171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274169" y="446844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55214" y="4750956"/>
            <a:ext cx="3171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537449" y="196337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318494" y="2245877"/>
            <a:ext cx="3171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368815" y="446844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149859" y="4750956"/>
            <a:ext cx="3171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2" grpId="1"/>
      <p:bldP spid="42" grpId="2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graphicFrame>
        <p:nvGraphicFramePr>
          <p:cNvPr id="32" name="图表 31"/>
          <p:cNvGraphicFramePr/>
          <p:nvPr/>
        </p:nvGraphicFramePr>
        <p:xfrm>
          <a:off x="710456" y="2045554"/>
          <a:ext cx="6314079" cy="373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3" name="矩形 32"/>
          <p:cNvSpPr/>
          <p:nvPr/>
        </p:nvSpPr>
        <p:spPr>
          <a:xfrm>
            <a:off x="7734991" y="1476918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85203" y="1759425"/>
            <a:ext cx="317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00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04070" y="310732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54281" y="3389825"/>
            <a:ext cx="317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00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30718" y="488421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请输入标题或关键字</a:t>
            </a:r>
            <a:endParaRPr lang="zh-CN" altLang="en-US" sz="14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80929" y="5166717"/>
            <a:ext cx="3171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请输入内容请输入内容请输入内容请输入内容请输入容</a:t>
            </a:r>
            <a:endParaRPr lang="en-US" altLang="zh-CN" sz="1400" dirty="0"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814473" y="627304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1921" y="551753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020083" y="2106992"/>
            <a:ext cx="2320415" cy="3844296"/>
            <a:chOff x="1434840" y="2322286"/>
            <a:chExt cx="2320414" cy="3844295"/>
          </a:xfrm>
        </p:grpSpPr>
        <p:sp>
          <p:nvSpPr>
            <p:cNvPr id="29" name="BackShape1"/>
            <p:cNvSpPr/>
            <p:nvPr/>
          </p:nvSpPr>
          <p:spPr>
            <a:xfrm>
              <a:off x="1782427" y="2520754"/>
              <a:ext cx="1625241" cy="1625242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BackShape2"/>
            <p:cNvSpPr/>
            <p:nvPr/>
          </p:nvSpPr>
          <p:spPr>
            <a:xfrm>
              <a:off x="2061229" y="2799556"/>
              <a:ext cx="1067637" cy="1067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ValueShape"/>
            <p:cNvSpPr/>
            <p:nvPr/>
          </p:nvSpPr>
          <p:spPr>
            <a:xfrm>
              <a:off x="1583959" y="2322286"/>
              <a:ext cx="2022178" cy="2022179"/>
            </a:xfrm>
            <a:prstGeom prst="blockArc">
              <a:avLst>
                <a:gd name="adj1" fmla="val 16200000"/>
                <a:gd name="adj2" fmla="val 7128000"/>
                <a:gd name="adj3" fmla="val 14671"/>
              </a:avLst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ValueText"/>
            <p:cNvSpPr txBox="1"/>
            <p:nvPr/>
          </p:nvSpPr>
          <p:spPr>
            <a:xfrm>
              <a:off x="2369143" y="3149328"/>
              <a:ext cx="451808" cy="33885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2400" dirty="0">
                  <a:solidFill>
                    <a:srgbClr val="0C308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58%</a:t>
              </a:r>
              <a:endParaRPr lang="en-US" altLang="zh-CN" sz="2400" dirty="0">
                <a:solidFill>
                  <a:srgbClr val="0C308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AreaShape"/>
            <p:cNvSpPr/>
            <p:nvPr/>
          </p:nvSpPr>
          <p:spPr>
            <a:xfrm>
              <a:off x="2395698" y="3134025"/>
              <a:ext cx="398700" cy="3987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434840" y="4686167"/>
              <a:ext cx="2320414" cy="1480414"/>
              <a:chOff x="6821701" y="1725490"/>
              <a:chExt cx="2404164" cy="1480414"/>
            </a:xfrm>
          </p:grpSpPr>
          <p:sp>
            <p:nvSpPr>
              <p:cNvPr id="35" name="文本框 6"/>
              <p:cNvSpPr txBox="1"/>
              <p:nvPr/>
            </p:nvSpPr>
            <p:spPr>
              <a:xfrm>
                <a:off x="6821701" y="2046869"/>
                <a:ext cx="2404164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33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endParaRPr>
              </a:p>
            </p:txBody>
          </p:sp>
          <p:sp>
            <p:nvSpPr>
              <p:cNvPr id="36" name="文本框 7"/>
              <p:cNvSpPr txBox="1"/>
              <p:nvPr/>
            </p:nvSpPr>
            <p:spPr>
              <a:xfrm>
                <a:off x="7117094" y="1725490"/>
                <a:ext cx="181337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r>
                  <a:rPr lang="zh-CN" altLang="en-US" sz="2135" b="1" kern="0" dirty="0"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文字输入</a:t>
                </a:r>
                <a:endPara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636966" y="2106992"/>
            <a:ext cx="2320415" cy="3844296"/>
            <a:chOff x="3777946" y="2322286"/>
            <a:chExt cx="2320414" cy="3844295"/>
          </a:xfrm>
        </p:grpSpPr>
        <p:sp>
          <p:nvSpPr>
            <p:cNvPr id="38" name="BackShape1"/>
            <p:cNvSpPr/>
            <p:nvPr/>
          </p:nvSpPr>
          <p:spPr>
            <a:xfrm>
              <a:off x="4125533" y="2520754"/>
              <a:ext cx="1625241" cy="1625242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BackShape2"/>
            <p:cNvSpPr/>
            <p:nvPr/>
          </p:nvSpPr>
          <p:spPr>
            <a:xfrm>
              <a:off x="4404335" y="2799556"/>
              <a:ext cx="1067637" cy="1067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ValueShape"/>
            <p:cNvSpPr/>
            <p:nvPr/>
          </p:nvSpPr>
          <p:spPr>
            <a:xfrm>
              <a:off x="3927065" y="2322286"/>
              <a:ext cx="2022178" cy="2022179"/>
            </a:xfrm>
            <a:prstGeom prst="blockArc">
              <a:avLst>
                <a:gd name="adj1" fmla="val 16200000"/>
                <a:gd name="adj2" fmla="val 3024000"/>
                <a:gd name="adj3" fmla="val 14671"/>
              </a:avLst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ValueText"/>
            <p:cNvSpPr txBox="1"/>
            <p:nvPr/>
          </p:nvSpPr>
          <p:spPr>
            <a:xfrm>
              <a:off x="4712249" y="3149328"/>
              <a:ext cx="451808" cy="33885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2400" dirty="0">
                  <a:solidFill>
                    <a:schemeClr val="tx2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39%</a:t>
              </a: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2" name="AreaShape"/>
            <p:cNvSpPr/>
            <p:nvPr/>
          </p:nvSpPr>
          <p:spPr>
            <a:xfrm>
              <a:off x="4738804" y="3134025"/>
              <a:ext cx="398700" cy="3987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777946" y="4686167"/>
              <a:ext cx="2320414" cy="1480414"/>
              <a:chOff x="6821701" y="1725490"/>
              <a:chExt cx="2404164" cy="1480414"/>
            </a:xfrm>
          </p:grpSpPr>
          <p:sp>
            <p:nvSpPr>
              <p:cNvPr id="44" name="文本框 6"/>
              <p:cNvSpPr txBox="1"/>
              <p:nvPr/>
            </p:nvSpPr>
            <p:spPr>
              <a:xfrm>
                <a:off x="6821701" y="2046869"/>
                <a:ext cx="2404164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33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endParaRPr>
              </a:p>
            </p:txBody>
          </p:sp>
          <p:sp>
            <p:nvSpPr>
              <p:cNvPr id="45" name="文本框 7"/>
              <p:cNvSpPr txBox="1"/>
              <p:nvPr/>
            </p:nvSpPr>
            <p:spPr>
              <a:xfrm>
                <a:off x="7117094" y="1725490"/>
                <a:ext cx="181337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r>
                  <a:rPr lang="zh-CN" altLang="en-US" sz="2135" b="1" kern="0" dirty="0"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文字输入</a:t>
                </a:r>
                <a:endPara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8870733" y="2106992"/>
            <a:ext cx="2320415" cy="3844296"/>
            <a:chOff x="8464157" y="2322286"/>
            <a:chExt cx="2320414" cy="3844295"/>
          </a:xfrm>
        </p:grpSpPr>
        <p:sp>
          <p:nvSpPr>
            <p:cNvPr id="47" name="BackShape1"/>
            <p:cNvSpPr/>
            <p:nvPr/>
          </p:nvSpPr>
          <p:spPr>
            <a:xfrm>
              <a:off x="8811744" y="2520754"/>
              <a:ext cx="1625241" cy="1625242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BackShape2"/>
            <p:cNvSpPr/>
            <p:nvPr/>
          </p:nvSpPr>
          <p:spPr>
            <a:xfrm>
              <a:off x="9090546" y="2799556"/>
              <a:ext cx="1067637" cy="1067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ValueShape"/>
            <p:cNvSpPr/>
            <p:nvPr/>
          </p:nvSpPr>
          <p:spPr>
            <a:xfrm>
              <a:off x="8613276" y="2322286"/>
              <a:ext cx="2022178" cy="2022179"/>
            </a:xfrm>
            <a:prstGeom prst="blockArc">
              <a:avLst>
                <a:gd name="adj1" fmla="val 16200000"/>
                <a:gd name="adj2" fmla="val 1080000"/>
                <a:gd name="adj3" fmla="val 14671"/>
              </a:avLst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ValueText"/>
            <p:cNvSpPr txBox="1"/>
            <p:nvPr/>
          </p:nvSpPr>
          <p:spPr>
            <a:xfrm>
              <a:off x="9398460" y="3149328"/>
              <a:ext cx="451808" cy="33885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2400">
                  <a:solidFill>
                    <a:schemeClr val="tx2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30%</a:t>
              </a: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AreaShape"/>
            <p:cNvSpPr/>
            <p:nvPr/>
          </p:nvSpPr>
          <p:spPr>
            <a:xfrm>
              <a:off x="9425015" y="3134025"/>
              <a:ext cx="398700" cy="3987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8464157" y="4686167"/>
              <a:ext cx="2320414" cy="1480414"/>
              <a:chOff x="6821701" y="1725490"/>
              <a:chExt cx="2404164" cy="1480414"/>
            </a:xfrm>
          </p:grpSpPr>
          <p:sp>
            <p:nvSpPr>
              <p:cNvPr id="53" name="文本框 6"/>
              <p:cNvSpPr txBox="1"/>
              <p:nvPr/>
            </p:nvSpPr>
            <p:spPr>
              <a:xfrm>
                <a:off x="6821701" y="2046869"/>
                <a:ext cx="2404164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33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endParaRPr>
              </a:p>
            </p:txBody>
          </p:sp>
          <p:sp>
            <p:nvSpPr>
              <p:cNvPr id="54" name="文本框 7"/>
              <p:cNvSpPr txBox="1"/>
              <p:nvPr/>
            </p:nvSpPr>
            <p:spPr>
              <a:xfrm>
                <a:off x="7117094" y="1725490"/>
                <a:ext cx="181337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r>
                  <a:rPr lang="zh-CN" altLang="en-US" sz="2135" b="1" kern="0" dirty="0"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文字输入</a:t>
                </a:r>
                <a:endPara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253850" y="2106992"/>
            <a:ext cx="2320415" cy="3844296"/>
            <a:chOff x="6121052" y="2322286"/>
            <a:chExt cx="2320414" cy="3844295"/>
          </a:xfrm>
        </p:grpSpPr>
        <p:sp>
          <p:nvSpPr>
            <p:cNvPr id="56" name="BackShape1"/>
            <p:cNvSpPr/>
            <p:nvPr/>
          </p:nvSpPr>
          <p:spPr>
            <a:xfrm>
              <a:off x="6468639" y="2520754"/>
              <a:ext cx="1625241" cy="1625242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BackShape2"/>
            <p:cNvSpPr/>
            <p:nvPr/>
          </p:nvSpPr>
          <p:spPr>
            <a:xfrm>
              <a:off x="6747441" y="2799556"/>
              <a:ext cx="1067637" cy="1067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ValueShape"/>
            <p:cNvSpPr/>
            <p:nvPr/>
          </p:nvSpPr>
          <p:spPr>
            <a:xfrm>
              <a:off x="6270171" y="2322286"/>
              <a:ext cx="2022178" cy="2022179"/>
            </a:xfrm>
            <a:prstGeom prst="blockArc">
              <a:avLst>
                <a:gd name="adj1" fmla="val 16200000"/>
                <a:gd name="adj2" fmla="val 12312000"/>
                <a:gd name="adj3" fmla="val 14671"/>
              </a:avLst>
            </a:prstGeom>
            <a:solidFill>
              <a:srgbClr val="A56548"/>
            </a:solidFill>
            <a:ln w="31750">
              <a:solidFill>
                <a:schemeClr val="bg1"/>
              </a:solidFill>
            </a:ln>
            <a:effectLst>
              <a:outerShdw blurRad="241300" sx="101000" sy="101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9" name="ValueText"/>
            <p:cNvSpPr txBox="1"/>
            <p:nvPr/>
          </p:nvSpPr>
          <p:spPr>
            <a:xfrm>
              <a:off x="7055355" y="3149328"/>
              <a:ext cx="451808" cy="33885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2400">
                  <a:solidFill>
                    <a:srgbClr val="0C3088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82%</a:t>
              </a:r>
              <a:endParaRPr lang="en-US" altLang="zh-CN" sz="2400" dirty="0">
                <a:solidFill>
                  <a:srgbClr val="0C308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AreaShape"/>
            <p:cNvSpPr/>
            <p:nvPr/>
          </p:nvSpPr>
          <p:spPr>
            <a:xfrm>
              <a:off x="7081910" y="3134025"/>
              <a:ext cx="398700" cy="3987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121052" y="4686167"/>
              <a:ext cx="2320414" cy="1480414"/>
              <a:chOff x="6821701" y="1725490"/>
              <a:chExt cx="2404164" cy="1480414"/>
            </a:xfrm>
          </p:grpSpPr>
          <p:sp>
            <p:nvSpPr>
              <p:cNvPr id="62" name="文本框 6"/>
              <p:cNvSpPr txBox="1"/>
              <p:nvPr/>
            </p:nvSpPr>
            <p:spPr>
              <a:xfrm>
                <a:off x="6821701" y="2046869"/>
                <a:ext cx="2404164" cy="115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33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+mn-lt"/>
                </a:endParaRPr>
              </a:p>
            </p:txBody>
          </p:sp>
          <p:sp>
            <p:nvSpPr>
              <p:cNvPr id="63" name="文本框 7"/>
              <p:cNvSpPr txBox="1"/>
              <p:nvPr/>
            </p:nvSpPr>
            <p:spPr>
              <a:xfrm>
                <a:off x="7117094" y="1725490"/>
                <a:ext cx="181337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r>
                  <a:rPr lang="zh-CN" altLang="en-US" sz="2135" b="1" kern="0" dirty="0"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文字输入</a:t>
                </a:r>
                <a:endParaRPr lang="zh-CN" altLang="en-US" sz="2135" b="1" kern="0" dirty="0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64" name="燕尾形 63"/>
          <p:cNvSpPr/>
          <p:nvPr/>
        </p:nvSpPr>
        <p:spPr>
          <a:xfrm>
            <a:off x="667503" y="528880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74951" y="453329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92824" y="2242233"/>
            <a:ext cx="5495490" cy="748078"/>
            <a:chOff x="1925776" y="1410654"/>
            <a:chExt cx="5796025" cy="788988"/>
          </a:xfrm>
        </p:grpSpPr>
        <p:sp>
          <p:nvSpPr>
            <p:cNvPr id="21" name="Freeform 11"/>
            <p:cNvSpPr/>
            <p:nvPr/>
          </p:nvSpPr>
          <p:spPr bwMode="auto">
            <a:xfrm>
              <a:off x="2089290" y="1410654"/>
              <a:ext cx="892175" cy="112713"/>
            </a:xfrm>
            <a:custGeom>
              <a:avLst/>
              <a:gdLst>
                <a:gd name="T0" fmla="*/ 2147483646 w 1156"/>
                <a:gd name="T1" fmla="*/ 0 h 142"/>
                <a:gd name="T2" fmla="*/ 2147483646 w 1156"/>
                <a:gd name="T3" fmla="*/ 0 h 142"/>
                <a:gd name="T4" fmla="*/ 2147483646 w 1156"/>
                <a:gd name="T5" fmla="*/ 2147483646 h 142"/>
                <a:gd name="T6" fmla="*/ 0 w 1156"/>
                <a:gd name="T7" fmla="*/ 2147483646 h 142"/>
                <a:gd name="T8" fmla="*/ 2147483646 w 1156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25" kern="0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1925776" y="1497967"/>
              <a:ext cx="5796025" cy="701675"/>
            </a:xfrm>
            <a:custGeom>
              <a:avLst/>
              <a:gdLst>
                <a:gd name="T0" fmla="*/ 2147483646 w 8676"/>
                <a:gd name="T1" fmla="*/ 0 h 884"/>
                <a:gd name="T2" fmla="*/ 2147483646 w 8676"/>
                <a:gd name="T3" fmla="*/ 0 h 884"/>
                <a:gd name="T4" fmla="*/ 2147483646 w 8676"/>
                <a:gd name="T5" fmla="*/ 2147483646 h 884"/>
                <a:gd name="T6" fmla="*/ 2147483646 w 8676"/>
                <a:gd name="T7" fmla="*/ 2147483646 h 884"/>
                <a:gd name="T8" fmla="*/ 2147483646 w 8676"/>
                <a:gd name="T9" fmla="*/ 2147483646 h 884"/>
                <a:gd name="T10" fmla="*/ 2147483646 w 8676"/>
                <a:gd name="T11" fmla="*/ 2147483646 h 884"/>
                <a:gd name="T12" fmla="*/ 0 w 8676"/>
                <a:gd name="T13" fmla="*/ 2147483646 h 884"/>
                <a:gd name="T14" fmla="*/ 0 w 8676"/>
                <a:gd name="T15" fmla="*/ 2147483646 h 884"/>
                <a:gd name="T16" fmla="*/ 2147483646 w 8676"/>
                <a:gd name="T17" fmla="*/ 0 h 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>
              <a:solidFill>
                <a:srgbClr val="174301"/>
              </a:solidFill>
              <a:prstDash val="solid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325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2175015" y="1410654"/>
              <a:ext cx="720725" cy="738188"/>
            </a:xfrm>
            <a:prstGeom prst="rect">
              <a:avLst/>
            </a:prstGeom>
            <a:solidFill>
              <a:srgbClr val="A5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325" kern="0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24" name="TextBox 54"/>
            <p:cNvSpPr txBox="1"/>
            <p:nvPr/>
          </p:nvSpPr>
          <p:spPr>
            <a:xfrm>
              <a:off x="3226064" y="1631222"/>
              <a:ext cx="3850014" cy="466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2275" b="1" dirty="0" smtClean="0">
                  <a:solidFill>
                    <a:srgbClr val="4E4B49">
                      <a:lumMod val="50000"/>
                    </a:srgb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FZYaoTi" panose="02010601030101010101" pitchFamily="2" charset="-122"/>
                </a:rPr>
                <a:t>请输入标题或关键字</a:t>
              </a:r>
              <a:endParaRPr lang="zh-CN" altLang="en-US" sz="2275" b="1" dirty="0">
                <a:solidFill>
                  <a:srgbClr val="4E4B49">
                    <a:lumMod val="5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25" name="TextBox 55"/>
            <p:cNvSpPr txBox="1"/>
            <p:nvPr/>
          </p:nvSpPr>
          <p:spPr>
            <a:xfrm>
              <a:off x="2282965" y="1453518"/>
              <a:ext cx="401026" cy="589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035" b="1" dirty="0">
                  <a:solidFill>
                    <a:srgbClr val="F8F8F8"/>
                  </a:solidFill>
                  <a:latin typeface="FZYaoTi" panose="02010601030101010101" pitchFamily="2" charset="-122"/>
                  <a:ea typeface="FZYaoTi" panose="02010601030101010101" pitchFamily="2" charset="-122"/>
                  <a:sym typeface="FZYaoTi" panose="02010601030101010101" pitchFamily="2" charset="-122"/>
                </a:rPr>
                <a:t>1</a:t>
              </a:r>
              <a:endParaRPr lang="zh-CN" altLang="en-US" sz="3035" b="1" dirty="0">
                <a:solidFill>
                  <a:srgbClr val="F8F8F8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2824" y="3253263"/>
            <a:ext cx="5495490" cy="749582"/>
            <a:chOff x="1925776" y="2753679"/>
            <a:chExt cx="5796025" cy="790575"/>
          </a:xfrm>
        </p:grpSpPr>
        <p:sp>
          <p:nvSpPr>
            <p:cNvPr id="27" name="Freeform 11"/>
            <p:cNvSpPr/>
            <p:nvPr/>
          </p:nvSpPr>
          <p:spPr bwMode="auto">
            <a:xfrm>
              <a:off x="2089290" y="2753679"/>
              <a:ext cx="892175" cy="112713"/>
            </a:xfrm>
            <a:custGeom>
              <a:avLst/>
              <a:gdLst>
                <a:gd name="T0" fmla="*/ 2147483646 w 1156"/>
                <a:gd name="T1" fmla="*/ 0 h 142"/>
                <a:gd name="T2" fmla="*/ 2147483646 w 1156"/>
                <a:gd name="T3" fmla="*/ 0 h 142"/>
                <a:gd name="T4" fmla="*/ 2147483646 w 1156"/>
                <a:gd name="T5" fmla="*/ 2147483646 h 142"/>
                <a:gd name="T6" fmla="*/ 0 w 1156"/>
                <a:gd name="T7" fmla="*/ 2147483646 h 142"/>
                <a:gd name="T8" fmla="*/ 2147483646 w 1156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25" kern="0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925776" y="2842579"/>
              <a:ext cx="5796025" cy="701675"/>
            </a:xfrm>
            <a:custGeom>
              <a:avLst/>
              <a:gdLst>
                <a:gd name="T0" fmla="*/ 2147483646 w 8676"/>
                <a:gd name="T1" fmla="*/ 0 h 884"/>
                <a:gd name="T2" fmla="*/ 2147483646 w 8676"/>
                <a:gd name="T3" fmla="*/ 0 h 884"/>
                <a:gd name="T4" fmla="*/ 2147483646 w 8676"/>
                <a:gd name="T5" fmla="*/ 2147483646 h 884"/>
                <a:gd name="T6" fmla="*/ 2147483646 w 8676"/>
                <a:gd name="T7" fmla="*/ 2147483646 h 884"/>
                <a:gd name="T8" fmla="*/ 2147483646 w 8676"/>
                <a:gd name="T9" fmla="*/ 2147483646 h 884"/>
                <a:gd name="T10" fmla="*/ 2147483646 w 8676"/>
                <a:gd name="T11" fmla="*/ 2147483646 h 884"/>
                <a:gd name="T12" fmla="*/ 0 w 8676"/>
                <a:gd name="T13" fmla="*/ 2147483646 h 884"/>
                <a:gd name="T14" fmla="*/ 0 w 8676"/>
                <a:gd name="T15" fmla="*/ 2147483646 h 884"/>
                <a:gd name="T16" fmla="*/ 2147483646 w 8676"/>
                <a:gd name="T17" fmla="*/ 0 h 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>
              <a:solidFill>
                <a:srgbClr val="174301"/>
              </a:solidFill>
              <a:prstDash val="solid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325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175015" y="2753679"/>
              <a:ext cx="720725" cy="738188"/>
            </a:xfrm>
            <a:prstGeom prst="rect">
              <a:avLst/>
            </a:prstGeom>
            <a:solidFill>
              <a:srgbClr val="A5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325" kern="0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30" name="TextBox 56"/>
            <p:cNvSpPr txBox="1"/>
            <p:nvPr/>
          </p:nvSpPr>
          <p:spPr>
            <a:xfrm>
              <a:off x="3226064" y="3005003"/>
              <a:ext cx="3988898" cy="466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algn="dist">
                <a:defRPr/>
              </a:pPr>
              <a:r>
                <a:rPr lang="zh-CN" altLang="en-US" sz="2275" b="1" dirty="0">
                  <a:solidFill>
                    <a:srgbClr val="4E4B49">
                      <a:lumMod val="50000"/>
                    </a:srgb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FZYaoTi" panose="02010601030101010101" pitchFamily="2" charset="-122"/>
                </a:rPr>
                <a:t>请输入标题或关键字</a:t>
              </a:r>
              <a:endParaRPr lang="zh-CN" altLang="en-US" sz="2275" b="1" dirty="0">
                <a:solidFill>
                  <a:srgbClr val="4E4B49">
                    <a:lumMod val="5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31" name="TextBox 57"/>
            <p:cNvSpPr txBox="1"/>
            <p:nvPr/>
          </p:nvSpPr>
          <p:spPr>
            <a:xfrm>
              <a:off x="2282965" y="2774317"/>
              <a:ext cx="401026" cy="589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035" b="1" dirty="0">
                  <a:solidFill>
                    <a:srgbClr val="F8F8F8"/>
                  </a:solidFill>
                  <a:latin typeface="FZYaoTi" panose="02010601030101010101" pitchFamily="2" charset="-122"/>
                  <a:ea typeface="FZYaoTi" panose="02010601030101010101" pitchFamily="2" charset="-122"/>
                  <a:sym typeface="FZYaoTi" panose="02010601030101010101" pitchFamily="2" charset="-122"/>
                </a:rPr>
                <a:t>2</a:t>
              </a:r>
              <a:endParaRPr lang="zh-CN" altLang="en-US" sz="3035" b="1" dirty="0">
                <a:solidFill>
                  <a:srgbClr val="F8F8F8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2824" y="4222768"/>
            <a:ext cx="5495490" cy="748077"/>
            <a:chOff x="1925776" y="4076067"/>
            <a:chExt cx="5796025" cy="788987"/>
          </a:xfrm>
        </p:grpSpPr>
        <p:sp>
          <p:nvSpPr>
            <p:cNvPr id="34" name="Freeform 11"/>
            <p:cNvSpPr/>
            <p:nvPr/>
          </p:nvSpPr>
          <p:spPr bwMode="auto">
            <a:xfrm>
              <a:off x="2089290" y="4076067"/>
              <a:ext cx="892175" cy="112712"/>
            </a:xfrm>
            <a:custGeom>
              <a:avLst/>
              <a:gdLst>
                <a:gd name="T0" fmla="*/ 2147483646 w 1156"/>
                <a:gd name="T1" fmla="*/ 0 h 142"/>
                <a:gd name="T2" fmla="*/ 2147483646 w 1156"/>
                <a:gd name="T3" fmla="*/ 0 h 142"/>
                <a:gd name="T4" fmla="*/ 2147483646 w 1156"/>
                <a:gd name="T5" fmla="*/ 2147483646 h 142"/>
                <a:gd name="T6" fmla="*/ 0 w 1156"/>
                <a:gd name="T7" fmla="*/ 2147483646 h 142"/>
                <a:gd name="T8" fmla="*/ 2147483646 w 1156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25" kern="0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1925776" y="4163379"/>
              <a:ext cx="5796025" cy="701675"/>
            </a:xfrm>
            <a:custGeom>
              <a:avLst/>
              <a:gdLst>
                <a:gd name="T0" fmla="*/ 2147483646 w 8676"/>
                <a:gd name="T1" fmla="*/ 0 h 884"/>
                <a:gd name="T2" fmla="*/ 2147483646 w 8676"/>
                <a:gd name="T3" fmla="*/ 0 h 884"/>
                <a:gd name="T4" fmla="*/ 2147483646 w 8676"/>
                <a:gd name="T5" fmla="*/ 2147483646 h 884"/>
                <a:gd name="T6" fmla="*/ 2147483646 w 8676"/>
                <a:gd name="T7" fmla="*/ 2147483646 h 884"/>
                <a:gd name="T8" fmla="*/ 2147483646 w 8676"/>
                <a:gd name="T9" fmla="*/ 2147483646 h 884"/>
                <a:gd name="T10" fmla="*/ 2147483646 w 8676"/>
                <a:gd name="T11" fmla="*/ 2147483646 h 884"/>
                <a:gd name="T12" fmla="*/ 0 w 8676"/>
                <a:gd name="T13" fmla="*/ 2147483646 h 884"/>
                <a:gd name="T14" fmla="*/ 0 w 8676"/>
                <a:gd name="T15" fmla="*/ 2147483646 h 884"/>
                <a:gd name="T16" fmla="*/ 2147483646 w 8676"/>
                <a:gd name="T17" fmla="*/ 0 h 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>
              <a:solidFill>
                <a:srgbClr val="174301"/>
              </a:solidFill>
              <a:prstDash val="solid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325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175015" y="4076067"/>
              <a:ext cx="720725" cy="738187"/>
            </a:xfrm>
            <a:prstGeom prst="rect">
              <a:avLst/>
            </a:prstGeom>
            <a:solidFill>
              <a:srgbClr val="A5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325" kern="0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37" name="TextBox 58"/>
            <p:cNvSpPr txBox="1"/>
            <p:nvPr/>
          </p:nvSpPr>
          <p:spPr>
            <a:xfrm>
              <a:off x="3144979" y="4249104"/>
              <a:ext cx="4069983" cy="466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algn="dist">
                <a:defRPr/>
              </a:pPr>
              <a:r>
                <a:rPr lang="zh-CN" altLang="en-US" sz="2275" b="1" dirty="0">
                  <a:solidFill>
                    <a:srgbClr val="4E4B49">
                      <a:lumMod val="50000"/>
                    </a:srgb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FZYaoTi" panose="02010601030101010101" pitchFamily="2" charset="-122"/>
                </a:rPr>
                <a:t>请输入标题或关键字</a:t>
              </a:r>
              <a:endParaRPr lang="zh-CN" altLang="en-US" sz="2275" b="1" dirty="0">
                <a:solidFill>
                  <a:srgbClr val="4E4B49">
                    <a:lumMod val="5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38" name="TextBox 59"/>
            <p:cNvSpPr txBox="1"/>
            <p:nvPr/>
          </p:nvSpPr>
          <p:spPr>
            <a:xfrm>
              <a:off x="2282965" y="4095117"/>
              <a:ext cx="401026" cy="589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035" b="1" dirty="0">
                  <a:solidFill>
                    <a:srgbClr val="F8F8F8"/>
                  </a:solidFill>
                  <a:latin typeface="FZYaoTi" panose="02010601030101010101" pitchFamily="2" charset="-122"/>
                  <a:ea typeface="FZYaoTi" panose="02010601030101010101" pitchFamily="2" charset="-122"/>
                  <a:sym typeface="FZYaoTi" panose="02010601030101010101" pitchFamily="2" charset="-122"/>
                </a:rPr>
                <a:t>3</a:t>
              </a:r>
              <a:endParaRPr lang="zh-CN" altLang="en-US" sz="3035" b="1" dirty="0">
                <a:solidFill>
                  <a:srgbClr val="F8F8F8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06562" y="5108824"/>
            <a:ext cx="5495490" cy="749582"/>
            <a:chOff x="1925776" y="2753679"/>
            <a:chExt cx="5796025" cy="790575"/>
          </a:xfrm>
        </p:grpSpPr>
        <p:sp>
          <p:nvSpPr>
            <p:cNvPr id="40" name="Freeform 11"/>
            <p:cNvSpPr/>
            <p:nvPr/>
          </p:nvSpPr>
          <p:spPr bwMode="auto">
            <a:xfrm>
              <a:off x="2089290" y="2753679"/>
              <a:ext cx="892175" cy="112713"/>
            </a:xfrm>
            <a:custGeom>
              <a:avLst/>
              <a:gdLst>
                <a:gd name="T0" fmla="*/ 2147483646 w 1156"/>
                <a:gd name="T1" fmla="*/ 0 h 142"/>
                <a:gd name="T2" fmla="*/ 2147483646 w 1156"/>
                <a:gd name="T3" fmla="*/ 0 h 142"/>
                <a:gd name="T4" fmla="*/ 2147483646 w 1156"/>
                <a:gd name="T5" fmla="*/ 2147483646 h 142"/>
                <a:gd name="T6" fmla="*/ 0 w 1156"/>
                <a:gd name="T7" fmla="*/ 2147483646 h 142"/>
                <a:gd name="T8" fmla="*/ 2147483646 w 1156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25" kern="0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925776" y="2842579"/>
              <a:ext cx="5796025" cy="701675"/>
            </a:xfrm>
            <a:custGeom>
              <a:avLst/>
              <a:gdLst>
                <a:gd name="T0" fmla="*/ 2147483646 w 8676"/>
                <a:gd name="T1" fmla="*/ 0 h 884"/>
                <a:gd name="T2" fmla="*/ 2147483646 w 8676"/>
                <a:gd name="T3" fmla="*/ 0 h 884"/>
                <a:gd name="T4" fmla="*/ 2147483646 w 8676"/>
                <a:gd name="T5" fmla="*/ 2147483646 h 884"/>
                <a:gd name="T6" fmla="*/ 2147483646 w 8676"/>
                <a:gd name="T7" fmla="*/ 2147483646 h 884"/>
                <a:gd name="T8" fmla="*/ 2147483646 w 8676"/>
                <a:gd name="T9" fmla="*/ 2147483646 h 884"/>
                <a:gd name="T10" fmla="*/ 2147483646 w 8676"/>
                <a:gd name="T11" fmla="*/ 2147483646 h 884"/>
                <a:gd name="T12" fmla="*/ 0 w 8676"/>
                <a:gd name="T13" fmla="*/ 2147483646 h 884"/>
                <a:gd name="T14" fmla="*/ 0 w 8676"/>
                <a:gd name="T15" fmla="*/ 2147483646 h 884"/>
                <a:gd name="T16" fmla="*/ 2147483646 w 8676"/>
                <a:gd name="T17" fmla="*/ 0 h 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>
              <a:solidFill>
                <a:srgbClr val="174301"/>
              </a:solidFill>
              <a:prstDash val="solid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325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2175015" y="2753679"/>
              <a:ext cx="720725" cy="738188"/>
            </a:xfrm>
            <a:prstGeom prst="rect">
              <a:avLst/>
            </a:prstGeom>
            <a:solidFill>
              <a:srgbClr val="A5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zh-CN" altLang="en-US" sz="1325" kern="0">
                <a:solidFill>
                  <a:srgbClr val="2A495A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43" name="TextBox 56"/>
            <p:cNvSpPr txBox="1"/>
            <p:nvPr/>
          </p:nvSpPr>
          <p:spPr>
            <a:xfrm>
              <a:off x="3130382" y="2983564"/>
              <a:ext cx="4070091" cy="466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algn="dist">
                <a:defRPr/>
              </a:pPr>
              <a:r>
                <a:rPr lang="zh-CN" altLang="en-US" sz="2275" b="1" dirty="0">
                  <a:solidFill>
                    <a:srgbClr val="4E4B49">
                      <a:lumMod val="50000"/>
                    </a:srgb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FZYaoTi" panose="02010601030101010101" pitchFamily="2" charset="-122"/>
                </a:rPr>
                <a:t>请输入标题或关键字</a:t>
              </a:r>
              <a:endParaRPr lang="zh-CN" altLang="en-US" sz="2275" b="1" dirty="0">
                <a:solidFill>
                  <a:srgbClr val="4E4B49">
                    <a:lumMod val="5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FZYaoTi" panose="02010601030101010101" pitchFamily="2" charset="-122"/>
              </a:endParaRPr>
            </a:p>
          </p:txBody>
        </p:sp>
        <p:sp>
          <p:nvSpPr>
            <p:cNvPr id="44" name="TextBox 57"/>
            <p:cNvSpPr txBox="1"/>
            <p:nvPr/>
          </p:nvSpPr>
          <p:spPr>
            <a:xfrm>
              <a:off x="2282965" y="2774317"/>
              <a:ext cx="401026" cy="589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035" b="1" dirty="0">
                  <a:solidFill>
                    <a:srgbClr val="F8F8F8"/>
                  </a:solidFill>
                  <a:latin typeface="FZYaoTi" panose="02010601030101010101" pitchFamily="2" charset="-122"/>
                  <a:ea typeface="FZYaoTi" panose="02010601030101010101" pitchFamily="2" charset="-122"/>
                  <a:sym typeface="FZYaoTi" panose="02010601030101010101" pitchFamily="2" charset="-122"/>
                </a:rPr>
                <a:t>4</a:t>
              </a:r>
              <a:endParaRPr lang="zh-CN" altLang="en-US" sz="3035" b="1" dirty="0">
                <a:solidFill>
                  <a:srgbClr val="F8F8F8"/>
                </a:solidFill>
                <a:latin typeface="FZYaoTi" panose="02010601030101010101" pitchFamily="2" charset="-122"/>
                <a:ea typeface="FZYaoTi" panose="02010601030101010101" pitchFamily="2" charset="-122"/>
                <a:sym typeface="FZYaoTi" panose="02010601030101010101" pitchFamily="2" charset="-122"/>
              </a:endParaRPr>
            </a:p>
          </p:txBody>
        </p:sp>
      </p:grpSp>
      <p:sp>
        <p:nvSpPr>
          <p:cNvPr id="45" name="TextBox 54"/>
          <p:cNvSpPr txBox="1"/>
          <p:nvPr/>
        </p:nvSpPr>
        <p:spPr>
          <a:xfrm>
            <a:off x="1990016" y="785041"/>
            <a:ext cx="3101105" cy="1231074"/>
          </a:xfrm>
          <a:prstGeom prst="rect">
            <a:avLst/>
          </a:prstGeom>
          <a:noFill/>
        </p:spPr>
        <p:txBody>
          <a:bodyPr vert="horz" wrap="none" lIns="121888" tIns="60944" rIns="121888" bIns="60944" rtlCol="0">
            <a:spAutoFit/>
          </a:bodyPr>
          <a:lstStyle/>
          <a:p>
            <a:pPr algn="ctr" defTabSz="914400">
              <a:defRPr/>
            </a:pPr>
            <a:r>
              <a:rPr lang="zh-CN" altLang="en-US" sz="7200" b="1" spc="300" dirty="0" smtClean="0">
                <a:ln>
                  <a:solidFill>
                    <a:schemeClr val="bg1"/>
                  </a:solidFill>
                </a:ln>
                <a:solidFill>
                  <a:srgbClr val="A5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目   </a:t>
            </a:r>
            <a:r>
              <a:rPr lang="zh-CN" altLang="en-US" sz="7200" b="1" spc="300" dirty="0">
                <a:ln>
                  <a:solidFill>
                    <a:schemeClr val="bg1"/>
                  </a:solidFill>
                </a:ln>
                <a:solidFill>
                  <a:srgbClr val="A5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录</a:t>
            </a:r>
            <a:endParaRPr lang="zh-CN" altLang="en-US" sz="7200" b="1" spc="300" dirty="0">
              <a:ln>
                <a:solidFill>
                  <a:schemeClr val="bg1"/>
                </a:solidFill>
              </a:ln>
              <a:solidFill>
                <a:srgbClr val="A56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5" name="Shape 46059"/>
          <p:cNvSpPr/>
          <p:nvPr/>
        </p:nvSpPr>
        <p:spPr>
          <a:xfrm flipH="1">
            <a:off x="409625" y="2000410"/>
            <a:ext cx="4742327" cy="4742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578" extrusionOk="0">
                <a:moveTo>
                  <a:pt x="2454" y="2451"/>
                </a:moveTo>
                <a:cubicBezTo>
                  <a:pt x="939" y="3965"/>
                  <a:pt x="3" y="6057"/>
                  <a:pt x="0" y="8367"/>
                </a:cubicBezTo>
                <a:cubicBezTo>
                  <a:pt x="-5" y="13001"/>
                  <a:pt x="3746" y="16769"/>
                  <a:pt x="8371" y="16737"/>
                </a:cubicBezTo>
                <a:cubicBezTo>
                  <a:pt x="10402" y="16724"/>
                  <a:pt x="12247" y="15972"/>
                  <a:pt x="13712" y="14784"/>
                </a:cubicBezTo>
                <a:lnTo>
                  <a:pt x="14273" y="15344"/>
                </a:lnTo>
                <a:cubicBezTo>
                  <a:pt x="14244" y="15382"/>
                  <a:pt x="14213" y="15419"/>
                  <a:pt x="14192" y="15460"/>
                </a:cubicBezTo>
                <a:cubicBezTo>
                  <a:pt x="14127" y="15600"/>
                  <a:pt x="14126" y="15761"/>
                  <a:pt x="14190" y="15900"/>
                </a:cubicBezTo>
                <a:cubicBezTo>
                  <a:pt x="14246" y="16007"/>
                  <a:pt x="14330" y="16095"/>
                  <a:pt x="14460" y="16227"/>
                </a:cubicBezTo>
                <a:cubicBezTo>
                  <a:pt x="14465" y="16232"/>
                  <a:pt x="14466" y="16237"/>
                  <a:pt x="14470" y="16242"/>
                </a:cubicBezTo>
                <a:cubicBezTo>
                  <a:pt x="14540" y="16322"/>
                  <a:pt x="14629" y="16411"/>
                  <a:pt x="14748" y="16529"/>
                </a:cubicBezTo>
                <a:lnTo>
                  <a:pt x="15131" y="16912"/>
                </a:lnTo>
                <a:lnTo>
                  <a:pt x="16704" y="18485"/>
                </a:lnTo>
                <a:lnTo>
                  <a:pt x="19468" y="21249"/>
                </a:lnTo>
                <a:lnTo>
                  <a:pt x="19475" y="21242"/>
                </a:lnTo>
                <a:cubicBezTo>
                  <a:pt x="19620" y="21386"/>
                  <a:pt x="19709" y="21472"/>
                  <a:pt x="19820" y="21530"/>
                </a:cubicBezTo>
                <a:cubicBezTo>
                  <a:pt x="19959" y="21595"/>
                  <a:pt x="20121" y="21594"/>
                  <a:pt x="20260" y="21529"/>
                </a:cubicBezTo>
                <a:cubicBezTo>
                  <a:pt x="20383" y="21465"/>
                  <a:pt x="20471" y="21378"/>
                  <a:pt x="20644" y="21205"/>
                </a:cubicBezTo>
                <a:lnTo>
                  <a:pt x="21203" y="20645"/>
                </a:lnTo>
                <a:cubicBezTo>
                  <a:pt x="21379" y="20469"/>
                  <a:pt x="21466" y="20382"/>
                  <a:pt x="21530" y="20259"/>
                </a:cubicBezTo>
                <a:cubicBezTo>
                  <a:pt x="21595" y="20120"/>
                  <a:pt x="21595" y="19960"/>
                  <a:pt x="21530" y="19820"/>
                </a:cubicBezTo>
                <a:cubicBezTo>
                  <a:pt x="21472" y="19709"/>
                  <a:pt x="21386" y="19620"/>
                  <a:pt x="21242" y="19475"/>
                </a:cubicBezTo>
                <a:lnTo>
                  <a:pt x="21250" y="19467"/>
                </a:lnTo>
                <a:lnTo>
                  <a:pt x="18482" y="16698"/>
                </a:lnTo>
                <a:lnTo>
                  <a:pt x="16914" y="15130"/>
                </a:lnTo>
                <a:lnTo>
                  <a:pt x="16526" y="14743"/>
                </a:lnTo>
                <a:cubicBezTo>
                  <a:pt x="16410" y="14626"/>
                  <a:pt x="16323" y="14539"/>
                  <a:pt x="16243" y="14469"/>
                </a:cubicBezTo>
                <a:cubicBezTo>
                  <a:pt x="16235" y="14462"/>
                  <a:pt x="16226" y="14459"/>
                  <a:pt x="16218" y="14452"/>
                </a:cubicBezTo>
                <a:cubicBezTo>
                  <a:pt x="16092" y="14327"/>
                  <a:pt x="16003" y="14244"/>
                  <a:pt x="15900" y="14191"/>
                </a:cubicBezTo>
                <a:cubicBezTo>
                  <a:pt x="15761" y="14126"/>
                  <a:pt x="15601" y="14126"/>
                  <a:pt x="15461" y="14191"/>
                </a:cubicBezTo>
                <a:cubicBezTo>
                  <a:pt x="15419" y="14213"/>
                  <a:pt x="15382" y="14244"/>
                  <a:pt x="15343" y="14275"/>
                </a:cubicBezTo>
                <a:lnTo>
                  <a:pt x="14787" y="13719"/>
                </a:lnTo>
                <a:cubicBezTo>
                  <a:pt x="14841" y="13653"/>
                  <a:pt x="14901" y="13592"/>
                  <a:pt x="14952" y="13524"/>
                </a:cubicBezTo>
                <a:cubicBezTo>
                  <a:pt x="16045" y="12090"/>
                  <a:pt x="16726" y="10311"/>
                  <a:pt x="16738" y="8370"/>
                </a:cubicBezTo>
                <a:cubicBezTo>
                  <a:pt x="16768" y="3746"/>
                  <a:pt x="13001" y="-5"/>
                  <a:pt x="8368" y="0"/>
                </a:cubicBezTo>
                <a:cubicBezTo>
                  <a:pt x="6058" y="2"/>
                  <a:pt x="3968" y="936"/>
                  <a:pt x="2454" y="2451"/>
                </a:cubicBezTo>
                <a:close/>
                <a:moveTo>
                  <a:pt x="3892" y="3889"/>
                </a:moveTo>
                <a:cubicBezTo>
                  <a:pt x="5038" y="2743"/>
                  <a:pt x="6622" y="2036"/>
                  <a:pt x="8371" y="2036"/>
                </a:cubicBezTo>
                <a:cubicBezTo>
                  <a:pt x="11868" y="2036"/>
                  <a:pt x="14702" y="4870"/>
                  <a:pt x="14702" y="8367"/>
                </a:cubicBezTo>
                <a:cubicBezTo>
                  <a:pt x="14702" y="11865"/>
                  <a:pt x="11867" y="14700"/>
                  <a:pt x="8369" y="14700"/>
                </a:cubicBezTo>
                <a:cubicBezTo>
                  <a:pt x="4872" y="14700"/>
                  <a:pt x="2038" y="11866"/>
                  <a:pt x="2038" y="8369"/>
                </a:cubicBezTo>
                <a:cubicBezTo>
                  <a:pt x="2038" y="6620"/>
                  <a:pt x="2746" y="5035"/>
                  <a:pt x="3892" y="3889"/>
                </a:cubicBezTo>
                <a:close/>
              </a:path>
            </a:pathLst>
          </a:custGeom>
          <a:solidFill>
            <a:srgbClr val="A5654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457200" hangingPunct="0">
              <a:lnSpc>
                <a:spcPct val="80000"/>
              </a:lnSpc>
              <a:spcBef>
                <a:spcPts val="5500"/>
              </a:spcBef>
              <a:defRPr/>
            </a:pPr>
            <a:endParaRPr sz="5065" kern="0">
              <a:solidFill>
                <a:srgbClr val="333333"/>
              </a:solidFill>
              <a:latin typeface="+mn-ea"/>
              <a:sym typeface="Helvetica Neue Thin"/>
            </a:endParaRPr>
          </a:p>
        </p:txBody>
      </p:sp>
      <p:grpSp>
        <p:nvGrpSpPr>
          <p:cNvPr id="6" name="Group 46065"/>
          <p:cNvGrpSpPr/>
          <p:nvPr/>
        </p:nvGrpSpPr>
        <p:grpSpPr>
          <a:xfrm>
            <a:off x="4903857" y="1542778"/>
            <a:ext cx="633999" cy="633999"/>
            <a:chOff x="0" y="0"/>
            <a:chExt cx="889000" cy="889000"/>
          </a:xfrm>
        </p:grpSpPr>
        <p:sp>
          <p:nvSpPr>
            <p:cNvPr id="7" name="Shape 46063"/>
            <p:cNvSpPr/>
            <p:nvPr/>
          </p:nvSpPr>
          <p:spPr>
            <a:xfrm>
              <a:off x="0" y="0"/>
              <a:ext cx="889000" cy="889000"/>
            </a:xfrm>
            <a:prstGeom prst="rect">
              <a:avLst/>
            </a:prstGeom>
            <a:solidFill>
              <a:srgbClr val="A56548"/>
            </a:solidFill>
            <a:ln>
              <a:noFill/>
            </a:ln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5065" kern="0">
                <a:solidFill>
                  <a:srgbClr val="333333"/>
                </a:solidFill>
                <a:latin typeface="+mn-ea"/>
                <a:sym typeface="Helvetica Neue Thin"/>
              </a:endParaRPr>
            </a:p>
          </p:txBody>
        </p:sp>
        <p:sp>
          <p:nvSpPr>
            <p:cNvPr id="8" name="Shape 46064"/>
            <p:cNvSpPr/>
            <p:nvPr/>
          </p:nvSpPr>
          <p:spPr>
            <a:xfrm>
              <a:off x="223863" y="247306"/>
              <a:ext cx="441274" cy="39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5065" kern="0">
                <a:solidFill>
                  <a:srgbClr val="333333"/>
                </a:solidFill>
                <a:latin typeface="+mn-ea"/>
                <a:sym typeface="Helvetica Neue Thin"/>
              </a:endParaRPr>
            </a:p>
          </p:txBody>
        </p:sp>
      </p:grpSp>
      <p:grpSp>
        <p:nvGrpSpPr>
          <p:cNvPr id="9" name="Group 46072"/>
          <p:cNvGrpSpPr/>
          <p:nvPr/>
        </p:nvGrpSpPr>
        <p:grpSpPr>
          <a:xfrm>
            <a:off x="5462002" y="2801055"/>
            <a:ext cx="633999" cy="633999"/>
            <a:chOff x="0" y="0"/>
            <a:chExt cx="889000" cy="889000"/>
          </a:xfrm>
        </p:grpSpPr>
        <p:sp>
          <p:nvSpPr>
            <p:cNvPr id="10" name="Shape 46070"/>
            <p:cNvSpPr/>
            <p:nvPr/>
          </p:nvSpPr>
          <p:spPr>
            <a:xfrm>
              <a:off x="0" y="0"/>
              <a:ext cx="889000" cy="889000"/>
            </a:xfrm>
            <a:prstGeom prst="rect">
              <a:avLst/>
            </a:prstGeom>
            <a:solidFill>
              <a:srgbClr val="A56548"/>
            </a:solidFill>
            <a:ln>
              <a:noFill/>
            </a:ln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5865" kern="0">
                <a:solidFill>
                  <a:srgbClr val="3333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  <p:sp>
          <p:nvSpPr>
            <p:cNvPr id="11" name="Shape 46071"/>
            <p:cNvSpPr/>
            <p:nvPr/>
          </p:nvSpPr>
          <p:spPr>
            <a:xfrm>
              <a:off x="221731" y="221729"/>
              <a:ext cx="445538" cy="44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0" y="14462"/>
                  </a:moveTo>
                  <a:cubicBezTo>
                    <a:pt x="10237" y="15268"/>
                    <a:pt x="7944" y="14282"/>
                    <a:pt x="7138" y="12260"/>
                  </a:cubicBezTo>
                  <a:cubicBezTo>
                    <a:pt x="6332" y="10238"/>
                    <a:pt x="7318" y="7944"/>
                    <a:pt x="9340" y="7138"/>
                  </a:cubicBezTo>
                  <a:cubicBezTo>
                    <a:pt x="11363" y="6332"/>
                    <a:pt x="13656" y="7318"/>
                    <a:pt x="14462" y="9340"/>
                  </a:cubicBezTo>
                  <a:cubicBezTo>
                    <a:pt x="15268" y="11362"/>
                    <a:pt x="14282" y="13656"/>
                    <a:pt x="12260" y="14462"/>
                  </a:cubicBezTo>
                  <a:close/>
                  <a:moveTo>
                    <a:pt x="19602" y="9782"/>
                  </a:moveTo>
                  <a:cubicBezTo>
                    <a:pt x="20834" y="9090"/>
                    <a:pt x="21600" y="8617"/>
                    <a:pt x="21600" y="8617"/>
                  </a:cubicBezTo>
                  <a:lnTo>
                    <a:pt x="20140" y="4954"/>
                  </a:lnTo>
                  <a:cubicBezTo>
                    <a:pt x="20140" y="4954"/>
                    <a:pt x="19254" y="5138"/>
                    <a:pt x="17878" y="5484"/>
                  </a:cubicBezTo>
                  <a:cubicBezTo>
                    <a:pt x="17340" y="4770"/>
                    <a:pt x="16700" y="4141"/>
                    <a:pt x="15975" y="3619"/>
                  </a:cubicBezTo>
                  <a:cubicBezTo>
                    <a:pt x="16319" y="2115"/>
                    <a:pt x="16483" y="1130"/>
                    <a:pt x="16483" y="1130"/>
                  </a:cubicBezTo>
                  <a:lnTo>
                    <a:pt x="13896" y="17"/>
                  </a:lnTo>
                  <a:cubicBezTo>
                    <a:pt x="13896" y="17"/>
                    <a:pt x="13292" y="816"/>
                    <a:pt x="12435" y="2100"/>
                  </a:cubicBezTo>
                  <a:cubicBezTo>
                    <a:pt x="11667" y="1958"/>
                    <a:pt x="9929" y="1990"/>
                    <a:pt x="9794" y="2006"/>
                  </a:cubicBezTo>
                  <a:cubicBezTo>
                    <a:pt x="9096" y="770"/>
                    <a:pt x="8616" y="0"/>
                    <a:pt x="8616" y="0"/>
                  </a:cubicBezTo>
                  <a:lnTo>
                    <a:pt x="4955" y="1460"/>
                  </a:lnTo>
                  <a:cubicBezTo>
                    <a:pt x="4955" y="1460"/>
                    <a:pt x="5136" y="2351"/>
                    <a:pt x="5481" y="3734"/>
                  </a:cubicBezTo>
                  <a:cubicBezTo>
                    <a:pt x="4778" y="4264"/>
                    <a:pt x="4157" y="4895"/>
                    <a:pt x="3639" y="5608"/>
                  </a:cubicBezTo>
                  <a:cubicBezTo>
                    <a:pt x="2127" y="5266"/>
                    <a:pt x="1135" y="5104"/>
                    <a:pt x="1135" y="5104"/>
                  </a:cubicBezTo>
                  <a:lnTo>
                    <a:pt x="22" y="7692"/>
                  </a:lnTo>
                  <a:cubicBezTo>
                    <a:pt x="22" y="7692"/>
                    <a:pt x="819" y="8298"/>
                    <a:pt x="2103" y="9154"/>
                  </a:cubicBezTo>
                  <a:cubicBezTo>
                    <a:pt x="1955" y="9941"/>
                    <a:pt x="1990" y="11679"/>
                    <a:pt x="2004" y="11801"/>
                  </a:cubicBezTo>
                  <a:cubicBezTo>
                    <a:pt x="768" y="12502"/>
                    <a:pt x="0" y="12983"/>
                    <a:pt x="0" y="12983"/>
                  </a:cubicBezTo>
                  <a:lnTo>
                    <a:pt x="1460" y="16645"/>
                  </a:lnTo>
                  <a:cubicBezTo>
                    <a:pt x="1460" y="16645"/>
                    <a:pt x="2351" y="16467"/>
                    <a:pt x="3732" y="16126"/>
                  </a:cubicBezTo>
                  <a:cubicBezTo>
                    <a:pt x="4263" y="16831"/>
                    <a:pt x="4896" y="17454"/>
                    <a:pt x="5611" y="17973"/>
                  </a:cubicBezTo>
                  <a:cubicBezTo>
                    <a:pt x="5273" y="19468"/>
                    <a:pt x="5112" y="20448"/>
                    <a:pt x="5112" y="20448"/>
                  </a:cubicBezTo>
                  <a:lnTo>
                    <a:pt x="7642" y="21536"/>
                  </a:lnTo>
                  <a:cubicBezTo>
                    <a:pt x="7642" y="21536"/>
                    <a:pt x="8236" y="20755"/>
                    <a:pt x="9083" y="19495"/>
                  </a:cubicBezTo>
                  <a:cubicBezTo>
                    <a:pt x="9914" y="19659"/>
                    <a:pt x="11699" y="19617"/>
                    <a:pt x="11812" y="19605"/>
                  </a:cubicBezTo>
                  <a:cubicBezTo>
                    <a:pt x="12507" y="20836"/>
                    <a:pt x="12984" y="21600"/>
                    <a:pt x="12984" y="21600"/>
                  </a:cubicBezTo>
                  <a:lnTo>
                    <a:pt x="16645" y="20140"/>
                  </a:lnTo>
                  <a:cubicBezTo>
                    <a:pt x="16645" y="20140"/>
                    <a:pt x="16465" y="19256"/>
                    <a:pt x="16122" y="17881"/>
                  </a:cubicBezTo>
                  <a:cubicBezTo>
                    <a:pt x="16854" y="17330"/>
                    <a:pt x="17498" y="16672"/>
                    <a:pt x="18029" y="15924"/>
                  </a:cubicBezTo>
                  <a:cubicBezTo>
                    <a:pt x="19510" y="16258"/>
                    <a:pt x="20478" y="16419"/>
                    <a:pt x="20478" y="16419"/>
                  </a:cubicBezTo>
                  <a:lnTo>
                    <a:pt x="21566" y="13889"/>
                  </a:lnTo>
                  <a:cubicBezTo>
                    <a:pt x="21566" y="13889"/>
                    <a:pt x="20777" y="13294"/>
                    <a:pt x="19508" y="12446"/>
                  </a:cubicBezTo>
                  <a:cubicBezTo>
                    <a:pt x="19652" y="11675"/>
                    <a:pt x="19618" y="9922"/>
                    <a:pt x="19602" y="97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5865" kern="0">
                <a:solidFill>
                  <a:srgbClr val="3333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</p:grpSp>
      <p:grpSp>
        <p:nvGrpSpPr>
          <p:cNvPr id="12" name="Group 46079"/>
          <p:cNvGrpSpPr/>
          <p:nvPr/>
        </p:nvGrpSpPr>
        <p:grpSpPr>
          <a:xfrm>
            <a:off x="5462002" y="4059334"/>
            <a:ext cx="633999" cy="633999"/>
            <a:chOff x="0" y="0"/>
            <a:chExt cx="889000" cy="889000"/>
          </a:xfrm>
        </p:grpSpPr>
        <p:sp>
          <p:nvSpPr>
            <p:cNvPr id="13" name="Shape 46077"/>
            <p:cNvSpPr/>
            <p:nvPr/>
          </p:nvSpPr>
          <p:spPr>
            <a:xfrm>
              <a:off x="0" y="0"/>
              <a:ext cx="889000" cy="889000"/>
            </a:xfrm>
            <a:prstGeom prst="rect">
              <a:avLst/>
            </a:prstGeom>
            <a:solidFill>
              <a:srgbClr val="A56548"/>
            </a:solidFill>
            <a:ln>
              <a:noFill/>
            </a:ln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5865" kern="0">
                <a:solidFill>
                  <a:srgbClr val="3333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  <p:sp>
          <p:nvSpPr>
            <p:cNvPr id="14" name="Shape 46078"/>
            <p:cNvSpPr/>
            <p:nvPr/>
          </p:nvSpPr>
          <p:spPr>
            <a:xfrm>
              <a:off x="222250" y="257057"/>
              <a:ext cx="444500" cy="37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8" y="0"/>
                  </a:moveTo>
                  <a:cubicBezTo>
                    <a:pt x="612" y="0"/>
                    <a:pt x="0" y="713"/>
                    <a:pt x="0" y="1597"/>
                  </a:cubicBezTo>
                  <a:lnTo>
                    <a:pt x="0" y="20003"/>
                  </a:lnTo>
                  <a:cubicBezTo>
                    <a:pt x="0" y="20887"/>
                    <a:pt x="612" y="21600"/>
                    <a:pt x="1358" y="21600"/>
                  </a:cubicBezTo>
                  <a:lnTo>
                    <a:pt x="18896" y="21600"/>
                  </a:lnTo>
                  <a:cubicBezTo>
                    <a:pt x="19641" y="21600"/>
                    <a:pt x="20242" y="20887"/>
                    <a:pt x="20242" y="20003"/>
                  </a:cubicBezTo>
                  <a:lnTo>
                    <a:pt x="20242" y="15200"/>
                  </a:lnTo>
                  <a:lnTo>
                    <a:pt x="15524" y="15200"/>
                  </a:lnTo>
                  <a:cubicBezTo>
                    <a:pt x="14779" y="15200"/>
                    <a:pt x="14177" y="14487"/>
                    <a:pt x="14177" y="13604"/>
                  </a:cubicBezTo>
                  <a:lnTo>
                    <a:pt x="14177" y="10398"/>
                  </a:lnTo>
                  <a:cubicBezTo>
                    <a:pt x="14177" y="9514"/>
                    <a:pt x="14779" y="8801"/>
                    <a:pt x="15524" y="8801"/>
                  </a:cubicBezTo>
                  <a:lnTo>
                    <a:pt x="20242" y="8801"/>
                  </a:lnTo>
                  <a:lnTo>
                    <a:pt x="20242" y="4803"/>
                  </a:lnTo>
                  <a:cubicBezTo>
                    <a:pt x="20242" y="3919"/>
                    <a:pt x="19641" y="3193"/>
                    <a:pt x="18896" y="3193"/>
                  </a:cubicBezTo>
                  <a:lnTo>
                    <a:pt x="18896" y="1597"/>
                  </a:lnTo>
                  <a:cubicBezTo>
                    <a:pt x="18896" y="713"/>
                    <a:pt x="18295" y="0"/>
                    <a:pt x="17549" y="0"/>
                  </a:cubicBezTo>
                  <a:lnTo>
                    <a:pt x="1358" y="0"/>
                  </a:lnTo>
                  <a:close/>
                  <a:moveTo>
                    <a:pt x="2025" y="1597"/>
                  </a:moveTo>
                  <a:lnTo>
                    <a:pt x="16192" y="1597"/>
                  </a:lnTo>
                  <a:cubicBezTo>
                    <a:pt x="16192" y="1597"/>
                    <a:pt x="17549" y="1593"/>
                    <a:pt x="17549" y="3193"/>
                  </a:cubicBezTo>
                  <a:lnTo>
                    <a:pt x="2025" y="3193"/>
                  </a:lnTo>
                  <a:cubicBezTo>
                    <a:pt x="1653" y="3193"/>
                    <a:pt x="1358" y="2844"/>
                    <a:pt x="1358" y="2401"/>
                  </a:cubicBezTo>
                  <a:cubicBezTo>
                    <a:pt x="1358" y="1960"/>
                    <a:pt x="1653" y="1597"/>
                    <a:pt x="2025" y="1597"/>
                  </a:cubicBezTo>
                  <a:close/>
                  <a:moveTo>
                    <a:pt x="16192" y="9606"/>
                  </a:moveTo>
                  <a:cubicBezTo>
                    <a:pt x="15447" y="9606"/>
                    <a:pt x="14845" y="10318"/>
                    <a:pt x="14845" y="11202"/>
                  </a:cubicBezTo>
                  <a:lnTo>
                    <a:pt x="14845" y="12799"/>
                  </a:lnTo>
                  <a:cubicBezTo>
                    <a:pt x="14845" y="13683"/>
                    <a:pt x="15447" y="14396"/>
                    <a:pt x="16192" y="14396"/>
                  </a:cubicBezTo>
                  <a:lnTo>
                    <a:pt x="20242" y="14396"/>
                  </a:lnTo>
                  <a:cubicBezTo>
                    <a:pt x="20988" y="14396"/>
                    <a:pt x="21600" y="13683"/>
                    <a:pt x="21600" y="12799"/>
                  </a:cubicBezTo>
                  <a:lnTo>
                    <a:pt x="21600" y="11202"/>
                  </a:lnTo>
                  <a:cubicBezTo>
                    <a:pt x="21600" y="10318"/>
                    <a:pt x="20988" y="9606"/>
                    <a:pt x="20242" y="9606"/>
                  </a:cubicBezTo>
                  <a:lnTo>
                    <a:pt x="16192" y="9606"/>
                  </a:lnTo>
                  <a:close/>
                  <a:moveTo>
                    <a:pt x="16871" y="11202"/>
                  </a:moveTo>
                  <a:cubicBezTo>
                    <a:pt x="17243" y="11202"/>
                    <a:pt x="17549" y="11552"/>
                    <a:pt x="17549" y="11994"/>
                  </a:cubicBezTo>
                  <a:cubicBezTo>
                    <a:pt x="17549" y="12436"/>
                    <a:pt x="17243" y="12799"/>
                    <a:pt x="16871" y="12799"/>
                  </a:cubicBezTo>
                  <a:cubicBezTo>
                    <a:pt x="16498" y="12799"/>
                    <a:pt x="16192" y="12436"/>
                    <a:pt x="16192" y="11994"/>
                  </a:cubicBezTo>
                  <a:cubicBezTo>
                    <a:pt x="16192" y="11552"/>
                    <a:pt x="16498" y="11202"/>
                    <a:pt x="16871" y="112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5865" kern="0">
                <a:solidFill>
                  <a:srgbClr val="3333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</p:grpSp>
      <p:grpSp>
        <p:nvGrpSpPr>
          <p:cNvPr id="15" name="Group 46086"/>
          <p:cNvGrpSpPr/>
          <p:nvPr/>
        </p:nvGrpSpPr>
        <p:grpSpPr>
          <a:xfrm>
            <a:off x="4903857" y="5317611"/>
            <a:ext cx="633999" cy="634000"/>
            <a:chOff x="0" y="0"/>
            <a:chExt cx="889000" cy="889000"/>
          </a:xfrm>
        </p:grpSpPr>
        <p:sp>
          <p:nvSpPr>
            <p:cNvPr id="16" name="Shape 46084"/>
            <p:cNvSpPr/>
            <p:nvPr/>
          </p:nvSpPr>
          <p:spPr>
            <a:xfrm>
              <a:off x="0" y="0"/>
              <a:ext cx="889000" cy="889000"/>
            </a:xfrm>
            <a:prstGeom prst="rect">
              <a:avLst/>
            </a:prstGeom>
            <a:solidFill>
              <a:srgbClr val="A56548"/>
            </a:solidFill>
            <a:ln>
              <a:noFill/>
            </a:ln>
          </p:spPr>
          <p:txBody>
            <a:bodyPr wrap="square" lIns="0" tIns="0" rIns="0" bIns="0" numCol="1" anchor="t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5065" kern="0">
                <a:solidFill>
                  <a:srgbClr val="333333"/>
                </a:solidFill>
                <a:latin typeface="+mn-ea"/>
                <a:sym typeface="Helvetica Neue Thin"/>
              </a:endParaRPr>
            </a:p>
          </p:txBody>
        </p:sp>
        <p:sp>
          <p:nvSpPr>
            <p:cNvPr id="17" name="Shape 46085"/>
            <p:cNvSpPr/>
            <p:nvPr/>
          </p:nvSpPr>
          <p:spPr>
            <a:xfrm>
              <a:off x="235614" y="168678"/>
              <a:ext cx="417772" cy="551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5065" kern="0">
                <a:solidFill>
                  <a:srgbClr val="333333"/>
                </a:solidFill>
                <a:latin typeface="+mn-ea"/>
                <a:sym typeface="Helvetica Neue Thin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70473" y="2959183"/>
            <a:ext cx="1933884" cy="1688220"/>
            <a:chOff x="4914771" y="3475865"/>
            <a:chExt cx="3048003" cy="2660811"/>
          </a:xfrm>
          <a:solidFill>
            <a:srgbClr val="A56548"/>
          </a:solidFill>
        </p:grpSpPr>
        <p:sp>
          <p:nvSpPr>
            <p:cNvPr id="19" name="Shape 40619"/>
            <p:cNvSpPr/>
            <p:nvPr/>
          </p:nvSpPr>
          <p:spPr>
            <a:xfrm>
              <a:off x="4914771" y="4036707"/>
              <a:ext cx="943685" cy="159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extrusionOk="0">
                  <a:moveTo>
                    <a:pt x="13807" y="0"/>
                  </a:moveTo>
                  <a:cubicBezTo>
                    <a:pt x="13560" y="13"/>
                    <a:pt x="13118" y="12"/>
                    <a:pt x="12889" y="27"/>
                  </a:cubicBezTo>
                  <a:cubicBezTo>
                    <a:pt x="1976" y="713"/>
                    <a:pt x="659" y="2568"/>
                    <a:pt x="59" y="7595"/>
                  </a:cubicBezTo>
                  <a:cubicBezTo>
                    <a:pt x="-542" y="12623"/>
                    <a:pt x="3574" y="14260"/>
                    <a:pt x="6778" y="15411"/>
                  </a:cubicBezTo>
                  <a:cubicBezTo>
                    <a:pt x="9982" y="16562"/>
                    <a:pt x="10977" y="16862"/>
                    <a:pt x="12479" y="18800"/>
                  </a:cubicBezTo>
                  <a:cubicBezTo>
                    <a:pt x="13173" y="19696"/>
                    <a:pt x="13474" y="20498"/>
                    <a:pt x="13807" y="21600"/>
                  </a:cubicBezTo>
                  <a:lnTo>
                    <a:pt x="13807" y="11574"/>
                  </a:lnTo>
                  <a:cubicBezTo>
                    <a:pt x="15734" y="11861"/>
                    <a:pt x="17837" y="11607"/>
                    <a:pt x="19342" y="10696"/>
                  </a:cubicBezTo>
                  <a:cubicBezTo>
                    <a:pt x="20486" y="10004"/>
                    <a:pt x="21058" y="9092"/>
                    <a:pt x="21058" y="8185"/>
                  </a:cubicBezTo>
                  <a:cubicBezTo>
                    <a:pt x="21058" y="7277"/>
                    <a:pt x="20486" y="6372"/>
                    <a:pt x="19342" y="5680"/>
                  </a:cubicBezTo>
                  <a:cubicBezTo>
                    <a:pt x="17837" y="4769"/>
                    <a:pt x="15734" y="4515"/>
                    <a:pt x="13807" y="4802"/>
                  </a:cubicBezTo>
                  <a:lnTo>
                    <a:pt x="138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</a:pPr>
              <a:endParaRPr sz="5065" kern="0">
                <a:solidFill>
                  <a:srgbClr val="333333"/>
                </a:solidFill>
                <a:latin typeface="+mn-ea"/>
                <a:sym typeface="Helvetica Neue Thin"/>
              </a:endParaRPr>
            </a:p>
          </p:txBody>
        </p:sp>
        <p:sp>
          <p:nvSpPr>
            <p:cNvPr id="20" name="Shape 40620"/>
            <p:cNvSpPr/>
            <p:nvPr/>
          </p:nvSpPr>
          <p:spPr>
            <a:xfrm>
              <a:off x="5578470" y="3977179"/>
              <a:ext cx="1085897" cy="215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15137" y="0"/>
                  </a:moveTo>
                  <a:cubicBezTo>
                    <a:pt x="12129" y="186"/>
                    <a:pt x="9329" y="293"/>
                    <a:pt x="6789" y="368"/>
                  </a:cubicBezTo>
                  <a:cubicBezTo>
                    <a:pt x="4249" y="442"/>
                    <a:pt x="1968" y="483"/>
                    <a:pt x="0" y="538"/>
                  </a:cubicBezTo>
                  <a:lnTo>
                    <a:pt x="0" y="3681"/>
                  </a:lnTo>
                  <a:cubicBezTo>
                    <a:pt x="1466" y="3591"/>
                    <a:pt x="2982" y="3781"/>
                    <a:pt x="4207" y="4264"/>
                  </a:cubicBezTo>
                  <a:cubicBezTo>
                    <a:pt x="7254" y="5467"/>
                    <a:pt x="7254" y="7781"/>
                    <a:pt x="4207" y="8983"/>
                  </a:cubicBezTo>
                  <a:cubicBezTo>
                    <a:pt x="2982" y="9467"/>
                    <a:pt x="1466" y="9656"/>
                    <a:pt x="0" y="9566"/>
                  </a:cubicBezTo>
                  <a:lnTo>
                    <a:pt x="0" y="20661"/>
                  </a:lnTo>
                  <a:cubicBezTo>
                    <a:pt x="1058" y="21600"/>
                    <a:pt x="3139" y="21547"/>
                    <a:pt x="5398" y="21411"/>
                  </a:cubicBezTo>
                  <a:cubicBezTo>
                    <a:pt x="7733" y="21271"/>
                    <a:pt x="8625" y="20834"/>
                    <a:pt x="7894" y="19225"/>
                  </a:cubicBezTo>
                  <a:cubicBezTo>
                    <a:pt x="6701" y="16597"/>
                    <a:pt x="7163" y="15306"/>
                    <a:pt x="9019" y="14250"/>
                  </a:cubicBezTo>
                  <a:cubicBezTo>
                    <a:pt x="10253" y="13547"/>
                    <a:pt x="12554" y="13348"/>
                    <a:pt x="15137" y="13455"/>
                  </a:cubicBezTo>
                  <a:lnTo>
                    <a:pt x="15137" y="9121"/>
                  </a:lnTo>
                  <a:cubicBezTo>
                    <a:pt x="16854" y="9333"/>
                    <a:pt x="18729" y="9146"/>
                    <a:pt x="20071" y="8475"/>
                  </a:cubicBezTo>
                  <a:cubicBezTo>
                    <a:pt x="21090" y="7965"/>
                    <a:pt x="21600" y="7292"/>
                    <a:pt x="21600" y="6624"/>
                  </a:cubicBezTo>
                  <a:cubicBezTo>
                    <a:pt x="21600" y="5955"/>
                    <a:pt x="21090" y="5288"/>
                    <a:pt x="20071" y="4778"/>
                  </a:cubicBezTo>
                  <a:cubicBezTo>
                    <a:pt x="18729" y="4107"/>
                    <a:pt x="16854" y="3919"/>
                    <a:pt x="15137" y="4131"/>
                  </a:cubicBezTo>
                  <a:lnTo>
                    <a:pt x="15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</a:pPr>
              <a:endParaRPr sz="5065" kern="0">
                <a:solidFill>
                  <a:srgbClr val="333333"/>
                </a:solidFill>
                <a:latin typeface="+mn-ea"/>
                <a:sym typeface="Helvetica Neue Thin"/>
              </a:endParaRPr>
            </a:p>
          </p:txBody>
        </p:sp>
        <p:sp>
          <p:nvSpPr>
            <p:cNvPr id="21" name="Shape 40621"/>
            <p:cNvSpPr/>
            <p:nvPr/>
          </p:nvSpPr>
          <p:spPr>
            <a:xfrm>
              <a:off x="6382200" y="3750971"/>
              <a:ext cx="1085401" cy="183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34" y="0"/>
                  </a:moveTo>
                  <a:cubicBezTo>
                    <a:pt x="12738" y="679"/>
                    <a:pt x="10223" y="1205"/>
                    <a:pt x="7672" y="1615"/>
                  </a:cubicBezTo>
                  <a:cubicBezTo>
                    <a:pt x="5122" y="2025"/>
                    <a:pt x="2536" y="2320"/>
                    <a:pt x="0" y="2536"/>
                  </a:cubicBezTo>
                  <a:lnTo>
                    <a:pt x="0" y="7022"/>
                  </a:lnTo>
                  <a:cubicBezTo>
                    <a:pt x="1464" y="6917"/>
                    <a:pt x="2972" y="7140"/>
                    <a:pt x="4200" y="7712"/>
                  </a:cubicBezTo>
                  <a:cubicBezTo>
                    <a:pt x="7250" y="9134"/>
                    <a:pt x="7250" y="11876"/>
                    <a:pt x="4200" y="13298"/>
                  </a:cubicBezTo>
                  <a:cubicBezTo>
                    <a:pt x="2972" y="13870"/>
                    <a:pt x="1464" y="14093"/>
                    <a:pt x="0" y="13988"/>
                  </a:cubicBezTo>
                  <a:lnTo>
                    <a:pt x="0" y="18702"/>
                  </a:lnTo>
                  <a:cubicBezTo>
                    <a:pt x="2335" y="18936"/>
                    <a:pt x="4965" y="19374"/>
                    <a:pt x="7588" y="19896"/>
                  </a:cubicBezTo>
                  <a:cubicBezTo>
                    <a:pt x="10210" y="20419"/>
                    <a:pt x="12826" y="21026"/>
                    <a:pt x="15134" y="21600"/>
                  </a:cubicBezTo>
                  <a:lnTo>
                    <a:pt x="15134" y="13461"/>
                  </a:lnTo>
                  <a:cubicBezTo>
                    <a:pt x="16852" y="13712"/>
                    <a:pt x="18737" y="13490"/>
                    <a:pt x="20080" y="12696"/>
                  </a:cubicBezTo>
                  <a:cubicBezTo>
                    <a:pt x="21100" y="12092"/>
                    <a:pt x="21600" y="11296"/>
                    <a:pt x="21600" y="10505"/>
                  </a:cubicBezTo>
                  <a:cubicBezTo>
                    <a:pt x="21600" y="9713"/>
                    <a:pt x="21100" y="8924"/>
                    <a:pt x="20080" y="8320"/>
                  </a:cubicBezTo>
                  <a:cubicBezTo>
                    <a:pt x="18737" y="7525"/>
                    <a:pt x="16852" y="7304"/>
                    <a:pt x="15134" y="7554"/>
                  </a:cubicBezTo>
                  <a:lnTo>
                    <a:pt x="151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</a:pPr>
              <a:endParaRPr sz="5065" kern="0">
                <a:solidFill>
                  <a:srgbClr val="333333"/>
                </a:solidFill>
                <a:latin typeface="+mn-ea"/>
                <a:sym typeface="Helvetica Neue Thin"/>
              </a:endParaRPr>
            </a:p>
          </p:txBody>
        </p:sp>
        <p:sp>
          <p:nvSpPr>
            <p:cNvPr id="22" name="Shape 40622"/>
            <p:cNvSpPr/>
            <p:nvPr/>
          </p:nvSpPr>
          <p:spPr>
            <a:xfrm>
              <a:off x="7185433" y="3475865"/>
              <a:ext cx="777341" cy="232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extrusionOk="0">
                  <a:moveTo>
                    <a:pt x="11400" y="3"/>
                  </a:moveTo>
                  <a:cubicBezTo>
                    <a:pt x="10563" y="-17"/>
                    <a:pt x="9019" y="64"/>
                    <a:pt x="6837" y="662"/>
                  </a:cubicBezTo>
                  <a:cubicBezTo>
                    <a:pt x="4703" y="1246"/>
                    <a:pt x="2403" y="1746"/>
                    <a:pt x="0" y="2182"/>
                  </a:cubicBezTo>
                  <a:lnTo>
                    <a:pt x="0" y="8091"/>
                  </a:lnTo>
                  <a:cubicBezTo>
                    <a:pt x="2371" y="8015"/>
                    <a:pt x="4793" y="8275"/>
                    <a:pt x="6583" y="8872"/>
                  </a:cubicBezTo>
                  <a:cubicBezTo>
                    <a:pt x="9838" y="9957"/>
                    <a:pt x="9838" y="11719"/>
                    <a:pt x="6583" y="12804"/>
                  </a:cubicBezTo>
                  <a:cubicBezTo>
                    <a:pt x="4793" y="13401"/>
                    <a:pt x="2371" y="13661"/>
                    <a:pt x="0" y="13584"/>
                  </a:cubicBezTo>
                  <a:lnTo>
                    <a:pt x="0" y="19908"/>
                  </a:lnTo>
                  <a:cubicBezTo>
                    <a:pt x="3619" y="20436"/>
                    <a:pt x="6617" y="20903"/>
                    <a:pt x="7388" y="21056"/>
                  </a:cubicBezTo>
                  <a:cubicBezTo>
                    <a:pt x="7950" y="21167"/>
                    <a:pt x="10167" y="21583"/>
                    <a:pt x="11579" y="21581"/>
                  </a:cubicBezTo>
                  <a:cubicBezTo>
                    <a:pt x="14569" y="21576"/>
                    <a:pt x="16996" y="20774"/>
                    <a:pt x="16996" y="19775"/>
                  </a:cubicBezTo>
                  <a:lnTo>
                    <a:pt x="16996" y="14072"/>
                  </a:lnTo>
                  <a:cubicBezTo>
                    <a:pt x="17074" y="14074"/>
                    <a:pt x="17152" y="14076"/>
                    <a:pt x="17230" y="14076"/>
                  </a:cubicBezTo>
                  <a:cubicBezTo>
                    <a:pt x="19640" y="14083"/>
                    <a:pt x="21600" y="13426"/>
                    <a:pt x="21600" y="12621"/>
                  </a:cubicBezTo>
                  <a:lnTo>
                    <a:pt x="21600" y="8829"/>
                  </a:lnTo>
                  <a:cubicBezTo>
                    <a:pt x="21600" y="8024"/>
                    <a:pt x="19640" y="7362"/>
                    <a:pt x="17230" y="7369"/>
                  </a:cubicBezTo>
                  <a:cubicBezTo>
                    <a:pt x="17152" y="7369"/>
                    <a:pt x="17074" y="7371"/>
                    <a:pt x="16996" y="7374"/>
                  </a:cubicBezTo>
                  <a:lnTo>
                    <a:pt x="16996" y="1809"/>
                  </a:lnTo>
                  <a:cubicBezTo>
                    <a:pt x="16996" y="810"/>
                    <a:pt x="14569" y="6"/>
                    <a:pt x="11579" y="3"/>
                  </a:cubicBezTo>
                  <a:cubicBezTo>
                    <a:pt x="11519" y="3"/>
                    <a:pt x="11459" y="2"/>
                    <a:pt x="1140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</a:pPr>
              <a:endParaRPr sz="5065" kern="0">
                <a:solidFill>
                  <a:srgbClr val="333333"/>
                </a:solidFill>
                <a:latin typeface="+mn-ea"/>
                <a:sym typeface="Helvetica Neue Thin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537855" y="1518145"/>
            <a:ext cx="5868579" cy="62568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Gill Sans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96000" y="2792099"/>
            <a:ext cx="5868579" cy="62568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Gill Sans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6001" y="4010067"/>
            <a:ext cx="5868579" cy="62568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Gill Sans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90284" y="5352717"/>
            <a:ext cx="5868579" cy="62568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35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Gill Sans" charset="0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826562" y="571500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A56548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34010" y="495949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4792 L -0.00117 -0.0023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4792 L -0.00117 -0.0023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4792 L -0.00117 -0.0023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4792 L -0.00117 -0.002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11342" y="706869"/>
            <a:ext cx="22437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8800" b="1" dirty="0" smtClean="0">
                <a:ln w="0">
                  <a:solidFill>
                    <a:schemeClr val="bg1">
                      <a:alpha val="94000"/>
                    </a:schemeClr>
                  </a:solidFill>
                </a:ln>
                <a:solidFill>
                  <a:srgbClr val="A5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谢谢聆听</a:t>
            </a:r>
            <a:endParaRPr lang="zh-CN" altLang="en-US" sz="8800" b="1" dirty="0">
              <a:ln w="0">
                <a:solidFill>
                  <a:schemeClr val="bg1">
                    <a:alpha val="94000"/>
                  </a:schemeClr>
                </a:solidFill>
              </a:ln>
              <a:solidFill>
                <a:srgbClr val="A56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5892757" y="3257064"/>
            <a:ext cx="518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457200"/>
            <a:r>
              <a:rPr lang="en-US" altLang="zh-CN" dirty="0">
                <a:solidFill>
                  <a:srgbClr val="613E19"/>
                </a:solidFill>
                <a:latin typeface="微软雅黑" panose="020B0503020204020204" charset="-122"/>
              </a:rPr>
              <a:t>The user can demonstrate on a projector </a:t>
            </a:r>
            <a:endParaRPr lang="zh-CN" altLang="en-US" dirty="0">
              <a:solidFill>
                <a:srgbClr val="613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 flipH="1">
            <a:off x="6674481" y="463799"/>
            <a:ext cx="4414433" cy="1510144"/>
            <a:chOff x="7363960" y="132354"/>
            <a:chExt cx="5669870" cy="1510144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3033830" y="132354"/>
              <a:ext cx="0" cy="857906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373259" y="146868"/>
              <a:ext cx="5660571" cy="22389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363960" y="146868"/>
              <a:ext cx="9299" cy="1495630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6674481" y="4608547"/>
            <a:ext cx="4414433" cy="1897932"/>
            <a:chOff x="8619397" y="4545599"/>
            <a:chExt cx="4414433" cy="1897932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13026592" y="4545599"/>
              <a:ext cx="3618" cy="1897931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8619397" y="6384652"/>
              <a:ext cx="4414433" cy="58879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640167" y="5561720"/>
              <a:ext cx="6000" cy="854769"/>
            </a:xfrm>
            <a:prstGeom prst="line">
              <a:avLst/>
            </a:prstGeom>
            <a:ln w="57150">
              <a:solidFill>
                <a:srgbClr val="A56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821754" y="2057106"/>
            <a:ext cx="551815" cy="2319910"/>
            <a:chOff x="5527133" y="4722155"/>
            <a:chExt cx="1476010" cy="410684"/>
          </a:xfrm>
          <a:solidFill>
            <a:srgbClr val="A56548"/>
          </a:solidFill>
        </p:grpSpPr>
        <p:sp>
          <p:nvSpPr>
            <p:cNvPr id="16" name="矩形 15"/>
            <p:cNvSpPr/>
            <p:nvPr/>
          </p:nvSpPr>
          <p:spPr>
            <a:xfrm>
              <a:off x="5726871" y="4722155"/>
              <a:ext cx="1276272" cy="4106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5527133" y="4722155"/>
              <a:ext cx="1476010" cy="410684"/>
            </a:xfrm>
            <a:prstGeom prst="rect">
              <a:avLst/>
            </a:prstGeom>
            <a:grpFill/>
          </p:spPr>
          <p:txBody>
            <a:bodyPr vert="eaVert"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汇报</a:t>
              </a:r>
              <a:r>
                <a:rPr lang="zh-CN" altLang="en-US" sz="2400" kern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：</a:t>
              </a:r>
              <a:r>
                <a:rPr lang="en-US" altLang="zh-CN" sz="2400" kern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XXX</a:t>
              </a:r>
              <a:endParaRPr lang="en-US" altLang="zh-CN" sz="2400" kern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677731" y="959502"/>
            <a:ext cx="553998" cy="494781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613E19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传播中医文化  打造健康生活</a:t>
            </a:r>
            <a:endParaRPr lang="zh-CN" altLang="en-US" sz="2400" b="1" dirty="0">
              <a:solidFill>
                <a:srgbClr val="613E19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9" r="33101"/>
          <a:stretch>
            <a:fillRect/>
          </a:stretch>
        </p:blipFill>
        <p:spPr>
          <a:xfrm>
            <a:off x="6107422" y="3331473"/>
            <a:ext cx="1175657" cy="2226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" y="0"/>
            <a:ext cx="12192000" cy="6858000"/>
          </a:xfrm>
          <a:prstGeom prst="rect">
            <a:avLst/>
          </a:prstGeom>
        </p:spPr>
      </p:pic>
      <p:sp>
        <p:nvSpPr>
          <p:cNvPr id="31" name="矩形 33"/>
          <p:cNvSpPr>
            <a:spLocks noChangeArrowheads="1"/>
          </p:cNvSpPr>
          <p:nvPr/>
        </p:nvSpPr>
        <p:spPr bwMode="auto">
          <a:xfrm>
            <a:off x="6710563" y="5288301"/>
            <a:ext cx="48674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400" dirty="0">
                <a:latin typeface="Agency FB" panose="020B0503020202020204" pitchFamily="34" charset="0"/>
                <a:ea typeface="方正古隶简体" panose="03000509000000000000" pitchFamily="65" charset="-122"/>
                <a:sym typeface="Arial" panose="020B0604020202020204" pitchFamily="34" charset="0"/>
              </a:rPr>
              <a:t>Please read the instructions and work at the end of themanualtemplate. according to your need to draw the text box size</a:t>
            </a:r>
            <a:endParaRPr lang="en-US" altLang="zh-CN" sz="1400" dirty="0">
              <a:latin typeface="Agency FB" panose="020B0503020202020204" pitchFamily="34" charset="0"/>
              <a:ea typeface="方正古隶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/>
        </p:nvSpPr>
        <p:spPr bwMode="auto">
          <a:xfrm>
            <a:off x="6698308" y="4008079"/>
            <a:ext cx="47438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zh-CN" altLang="en-US" sz="6000" b="1" spc="67" dirty="0">
                <a:ln w="11430"/>
                <a:solidFill>
                  <a:srgbClr val="A565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请输入</a:t>
            </a:r>
            <a:r>
              <a:rPr lang="zh-CN" altLang="en-US" sz="6000" b="1" spc="67" dirty="0" smtClean="0">
                <a:ln w="11430"/>
                <a:solidFill>
                  <a:srgbClr val="A565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6000" b="1" spc="67" dirty="0">
              <a:ln w="11430"/>
              <a:solidFill>
                <a:srgbClr val="A565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297785" y="1048775"/>
            <a:ext cx="3034542" cy="2803484"/>
            <a:chOff x="6485268" y="1862891"/>
            <a:chExt cx="1250951" cy="1155700"/>
          </a:xfrm>
        </p:grpSpPr>
        <p:sp>
          <p:nvSpPr>
            <p:cNvPr id="35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rgbClr val="A56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37" name="TextBox 50"/>
            <p:cNvSpPr txBox="1"/>
            <p:nvPr/>
          </p:nvSpPr>
          <p:spPr>
            <a:xfrm>
              <a:off x="6832471" y="1967778"/>
              <a:ext cx="556544" cy="723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8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en-US" altLang="zh-CN" sz="8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27" name="Shape 22312"/>
          <p:cNvSpPr/>
          <p:nvPr/>
        </p:nvSpPr>
        <p:spPr>
          <a:xfrm flipV="1">
            <a:off x="7117361" y="2098280"/>
            <a:ext cx="3537385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457200" hangingPunct="0">
              <a:lnSpc>
                <a:spcPct val="80000"/>
              </a:lnSpc>
              <a:spcBef>
                <a:spcPts val="5500"/>
              </a:spcBef>
              <a:defRPr/>
            </a:pPr>
            <a:endParaRPr sz="3735" kern="0">
              <a:solidFill>
                <a:srgbClr val="33333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Helvetica Neue Thin"/>
            </a:endParaRPr>
          </a:p>
        </p:txBody>
      </p:sp>
      <p:sp>
        <p:nvSpPr>
          <p:cNvPr id="28" name="Shape 22315"/>
          <p:cNvSpPr/>
          <p:nvPr/>
        </p:nvSpPr>
        <p:spPr>
          <a:xfrm flipV="1">
            <a:off x="8113544" y="3841651"/>
            <a:ext cx="2541200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457200" hangingPunct="0">
              <a:lnSpc>
                <a:spcPct val="80000"/>
              </a:lnSpc>
              <a:spcBef>
                <a:spcPts val="5500"/>
              </a:spcBef>
              <a:defRPr/>
            </a:pPr>
            <a:endParaRPr sz="3735" kern="0">
              <a:solidFill>
                <a:srgbClr val="33333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Helvetica Neue Thin"/>
            </a:endParaRPr>
          </a:p>
        </p:txBody>
      </p:sp>
      <p:sp>
        <p:nvSpPr>
          <p:cNvPr id="29" name="Shape 22318"/>
          <p:cNvSpPr/>
          <p:nvPr/>
        </p:nvSpPr>
        <p:spPr>
          <a:xfrm flipV="1">
            <a:off x="7504228" y="5397056"/>
            <a:ext cx="3150517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457200" hangingPunct="0">
              <a:lnSpc>
                <a:spcPct val="80000"/>
              </a:lnSpc>
              <a:spcBef>
                <a:spcPts val="5500"/>
              </a:spcBef>
              <a:defRPr/>
            </a:pPr>
            <a:endParaRPr sz="3735" kern="0">
              <a:solidFill>
                <a:srgbClr val="33333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Helvetica Neue Thin"/>
            </a:endParaRPr>
          </a:p>
        </p:txBody>
      </p:sp>
      <p:sp>
        <p:nvSpPr>
          <p:cNvPr id="30" name="Shape 22321"/>
          <p:cNvSpPr/>
          <p:nvPr/>
        </p:nvSpPr>
        <p:spPr>
          <a:xfrm flipV="1">
            <a:off x="1658854" y="2098280"/>
            <a:ext cx="3343300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457200" hangingPunct="0">
              <a:lnSpc>
                <a:spcPct val="80000"/>
              </a:lnSpc>
              <a:spcBef>
                <a:spcPts val="5500"/>
              </a:spcBef>
              <a:defRPr/>
            </a:pPr>
            <a:endParaRPr sz="3735" kern="0">
              <a:solidFill>
                <a:srgbClr val="33333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Helvetica Neue Thin"/>
            </a:endParaRPr>
          </a:p>
        </p:txBody>
      </p:sp>
      <p:sp>
        <p:nvSpPr>
          <p:cNvPr id="31" name="Shape 22324"/>
          <p:cNvSpPr/>
          <p:nvPr/>
        </p:nvSpPr>
        <p:spPr>
          <a:xfrm flipV="1">
            <a:off x="1658854" y="3841652"/>
            <a:ext cx="2363047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457200" hangingPunct="0">
              <a:lnSpc>
                <a:spcPct val="80000"/>
              </a:lnSpc>
              <a:spcBef>
                <a:spcPts val="5500"/>
              </a:spcBef>
              <a:defRPr/>
            </a:pPr>
            <a:endParaRPr sz="3735" kern="0">
              <a:solidFill>
                <a:srgbClr val="33333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Helvetica Neue Thin"/>
            </a:endParaRPr>
          </a:p>
        </p:txBody>
      </p:sp>
      <p:sp>
        <p:nvSpPr>
          <p:cNvPr id="32" name="Shape 22327"/>
          <p:cNvSpPr/>
          <p:nvPr/>
        </p:nvSpPr>
        <p:spPr>
          <a:xfrm flipV="1">
            <a:off x="1658854" y="5397056"/>
            <a:ext cx="3030244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457200" hangingPunct="0">
              <a:lnSpc>
                <a:spcPct val="80000"/>
              </a:lnSpc>
              <a:spcBef>
                <a:spcPts val="5500"/>
              </a:spcBef>
              <a:defRPr/>
            </a:pPr>
            <a:endParaRPr sz="3735" kern="0">
              <a:solidFill>
                <a:srgbClr val="33333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Helvetica Neue Thin"/>
            </a:endParaRPr>
          </a:p>
        </p:txBody>
      </p:sp>
      <p:grpSp>
        <p:nvGrpSpPr>
          <p:cNvPr id="33" name="Group 22332"/>
          <p:cNvGrpSpPr/>
          <p:nvPr/>
        </p:nvGrpSpPr>
        <p:grpSpPr>
          <a:xfrm>
            <a:off x="4248117" y="4315927"/>
            <a:ext cx="1191352" cy="1188391"/>
            <a:chOff x="0" y="0"/>
            <a:chExt cx="1899585" cy="1894861"/>
          </a:xfrm>
          <a:solidFill>
            <a:srgbClr val="A56548"/>
          </a:solidFill>
        </p:grpSpPr>
        <p:sp>
          <p:nvSpPr>
            <p:cNvPr id="34" name="Shape 22330"/>
            <p:cNvSpPr/>
            <p:nvPr/>
          </p:nvSpPr>
          <p:spPr>
            <a:xfrm rot="60000">
              <a:off x="16110" y="16153"/>
              <a:ext cx="1867365" cy="1862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0724" extrusionOk="0">
                  <a:moveTo>
                    <a:pt x="16007" y="18283"/>
                  </a:moveTo>
                  <a:cubicBezTo>
                    <a:pt x="17050" y="16026"/>
                    <a:pt x="18075" y="13761"/>
                    <a:pt x="19068" y="11481"/>
                  </a:cubicBezTo>
                  <a:cubicBezTo>
                    <a:pt x="19753" y="9907"/>
                    <a:pt x="20534" y="8322"/>
                    <a:pt x="20723" y="6594"/>
                  </a:cubicBezTo>
                  <a:cubicBezTo>
                    <a:pt x="20895" y="5026"/>
                    <a:pt x="20481" y="3364"/>
                    <a:pt x="19468" y="2136"/>
                  </a:cubicBezTo>
                  <a:cubicBezTo>
                    <a:pt x="18063" y="434"/>
                    <a:pt x="15974" y="-154"/>
                    <a:pt x="13847" y="34"/>
                  </a:cubicBezTo>
                  <a:cubicBezTo>
                    <a:pt x="13240" y="88"/>
                    <a:pt x="12631" y="177"/>
                    <a:pt x="12032" y="292"/>
                  </a:cubicBezTo>
                  <a:cubicBezTo>
                    <a:pt x="10726" y="542"/>
                    <a:pt x="9426" y="832"/>
                    <a:pt x="8128" y="1119"/>
                  </a:cubicBezTo>
                  <a:cubicBezTo>
                    <a:pt x="7356" y="1290"/>
                    <a:pt x="6585" y="1464"/>
                    <a:pt x="5814" y="1640"/>
                  </a:cubicBezTo>
                  <a:cubicBezTo>
                    <a:pt x="4865" y="1857"/>
                    <a:pt x="3917" y="2079"/>
                    <a:pt x="2969" y="2303"/>
                  </a:cubicBezTo>
                  <a:cubicBezTo>
                    <a:pt x="1900" y="2556"/>
                    <a:pt x="1107" y="2922"/>
                    <a:pt x="576" y="3385"/>
                  </a:cubicBezTo>
                  <a:cubicBezTo>
                    <a:pt x="-705" y="4501"/>
                    <a:pt x="-63" y="8368"/>
                    <a:pt x="4701" y="14206"/>
                  </a:cubicBezTo>
                  <a:cubicBezTo>
                    <a:pt x="9463" y="20043"/>
                    <a:pt x="13121" y="21446"/>
                    <a:pt x="14470" y="20413"/>
                  </a:cubicBezTo>
                  <a:cubicBezTo>
                    <a:pt x="15029" y="19985"/>
                    <a:pt x="15545" y="19280"/>
                    <a:pt x="16007" y="18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90000"/>
                </a:lnSpc>
                <a:spcBef>
                  <a:spcPts val="5500"/>
                </a:spcBef>
                <a:defRPr sz="4000">
                  <a:solidFill>
                    <a:srgbClr val="FFFFFF"/>
                  </a:solidFill>
                </a:defRPr>
              </a:pPr>
              <a:endParaRPr sz="2665" kern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  <p:sp>
          <p:nvSpPr>
            <p:cNvPr id="35" name="Shape 22331"/>
            <p:cNvSpPr/>
            <p:nvPr/>
          </p:nvSpPr>
          <p:spPr>
            <a:xfrm>
              <a:off x="640896" y="544700"/>
              <a:ext cx="635001" cy="6403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algn="ctr" defTabSz="457200" hangingPunct="0">
                <a:spcBef>
                  <a:spcPts val="5500"/>
                </a:spcBef>
                <a:defRPr/>
              </a:pPr>
              <a:r>
                <a:rPr sz="2665" kern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Helvetica Neue Thin"/>
                </a:rPr>
                <a:t>01</a:t>
              </a:r>
              <a:endParaRPr sz="2665" kern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</p:grpSp>
      <p:grpSp>
        <p:nvGrpSpPr>
          <p:cNvPr id="36" name="Group 22335"/>
          <p:cNvGrpSpPr/>
          <p:nvPr/>
        </p:nvGrpSpPr>
        <p:grpSpPr>
          <a:xfrm>
            <a:off x="4074113" y="2911845"/>
            <a:ext cx="1121687" cy="1237356"/>
            <a:chOff x="0" y="0"/>
            <a:chExt cx="1788506" cy="1972937"/>
          </a:xfrm>
          <a:solidFill>
            <a:srgbClr val="A56548"/>
          </a:solidFill>
        </p:grpSpPr>
        <p:sp>
          <p:nvSpPr>
            <p:cNvPr id="37" name="Shape 22333"/>
            <p:cNvSpPr/>
            <p:nvPr/>
          </p:nvSpPr>
          <p:spPr>
            <a:xfrm rot="60000">
              <a:off x="16817" y="15165"/>
              <a:ext cx="1754872" cy="194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255" extrusionOk="0">
                  <a:moveTo>
                    <a:pt x="4821" y="21029"/>
                  </a:moveTo>
                  <a:cubicBezTo>
                    <a:pt x="7341" y="20448"/>
                    <a:pt x="9857" y="19848"/>
                    <a:pt x="12364" y="19214"/>
                  </a:cubicBezTo>
                  <a:cubicBezTo>
                    <a:pt x="14094" y="18776"/>
                    <a:pt x="15896" y="18405"/>
                    <a:pt x="17429" y="17491"/>
                  </a:cubicBezTo>
                  <a:cubicBezTo>
                    <a:pt x="18820" y="16662"/>
                    <a:pt x="19908" y="15325"/>
                    <a:pt x="20249" y="13793"/>
                  </a:cubicBezTo>
                  <a:cubicBezTo>
                    <a:pt x="20723" y="11668"/>
                    <a:pt x="19843" y="9700"/>
                    <a:pt x="18304" y="8178"/>
                  </a:cubicBezTo>
                  <a:cubicBezTo>
                    <a:pt x="17865" y="7744"/>
                    <a:pt x="17395" y="7331"/>
                    <a:pt x="16911" y="6940"/>
                  </a:cubicBezTo>
                  <a:cubicBezTo>
                    <a:pt x="15857" y="6088"/>
                    <a:pt x="14774" y="5266"/>
                    <a:pt x="13694" y="4443"/>
                  </a:cubicBezTo>
                  <a:cubicBezTo>
                    <a:pt x="13052" y="3954"/>
                    <a:pt x="12408" y="3467"/>
                    <a:pt x="11762" y="2982"/>
                  </a:cubicBezTo>
                  <a:cubicBezTo>
                    <a:pt x="10967" y="2385"/>
                    <a:pt x="10168" y="1791"/>
                    <a:pt x="9368" y="1200"/>
                  </a:cubicBezTo>
                  <a:cubicBezTo>
                    <a:pt x="8466" y="532"/>
                    <a:pt x="7650" y="146"/>
                    <a:pt x="6927" y="21"/>
                  </a:cubicBezTo>
                  <a:cubicBezTo>
                    <a:pt x="5183" y="-280"/>
                    <a:pt x="2445" y="2586"/>
                    <a:pt x="784" y="9830"/>
                  </a:cubicBezTo>
                  <a:cubicBezTo>
                    <a:pt x="-877" y="17073"/>
                    <a:pt x="360" y="20748"/>
                    <a:pt x="2081" y="21152"/>
                  </a:cubicBezTo>
                  <a:cubicBezTo>
                    <a:pt x="2795" y="21320"/>
                    <a:pt x="3706" y="21286"/>
                    <a:pt x="4821" y="210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3735" kern="0">
                <a:solidFill>
                  <a:srgbClr val="3333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  <p:sp>
          <p:nvSpPr>
            <p:cNvPr id="38" name="Shape 22334"/>
            <p:cNvSpPr/>
            <p:nvPr/>
          </p:nvSpPr>
          <p:spPr>
            <a:xfrm>
              <a:off x="489070" y="646477"/>
              <a:ext cx="635001" cy="6403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algn="ctr" defTabSz="457200" hangingPunct="0">
                <a:spcBef>
                  <a:spcPts val="5500"/>
                </a:spcBef>
                <a:defRPr/>
              </a:pPr>
              <a:r>
                <a:rPr sz="2665" kern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Helvetica Neue Thin"/>
                </a:rPr>
                <a:t>02</a:t>
              </a:r>
              <a:endParaRPr sz="2665" kern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</p:grpSp>
      <p:grpSp>
        <p:nvGrpSpPr>
          <p:cNvPr id="39" name="Group 22338"/>
          <p:cNvGrpSpPr/>
          <p:nvPr/>
        </p:nvGrpSpPr>
        <p:grpSpPr>
          <a:xfrm>
            <a:off x="4717159" y="1912663"/>
            <a:ext cx="1167252" cy="1166452"/>
            <a:chOff x="0" y="0"/>
            <a:chExt cx="1861158" cy="1859881"/>
          </a:xfrm>
          <a:solidFill>
            <a:srgbClr val="A56548"/>
          </a:solidFill>
        </p:grpSpPr>
        <p:sp>
          <p:nvSpPr>
            <p:cNvPr id="40" name="Shape 22336"/>
            <p:cNvSpPr/>
            <p:nvPr/>
          </p:nvSpPr>
          <p:spPr>
            <a:xfrm rot="60000">
              <a:off x="15814" y="15825"/>
              <a:ext cx="1829530" cy="18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3735" kern="0">
                <a:solidFill>
                  <a:srgbClr val="3333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  <p:sp>
          <p:nvSpPr>
            <p:cNvPr id="41" name="Shape 22337"/>
            <p:cNvSpPr/>
            <p:nvPr/>
          </p:nvSpPr>
          <p:spPr>
            <a:xfrm>
              <a:off x="784544" y="581630"/>
              <a:ext cx="635001" cy="64039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algn="ctr" defTabSz="457200" hangingPunct="0">
                <a:spcBef>
                  <a:spcPts val="5500"/>
                </a:spcBef>
                <a:defRPr/>
              </a:pPr>
              <a:r>
                <a:rPr sz="2665" kern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Helvetica Neue Thin"/>
                </a:rPr>
                <a:t>03</a:t>
              </a:r>
              <a:endParaRPr sz="2665" kern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</p:grpSp>
      <p:grpSp>
        <p:nvGrpSpPr>
          <p:cNvPr id="42" name="Group 22341"/>
          <p:cNvGrpSpPr/>
          <p:nvPr/>
        </p:nvGrpSpPr>
        <p:grpSpPr>
          <a:xfrm>
            <a:off x="6235602" y="1933291"/>
            <a:ext cx="1174812" cy="1162539"/>
            <a:chOff x="0" y="0"/>
            <a:chExt cx="1873212" cy="1853641"/>
          </a:xfrm>
          <a:solidFill>
            <a:srgbClr val="A56548"/>
          </a:solidFill>
        </p:grpSpPr>
        <p:sp>
          <p:nvSpPr>
            <p:cNvPr id="43" name="Shape 22339"/>
            <p:cNvSpPr/>
            <p:nvPr/>
          </p:nvSpPr>
          <p:spPr>
            <a:xfrm rot="60000">
              <a:off x="15756" y="15932"/>
              <a:ext cx="1841700" cy="182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0459" extrusionOk="0">
                  <a:moveTo>
                    <a:pt x="1" y="3733"/>
                  </a:moveTo>
                  <a:cubicBezTo>
                    <a:pt x="40" y="6242"/>
                    <a:pt x="101" y="8751"/>
                    <a:pt x="198" y="11259"/>
                  </a:cubicBezTo>
                  <a:cubicBezTo>
                    <a:pt x="264" y="12990"/>
                    <a:pt x="246" y="14775"/>
                    <a:pt x="841" y="16429"/>
                  </a:cubicBezTo>
                  <a:cubicBezTo>
                    <a:pt x="1380" y="17930"/>
                    <a:pt x="2502" y="19260"/>
                    <a:pt x="3984" y="19932"/>
                  </a:cubicBezTo>
                  <a:cubicBezTo>
                    <a:pt x="6041" y="20864"/>
                    <a:pt x="8234" y="20483"/>
                    <a:pt x="10117" y="19380"/>
                  </a:cubicBezTo>
                  <a:cubicBezTo>
                    <a:pt x="10654" y="19065"/>
                    <a:pt x="11178" y="18717"/>
                    <a:pt x="11680" y="18350"/>
                  </a:cubicBezTo>
                  <a:cubicBezTo>
                    <a:pt x="12777" y="17550"/>
                    <a:pt x="13849" y="16717"/>
                    <a:pt x="14922" y="15887"/>
                  </a:cubicBezTo>
                  <a:cubicBezTo>
                    <a:pt x="15559" y="15393"/>
                    <a:pt x="16195" y="14897"/>
                    <a:pt x="16829" y="14399"/>
                  </a:cubicBezTo>
                  <a:cubicBezTo>
                    <a:pt x="17611" y="13786"/>
                    <a:pt x="18389" y="13168"/>
                    <a:pt x="19165" y="12549"/>
                  </a:cubicBezTo>
                  <a:cubicBezTo>
                    <a:pt x="20041" y="11851"/>
                    <a:pt x="20611" y="11170"/>
                    <a:pt x="20897" y="10517"/>
                  </a:cubicBezTo>
                  <a:cubicBezTo>
                    <a:pt x="21584" y="8941"/>
                    <a:pt x="19270" y="5706"/>
                    <a:pt x="12268" y="2485"/>
                  </a:cubicBezTo>
                  <a:cubicBezTo>
                    <a:pt x="5268" y="-736"/>
                    <a:pt x="1262" y="-409"/>
                    <a:pt x="475" y="1121"/>
                  </a:cubicBezTo>
                  <a:cubicBezTo>
                    <a:pt x="148" y="1756"/>
                    <a:pt x="-16" y="2624"/>
                    <a:pt x="1" y="37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265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  <a:cs typeface="Gill Sans"/>
                <a:sym typeface="Gill Sans"/>
              </a:endParaRPr>
            </a:p>
          </p:txBody>
        </p:sp>
        <p:sp>
          <p:nvSpPr>
            <p:cNvPr id="44" name="Shape 22340"/>
            <p:cNvSpPr/>
            <p:nvPr/>
          </p:nvSpPr>
          <p:spPr>
            <a:xfrm>
              <a:off x="480753" y="548740"/>
              <a:ext cx="635001" cy="64039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algn="ctr" defTabSz="457200" hangingPunct="0">
                <a:spcBef>
                  <a:spcPts val="5500"/>
                </a:spcBef>
                <a:defRPr/>
              </a:pPr>
              <a:r>
                <a:rPr sz="2665" kern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Helvetica Neue Thin"/>
                </a:rPr>
                <a:t>04</a:t>
              </a:r>
              <a:endParaRPr sz="2665" kern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</p:grpSp>
      <p:grpSp>
        <p:nvGrpSpPr>
          <p:cNvPr id="45" name="Group 22344"/>
          <p:cNvGrpSpPr/>
          <p:nvPr/>
        </p:nvGrpSpPr>
        <p:grpSpPr>
          <a:xfrm>
            <a:off x="6952558" y="2882696"/>
            <a:ext cx="1126089" cy="1232675"/>
            <a:chOff x="0" y="0"/>
            <a:chExt cx="1795524" cy="1965470"/>
          </a:xfrm>
          <a:solidFill>
            <a:srgbClr val="A56548"/>
          </a:solidFill>
        </p:grpSpPr>
        <p:sp>
          <p:nvSpPr>
            <p:cNvPr id="46" name="Shape 22342"/>
            <p:cNvSpPr/>
            <p:nvPr/>
          </p:nvSpPr>
          <p:spPr>
            <a:xfrm rot="60000">
              <a:off x="16751" y="15228"/>
              <a:ext cx="1762022" cy="19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229" extrusionOk="0">
                  <a:moveTo>
                    <a:pt x="10730" y="1262"/>
                  </a:moveTo>
                  <a:cubicBezTo>
                    <a:pt x="8726" y="2820"/>
                    <a:pt x="6735" y="4393"/>
                    <a:pt x="4769" y="5994"/>
                  </a:cubicBezTo>
                  <a:cubicBezTo>
                    <a:pt x="3412" y="7098"/>
                    <a:pt x="1958" y="8172"/>
                    <a:pt x="998" y="9627"/>
                  </a:cubicBezTo>
                  <a:cubicBezTo>
                    <a:pt x="126" y="10946"/>
                    <a:pt x="-237" y="12599"/>
                    <a:pt x="160" y="14124"/>
                  </a:cubicBezTo>
                  <a:cubicBezTo>
                    <a:pt x="712" y="16237"/>
                    <a:pt x="2411" y="17654"/>
                    <a:pt x="4499" y="18398"/>
                  </a:cubicBezTo>
                  <a:cubicBezTo>
                    <a:pt x="5094" y="18610"/>
                    <a:pt x="5708" y="18792"/>
                    <a:pt x="6323" y="18946"/>
                  </a:cubicBezTo>
                  <a:cubicBezTo>
                    <a:pt x="7666" y="19283"/>
                    <a:pt x="9020" y="19582"/>
                    <a:pt x="10373" y="19883"/>
                  </a:cubicBezTo>
                  <a:cubicBezTo>
                    <a:pt x="11176" y="20061"/>
                    <a:pt x="11980" y="20237"/>
                    <a:pt x="12785" y="20411"/>
                  </a:cubicBezTo>
                  <a:cubicBezTo>
                    <a:pt x="13778" y="20624"/>
                    <a:pt x="14770" y="20833"/>
                    <a:pt x="15764" y="21040"/>
                  </a:cubicBezTo>
                  <a:cubicBezTo>
                    <a:pt x="16884" y="21272"/>
                    <a:pt x="17797" y="21287"/>
                    <a:pt x="18506" y="21103"/>
                  </a:cubicBezTo>
                  <a:cubicBezTo>
                    <a:pt x="20216" y="20661"/>
                    <a:pt x="21363" y="16950"/>
                    <a:pt x="19524" y="9724"/>
                  </a:cubicBezTo>
                  <a:cubicBezTo>
                    <a:pt x="17685" y="2499"/>
                    <a:pt x="14878" y="-313"/>
                    <a:pt x="13141" y="27"/>
                  </a:cubicBezTo>
                  <a:cubicBezTo>
                    <a:pt x="12421" y="168"/>
                    <a:pt x="11616" y="573"/>
                    <a:pt x="10730" y="12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3735" kern="0" dirty="0">
                <a:solidFill>
                  <a:srgbClr val="3333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  <p:sp>
          <p:nvSpPr>
            <p:cNvPr id="47" name="Shape 22343"/>
            <p:cNvSpPr/>
            <p:nvPr/>
          </p:nvSpPr>
          <p:spPr>
            <a:xfrm>
              <a:off x="622545" y="692952"/>
              <a:ext cx="635001" cy="6403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algn="ctr" defTabSz="457200" hangingPunct="0">
                <a:spcBef>
                  <a:spcPts val="5500"/>
                </a:spcBef>
                <a:defRPr/>
              </a:pPr>
              <a:r>
                <a:rPr sz="2665" kern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Helvetica Neue Thin"/>
                </a:rPr>
                <a:t>05</a:t>
              </a:r>
              <a:endParaRPr sz="2665" kern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</p:grpSp>
      <p:grpSp>
        <p:nvGrpSpPr>
          <p:cNvPr id="48" name="Group 22347"/>
          <p:cNvGrpSpPr/>
          <p:nvPr/>
        </p:nvGrpSpPr>
        <p:grpSpPr>
          <a:xfrm>
            <a:off x="6719574" y="4353321"/>
            <a:ext cx="1188967" cy="1187719"/>
            <a:chOff x="0" y="0"/>
            <a:chExt cx="1895782" cy="1893791"/>
          </a:xfrm>
          <a:solidFill>
            <a:srgbClr val="A56548"/>
          </a:solidFill>
        </p:grpSpPr>
        <p:sp>
          <p:nvSpPr>
            <p:cNvPr id="49" name="Shape 22345"/>
            <p:cNvSpPr/>
            <p:nvPr/>
          </p:nvSpPr>
          <p:spPr>
            <a:xfrm rot="60000">
              <a:off x="16102" y="16120"/>
              <a:ext cx="1863578" cy="186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0738" extrusionOk="0">
                  <a:moveTo>
                    <a:pt x="17625" y="2056"/>
                  </a:moveTo>
                  <a:cubicBezTo>
                    <a:pt x="15204" y="1539"/>
                    <a:pt x="12777" y="1043"/>
                    <a:pt x="10344" y="581"/>
                  </a:cubicBezTo>
                  <a:cubicBezTo>
                    <a:pt x="8665" y="262"/>
                    <a:pt x="6953" y="-148"/>
                    <a:pt x="5233" y="53"/>
                  </a:cubicBezTo>
                  <a:cubicBezTo>
                    <a:pt x="3673" y="234"/>
                    <a:pt x="2151" y="1009"/>
                    <a:pt x="1184" y="2272"/>
                  </a:cubicBezTo>
                  <a:cubicBezTo>
                    <a:pt x="-156" y="4023"/>
                    <a:pt x="-264" y="6195"/>
                    <a:pt x="390" y="8232"/>
                  </a:cubicBezTo>
                  <a:cubicBezTo>
                    <a:pt x="577" y="8812"/>
                    <a:pt x="799" y="9388"/>
                    <a:pt x="1043" y="9947"/>
                  </a:cubicBezTo>
                  <a:cubicBezTo>
                    <a:pt x="1575" y="11167"/>
                    <a:pt x="2145" y="12372"/>
                    <a:pt x="2712" y="13577"/>
                  </a:cubicBezTo>
                  <a:cubicBezTo>
                    <a:pt x="3049" y="14292"/>
                    <a:pt x="3389" y="15007"/>
                    <a:pt x="3730" y="15721"/>
                  </a:cubicBezTo>
                  <a:cubicBezTo>
                    <a:pt x="4152" y="16600"/>
                    <a:pt x="4577" y="17477"/>
                    <a:pt x="5005" y="18353"/>
                  </a:cubicBezTo>
                  <a:cubicBezTo>
                    <a:pt x="5488" y="19340"/>
                    <a:pt x="6019" y="20034"/>
                    <a:pt x="6586" y="20450"/>
                  </a:cubicBezTo>
                  <a:cubicBezTo>
                    <a:pt x="7953" y="21452"/>
                    <a:pt x="11565" y="19963"/>
                    <a:pt x="16175" y="14009"/>
                  </a:cubicBezTo>
                  <a:cubicBezTo>
                    <a:pt x="20785" y="8056"/>
                    <a:pt x="21336" y="4170"/>
                    <a:pt x="20035" y="3083"/>
                  </a:cubicBezTo>
                  <a:cubicBezTo>
                    <a:pt x="19495" y="2632"/>
                    <a:pt x="18696" y="2284"/>
                    <a:pt x="17625" y="20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 hangingPunct="0">
                <a:lnSpc>
                  <a:spcPct val="80000"/>
                </a:lnSpc>
                <a:spcBef>
                  <a:spcPts val="5500"/>
                </a:spcBef>
                <a:defRPr/>
              </a:pPr>
              <a:endParaRPr sz="3735" kern="0">
                <a:solidFill>
                  <a:srgbClr val="3333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  <p:sp>
          <p:nvSpPr>
            <p:cNvPr id="50" name="Shape 22346"/>
            <p:cNvSpPr/>
            <p:nvPr/>
          </p:nvSpPr>
          <p:spPr>
            <a:xfrm>
              <a:off x="613033" y="485077"/>
              <a:ext cx="635001" cy="6403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algn="ctr" defTabSz="457200" hangingPunct="0">
                <a:spcBef>
                  <a:spcPts val="5500"/>
                </a:spcBef>
                <a:defRPr/>
              </a:pPr>
              <a:r>
                <a:rPr sz="2665" kern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Helvetica Neue Thin"/>
                </a:rPr>
                <a:t>06</a:t>
              </a:r>
              <a:endParaRPr sz="2665" kern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Helvetica Neue Thin"/>
              </a:endParaRPr>
            </a:p>
          </p:txBody>
        </p:sp>
      </p:grpSp>
      <p:sp>
        <p:nvSpPr>
          <p:cNvPr id="51" name="Shape 22349"/>
          <p:cNvSpPr/>
          <p:nvPr/>
        </p:nvSpPr>
        <p:spPr>
          <a:xfrm>
            <a:off x="5706398" y="3507464"/>
            <a:ext cx="732737" cy="757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5" y="0"/>
                </a:moveTo>
                <a:cubicBezTo>
                  <a:pt x="2654" y="0"/>
                  <a:pt x="1839" y="771"/>
                  <a:pt x="1839" y="1729"/>
                </a:cubicBezTo>
                <a:cubicBezTo>
                  <a:pt x="1839" y="2688"/>
                  <a:pt x="2654" y="3459"/>
                  <a:pt x="3645" y="3459"/>
                </a:cubicBezTo>
                <a:cubicBezTo>
                  <a:pt x="4636" y="3459"/>
                  <a:pt x="5434" y="2688"/>
                  <a:pt x="5434" y="1729"/>
                </a:cubicBezTo>
                <a:cubicBezTo>
                  <a:pt x="5434" y="771"/>
                  <a:pt x="4636" y="0"/>
                  <a:pt x="3645" y="0"/>
                </a:cubicBezTo>
                <a:close/>
                <a:moveTo>
                  <a:pt x="17955" y="0"/>
                </a:moveTo>
                <a:cubicBezTo>
                  <a:pt x="16964" y="0"/>
                  <a:pt x="16166" y="771"/>
                  <a:pt x="16166" y="1729"/>
                </a:cubicBezTo>
                <a:cubicBezTo>
                  <a:pt x="16166" y="2688"/>
                  <a:pt x="16964" y="3459"/>
                  <a:pt x="17955" y="3459"/>
                </a:cubicBezTo>
                <a:cubicBezTo>
                  <a:pt x="18946" y="3459"/>
                  <a:pt x="19761" y="2688"/>
                  <a:pt x="19761" y="1729"/>
                </a:cubicBezTo>
                <a:cubicBezTo>
                  <a:pt x="19761" y="771"/>
                  <a:pt x="18946" y="0"/>
                  <a:pt x="17955" y="0"/>
                </a:cubicBezTo>
                <a:close/>
                <a:moveTo>
                  <a:pt x="10614" y="3703"/>
                </a:moveTo>
                <a:cubicBezTo>
                  <a:pt x="9623" y="3703"/>
                  <a:pt x="8809" y="4474"/>
                  <a:pt x="8809" y="5433"/>
                </a:cubicBezTo>
                <a:cubicBezTo>
                  <a:pt x="8809" y="6391"/>
                  <a:pt x="9623" y="7178"/>
                  <a:pt x="10614" y="7178"/>
                </a:cubicBezTo>
                <a:cubicBezTo>
                  <a:pt x="11605" y="7178"/>
                  <a:pt x="12403" y="6391"/>
                  <a:pt x="12403" y="5433"/>
                </a:cubicBezTo>
                <a:cubicBezTo>
                  <a:pt x="12403" y="4474"/>
                  <a:pt x="11605" y="3703"/>
                  <a:pt x="10614" y="3703"/>
                </a:cubicBezTo>
                <a:close/>
                <a:moveTo>
                  <a:pt x="1131" y="4356"/>
                </a:moveTo>
                <a:cubicBezTo>
                  <a:pt x="510" y="4356"/>
                  <a:pt x="0" y="4833"/>
                  <a:pt x="0" y="5433"/>
                </a:cubicBezTo>
                <a:lnTo>
                  <a:pt x="0" y="7570"/>
                </a:lnTo>
                <a:lnTo>
                  <a:pt x="0" y="9772"/>
                </a:lnTo>
                <a:cubicBezTo>
                  <a:pt x="0" y="10372"/>
                  <a:pt x="510" y="10849"/>
                  <a:pt x="1131" y="10849"/>
                </a:cubicBezTo>
                <a:cubicBezTo>
                  <a:pt x="1225" y="10849"/>
                  <a:pt x="1313" y="10837"/>
                  <a:pt x="1401" y="10816"/>
                </a:cubicBezTo>
                <a:lnTo>
                  <a:pt x="1401" y="16804"/>
                </a:lnTo>
                <a:cubicBezTo>
                  <a:pt x="1401" y="17404"/>
                  <a:pt x="1894" y="17880"/>
                  <a:pt x="2514" y="17880"/>
                </a:cubicBezTo>
                <a:cubicBezTo>
                  <a:pt x="3135" y="17880"/>
                  <a:pt x="3645" y="17403"/>
                  <a:pt x="3645" y="16804"/>
                </a:cubicBezTo>
                <a:cubicBezTo>
                  <a:pt x="3645" y="17403"/>
                  <a:pt x="4138" y="17880"/>
                  <a:pt x="4759" y="17880"/>
                </a:cubicBezTo>
                <a:cubicBezTo>
                  <a:pt x="5379" y="17880"/>
                  <a:pt x="5889" y="17403"/>
                  <a:pt x="5889" y="16804"/>
                </a:cubicBezTo>
                <a:cubicBezTo>
                  <a:pt x="5889" y="16804"/>
                  <a:pt x="5889" y="9103"/>
                  <a:pt x="5889" y="9103"/>
                </a:cubicBezTo>
                <a:cubicBezTo>
                  <a:pt x="5889" y="8235"/>
                  <a:pt x="6472" y="7480"/>
                  <a:pt x="7290" y="7162"/>
                </a:cubicBezTo>
                <a:lnTo>
                  <a:pt x="7290" y="5433"/>
                </a:lnTo>
                <a:cubicBezTo>
                  <a:pt x="7290" y="4833"/>
                  <a:pt x="6780" y="4356"/>
                  <a:pt x="6159" y="4356"/>
                </a:cubicBezTo>
                <a:cubicBezTo>
                  <a:pt x="6074" y="4356"/>
                  <a:pt x="5982" y="4356"/>
                  <a:pt x="5889" y="4356"/>
                </a:cubicBezTo>
                <a:lnTo>
                  <a:pt x="5029" y="4356"/>
                </a:lnTo>
                <a:lnTo>
                  <a:pt x="2244" y="4356"/>
                </a:lnTo>
                <a:lnTo>
                  <a:pt x="1164" y="4356"/>
                </a:lnTo>
                <a:cubicBezTo>
                  <a:pt x="1150" y="4356"/>
                  <a:pt x="1145" y="4356"/>
                  <a:pt x="1131" y="4356"/>
                </a:cubicBezTo>
                <a:close/>
                <a:moveTo>
                  <a:pt x="15441" y="4356"/>
                </a:moveTo>
                <a:cubicBezTo>
                  <a:pt x="14820" y="4356"/>
                  <a:pt x="14327" y="4833"/>
                  <a:pt x="14327" y="5433"/>
                </a:cubicBezTo>
                <a:lnTo>
                  <a:pt x="14327" y="7162"/>
                </a:lnTo>
                <a:cubicBezTo>
                  <a:pt x="15145" y="7480"/>
                  <a:pt x="15711" y="8235"/>
                  <a:pt x="15711" y="9103"/>
                </a:cubicBezTo>
                <a:lnTo>
                  <a:pt x="15711" y="16804"/>
                </a:lnTo>
                <a:cubicBezTo>
                  <a:pt x="15711" y="17404"/>
                  <a:pt x="16221" y="17880"/>
                  <a:pt x="16841" y="17880"/>
                </a:cubicBezTo>
                <a:cubicBezTo>
                  <a:pt x="17461" y="17880"/>
                  <a:pt x="17955" y="17403"/>
                  <a:pt x="17955" y="16804"/>
                </a:cubicBezTo>
                <a:cubicBezTo>
                  <a:pt x="17955" y="17403"/>
                  <a:pt x="18465" y="17880"/>
                  <a:pt x="19086" y="17880"/>
                </a:cubicBezTo>
                <a:cubicBezTo>
                  <a:pt x="19706" y="17880"/>
                  <a:pt x="20216" y="17403"/>
                  <a:pt x="20216" y="16804"/>
                </a:cubicBezTo>
                <a:lnTo>
                  <a:pt x="20216" y="10816"/>
                </a:lnTo>
                <a:cubicBezTo>
                  <a:pt x="20303" y="10837"/>
                  <a:pt x="20392" y="10849"/>
                  <a:pt x="20486" y="10849"/>
                </a:cubicBezTo>
                <a:cubicBezTo>
                  <a:pt x="21106" y="10849"/>
                  <a:pt x="21600" y="10372"/>
                  <a:pt x="21600" y="9772"/>
                </a:cubicBezTo>
                <a:lnTo>
                  <a:pt x="21600" y="7570"/>
                </a:lnTo>
                <a:cubicBezTo>
                  <a:pt x="21600" y="7570"/>
                  <a:pt x="21600" y="5433"/>
                  <a:pt x="21600" y="5433"/>
                </a:cubicBezTo>
                <a:cubicBezTo>
                  <a:pt x="21600" y="4833"/>
                  <a:pt x="21106" y="4356"/>
                  <a:pt x="20486" y="4356"/>
                </a:cubicBezTo>
                <a:cubicBezTo>
                  <a:pt x="20400" y="4356"/>
                  <a:pt x="20309" y="4356"/>
                  <a:pt x="20216" y="4356"/>
                </a:cubicBezTo>
                <a:lnTo>
                  <a:pt x="19356" y="4356"/>
                </a:lnTo>
                <a:lnTo>
                  <a:pt x="16571" y="4356"/>
                </a:lnTo>
                <a:lnTo>
                  <a:pt x="15491" y="4356"/>
                </a:lnTo>
                <a:cubicBezTo>
                  <a:pt x="15477" y="4356"/>
                  <a:pt x="15455" y="4356"/>
                  <a:pt x="15441" y="4356"/>
                </a:cubicBezTo>
                <a:close/>
                <a:moveTo>
                  <a:pt x="8100" y="8059"/>
                </a:moveTo>
                <a:cubicBezTo>
                  <a:pt x="7480" y="8059"/>
                  <a:pt x="6969" y="8536"/>
                  <a:pt x="6969" y="9136"/>
                </a:cubicBezTo>
                <a:lnTo>
                  <a:pt x="6969" y="11273"/>
                </a:lnTo>
                <a:lnTo>
                  <a:pt x="6969" y="13476"/>
                </a:lnTo>
                <a:cubicBezTo>
                  <a:pt x="6969" y="14075"/>
                  <a:pt x="7480" y="14552"/>
                  <a:pt x="8100" y="14552"/>
                </a:cubicBezTo>
                <a:cubicBezTo>
                  <a:pt x="8194" y="14552"/>
                  <a:pt x="8283" y="14541"/>
                  <a:pt x="8370" y="14520"/>
                </a:cubicBezTo>
                <a:lnTo>
                  <a:pt x="8370" y="20507"/>
                </a:lnTo>
                <a:cubicBezTo>
                  <a:pt x="8370" y="21107"/>
                  <a:pt x="8863" y="21600"/>
                  <a:pt x="9484" y="21600"/>
                </a:cubicBezTo>
                <a:cubicBezTo>
                  <a:pt x="10104" y="21600"/>
                  <a:pt x="10614" y="21107"/>
                  <a:pt x="10614" y="20507"/>
                </a:cubicBezTo>
                <a:cubicBezTo>
                  <a:pt x="10615" y="21107"/>
                  <a:pt x="11108" y="21600"/>
                  <a:pt x="11728" y="21600"/>
                </a:cubicBezTo>
                <a:cubicBezTo>
                  <a:pt x="12348" y="21600"/>
                  <a:pt x="12859" y="21107"/>
                  <a:pt x="12859" y="20507"/>
                </a:cubicBezTo>
                <a:lnTo>
                  <a:pt x="12859" y="14520"/>
                </a:lnTo>
                <a:cubicBezTo>
                  <a:pt x="12946" y="14541"/>
                  <a:pt x="13035" y="14552"/>
                  <a:pt x="13129" y="14552"/>
                </a:cubicBezTo>
                <a:cubicBezTo>
                  <a:pt x="13749" y="14552"/>
                  <a:pt x="14242" y="14075"/>
                  <a:pt x="14242" y="13476"/>
                </a:cubicBezTo>
                <a:lnTo>
                  <a:pt x="14242" y="11273"/>
                </a:lnTo>
                <a:cubicBezTo>
                  <a:pt x="14242" y="11273"/>
                  <a:pt x="14242" y="9136"/>
                  <a:pt x="14242" y="9136"/>
                </a:cubicBezTo>
                <a:cubicBezTo>
                  <a:pt x="14242" y="8536"/>
                  <a:pt x="13749" y="8059"/>
                  <a:pt x="13129" y="8059"/>
                </a:cubicBezTo>
                <a:cubicBezTo>
                  <a:pt x="13043" y="8059"/>
                  <a:pt x="12952" y="8059"/>
                  <a:pt x="12859" y="8059"/>
                </a:cubicBezTo>
                <a:lnTo>
                  <a:pt x="11998" y="8059"/>
                </a:lnTo>
                <a:lnTo>
                  <a:pt x="9214" y="8059"/>
                </a:lnTo>
                <a:lnTo>
                  <a:pt x="8134" y="8059"/>
                </a:lnTo>
                <a:cubicBezTo>
                  <a:pt x="8119" y="8059"/>
                  <a:pt x="8115" y="8059"/>
                  <a:pt x="8100" y="8059"/>
                </a:cubicBezTo>
                <a:close/>
              </a:path>
            </a:pathLst>
          </a:custGeom>
          <a:solidFill>
            <a:srgbClr val="A56548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b">
            <a:noAutofit/>
          </a:bodyPr>
          <a:lstStyle/>
          <a:p>
            <a:pPr algn="ctr" defTabSz="457200" hangingPunct="0">
              <a:lnSpc>
                <a:spcPct val="80000"/>
              </a:lnSpc>
              <a:spcBef>
                <a:spcPts val="5500"/>
              </a:spcBef>
              <a:defRPr/>
            </a:pPr>
            <a:endParaRPr sz="3735" kern="0">
              <a:solidFill>
                <a:srgbClr val="33333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Helvetica Neue Thin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86893" y="1668624"/>
            <a:ext cx="1834273" cy="48622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35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86892" y="2106572"/>
            <a:ext cx="2779077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93968" y="3442985"/>
            <a:ext cx="1834273" cy="48622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35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593967" y="3880933"/>
            <a:ext cx="2779077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93968" y="4977361"/>
            <a:ext cx="1834273" cy="48622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35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586892" y="5448403"/>
            <a:ext cx="2779077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791886" y="1656957"/>
            <a:ext cx="1834273" cy="48622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35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27587" y="2131463"/>
            <a:ext cx="2779077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791886" y="3367145"/>
            <a:ext cx="1834273" cy="48622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35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13544" y="3841651"/>
            <a:ext cx="2779077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791886" y="4972326"/>
            <a:ext cx="1834273" cy="48622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135" b="1" dirty="0">
                <a:solidFill>
                  <a:srgbClr val="A56548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请输入标题</a:t>
            </a:r>
            <a:endParaRPr lang="zh-CN" altLang="en-US" sz="2135" b="1" dirty="0">
              <a:solidFill>
                <a:srgbClr val="A56548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028735" y="5397055"/>
            <a:ext cx="2779077" cy="812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7" name="燕尾形 66"/>
          <p:cNvSpPr/>
          <p:nvPr/>
        </p:nvSpPr>
        <p:spPr>
          <a:xfrm>
            <a:off x="815437" y="589875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522885" y="514324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3.125E-6 0.08773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75 -0.14491 L 4.375E-6 1.85185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724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58 0.04954 L 1.875E-6 -7.40741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4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5 0.1963 L 4.375E-6 -4.81481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98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18 0.19352 L 4.58333E-6 -2.59259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5 0.05671 L 3.75E-6 -1.11111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8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7 -0.14398 L 2.08333E-7 -3.7037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5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85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35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5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25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75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449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1" grpId="0" animBg="1"/>
      <p:bldP spid="51" grpId="1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067684" y="1711329"/>
            <a:ext cx="2048515" cy="1675825"/>
            <a:chOff x="5095301" y="1578765"/>
            <a:chExt cx="2048515" cy="1675825"/>
          </a:xfrm>
        </p:grpSpPr>
        <p:sp>
          <p:nvSpPr>
            <p:cNvPr id="6" name="Freeform 5"/>
            <p:cNvSpPr/>
            <p:nvPr/>
          </p:nvSpPr>
          <p:spPr bwMode="auto">
            <a:xfrm>
              <a:off x="5095301" y="1578765"/>
              <a:ext cx="1038394" cy="1506186"/>
            </a:xfrm>
            <a:custGeom>
              <a:avLst/>
              <a:gdLst>
                <a:gd name="T0" fmla="*/ 272 w 404"/>
                <a:gd name="T1" fmla="*/ 0 h 586"/>
                <a:gd name="T2" fmla="*/ 0 w 404"/>
                <a:gd name="T3" fmla="*/ 471 h 586"/>
                <a:gd name="T4" fmla="*/ 205 w 404"/>
                <a:gd name="T5" fmla="*/ 586 h 586"/>
                <a:gd name="T6" fmla="*/ 404 w 404"/>
                <a:gd name="T7" fmla="*/ 235 h 586"/>
                <a:gd name="T8" fmla="*/ 272 w 404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86">
                  <a:moveTo>
                    <a:pt x="272" y="0"/>
                  </a:moveTo>
                  <a:lnTo>
                    <a:pt x="0" y="471"/>
                  </a:lnTo>
                  <a:lnTo>
                    <a:pt x="205" y="586"/>
                  </a:lnTo>
                  <a:lnTo>
                    <a:pt x="404" y="2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794418" y="1578765"/>
              <a:ext cx="1349398" cy="1675825"/>
            </a:xfrm>
            <a:custGeom>
              <a:avLst/>
              <a:gdLst>
                <a:gd name="T0" fmla="*/ 428 w 525"/>
                <a:gd name="T1" fmla="*/ 290 h 652"/>
                <a:gd name="T2" fmla="*/ 259 w 525"/>
                <a:gd name="T3" fmla="*/ 0 h 652"/>
                <a:gd name="T4" fmla="*/ 0 w 525"/>
                <a:gd name="T5" fmla="*/ 0 h 652"/>
                <a:gd name="T6" fmla="*/ 223 w 525"/>
                <a:gd name="T7" fmla="*/ 404 h 652"/>
                <a:gd name="T8" fmla="*/ 126 w 525"/>
                <a:gd name="T9" fmla="*/ 465 h 652"/>
                <a:gd name="T10" fmla="*/ 500 w 525"/>
                <a:gd name="T11" fmla="*/ 652 h 652"/>
                <a:gd name="T12" fmla="*/ 525 w 525"/>
                <a:gd name="T13" fmla="*/ 235 h 652"/>
                <a:gd name="T14" fmla="*/ 428 w 525"/>
                <a:gd name="T15" fmla="*/ 29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5" h="652">
                  <a:moveTo>
                    <a:pt x="428" y="290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223" y="404"/>
                  </a:lnTo>
                  <a:lnTo>
                    <a:pt x="126" y="465"/>
                  </a:lnTo>
                  <a:lnTo>
                    <a:pt x="500" y="652"/>
                  </a:lnTo>
                  <a:lnTo>
                    <a:pt x="525" y="235"/>
                  </a:lnTo>
                  <a:lnTo>
                    <a:pt x="428" y="290"/>
                  </a:ln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6608831" y="2488645"/>
              <a:ext cx="342838" cy="419470"/>
            </a:xfrm>
            <a:custGeom>
              <a:avLst/>
              <a:gdLst>
                <a:gd name="T0" fmla="*/ 28 w 170"/>
                <a:gd name="T1" fmla="*/ 173 h 208"/>
                <a:gd name="T2" fmla="*/ 52 w 170"/>
                <a:gd name="T3" fmla="*/ 182 h 208"/>
                <a:gd name="T4" fmla="*/ 81 w 170"/>
                <a:gd name="T5" fmla="*/ 173 h 208"/>
                <a:gd name="T6" fmla="*/ 58 w 170"/>
                <a:gd name="T7" fmla="*/ 182 h 208"/>
                <a:gd name="T8" fmla="*/ 81 w 170"/>
                <a:gd name="T9" fmla="*/ 173 h 208"/>
                <a:gd name="T10" fmla="*/ 91 w 170"/>
                <a:gd name="T11" fmla="*/ 173 h 208"/>
                <a:gd name="T12" fmla="*/ 137 w 170"/>
                <a:gd name="T13" fmla="*/ 182 h 208"/>
                <a:gd name="T14" fmla="*/ 117 w 170"/>
                <a:gd name="T15" fmla="*/ 155 h 208"/>
                <a:gd name="T16" fmla="*/ 46 w 170"/>
                <a:gd name="T17" fmla="*/ 163 h 208"/>
                <a:gd name="T18" fmla="*/ 117 w 170"/>
                <a:gd name="T19" fmla="*/ 155 h 208"/>
                <a:gd name="T20" fmla="*/ 28 w 170"/>
                <a:gd name="T21" fmla="*/ 137 h 208"/>
                <a:gd name="T22" fmla="*/ 77 w 170"/>
                <a:gd name="T23" fmla="*/ 145 h 208"/>
                <a:gd name="T24" fmla="*/ 137 w 170"/>
                <a:gd name="T25" fmla="*/ 137 h 208"/>
                <a:gd name="T26" fmla="*/ 91 w 170"/>
                <a:gd name="T27" fmla="*/ 145 h 208"/>
                <a:gd name="T28" fmla="*/ 137 w 170"/>
                <a:gd name="T29" fmla="*/ 137 h 208"/>
                <a:gd name="T30" fmla="*/ 28 w 170"/>
                <a:gd name="T31" fmla="*/ 119 h 208"/>
                <a:gd name="T32" fmla="*/ 34 w 170"/>
                <a:gd name="T33" fmla="*/ 125 h 208"/>
                <a:gd name="T34" fmla="*/ 54 w 170"/>
                <a:gd name="T35" fmla="*/ 119 h 208"/>
                <a:gd name="T36" fmla="*/ 44 w 170"/>
                <a:gd name="T37" fmla="*/ 125 h 208"/>
                <a:gd name="T38" fmla="*/ 54 w 170"/>
                <a:gd name="T39" fmla="*/ 119 h 208"/>
                <a:gd name="T40" fmla="*/ 64 w 170"/>
                <a:gd name="T41" fmla="*/ 119 h 208"/>
                <a:gd name="T42" fmla="*/ 129 w 170"/>
                <a:gd name="T43" fmla="*/ 125 h 208"/>
                <a:gd name="T44" fmla="*/ 111 w 170"/>
                <a:gd name="T45" fmla="*/ 99 h 208"/>
                <a:gd name="T46" fmla="*/ 44 w 170"/>
                <a:gd name="T47" fmla="*/ 107 h 208"/>
                <a:gd name="T48" fmla="*/ 111 w 170"/>
                <a:gd name="T49" fmla="*/ 99 h 208"/>
                <a:gd name="T50" fmla="*/ 125 w 170"/>
                <a:gd name="T51" fmla="*/ 99 h 208"/>
                <a:gd name="T52" fmla="*/ 137 w 170"/>
                <a:gd name="T53" fmla="*/ 107 h 208"/>
                <a:gd name="T54" fmla="*/ 50 w 170"/>
                <a:gd name="T55" fmla="*/ 80 h 208"/>
                <a:gd name="T56" fmla="*/ 28 w 170"/>
                <a:gd name="T57" fmla="*/ 86 h 208"/>
                <a:gd name="T58" fmla="*/ 50 w 170"/>
                <a:gd name="T59" fmla="*/ 80 h 208"/>
                <a:gd name="T60" fmla="*/ 64 w 170"/>
                <a:gd name="T61" fmla="*/ 80 h 208"/>
                <a:gd name="T62" fmla="*/ 137 w 170"/>
                <a:gd name="T63" fmla="*/ 86 h 208"/>
                <a:gd name="T64" fmla="*/ 18 w 170"/>
                <a:gd name="T65" fmla="*/ 54 h 208"/>
                <a:gd name="T66" fmla="*/ 56 w 170"/>
                <a:gd name="T67" fmla="*/ 54 h 208"/>
                <a:gd name="T68" fmla="*/ 10 w 170"/>
                <a:gd name="T69" fmla="*/ 198 h 208"/>
                <a:gd name="T70" fmla="*/ 66 w 170"/>
                <a:gd name="T71" fmla="*/ 64 h 208"/>
                <a:gd name="T72" fmla="*/ 157 w 170"/>
                <a:gd name="T73" fmla="*/ 10 h 208"/>
                <a:gd name="T74" fmla="*/ 10 w 170"/>
                <a:gd name="T75" fmla="*/ 198 h 208"/>
                <a:gd name="T76" fmla="*/ 58 w 170"/>
                <a:gd name="T77" fmla="*/ 0 h 208"/>
                <a:gd name="T78" fmla="*/ 2 w 170"/>
                <a:gd name="T79" fmla="*/ 56 h 208"/>
                <a:gd name="T80" fmla="*/ 0 w 170"/>
                <a:gd name="T81" fmla="*/ 208 h 208"/>
                <a:gd name="T82" fmla="*/ 170 w 170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208">
                  <a:moveTo>
                    <a:pt x="52" y="173"/>
                  </a:moveTo>
                  <a:lnTo>
                    <a:pt x="28" y="173"/>
                  </a:lnTo>
                  <a:lnTo>
                    <a:pt x="28" y="182"/>
                  </a:lnTo>
                  <a:lnTo>
                    <a:pt x="52" y="182"/>
                  </a:lnTo>
                  <a:lnTo>
                    <a:pt x="52" y="173"/>
                  </a:lnTo>
                  <a:close/>
                  <a:moveTo>
                    <a:pt x="81" y="173"/>
                  </a:moveTo>
                  <a:lnTo>
                    <a:pt x="58" y="173"/>
                  </a:lnTo>
                  <a:lnTo>
                    <a:pt x="58" y="182"/>
                  </a:lnTo>
                  <a:lnTo>
                    <a:pt x="81" y="182"/>
                  </a:lnTo>
                  <a:lnTo>
                    <a:pt x="81" y="173"/>
                  </a:lnTo>
                  <a:close/>
                  <a:moveTo>
                    <a:pt x="137" y="173"/>
                  </a:moveTo>
                  <a:lnTo>
                    <a:pt x="91" y="173"/>
                  </a:lnTo>
                  <a:lnTo>
                    <a:pt x="91" y="182"/>
                  </a:lnTo>
                  <a:lnTo>
                    <a:pt x="137" y="182"/>
                  </a:lnTo>
                  <a:lnTo>
                    <a:pt x="137" y="173"/>
                  </a:lnTo>
                  <a:close/>
                  <a:moveTo>
                    <a:pt x="117" y="155"/>
                  </a:moveTo>
                  <a:lnTo>
                    <a:pt x="46" y="155"/>
                  </a:lnTo>
                  <a:lnTo>
                    <a:pt x="46" y="163"/>
                  </a:lnTo>
                  <a:lnTo>
                    <a:pt x="117" y="163"/>
                  </a:lnTo>
                  <a:lnTo>
                    <a:pt x="117" y="155"/>
                  </a:lnTo>
                  <a:close/>
                  <a:moveTo>
                    <a:pt x="77" y="137"/>
                  </a:moveTo>
                  <a:lnTo>
                    <a:pt x="28" y="137"/>
                  </a:lnTo>
                  <a:lnTo>
                    <a:pt x="28" y="145"/>
                  </a:lnTo>
                  <a:lnTo>
                    <a:pt x="77" y="145"/>
                  </a:lnTo>
                  <a:lnTo>
                    <a:pt x="77" y="137"/>
                  </a:lnTo>
                  <a:close/>
                  <a:moveTo>
                    <a:pt x="137" y="137"/>
                  </a:moveTo>
                  <a:lnTo>
                    <a:pt x="91" y="137"/>
                  </a:lnTo>
                  <a:lnTo>
                    <a:pt x="91" y="145"/>
                  </a:lnTo>
                  <a:lnTo>
                    <a:pt x="137" y="145"/>
                  </a:lnTo>
                  <a:lnTo>
                    <a:pt x="137" y="137"/>
                  </a:lnTo>
                  <a:close/>
                  <a:moveTo>
                    <a:pt x="34" y="119"/>
                  </a:moveTo>
                  <a:lnTo>
                    <a:pt x="28" y="119"/>
                  </a:lnTo>
                  <a:lnTo>
                    <a:pt x="28" y="125"/>
                  </a:lnTo>
                  <a:lnTo>
                    <a:pt x="34" y="125"/>
                  </a:lnTo>
                  <a:lnTo>
                    <a:pt x="34" y="119"/>
                  </a:lnTo>
                  <a:close/>
                  <a:moveTo>
                    <a:pt x="54" y="119"/>
                  </a:moveTo>
                  <a:lnTo>
                    <a:pt x="44" y="119"/>
                  </a:lnTo>
                  <a:lnTo>
                    <a:pt x="44" y="125"/>
                  </a:lnTo>
                  <a:lnTo>
                    <a:pt x="54" y="125"/>
                  </a:lnTo>
                  <a:lnTo>
                    <a:pt x="54" y="119"/>
                  </a:lnTo>
                  <a:close/>
                  <a:moveTo>
                    <a:pt x="129" y="119"/>
                  </a:moveTo>
                  <a:lnTo>
                    <a:pt x="64" y="119"/>
                  </a:lnTo>
                  <a:lnTo>
                    <a:pt x="64" y="125"/>
                  </a:lnTo>
                  <a:lnTo>
                    <a:pt x="129" y="125"/>
                  </a:lnTo>
                  <a:lnTo>
                    <a:pt x="129" y="119"/>
                  </a:lnTo>
                  <a:close/>
                  <a:moveTo>
                    <a:pt x="111" y="99"/>
                  </a:moveTo>
                  <a:lnTo>
                    <a:pt x="44" y="99"/>
                  </a:lnTo>
                  <a:lnTo>
                    <a:pt x="44" y="107"/>
                  </a:lnTo>
                  <a:lnTo>
                    <a:pt x="111" y="107"/>
                  </a:lnTo>
                  <a:lnTo>
                    <a:pt x="111" y="99"/>
                  </a:lnTo>
                  <a:close/>
                  <a:moveTo>
                    <a:pt x="137" y="99"/>
                  </a:moveTo>
                  <a:lnTo>
                    <a:pt x="125" y="99"/>
                  </a:lnTo>
                  <a:lnTo>
                    <a:pt x="125" y="107"/>
                  </a:lnTo>
                  <a:lnTo>
                    <a:pt x="137" y="107"/>
                  </a:lnTo>
                  <a:lnTo>
                    <a:pt x="137" y="99"/>
                  </a:lnTo>
                  <a:close/>
                  <a:moveTo>
                    <a:pt x="50" y="80"/>
                  </a:moveTo>
                  <a:lnTo>
                    <a:pt x="28" y="80"/>
                  </a:lnTo>
                  <a:lnTo>
                    <a:pt x="28" y="86"/>
                  </a:lnTo>
                  <a:lnTo>
                    <a:pt x="50" y="86"/>
                  </a:lnTo>
                  <a:lnTo>
                    <a:pt x="50" y="80"/>
                  </a:lnTo>
                  <a:close/>
                  <a:moveTo>
                    <a:pt x="137" y="80"/>
                  </a:moveTo>
                  <a:lnTo>
                    <a:pt x="64" y="80"/>
                  </a:lnTo>
                  <a:lnTo>
                    <a:pt x="64" y="86"/>
                  </a:lnTo>
                  <a:lnTo>
                    <a:pt x="137" y="86"/>
                  </a:lnTo>
                  <a:lnTo>
                    <a:pt x="137" y="80"/>
                  </a:lnTo>
                  <a:close/>
                  <a:moveTo>
                    <a:pt x="18" y="54"/>
                  </a:moveTo>
                  <a:lnTo>
                    <a:pt x="56" y="18"/>
                  </a:lnTo>
                  <a:lnTo>
                    <a:pt x="56" y="54"/>
                  </a:lnTo>
                  <a:lnTo>
                    <a:pt x="18" y="54"/>
                  </a:lnTo>
                  <a:close/>
                  <a:moveTo>
                    <a:pt x="10" y="198"/>
                  </a:moveTo>
                  <a:lnTo>
                    <a:pt x="10" y="64"/>
                  </a:lnTo>
                  <a:lnTo>
                    <a:pt x="66" y="64"/>
                  </a:lnTo>
                  <a:lnTo>
                    <a:pt x="66" y="10"/>
                  </a:lnTo>
                  <a:lnTo>
                    <a:pt x="157" y="10"/>
                  </a:lnTo>
                  <a:lnTo>
                    <a:pt x="157" y="198"/>
                  </a:lnTo>
                  <a:lnTo>
                    <a:pt x="10" y="198"/>
                  </a:lnTo>
                  <a:close/>
                  <a:moveTo>
                    <a:pt x="170" y="0"/>
                  </a:moveTo>
                  <a:lnTo>
                    <a:pt x="58" y="0"/>
                  </a:lnTo>
                  <a:lnTo>
                    <a:pt x="56" y="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208"/>
                  </a:lnTo>
                  <a:lnTo>
                    <a:pt x="170" y="2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98128" y="3371730"/>
            <a:ext cx="2156467" cy="2220727"/>
            <a:chOff x="6025744" y="3239168"/>
            <a:chExt cx="2156467" cy="2220726"/>
          </a:xfrm>
        </p:grpSpPr>
        <p:sp>
          <p:nvSpPr>
            <p:cNvPr id="10" name="Freeform 7"/>
            <p:cNvSpPr/>
            <p:nvPr/>
          </p:nvSpPr>
          <p:spPr bwMode="auto">
            <a:xfrm>
              <a:off x="6909921" y="3239168"/>
              <a:ext cx="1272289" cy="1318556"/>
            </a:xfrm>
            <a:custGeom>
              <a:avLst/>
              <a:gdLst>
                <a:gd name="T0" fmla="*/ 199 w 495"/>
                <a:gd name="T1" fmla="*/ 0 h 513"/>
                <a:gd name="T2" fmla="*/ 0 w 495"/>
                <a:gd name="T3" fmla="*/ 121 h 513"/>
                <a:gd name="T4" fmla="*/ 229 w 495"/>
                <a:gd name="T5" fmla="*/ 513 h 513"/>
                <a:gd name="T6" fmla="*/ 495 w 495"/>
                <a:gd name="T7" fmla="*/ 513 h 513"/>
                <a:gd name="T8" fmla="*/ 199 w 495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513">
                  <a:moveTo>
                    <a:pt x="199" y="0"/>
                  </a:moveTo>
                  <a:lnTo>
                    <a:pt x="0" y="121"/>
                  </a:lnTo>
                  <a:lnTo>
                    <a:pt x="229" y="513"/>
                  </a:lnTo>
                  <a:lnTo>
                    <a:pt x="495" y="5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025744" y="4280133"/>
              <a:ext cx="2156467" cy="1179761"/>
            </a:xfrm>
            <a:custGeom>
              <a:avLst/>
              <a:gdLst>
                <a:gd name="T0" fmla="*/ 839 w 839"/>
                <a:gd name="T1" fmla="*/ 108 h 459"/>
                <a:gd name="T2" fmla="*/ 350 w 839"/>
                <a:gd name="T3" fmla="*/ 114 h 459"/>
                <a:gd name="T4" fmla="*/ 350 w 839"/>
                <a:gd name="T5" fmla="*/ 0 h 459"/>
                <a:gd name="T6" fmla="*/ 0 w 839"/>
                <a:gd name="T7" fmla="*/ 229 h 459"/>
                <a:gd name="T8" fmla="*/ 350 w 839"/>
                <a:gd name="T9" fmla="*/ 459 h 459"/>
                <a:gd name="T10" fmla="*/ 350 w 839"/>
                <a:gd name="T11" fmla="*/ 344 h 459"/>
                <a:gd name="T12" fmla="*/ 706 w 839"/>
                <a:gd name="T13" fmla="*/ 344 h 459"/>
                <a:gd name="T14" fmla="*/ 839 w 839"/>
                <a:gd name="T15" fmla="*/ 10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459">
                  <a:moveTo>
                    <a:pt x="839" y="108"/>
                  </a:moveTo>
                  <a:lnTo>
                    <a:pt x="350" y="114"/>
                  </a:lnTo>
                  <a:lnTo>
                    <a:pt x="350" y="0"/>
                  </a:lnTo>
                  <a:lnTo>
                    <a:pt x="0" y="229"/>
                  </a:lnTo>
                  <a:lnTo>
                    <a:pt x="350" y="459"/>
                  </a:lnTo>
                  <a:lnTo>
                    <a:pt x="350" y="344"/>
                  </a:lnTo>
                  <a:lnTo>
                    <a:pt x="706" y="344"/>
                  </a:lnTo>
                  <a:lnTo>
                    <a:pt x="839" y="108"/>
                  </a:ln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6393590" y="4536431"/>
              <a:ext cx="460509" cy="432025"/>
            </a:xfrm>
            <a:custGeom>
              <a:avLst/>
              <a:gdLst>
                <a:gd name="T0" fmla="*/ 182 w 194"/>
                <a:gd name="T1" fmla="*/ 95 h 182"/>
                <a:gd name="T2" fmla="*/ 139 w 194"/>
                <a:gd name="T3" fmla="*/ 95 h 182"/>
                <a:gd name="T4" fmla="*/ 139 w 194"/>
                <a:gd name="T5" fmla="*/ 170 h 182"/>
                <a:gd name="T6" fmla="*/ 119 w 194"/>
                <a:gd name="T7" fmla="*/ 170 h 182"/>
                <a:gd name="T8" fmla="*/ 119 w 194"/>
                <a:gd name="T9" fmla="*/ 113 h 182"/>
                <a:gd name="T10" fmla="*/ 77 w 194"/>
                <a:gd name="T11" fmla="*/ 113 h 182"/>
                <a:gd name="T12" fmla="*/ 77 w 194"/>
                <a:gd name="T13" fmla="*/ 170 h 182"/>
                <a:gd name="T14" fmla="*/ 56 w 194"/>
                <a:gd name="T15" fmla="*/ 170 h 182"/>
                <a:gd name="T16" fmla="*/ 56 w 194"/>
                <a:gd name="T17" fmla="*/ 128 h 182"/>
                <a:gd name="T18" fmla="*/ 14 w 194"/>
                <a:gd name="T19" fmla="*/ 128 h 182"/>
                <a:gd name="T20" fmla="*/ 14 w 194"/>
                <a:gd name="T21" fmla="*/ 170 h 182"/>
                <a:gd name="T22" fmla="*/ 0 w 194"/>
                <a:gd name="T23" fmla="*/ 170 h 182"/>
                <a:gd name="T24" fmla="*/ 0 w 194"/>
                <a:gd name="T25" fmla="*/ 182 h 182"/>
                <a:gd name="T26" fmla="*/ 194 w 194"/>
                <a:gd name="T27" fmla="*/ 182 h 182"/>
                <a:gd name="T28" fmla="*/ 194 w 194"/>
                <a:gd name="T29" fmla="*/ 170 h 182"/>
                <a:gd name="T30" fmla="*/ 182 w 194"/>
                <a:gd name="T31" fmla="*/ 170 h 182"/>
                <a:gd name="T32" fmla="*/ 182 w 194"/>
                <a:gd name="T33" fmla="*/ 95 h 182"/>
                <a:gd name="T34" fmla="*/ 178 w 194"/>
                <a:gd name="T35" fmla="*/ 0 h 182"/>
                <a:gd name="T36" fmla="*/ 137 w 194"/>
                <a:gd name="T37" fmla="*/ 14 h 182"/>
                <a:gd name="T38" fmla="*/ 149 w 194"/>
                <a:gd name="T39" fmla="*/ 26 h 182"/>
                <a:gd name="T40" fmla="*/ 95 w 194"/>
                <a:gd name="T41" fmla="*/ 93 h 182"/>
                <a:gd name="T42" fmla="*/ 69 w 194"/>
                <a:gd name="T43" fmla="*/ 65 h 182"/>
                <a:gd name="T44" fmla="*/ 64 w 194"/>
                <a:gd name="T45" fmla="*/ 61 h 182"/>
                <a:gd name="T46" fmla="*/ 62 w 194"/>
                <a:gd name="T47" fmla="*/ 65 h 182"/>
                <a:gd name="T48" fmla="*/ 28 w 194"/>
                <a:gd name="T49" fmla="*/ 109 h 182"/>
                <a:gd name="T50" fmla="*/ 36 w 194"/>
                <a:gd name="T51" fmla="*/ 115 h 182"/>
                <a:gd name="T52" fmla="*/ 64 w 194"/>
                <a:gd name="T53" fmla="*/ 75 h 182"/>
                <a:gd name="T54" fmla="*/ 93 w 194"/>
                <a:gd name="T55" fmla="*/ 101 h 182"/>
                <a:gd name="T56" fmla="*/ 97 w 194"/>
                <a:gd name="T57" fmla="*/ 105 h 182"/>
                <a:gd name="T58" fmla="*/ 99 w 194"/>
                <a:gd name="T59" fmla="*/ 101 h 182"/>
                <a:gd name="T60" fmla="*/ 157 w 194"/>
                <a:gd name="T61" fmla="*/ 30 h 182"/>
                <a:gd name="T62" fmla="*/ 172 w 194"/>
                <a:gd name="T63" fmla="*/ 43 h 182"/>
                <a:gd name="T64" fmla="*/ 178 w 194"/>
                <a:gd name="T6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182">
                  <a:moveTo>
                    <a:pt x="182" y="95"/>
                  </a:moveTo>
                  <a:lnTo>
                    <a:pt x="139" y="95"/>
                  </a:lnTo>
                  <a:lnTo>
                    <a:pt x="139" y="170"/>
                  </a:lnTo>
                  <a:lnTo>
                    <a:pt x="119" y="170"/>
                  </a:lnTo>
                  <a:lnTo>
                    <a:pt x="119" y="113"/>
                  </a:lnTo>
                  <a:lnTo>
                    <a:pt x="77" y="113"/>
                  </a:lnTo>
                  <a:lnTo>
                    <a:pt x="77" y="170"/>
                  </a:lnTo>
                  <a:lnTo>
                    <a:pt x="56" y="170"/>
                  </a:lnTo>
                  <a:lnTo>
                    <a:pt x="56" y="128"/>
                  </a:lnTo>
                  <a:lnTo>
                    <a:pt x="14" y="128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82"/>
                  </a:lnTo>
                  <a:lnTo>
                    <a:pt x="194" y="182"/>
                  </a:lnTo>
                  <a:lnTo>
                    <a:pt x="194" y="170"/>
                  </a:lnTo>
                  <a:lnTo>
                    <a:pt x="182" y="170"/>
                  </a:lnTo>
                  <a:lnTo>
                    <a:pt x="182" y="95"/>
                  </a:lnTo>
                  <a:close/>
                  <a:moveTo>
                    <a:pt x="178" y="0"/>
                  </a:moveTo>
                  <a:lnTo>
                    <a:pt x="137" y="14"/>
                  </a:lnTo>
                  <a:lnTo>
                    <a:pt x="149" y="26"/>
                  </a:lnTo>
                  <a:lnTo>
                    <a:pt x="95" y="93"/>
                  </a:lnTo>
                  <a:lnTo>
                    <a:pt x="69" y="65"/>
                  </a:lnTo>
                  <a:lnTo>
                    <a:pt x="64" y="61"/>
                  </a:lnTo>
                  <a:lnTo>
                    <a:pt x="62" y="65"/>
                  </a:lnTo>
                  <a:lnTo>
                    <a:pt x="28" y="109"/>
                  </a:lnTo>
                  <a:lnTo>
                    <a:pt x="36" y="115"/>
                  </a:lnTo>
                  <a:lnTo>
                    <a:pt x="64" y="75"/>
                  </a:lnTo>
                  <a:lnTo>
                    <a:pt x="93" y="101"/>
                  </a:lnTo>
                  <a:lnTo>
                    <a:pt x="97" y="105"/>
                  </a:lnTo>
                  <a:lnTo>
                    <a:pt x="99" y="101"/>
                  </a:lnTo>
                  <a:lnTo>
                    <a:pt x="157" y="30"/>
                  </a:lnTo>
                  <a:lnTo>
                    <a:pt x="172" y="4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44713" y="3202091"/>
            <a:ext cx="1799196" cy="2094783"/>
            <a:chOff x="4072329" y="3069529"/>
            <a:chExt cx="1799196" cy="2094782"/>
          </a:xfrm>
        </p:grpSpPr>
        <p:sp>
          <p:nvSpPr>
            <p:cNvPr id="14" name="Freeform 9"/>
            <p:cNvSpPr/>
            <p:nvPr/>
          </p:nvSpPr>
          <p:spPr bwMode="auto">
            <a:xfrm>
              <a:off x="4414175" y="4573145"/>
              <a:ext cx="1457350" cy="591165"/>
            </a:xfrm>
            <a:custGeom>
              <a:avLst/>
              <a:gdLst>
                <a:gd name="T0" fmla="*/ 0 w 567"/>
                <a:gd name="T1" fmla="*/ 230 h 230"/>
                <a:gd name="T2" fmla="*/ 567 w 567"/>
                <a:gd name="T3" fmla="*/ 230 h 230"/>
                <a:gd name="T4" fmla="*/ 567 w 567"/>
                <a:gd name="T5" fmla="*/ 0 h 230"/>
                <a:gd name="T6" fmla="*/ 132 w 567"/>
                <a:gd name="T7" fmla="*/ 0 h 230"/>
                <a:gd name="T8" fmla="*/ 0 w 567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230">
                  <a:moveTo>
                    <a:pt x="0" y="230"/>
                  </a:moveTo>
                  <a:lnTo>
                    <a:pt x="567" y="230"/>
                  </a:lnTo>
                  <a:lnTo>
                    <a:pt x="567" y="0"/>
                  </a:lnTo>
                  <a:lnTo>
                    <a:pt x="132" y="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4072329" y="3069529"/>
              <a:ext cx="1272289" cy="2094782"/>
            </a:xfrm>
            <a:custGeom>
              <a:avLst/>
              <a:gdLst>
                <a:gd name="T0" fmla="*/ 392 w 495"/>
                <a:gd name="T1" fmla="*/ 362 h 815"/>
                <a:gd name="T2" fmla="*/ 495 w 495"/>
                <a:gd name="T3" fmla="*/ 422 h 815"/>
                <a:gd name="T4" fmla="*/ 470 w 495"/>
                <a:gd name="T5" fmla="*/ 0 h 815"/>
                <a:gd name="T6" fmla="*/ 90 w 495"/>
                <a:gd name="T7" fmla="*/ 187 h 815"/>
                <a:gd name="T8" fmla="*/ 193 w 495"/>
                <a:gd name="T9" fmla="*/ 247 h 815"/>
                <a:gd name="T10" fmla="*/ 0 w 495"/>
                <a:gd name="T11" fmla="*/ 579 h 815"/>
                <a:gd name="T12" fmla="*/ 133 w 495"/>
                <a:gd name="T13" fmla="*/ 815 h 815"/>
                <a:gd name="T14" fmla="*/ 392 w 495"/>
                <a:gd name="T15" fmla="*/ 36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815">
                  <a:moveTo>
                    <a:pt x="392" y="362"/>
                  </a:moveTo>
                  <a:lnTo>
                    <a:pt x="495" y="422"/>
                  </a:lnTo>
                  <a:lnTo>
                    <a:pt x="470" y="0"/>
                  </a:lnTo>
                  <a:lnTo>
                    <a:pt x="90" y="187"/>
                  </a:lnTo>
                  <a:lnTo>
                    <a:pt x="193" y="247"/>
                  </a:lnTo>
                  <a:lnTo>
                    <a:pt x="0" y="579"/>
                  </a:lnTo>
                  <a:lnTo>
                    <a:pt x="133" y="815"/>
                  </a:lnTo>
                  <a:lnTo>
                    <a:pt x="392" y="362"/>
                  </a:ln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4700949" y="3454762"/>
              <a:ext cx="526744" cy="378655"/>
            </a:xfrm>
            <a:custGeom>
              <a:avLst/>
              <a:gdLst>
                <a:gd name="T0" fmla="*/ 111 w 139"/>
                <a:gd name="T1" fmla="*/ 37 h 100"/>
                <a:gd name="T2" fmla="*/ 102 w 139"/>
                <a:gd name="T3" fmla="*/ 46 h 100"/>
                <a:gd name="T4" fmla="*/ 105 w 139"/>
                <a:gd name="T5" fmla="*/ 54 h 100"/>
                <a:gd name="T6" fmla="*/ 88 w 139"/>
                <a:gd name="T7" fmla="*/ 81 h 100"/>
                <a:gd name="T8" fmla="*/ 90 w 139"/>
                <a:gd name="T9" fmla="*/ 82 h 100"/>
                <a:gd name="T10" fmla="*/ 101 w 139"/>
                <a:gd name="T11" fmla="*/ 72 h 100"/>
                <a:gd name="T12" fmla="*/ 96 w 139"/>
                <a:gd name="T13" fmla="*/ 100 h 100"/>
                <a:gd name="T14" fmla="*/ 105 w 139"/>
                <a:gd name="T15" fmla="*/ 100 h 100"/>
                <a:gd name="T16" fmla="*/ 111 w 139"/>
                <a:gd name="T17" fmla="*/ 88 h 100"/>
                <a:gd name="T18" fmla="*/ 118 w 139"/>
                <a:gd name="T19" fmla="*/ 100 h 100"/>
                <a:gd name="T20" fmla="*/ 127 w 139"/>
                <a:gd name="T21" fmla="*/ 100 h 100"/>
                <a:gd name="T22" fmla="*/ 122 w 139"/>
                <a:gd name="T23" fmla="*/ 72 h 100"/>
                <a:gd name="T24" fmla="*/ 133 w 139"/>
                <a:gd name="T25" fmla="*/ 82 h 100"/>
                <a:gd name="T26" fmla="*/ 135 w 139"/>
                <a:gd name="T27" fmla="*/ 81 h 100"/>
                <a:gd name="T28" fmla="*/ 118 w 139"/>
                <a:gd name="T29" fmla="*/ 54 h 100"/>
                <a:gd name="T30" fmla="*/ 121 w 139"/>
                <a:gd name="T31" fmla="*/ 46 h 100"/>
                <a:gd name="T32" fmla="*/ 111 w 139"/>
                <a:gd name="T33" fmla="*/ 37 h 100"/>
                <a:gd name="T34" fmla="*/ 43 w 139"/>
                <a:gd name="T35" fmla="*/ 0 h 100"/>
                <a:gd name="T36" fmla="*/ 27 w 139"/>
                <a:gd name="T37" fmla="*/ 15 h 100"/>
                <a:gd name="T38" fmla="*/ 33 w 139"/>
                <a:gd name="T39" fmla="*/ 27 h 100"/>
                <a:gd name="T40" fmla="*/ 5 w 139"/>
                <a:gd name="T41" fmla="*/ 70 h 100"/>
                <a:gd name="T42" fmla="*/ 9 w 139"/>
                <a:gd name="T43" fmla="*/ 71 h 100"/>
                <a:gd name="T44" fmla="*/ 26 w 139"/>
                <a:gd name="T45" fmla="*/ 56 h 100"/>
                <a:gd name="T46" fmla="*/ 18 w 139"/>
                <a:gd name="T47" fmla="*/ 100 h 100"/>
                <a:gd name="T48" fmla="*/ 32 w 139"/>
                <a:gd name="T49" fmla="*/ 100 h 100"/>
                <a:gd name="T50" fmla="*/ 43 w 139"/>
                <a:gd name="T51" fmla="*/ 82 h 100"/>
                <a:gd name="T52" fmla="*/ 53 w 139"/>
                <a:gd name="T53" fmla="*/ 100 h 100"/>
                <a:gd name="T54" fmla="*/ 68 w 139"/>
                <a:gd name="T55" fmla="*/ 100 h 100"/>
                <a:gd name="T56" fmla="*/ 60 w 139"/>
                <a:gd name="T57" fmla="*/ 56 h 100"/>
                <a:gd name="T58" fmla="*/ 77 w 139"/>
                <a:gd name="T59" fmla="*/ 71 h 100"/>
                <a:gd name="T60" fmla="*/ 80 w 139"/>
                <a:gd name="T61" fmla="*/ 70 h 100"/>
                <a:gd name="T62" fmla="*/ 53 w 139"/>
                <a:gd name="T63" fmla="*/ 27 h 100"/>
                <a:gd name="T64" fmla="*/ 58 w 139"/>
                <a:gd name="T65" fmla="*/ 15 h 100"/>
                <a:gd name="T66" fmla="*/ 43 w 139"/>
                <a:gd name="T6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00">
                  <a:moveTo>
                    <a:pt x="111" y="37"/>
                  </a:moveTo>
                  <a:cubicBezTo>
                    <a:pt x="106" y="37"/>
                    <a:pt x="102" y="41"/>
                    <a:pt x="102" y="46"/>
                  </a:cubicBezTo>
                  <a:cubicBezTo>
                    <a:pt x="102" y="49"/>
                    <a:pt x="103" y="52"/>
                    <a:pt x="105" y="54"/>
                  </a:cubicBezTo>
                  <a:cubicBezTo>
                    <a:pt x="95" y="57"/>
                    <a:pt x="84" y="78"/>
                    <a:pt x="88" y="81"/>
                  </a:cubicBezTo>
                  <a:cubicBezTo>
                    <a:pt x="88" y="82"/>
                    <a:pt x="89" y="82"/>
                    <a:pt x="90" y="82"/>
                  </a:cubicBezTo>
                  <a:cubicBezTo>
                    <a:pt x="93" y="82"/>
                    <a:pt x="97" y="77"/>
                    <a:pt x="101" y="72"/>
                  </a:cubicBezTo>
                  <a:cubicBezTo>
                    <a:pt x="98" y="81"/>
                    <a:pt x="97" y="91"/>
                    <a:pt x="96" y="100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95"/>
                    <a:pt x="108" y="88"/>
                    <a:pt x="111" y="88"/>
                  </a:cubicBezTo>
                  <a:cubicBezTo>
                    <a:pt x="115" y="88"/>
                    <a:pt x="118" y="95"/>
                    <a:pt x="118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91"/>
                    <a:pt x="124" y="81"/>
                    <a:pt x="122" y="72"/>
                  </a:cubicBezTo>
                  <a:cubicBezTo>
                    <a:pt x="125" y="77"/>
                    <a:pt x="130" y="82"/>
                    <a:pt x="133" y="82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9" y="78"/>
                    <a:pt x="128" y="57"/>
                    <a:pt x="118" y="54"/>
                  </a:cubicBezTo>
                  <a:cubicBezTo>
                    <a:pt x="120" y="52"/>
                    <a:pt x="121" y="49"/>
                    <a:pt x="121" y="46"/>
                  </a:cubicBezTo>
                  <a:cubicBezTo>
                    <a:pt x="121" y="41"/>
                    <a:pt x="117" y="37"/>
                    <a:pt x="111" y="37"/>
                  </a:cubicBezTo>
                  <a:moveTo>
                    <a:pt x="43" y="0"/>
                  </a:moveTo>
                  <a:cubicBezTo>
                    <a:pt x="34" y="0"/>
                    <a:pt x="27" y="7"/>
                    <a:pt x="27" y="15"/>
                  </a:cubicBezTo>
                  <a:cubicBezTo>
                    <a:pt x="27" y="20"/>
                    <a:pt x="30" y="24"/>
                    <a:pt x="33" y="27"/>
                  </a:cubicBezTo>
                  <a:cubicBezTo>
                    <a:pt x="17" y="33"/>
                    <a:pt x="0" y="64"/>
                    <a:pt x="5" y="70"/>
                  </a:cubicBezTo>
                  <a:cubicBezTo>
                    <a:pt x="6" y="71"/>
                    <a:pt x="7" y="71"/>
                    <a:pt x="9" y="71"/>
                  </a:cubicBezTo>
                  <a:cubicBezTo>
                    <a:pt x="14" y="71"/>
                    <a:pt x="21" y="63"/>
                    <a:pt x="26" y="56"/>
                  </a:cubicBezTo>
                  <a:cubicBezTo>
                    <a:pt x="22" y="70"/>
                    <a:pt x="19" y="86"/>
                    <a:pt x="18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92"/>
                    <a:pt x="37" y="82"/>
                    <a:pt x="43" y="82"/>
                  </a:cubicBezTo>
                  <a:cubicBezTo>
                    <a:pt x="48" y="82"/>
                    <a:pt x="53" y="92"/>
                    <a:pt x="53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6" y="86"/>
                    <a:pt x="63" y="70"/>
                    <a:pt x="60" y="56"/>
                  </a:cubicBezTo>
                  <a:cubicBezTo>
                    <a:pt x="65" y="63"/>
                    <a:pt x="72" y="71"/>
                    <a:pt x="77" y="71"/>
                  </a:cubicBezTo>
                  <a:cubicBezTo>
                    <a:pt x="78" y="71"/>
                    <a:pt x="79" y="71"/>
                    <a:pt x="80" y="70"/>
                  </a:cubicBezTo>
                  <a:cubicBezTo>
                    <a:pt x="86" y="64"/>
                    <a:pt x="68" y="33"/>
                    <a:pt x="53" y="27"/>
                  </a:cubicBezTo>
                  <a:cubicBezTo>
                    <a:pt x="56" y="24"/>
                    <a:pt x="58" y="20"/>
                    <a:pt x="58" y="15"/>
                  </a:cubicBezTo>
                  <a:cubicBezTo>
                    <a:pt x="58" y="7"/>
                    <a:pt x="51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844929" y="1584554"/>
            <a:ext cx="521297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83812" y="3629077"/>
            <a:ext cx="521297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91277" y="2742556"/>
            <a:ext cx="521297" cy="52322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507750" y="1545345"/>
            <a:ext cx="3168804" cy="1124309"/>
            <a:chOff x="7183565" y="3791142"/>
            <a:chExt cx="3168804" cy="1124307"/>
          </a:xfrm>
        </p:grpSpPr>
        <p:sp>
          <p:nvSpPr>
            <p:cNvPr id="21" name="文本框 31"/>
            <p:cNvSpPr txBox="1"/>
            <p:nvPr/>
          </p:nvSpPr>
          <p:spPr bwMode="auto">
            <a:xfrm>
              <a:off x="7183565" y="4102920"/>
              <a:ext cx="3168804" cy="812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文本框 32"/>
            <p:cNvSpPr txBox="1"/>
            <p:nvPr/>
          </p:nvSpPr>
          <p:spPr bwMode="auto">
            <a:xfrm>
              <a:off x="7183565" y="3791142"/>
              <a:ext cx="2349784" cy="535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spc="80" dirty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请输入关键字</a:t>
              </a:r>
              <a:endParaRPr lang="zh-CN" altLang="en-US" sz="2400" spc="8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03262" y="4482375"/>
            <a:ext cx="3168804" cy="1124309"/>
            <a:chOff x="7183565" y="3791142"/>
            <a:chExt cx="3168804" cy="1124307"/>
          </a:xfrm>
        </p:grpSpPr>
        <p:sp>
          <p:nvSpPr>
            <p:cNvPr id="24" name="文本框 31"/>
            <p:cNvSpPr txBox="1"/>
            <p:nvPr/>
          </p:nvSpPr>
          <p:spPr bwMode="auto">
            <a:xfrm>
              <a:off x="7183565" y="4102920"/>
              <a:ext cx="3168804" cy="812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文本框 32"/>
            <p:cNvSpPr txBox="1"/>
            <p:nvPr/>
          </p:nvSpPr>
          <p:spPr bwMode="auto">
            <a:xfrm>
              <a:off x="7183565" y="3791142"/>
              <a:ext cx="2349784" cy="535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spc="80" dirty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请输入关键字</a:t>
              </a:r>
              <a:endParaRPr lang="zh-CN" altLang="en-US" sz="2400" spc="8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2686" y="3142238"/>
            <a:ext cx="3168804" cy="1134469"/>
            <a:chOff x="7183565" y="3791142"/>
            <a:chExt cx="3168804" cy="1134467"/>
          </a:xfrm>
        </p:grpSpPr>
        <p:sp>
          <p:nvSpPr>
            <p:cNvPr id="27" name="文本框 31"/>
            <p:cNvSpPr txBox="1"/>
            <p:nvPr/>
          </p:nvSpPr>
          <p:spPr bwMode="auto">
            <a:xfrm>
              <a:off x="7183565" y="4113080"/>
              <a:ext cx="3168804" cy="812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文本框 32"/>
            <p:cNvSpPr txBox="1"/>
            <p:nvPr/>
          </p:nvSpPr>
          <p:spPr bwMode="auto">
            <a:xfrm>
              <a:off x="7183565" y="3791142"/>
              <a:ext cx="2349784" cy="535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spc="80" dirty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请输入关键字</a:t>
              </a:r>
              <a:endParaRPr lang="zh-CN" altLang="en-US" sz="2400" spc="80" dirty="0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TextBox 30"/>
          <p:cNvSpPr txBox="1"/>
          <p:nvPr/>
        </p:nvSpPr>
        <p:spPr>
          <a:xfrm>
            <a:off x="5275500" y="3720249"/>
            <a:ext cx="18628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关键字</a:t>
            </a:r>
            <a:endParaRPr lang="zh-CN" altLang="en-US" sz="2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705068" y="603167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2516" y="527616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225723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8626461" y="2134298"/>
            <a:ext cx="2997979" cy="1520425"/>
            <a:chOff x="6597339" y="1985092"/>
            <a:chExt cx="2133080" cy="1080343"/>
          </a:xfrm>
        </p:grpSpPr>
        <p:grpSp>
          <p:nvGrpSpPr>
            <p:cNvPr id="9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rgbClr val="8F0000"/>
            </a:solidFill>
          </p:grpSpPr>
          <p:sp>
            <p:nvSpPr>
              <p:cNvPr id="11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rgbClr val="028C7D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128580" tIns="64291" rIns="128580" bIns="64291"/>
              <a:lstStyle/>
              <a:p>
                <a:pPr defTabSz="964565">
                  <a:lnSpc>
                    <a:spcPct val="150000"/>
                  </a:lnSpc>
                  <a:defRPr/>
                </a:pPr>
                <a:endParaRPr lang="id-ID" sz="1065" kern="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2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rgbClr val="A56548"/>
              </a:solidFill>
              <a:ln>
                <a:solidFill>
                  <a:srgbClr val="A56548"/>
                </a:solidFill>
              </a:ln>
            </p:spPr>
            <p:txBody>
              <a:bodyPr lIns="128580" tIns="64291" rIns="128580" bIns="64291"/>
              <a:lstStyle/>
              <a:p>
                <a:pPr defTabSz="964565">
                  <a:lnSpc>
                    <a:spcPct val="150000"/>
                  </a:lnSpc>
                  <a:defRPr/>
                </a:pPr>
                <a:endParaRPr lang="id-ID" sz="1065" kern="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605766" cy="10565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5720" tIns="42860" rIns="85720" bIns="4286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在这里输入您的文字内容，或者将您的文字内容复制在这里。在这里输入您的文字内容，或者将您的文字复制在这里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8626460" y="3850941"/>
            <a:ext cx="3018069" cy="1605251"/>
            <a:chOff x="6597339" y="3205806"/>
            <a:chExt cx="2145995" cy="1141018"/>
          </a:xfrm>
        </p:grpSpPr>
        <p:grpSp>
          <p:nvGrpSpPr>
            <p:cNvPr id="14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rgbClr val="8F0000"/>
            </a:solidFill>
          </p:grpSpPr>
          <p:sp>
            <p:nvSpPr>
              <p:cNvPr id="16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028C7D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128580" tIns="64291" rIns="128580" bIns="64291"/>
              <a:lstStyle/>
              <a:p>
                <a:pPr defTabSz="964565">
                  <a:lnSpc>
                    <a:spcPct val="150000"/>
                  </a:lnSpc>
                  <a:defRPr/>
                </a:pPr>
                <a:endParaRPr lang="id-ID" sz="1065" kern="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580" tIns="64291" rIns="128580" bIns="64291"/>
              <a:lstStyle/>
              <a:p>
                <a:pPr defTabSz="964565">
                  <a:lnSpc>
                    <a:spcPct val="150000"/>
                  </a:lnSpc>
                  <a:defRPr/>
                </a:pPr>
                <a:endParaRPr lang="id-ID" sz="1065" kern="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rgbClr val="A56548"/>
              </a:solidFill>
              <a:ln>
                <a:noFill/>
              </a:ln>
            </p:spPr>
            <p:txBody>
              <a:bodyPr lIns="128580" tIns="64291" rIns="128580" bIns="64291"/>
              <a:lstStyle/>
              <a:p>
                <a:pPr defTabSz="964565">
                  <a:lnSpc>
                    <a:spcPct val="150000"/>
                  </a:lnSpc>
                  <a:defRPr/>
                </a:pPr>
                <a:endParaRPr lang="id-ID" sz="1065" kern="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8580" tIns="64291" rIns="128580" bIns="64291"/>
              <a:lstStyle/>
              <a:p>
                <a:pPr defTabSz="964565">
                  <a:lnSpc>
                    <a:spcPct val="150000"/>
                  </a:lnSpc>
                  <a:defRPr/>
                </a:pPr>
                <a:endParaRPr lang="id-ID" sz="1065" kern="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adFill flip="none" rotWithShape="1">
                <a:gsLst>
                  <a:gs pos="0">
                    <a:srgbClr val="003473">
                      <a:lumMod val="60000"/>
                      <a:lumOff val="40000"/>
                    </a:srgbClr>
                  </a:gs>
                  <a:gs pos="77000">
                    <a:srgbClr val="00347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lIns="128580" tIns="64291" rIns="128580" bIns="64291"/>
              <a:lstStyle/>
              <a:p>
                <a:pPr defTabSz="964565">
                  <a:lnSpc>
                    <a:spcPct val="150000"/>
                  </a:lnSpc>
                  <a:defRPr/>
                </a:pPr>
                <a:endParaRPr lang="id-ID" sz="1065" kern="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37012" y="3289902"/>
              <a:ext cx="1606322" cy="10569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5720" tIns="42860" rIns="85720" bIns="4286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在这里输入您的文字内容，或者将您的文字内容复制在这里。在这里输入您的文字内容，或者将您的文字复制在这里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835351" y="2080726"/>
            <a:ext cx="3093967" cy="1540516"/>
            <a:chOff x="189578" y="1980213"/>
            <a:chExt cx="2200182" cy="1095598"/>
          </a:xfrm>
        </p:grpSpPr>
        <p:sp>
          <p:nvSpPr>
            <p:cNvPr id="22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lIns="128580" tIns="64291" rIns="128580" bIns="6429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189578" y="2018315"/>
              <a:ext cx="1677498" cy="1057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5720" tIns="42860" rIns="85720" bIns="4286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在这里输入您的文字内容，或者将您的文字内容复制在这里。在这里输入您的文字内容，或者将您的文字复制在这里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835351" y="3799611"/>
            <a:ext cx="3093967" cy="1585161"/>
            <a:chOff x="189578" y="3201419"/>
            <a:chExt cx="2200182" cy="1128541"/>
          </a:xfrm>
        </p:grpSpPr>
        <p:sp>
          <p:nvSpPr>
            <p:cNvPr id="25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rgbClr val="A56548"/>
            </a:solidFill>
            <a:ln>
              <a:noFill/>
            </a:ln>
          </p:spPr>
          <p:txBody>
            <a:bodyPr lIns="128580" tIns="64291" rIns="128580" bIns="6429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89578" y="3271347"/>
              <a:ext cx="1606482" cy="10586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5720" tIns="42860" rIns="85720" bIns="4286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在这里输入您的文字内容，或者将您的文字内容复制在这里。在这里输入您的文字内容，或者将您的文字复制在这里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0" name="燕尾形 29"/>
          <p:cNvSpPr/>
          <p:nvPr/>
        </p:nvSpPr>
        <p:spPr>
          <a:xfrm>
            <a:off x="593456" y="722633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00904" y="647082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411819" y="2134299"/>
            <a:ext cx="3620531" cy="3594884"/>
            <a:chOff x="4411819" y="2134299"/>
            <a:chExt cx="3620531" cy="3594884"/>
          </a:xfrm>
        </p:grpSpPr>
        <p:grpSp>
          <p:nvGrpSpPr>
            <p:cNvPr id="4" name="组合 3"/>
            <p:cNvGrpSpPr/>
            <p:nvPr/>
          </p:nvGrpSpPr>
          <p:grpSpPr>
            <a:xfrm>
              <a:off x="4411819" y="2134299"/>
              <a:ext cx="3620531" cy="3594884"/>
              <a:chOff x="3298159" y="1437686"/>
              <a:chExt cx="2715398" cy="2696163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3298159" y="1437686"/>
                <a:ext cx="2715398" cy="2696163"/>
                <a:chOff x="1610667" y="2663172"/>
                <a:chExt cx="4339924" cy="3644962"/>
              </a:xfrm>
            </p:grpSpPr>
            <p:grpSp>
              <p:nvGrpSpPr>
                <p:cNvPr id="32" name="组合 31"/>
                <p:cNvGrpSpPr/>
                <p:nvPr/>
              </p:nvGrpSpPr>
              <p:grpSpPr>
                <a:xfrm>
                  <a:off x="1610667" y="2663172"/>
                  <a:ext cx="4339924" cy="3644962"/>
                  <a:chOff x="1554163" y="1203325"/>
                  <a:chExt cx="6840537" cy="5745163"/>
                </a:xfrm>
              </p:grpSpPr>
              <p:sp>
                <p:nvSpPr>
                  <p:cNvPr id="33" name="任意多边形 32"/>
                  <p:cNvSpPr/>
                  <p:nvPr/>
                </p:nvSpPr>
                <p:spPr bwMode="auto">
                  <a:xfrm>
                    <a:off x="3735388" y="6911975"/>
                    <a:ext cx="2513012" cy="36513"/>
                  </a:xfrm>
                  <a:custGeom>
                    <a:avLst/>
                    <a:gdLst>
                      <a:gd name="T0" fmla="*/ 6776 w 6981"/>
                      <a:gd name="T1" fmla="*/ 0 h 103"/>
                      <a:gd name="T2" fmla="*/ 6776 w 6981"/>
                      <a:gd name="T3" fmla="*/ 0 h 103"/>
                      <a:gd name="T4" fmla="*/ 203 w 6981"/>
                      <a:gd name="T5" fmla="*/ 0 h 103"/>
                      <a:gd name="T6" fmla="*/ 0 w 6981"/>
                      <a:gd name="T7" fmla="*/ 46 h 103"/>
                      <a:gd name="T8" fmla="*/ 0 w 6981"/>
                      <a:gd name="T9" fmla="*/ 55 h 103"/>
                      <a:gd name="T10" fmla="*/ 203 w 6981"/>
                      <a:gd name="T11" fmla="*/ 102 h 103"/>
                      <a:gd name="T12" fmla="*/ 6776 w 6981"/>
                      <a:gd name="T13" fmla="*/ 102 h 103"/>
                      <a:gd name="T14" fmla="*/ 6980 w 6981"/>
                      <a:gd name="T15" fmla="*/ 55 h 103"/>
                      <a:gd name="T16" fmla="*/ 6980 w 6981"/>
                      <a:gd name="T17" fmla="*/ 46 h 103"/>
                      <a:gd name="T18" fmla="*/ 6776 w 6981"/>
                      <a:gd name="T19" fmla="*/ 0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981" h="103">
                        <a:moveTo>
                          <a:pt x="6776" y="0"/>
                        </a:moveTo>
                        <a:lnTo>
                          <a:pt x="6776" y="0"/>
                        </a:lnTo>
                        <a:cubicBezTo>
                          <a:pt x="203" y="0"/>
                          <a:pt x="203" y="0"/>
                          <a:pt x="203" y="0"/>
                        </a:cubicBezTo>
                        <a:cubicBezTo>
                          <a:pt x="92" y="0"/>
                          <a:pt x="0" y="18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83"/>
                          <a:pt x="92" y="102"/>
                          <a:pt x="203" y="102"/>
                        </a:cubicBezTo>
                        <a:cubicBezTo>
                          <a:pt x="6776" y="102"/>
                          <a:pt x="6776" y="102"/>
                          <a:pt x="6776" y="102"/>
                        </a:cubicBezTo>
                        <a:cubicBezTo>
                          <a:pt x="6887" y="102"/>
                          <a:pt x="6980" y="83"/>
                          <a:pt x="6980" y="55"/>
                        </a:cubicBezTo>
                        <a:cubicBezTo>
                          <a:pt x="6980" y="46"/>
                          <a:pt x="6980" y="46"/>
                          <a:pt x="6980" y="46"/>
                        </a:cubicBezTo>
                        <a:cubicBezTo>
                          <a:pt x="6980" y="18"/>
                          <a:pt x="6887" y="0"/>
                          <a:pt x="6776" y="0"/>
                        </a:cubicBezTo>
                      </a:path>
                    </a:pathLst>
                  </a:custGeom>
                  <a:solidFill>
                    <a:srgbClr val="BCBDC0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4" name="任意多边形 33"/>
                  <p:cNvSpPr/>
                  <p:nvPr/>
                </p:nvSpPr>
                <p:spPr bwMode="auto">
                  <a:xfrm>
                    <a:off x="1554163" y="1203325"/>
                    <a:ext cx="6840537" cy="4140200"/>
                  </a:xfrm>
                  <a:custGeom>
                    <a:avLst/>
                    <a:gdLst>
                      <a:gd name="T0" fmla="*/ 18999 w 19000"/>
                      <a:gd name="T1" fmla="*/ 11499 h 11500"/>
                      <a:gd name="T2" fmla="*/ 18999 w 19000"/>
                      <a:gd name="T3" fmla="*/ 11499 h 11500"/>
                      <a:gd name="T4" fmla="*/ 18999 w 19000"/>
                      <a:gd name="T5" fmla="*/ 630 h 11500"/>
                      <a:gd name="T6" fmla="*/ 18369 w 19000"/>
                      <a:gd name="T7" fmla="*/ 0 h 11500"/>
                      <a:gd name="T8" fmla="*/ 630 w 19000"/>
                      <a:gd name="T9" fmla="*/ 0 h 11500"/>
                      <a:gd name="T10" fmla="*/ 0 w 19000"/>
                      <a:gd name="T11" fmla="*/ 630 h 11500"/>
                      <a:gd name="T12" fmla="*/ 0 w 19000"/>
                      <a:gd name="T13" fmla="*/ 11499 h 11500"/>
                      <a:gd name="T14" fmla="*/ 18999 w 19000"/>
                      <a:gd name="T15" fmla="*/ 11499 h 115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000" h="11500">
                        <a:moveTo>
                          <a:pt x="18999" y="11499"/>
                        </a:moveTo>
                        <a:lnTo>
                          <a:pt x="18999" y="11499"/>
                        </a:lnTo>
                        <a:cubicBezTo>
                          <a:pt x="18999" y="630"/>
                          <a:pt x="18999" y="630"/>
                          <a:pt x="18999" y="630"/>
                        </a:cubicBezTo>
                        <a:cubicBezTo>
                          <a:pt x="18999" y="287"/>
                          <a:pt x="18712" y="0"/>
                          <a:pt x="18369" y="0"/>
                        </a:cubicBezTo>
                        <a:cubicBezTo>
                          <a:pt x="630" y="0"/>
                          <a:pt x="630" y="0"/>
                          <a:pt x="630" y="0"/>
                        </a:cubicBezTo>
                        <a:cubicBezTo>
                          <a:pt x="278" y="0"/>
                          <a:pt x="0" y="287"/>
                          <a:pt x="0" y="630"/>
                        </a:cubicBezTo>
                        <a:cubicBezTo>
                          <a:pt x="0" y="11499"/>
                          <a:pt x="0" y="11499"/>
                          <a:pt x="0" y="11499"/>
                        </a:cubicBezTo>
                        <a:lnTo>
                          <a:pt x="18999" y="11499"/>
                        </a:lnTo>
                      </a:path>
                    </a:pathLst>
                  </a:custGeom>
                  <a:solidFill>
                    <a:srgbClr val="17191D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5" name="任意多边形 34"/>
                  <p:cNvSpPr/>
                  <p:nvPr/>
                </p:nvSpPr>
                <p:spPr bwMode="auto">
                  <a:xfrm>
                    <a:off x="3735388" y="6099175"/>
                    <a:ext cx="2513012" cy="833438"/>
                  </a:xfrm>
                  <a:custGeom>
                    <a:avLst/>
                    <a:gdLst>
                      <a:gd name="T0" fmla="*/ 6924 w 6981"/>
                      <a:gd name="T1" fmla="*/ 2138 h 2315"/>
                      <a:gd name="T2" fmla="*/ 6924 w 6981"/>
                      <a:gd name="T3" fmla="*/ 2138 h 2315"/>
                      <a:gd name="T4" fmla="*/ 6249 w 6981"/>
                      <a:gd name="T5" fmla="*/ 2000 h 2315"/>
                      <a:gd name="T6" fmla="*/ 6036 w 6981"/>
                      <a:gd name="T7" fmla="*/ 1712 h 2315"/>
                      <a:gd name="T8" fmla="*/ 5897 w 6981"/>
                      <a:gd name="T9" fmla="*/ 0 h 2315"/>
                      <a:gd name="T10" fmla="*/ 1074 w 6981"/>
                      <a:gd name="T11" fmla="*/ 0 h 2315"/>
                      <a:gd name="T12" fmla="*/ 944 w 6981"/>
                      <a:gd name="T13" fmla="*/ 1712 h 2315"/>
                      <a:gd name="T14" fmla="*/ 731 w 6981"/>
                      <a:gd name="T15" fmla="*/ 2000 h 2315"/>
                      <a:gd name="T16" fmla="*/ 37 w 6981"/>
                      <a:gd name="T17" fmla="*/ 2148 h 2315"/>
                      <a:gd name="T18" fmla="*/ 0 w 6981"/>
                      <a:gd name="T19" fmla="*/ 2185 h 2315"/>
                      <a:gd name="T20" fmla="*/ 0 w 6981"/>
                      <a:gd name="T21" fmla="*/ 2314 h 2315"/>
                      <a:gd name="T22" fmla="*/ 18 w 6981"/>
                      <a:gd name="T23" fmla="*/ 2314 h 2315"/>
                      <a:gd name="T24" fmla="*/ 6961 w 6981"/>
                      <a:gd name="T25" fmla="*/ 2314 h 2315"/>
                      <a:gd name="T26" fmla="*/ 6980 w 6981"/>
                      <a:gd name="T27" fmla="*/ 2314 h 2315"/>
                      <a:gd name="T28" fmla="*/ 6980 w 6981"/>
                      <a:gd name="T29" fmla="*/ 2185 h 2315"/>
                      <a:gd name="T30" fmla="*/ 6924 w 6981"/>
                      <a:gd name="T31" fmla="*/ 2138 h 2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81" h="2315">
                        <a:moveTo>
                          <a:pt x="6924" y="2138"/>
                        </a:moveTo>
                        <a:lnTo>
                          <a:pt x="6924" y="2138"/>
                        </a:lnTo>
                        <a:cubicBezTo>
                          <a:pt x="6795" y="2111"/>
                          <a:pt x="6443" y="2037"/>
                          <a:pt x="6249" y="2000"/>
                        </a:cubicBezTo>
                        <a:cubicBezTo>
                          <a:pt x="6008" y="1944"/>
                          <a:pt x="6036" y="1712"/>
                          <a:pt x="6036" y="1712"/>
                        </a:cubicBezTo>
                        <a:cubicBezTo>
                          <a:pt x="5897" y="0"/>
                          <a:pt x="5897" y="0"/>
                          <a:pt x="5897" y="0"/>
                        </a:cubicBezTo>
                        <a:cubicBezTo>
                          <a:pt x="1074" y="0"/>
                          <a:pt x="1074" y="0"/>
                          <a:pt x="1074" y="0"/>
                        </a:cubicBezTo>
                        <a:cubicBezTo>
                          <a:pt x="944" y="1712"/>
                          <a:pt x="944" y="1712"/>
                          <a:pt x="944" y="1712"/>
                        </a:cubicBezTo>
                        <a:cubicBezTo>
                          <a:pt x="944" y="1712"/>
                          <a:pt x="972" y="1944"/>
                          <a:pt x="731" y="2000"/>
                        </a:cubicBezTo>
                        <a:cubicBezTo>
                          <a:pt x="527" y="2046"/>
                          <a:pt x="148" y="2120"/>
                          <a:pt x="37" y="2148"/>
                        </a:cubicBezTo>
                        <a:cubicBezTo>
                          <a:pt x="0" y="2157"/>
                          <a:pt x="0" y="2185"/>
                          <a:pt x="0" y="2185"/>
                        </a:cubicBezTo>
                        <a:cubicBezTo>
                          <a:pt x="0" y="2314"/>
                          <a:pt x="0" y="2314"/>
                          <a:pt x="0" y="2314"/>
                        </a:cubicBezTo>
                        <a:cubicBezTo>
                          <a:pt x="18" y="2314"/>
                          <a:pt x="18" y="2314"/>
                          <a:pt x="18" y="2314"/>
                        </a:cubicBezTo>
                        <a:cubicBezTo>
                          <a:pt x="6961" y="2314"/>
                          <a:pt x="6961" y="2314"/>
                          <a:pt x="6961" y="2314"/>
                        </a:cubicBezTo>
                        <a:cubicBezTo>
                          <a:pt x="6980" y="2314"/>
                          <a:pt x="6980" y="2314"/>
                          <a:pt x="6980" y="2314"/>
                        </a:cubicBezTo>
                        <a:cubicBezTo>
                          <a:pt x="6980" y="2185"/>
                          <a:pt x="6980" y="2185"/>
                          <a:pt x="6980" y="2185"/>
                        </a:cubicBezTo>
                        <a:cubicBezTo>
                          <a:pt x="6980" y="2185"/>
                          <a:pt x="6980" y="2157"/>
                          <a:pt x="6924" y="2138"/>
                        </a:cubicBezTo>
                      </a:path>
                    </a:pathLst>
                  </a:custGeom>
                  <a:solidFill>
                    <a:srgbClr val="EAEAEA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6" name="任意多边形 35"/>
                  <p:cNvSpPr/>
                  <p:nvPr/>
                </p:nvSpPr>
                <p:spPr bwMode="auto">
                  <a:xfrm>
                    <a:off x="1554163" y="5343525"/>
                    <a:ext cx="6840537" cy="757237"/>
                  </a:xfrm>
                  <a:custGeom>
                    <a:avLst/>
                    <a:gdLst>
                      <a:gd name="T0" fmla="*/ 0 w 19000"/>
                      <a:gd name="T1" fmla="*/ 0 h 2103"/>
                      <a:gd name="T2" fmla="*/ 0 w 19000"/>
                      <a:gd name="T3" fmla="*/ 0 h 2103"/>
                      <a:gd name="T4" fmla="*/ 0 w 19000"/>
                      <a:gd name="T5" fmla="*/ 1472 h 2103"/>
                      <a:gd name="T6" fmla="*/ 630 w 19000"/>
                      <a:gd name="T7" fmla="*/ 2102 h 2103"/>
                      <a:gd name="T8" fmla="*/ 18369 w 19000"/>
                      <a:gd name="T9" fmla="*/ 2102 h 2103"/>
                      <a:gd name="T10" fmla="*/ 18999 w 19000"/>
                      <a:gd name="T11" fmla="*/ 1472 h 2103"/>
                      <a:gd name="T12" fmla="*/ 18999 w 19000"/>
                      <a:gd name="T13" fmla="*/ 0 h 2103"/>
                      <a:gd name="T14" fmla="*/ 0 w 19000"/>
                      <a:gd name="T15" fmla="*/ 0 h 2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000" h="2103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1472"/>
                          <a:pt x="0" y="1472"/>
                          <a:pt x="0" y="1472"/>
                        </a:cubicBezTo>
                        <a:cubicBezTo>
                          <a:pt x="0" y="1824"/>
                          <a:pt x="278" y="2102"/>
                          <a:pt x="630" y="2102"/>
                        </a:cubicBezTo>
                        <a:cubicBezTo>
                          <a:pt x="18369" y="2102"/>
                          <a:pt x="18369" y="2102"/>
                          <a:pt x="18369" y="2102"/>
                        </a:cubicBezTo>
                        <a:cubicBezTo>
                          <a:pt x="18712" y="2102"/>
                          <a:pt x="18999" y="1824"/>
                          <a:pt x="18999" y="1472"/>
                        </a:cubicBezTo>
                        <a:cubicBezTo>
                          <a:pt x="18999" y="0"/>
                          <a:pt x="18999" y="0"/>
                          <a:pt x="18999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 bwMode="auto">
                  <a:xfrm>
                    <a:off x="3735388" y="6872288"/>
                    <a:ext cx="2513012" cy="60325"/>
                  </a:xfrm>
                  <a:custGeom>
                    <a:avLst/>
                    <a:gdLst>
                      <a:gd name="T0" fmla="*/ 6943 w 6981"/>
                      <a:gd name="T1" fmla="*/ 0 h 167"/>
                      <a:gd name="T2" fmla="*/ 6943 w 6981"/>
                      <a:gd name="T3" fmla="*/ 0 h 167"/>
                      <a:gd name="T4" fmla="*/ 27 w 6981"/>
                      <a:gd name="T5" fmla="*/ 0 h 167"/>
                      <a:gd name="T6" fmla="*/ 0 w 6981"/>
                      <a:gd name="T7" fmla="*/ 37 h 167"/>
                      <a:gd name="T8" fmla="*/ 0 w 6981"/>
                      <a:gd name="T9" fmla="*/ 166 h 167"/>
                      <a:gd name="T10" fmla="*/ 18 w 6981"/>
                      <a:gd name="T11" fmla="*/ 166 h 167"/>
                      <a:gd name="T12" fmla="*/ 6961 w 6981"/>
                      <a:gd name="T13" fmla="*/ 166 h 167"/>
                      <a:gd name="T14" fmla="*/ 6980 w 6981"/>
                      <a:gd name="T15" fmla="*/ 166 h 167"/>
                      <a:gd name="T16" fmla="*/ 6980 w 6981"/>
                      <a:gd name="T17" fmla="*/ 37 h 167"/>
                      <a:gd name="T18" fmla="*/ 6943 w 6981"/>
                      <a:gd name="T19" fmla="*/ 0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981" h="167">
                        <a:moveTo>
                          <a:pt x="6943" y="0"/>
                        </a:moveTo>
                        <a:lnTo>
                          <a:pt x="6943" y="0"/>
                        </a:ln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0" y="9"/>
                          <a:pt x="0" y="37"/>
                          <a:pt x="0" y="37"/>
                        </a:cubicBezTo>
                        <a:cubicBezTo>
                          <a:pt x="0" y="166"/>
                          <a:pt x="0" y="166"/>
                          <a:pt x="0" y="166"/>
                        </a:cubicBezTo>
                        <a:cubicBezTo>
                          <a:pt x="18" y="166"/>
                          <a:pt x="18" y="166"/>
                          <a:pt x="18" y="166"/>
                        </a:cubicBezTo>
                        <a:cubicBezTo>
                          <a:pt x="6961" y="166"/>
                          <a:pt x="6961" y="166"/>
                          <a:pt x="6961" y="166"/>
                        </a:cubicBezTo>
                        <a:cubicBezTo>
                          <a:pt x="6980" y="166"/>
                          <a:pt x="6980" y="166"/>
                          <a:pt x="6980" y="166"/>
                        </a:cubicBezTo>
                        <a:cubicBezTo>
                          <a:pt x="6980" y="37"/>
                          <a:pt x="6980" y="37"/>
                          <a:pt x="6980" y="37"/>
                        </a:cubicBezTo>
                        <a:cubicBezTo>
                          <a:pt x="6980" y="37"/>
                          <a:pt x="6980" y="18"/>
                          <a:pt x="6943" y="0"/>
                        </a:cubicBezTo>
                      </a:path>
                    </a:pathLst>
                  </a:custGeom>
                  <a:solidFill>
                    <a:srgbClr val="D1D2D1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 bwMode="auto">
                  <a:xfrm>
                    <a:off x="1874838" y="1503363"/>
                    <a:ext cx="6196012" cy="3509962"/>
                  </a:xfrm>
                  <a:custGeom>
                    <a:avLst/>
                    <a:gdLst>
                      <a:gd name="T0" fmla="*/ 17212 w 17213"/>
                      <a:gd name="T1" fmla="*/ 9749 h 9750"/>
                      <a:gd name="T2" fmla="*/ 0 w 17213"/>
                      <a:gd name="T3" fmla="*/ 9749 h 9750"/>
                      <a:gd name="T4" fmla="*/ 0 w 17213"/>
                      <a:gd name="T5" fmla="*/ 0 h 9750"/>
                      <a:gd name="T6" fmla="*/ 17212 w 17213"/>
                      <a:gd name="T7" fmla="*/ 0 h 9750"/>
                      <a:gd name="T8" fmla="*/ 17212 w 17213"/>
                      <a:gd name="T9" fmla="*/ 9749 h 9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213" h="9750">
                        <a:moveTo>
                          <a:pt x="17212" y="9749"/>
                        </a:moveTo>
                        <a:lnTo>
                          <a:pt x="0" y="9749"/>
                        </a:lnTo>
                        <a:lnTo>
                          <a:pt x="0" y="0"/>
                        </a:lnTo>
                        <a:lnTo>
                          <a:pt x="17212" y="0"/>
                        </a:lnTo>
                        <a:lnTo>
                          <a:pt x="17212" y="9749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pic>
              <p:nvPicPr>
                <p:cNvPr id="39" name="图片 38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847596" y="2828365"/>
                  <a:ext cx="3864051" cy="2296324"/>
                </a:xfrm>
                <a:prstGeom prst="rect">
                  <a:avLst/>
                </a:prstGeom>
              </p:spPr>
            </p:pic>
            <p:pic>
              <p:nvPicPr>
                <p:cNvPr id="40" name="图片 3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9746" y="2765053"/>
                  <a:ext cx="4083923" cy="24200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</p:grp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0053" y="1513047"/>
                <a:ext cx="2570350" cy="1784364"/>
              </a:xfrm>
              <a:prstGeom prst="rect">
                <a:avLst/>
              </a:prstGeom>
            </p:spPr>
          </p:pic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934" y="2220198"/>
              <a:ext cx="3443875" cy="24014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43" name="燕尾形 42"/>
          <p:cNvSpPr/>
          <p:nvPr/>
        </p:nvSpPr>
        <p:spPr>
          <a:xfrm>
            <a:off x="631086" y="694048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38534" y="618497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5" name="Freeform 46"/>
          <p:cNvSpPr/>
          <p:nvPr/>
        </p:nvSpPr>
        <p:spPr bwMode="auto">
          <a:xfrm>
            <a:off x="2593543" y="1980325"/>
            <a:ext cx="3248500" cy="3657399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noFill/>
          <a:ln w="76200">
            <a:solidFill>
              <a:srgbClr val="A56548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6" name="Freeform 46"/>
          <p:cNvSpPr/>
          <p:nvPr/>
        </p:nvSpPr>
        <p:spPr bwMode="auto">
          <a:xfrm>
            <a:off x="6273763" y="1980325"/>
            <a:ext cx="3248500" cy="3657399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noFill/>
          <a:ln w="76200">
            <a:solidFill>
              <a:srgbClr val="A56548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1090983" y="2949656"/>
            <a:ext cx="1933796" cy="17187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A56548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FFFFFF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4848840" y="2734422"/>
            <a:ext cx="2418125" cy="2149204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>
              <a:solidFill>
                <a:prstClr val="white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9091026" y="2949656"/>
            <a:ext cx="1933796" cy="17187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A56548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FFFFFF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3143414" y="3802152"/>
            <a:ext cx="1642973" cy="0"/>
          </a:xfrm>
          <a:prstGeom prst="line">
            <a:avLst/>
          </a:prstGeom>
          <a:noFill/>
          <a:ln w="19050" cmpd="sng">
            <a:solidFill>
              <a:srgbClr val="40404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zh-CN" altLang="en-US" kern="0" dirty="0">
              <a:solidFill>
                <a:sysClr val="windowText" lastClr="000000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7357998" y="3802152"/>
            <a:ext cx="1642973" cy="0"/>
          </a:xfrm>
          <a:prstGeom prst="line">
            <a:avLst/>
          </a:prstGeom>
          <a:noFill/>
          <a:ln w="19050" cmpd="sng">
            <a:solidFill>
              <a:srgbClr val="40404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zh-CN" altLang="en-US" kern="0" dirty="0">
              <a:solidFill>
                <a:sysClr val="windowText" lastClr="000000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61921" y="3666783"/>
            <a:ext cx="1042273" cy="296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330" b="1" dirty="0">
                <a:solidFill>
                  <a:schemeClr val="bg1"/>
                </a:solidFill>
                <a:latin typeface="Agency FB" panose="020B0503020202020204" pitchFamily="34" charset="0"/>
                <a:ea typeface="方正古隶简体" panose="03000509000000000000" pitchFamily="65" charset="-122"/>
              </a:rPr>
              <a:t>请输入标题</a:t>
            </a:r>
            <a:endParaRPr lang="zh-CN" altLang="en-US" sz="1330" b="1" dirty="0">
              <a:solidFill>
                <a:schemeClr val="bg1"/>
              </a:solidFill>
              <a:latin typeface="Agency FB" panose="020B0503020202020204" pitchFamily="34" charset="0"/>
              <a:ea typeface="方正古隶简体" panose="03000509000000000000" pitchFamily="65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13252" y="2666079"/>
            <a:ext cx="22668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50282" y="3965638"/>
            <a:ext cx="22668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44196" y="2590853"/>
            <a:ext cx="22668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41168" y="3955878"/>
            <a:ext cx="22668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563416" y="3638644"/>
            <a:ext cx="1042273" cy="296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330" b="1" dirty="0">
                <a:solidFill>
                  <a:schemeClr val="bg1"/>
                </a:solidFill>
                <a:latin typeface="Agency FB" panose="020B0503020202020204" pitchFamily="34" charset="0"/>
                <a:ea typeface="方正古隶简体" panose="03000509000000000000" pitchFamily="65" charset="-122"/>
              </a:rPr>
              <a:t>请输入标题</a:t>
            </a:r>
            <a:endParaRPr lang="zh-CN" altLang="en-US" sz="1330" b="1" dirty="0">
              <a:solidFill>
                <a:schemeClr val="bg1"/>
              </a:solidFill>
              <a:latin typeface="Agency FB" panose="020B0503020202020204" pitchFamily="34" charset="0"/>
              <a:ea typeface="方正古隶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981 L 5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-0.03981 L 5E-6 -4.0740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3889 L 2.77556E-17 -0.14814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556E-17 0.03843 L 2.77556E-17 -4.0740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3889 L 1.11022E-16 -0.14814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11022E-16 0.03843 L 1.11022E-16 -4.0740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252959" cy="6858000"/>
          </a:xfrm>
          <a:prstGeom prst="rect">
            <a:avLst/>
          </a:prstGeom>
          <a:solidFill>
            <a:srgbClr val="46A8D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等线" panose="02010600030101010101" pitchFamily="2" charset="-122"/>
              <a:buChar char="¤"/>
            </a:pPr>
            <a:endParaRPr lang="zh-CN" altLang="en-US" dirty="0"/>
          </a:p>
        </p:txBody>
      </p:sp>
      <p:sp>
        <p:nvSpPr>
          <p:cNvPr id="30" name="燕尾形 29"/>
          <p:cNvSpPr/>
          <p:nvPr/>
        </p:nvSpPr>
        <p:spPr>
          <a:xfrm>
            <a:off x="707286" y="675916"/>
            <a:ext cx="688249" cy="464457"/>
          </a:xfrm>
          <a:prstGeom prst="chevron">
            <a:avLst/>
          </a:prstGeom>
          <a:solidFill>
            <a:srgbClr val="A565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E7AA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4734" y="600365"/>
            <a:ext cx="435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3200" b="1" dirty="0">
                <a:solidFill>
                  <a:srgbClr val="A5654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请输入标题或关键字</a:t>
            </a:r>
            <a:endParaRPr lang="zh-CN" altLang="en-US" sz="3200" b="1" dirty="0">
              <a:solidFill>
                <a:srgbClr val="A56548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2020288" y="1840784"/>
            <a:ext cx="5495321" cy="4895312"/>
          </a:xfrm>
          <a:custGeom>
            <a:avLst/>
            <a:gdLst>
              <a:gd name="connsiteX0" fmla="*/ 5495925 w 5495925"/>
              <a:gd name="connsiteY0" fmla="*/ 2466975 h 4895850"/>
              <a:gd name="connsiteX1" fmla="*/ 5495925 w 5495925"/>
              <a:gd name="connsiteY1" fmla="*/ 2409825 h 4895850"/>
              <a:gd name="connsiteX2" fmla="*/ 1933575 w 5495925"/>
              <a:gd name="connsiteY2" fmla="*/ 4895850 h 4895850"/>
              <a:gd name="connsiteX3" fmla="*/ 0 w 5495925"/>
              <a:gd name="connsiteY3" fmla="*/ 2924175 h 4895850"/>
              <a:gd name="connsiteX4" fmla="*/ 3067050 w 5495925"/>
              <a:gd name="connsiteY4" fmla="*/ 0 h 4895850"/>
              <a:gd name="connsiteX5" fmla="*/ 5495925 w 5495925"/>
              <a:gd name="connsiteY5" fmla="*/ 2466975 h 4895850"/>
              <a:gd name="connsiteX0-1" fmla="*/ 5495925 w 5495925"/>
              <a:gd name="connsiteY0-2" fmla="*/ 2466975 h 4895850"/>
              <a:gd name="connsiteX1-3" fmla="*/ 1933575 w 5495925"/>
              <a:gd name="connsiteY1-4" fmla="*/ 4895850 h 4895850"/>
              <a:gd name="connsiteX2-5" fmla="*/ 0 w 5495925"/>
              <a:gd name="connsiteY2-6" fmla="*/ 2924175 h 4895850"/>
              <a:gd name="connsiteX3-7" fmla="*/ 3067050 w 5495925"/>
              <a:gd name="connsiteY3-8" fmla="*/ 0 h 4895850"/>
              <a:gd name="connsiteX4-9" fmla="*/ 5495925 w 5495925"/>
              <a:gd name="connsiteY4-10" fmla="*/ 2466975 h 4895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95925" h="4895850">
                <a:moveTo>
                  <a:pt x="5495925" y="2466975"/>
                </a:moveTo>
                <a:lnTo>
                  <a:pt x="1933575" y="4895850"/>
                </a:lnTo>
                <a:lnTo>
                  <a:pt x="0" y="2924175"/>
                </a:lnTo>
                <a:lnTo>
                  <a:pt x="3067050" y="0"/>
                </a:lnTo>
                <a:lnTo>
                  <a:pt x="5495925" y="2466975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457200"/>
            <a:endParaRPr lang="zh-CN" altLang="en-US" sz="800">
              <a:solidFill>
                <a:prstClr val="white"/>
              </a:solidFill>
            </a:endParaRPr>
          </a:p>
        </p:txBody>
      </p:sp>
      <p:sp>
        <p:nvSpPr>
          <p:cNvPr id="89" name="任意多边形 88"/>
          <p:cNvSpPr/>
          <p:nvPr/>
        </p:nvSpPr>
        <p:spPr>
          <a:xfrm rot="2609495" flipH="1">
            <a:off x="1401931" y="1121492"/>
            <a:ext cx="4294156" cy="4225475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blipFill dpi="0" rotWithShape="0">
            <a:blip r:embed="rId1"/>
            <a:srcRect/>
            <a:stretch>
              <a:fillRect l="-23899" r="-23760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330">
              <a:solidFill>
                <a:srgbClr val="FFFFFF"/>
              </a:solidFill>
            </a:endParaRPr>
          </a:p>
        </p:txBody>
      </p:sp>
      <p:sp>
        <p:nvSpPr>
          <p:cNvPr id="90" name="矩形 31"/>
          <p:cNvSpPr/>
          <p:nvPr/>
        </p:nvSpPr>
        <p:spPr>
          <a:xfrm rot="2400000">
            <a:off x="7317997" y="3005139"/>
            <a:ext cx="3614692" cy="1617664"/>
          </a:xfrm>
          <a:custGeom>
            <a:avLst/>
            <a:gdLst>
              <a:gd name="connsiteX0" fmla="*/ 0 w 3615089"/>
              <a:gd name="connsiteY0" fmla="*/ 0 h 1617842"/>
              <a:gd name="connsiteX1" fmla="*/ 3615089 w 3615089"/>
              <a:gd name="connsiteY1" fmla="*/ 0 h 1617842"/>
              <a:gd name="connsiteX2" fmla="*/ 3615089 w 3615089"/>
              <a:gd name="connsiteY2" fmla="*/ 1617842 h 1617842"/>
              <a:gd name="connsiteX3" fmla="*/ 0 w 3615089"/>
              <a:gd name="connsiteY3" fmla="*/ 1617842 h 1617842"/>
              <a:gd name="connsiteX4" fmla="*/ 0 w 3615089"/>
              <a:gd name="connsiteY4" fmla="*/ 0 h 1617842"/>
              <a:gd name="connsiteX0-1" fmla="*/ 0 w 3615089"/>
              <a:gd name="connsiteY0-2" fmla="*/ 0 h 1617842"/>
              <a:gd name="connsiteX1-3" fmla="*/ 1373648 w 3615089"/>
              <a:gd name="connsiteY1-4" fmla="*/ 11402 h 1617842"/>
              <a:gd name="connsiteX2-5" fmla="*/ 3615089 w 3615089"/>
              <a:gd name="connsiteY2-6" fmla="*/ 0 h 1617842"/>
              <a:gd name="connsiteX3-7" fmla="*/ 3615089 w 3615089"/>
              <a:gd name="connsiteY3-8" fmla="*/ 1617842 h 1617842"/>
              <a:gd name="connsiteX4-9" fmla="*/ 0 w 3615089"/>
              <a:gd name="connsiteY4-10" fmla="*/ 1617842 h 1617842"/>
              <a:gd name="connsiteX5" fmla="*/ 0 w 3615089"/>
              <a:gd name="connsiteY5" fmla="*/ 0 h 1617842"/>
              <a:gd name="connsiteX0-11" fmla="*/ 0 w 3615089"/>
              <a:gd name="connsiteY0-12" fmla="*/ 1617842 h 1617842"/>
              <a:gd name="connsiteX1-13" fmla="*/ 1373648 w 3615089"/>
              <a:gd name="connsiteY1-14" fmla="*/ 11402 h 1617842"/>
              <a:gd name="connsiteX2-15" fmla="*/ 3615089 w 3615089"/>
              <a:gd name="connsiteY2-16" fmla="*/ 0 h 1617842"/>
              <a:gd name="connsiteX3-17" fmla="*/ 3615089 w 3615089"/>
              <a:gd name="connsiteY3-18" fmla="*/ 1617842 h 1617842"/>
              <a:gd name="connsiteX4-19" fmla="*/ 0 w 3615089"/>
              <a:gd name="connsiteY4-20" fmla="*/ 1617842 h 16178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15089" h="1617842">
                <a:moveTo>
                  <a:pt x="0" y="1617842"/>
                </a:moveTo>
                <a:lnTo>
                  <a:pt x="1373648" y="11402"/>
                </a:lnTo>
                <a:lnTo>
                  <a:pt x="3615089" y="0"/>
                </a:lnTo>
                <a:lnTo>
                  <a:pt x="3615089" y="1617842"/>
                </a:lnTo>
                <a:lnTo>
                  <a:pt x="0" y="1617842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15000"/>
                </a:schemeClr>
              </a:gs>
              <a:gs pos="61000">
                <a:schemeClr val="bg1">
                  <a:lumMod val="95000"/>
                  <a:alpha val="1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457200"/>
            <a:endParaRPr lang="zh-CN" altLang="en-US" sz="825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1" name="矩形 32"/>
          <p:cNvSpPr/>
          <p:nvPr/>
        </p:nvSpPr>
        <p:spPr>
          <a:xfrm rot="2400000">
            <a:off x="7570664" y="4263263"/>
            <a:ext cx="4016681" cy="2550141"/>
          </a:xfrm>
          <a:custGeom>
            <a:avLst/>
            <a:gdLst>
              <a:gd name="connsiteX0" fmla="*/ 0 w 4017122"/>
              <a:gd name="connsiteY0" fmla="*/ 0 h 2545287"/>
              <a:gd name="connsiteX1" fmla="*/ 4017122 w 4017122"/>
              <a:gd name="connsiteY1" fmla="*/ 0 h 2545287"/>
              <a:gd name="connsiteX2" fmla="*/ 4017122 w 4017122"/>
              <a:gd name="connsiteY2" fmla="*/ 2545287 h 2545287"/>
              <a:gd name="connsiteX3" fmla="*/ 0 w 4017122"/>
              <a:gd name="connsiteY3" fmla="*/ 2545287 h 2545287"/>
              <a:gd name="connsiteX4" fmla="*/ 0 w 4017122"/>
              <a:gd name="connsiteY4" fmla="*/ 0 h 2545287"/>
              <a:gd name="connsiteX0-1" fmla="*/ 0 w 4017122"/>
              <a:gd name="connsiteY0-2" fmla="*/ 5134 h 2550421"/>
              <a:gd name="connsiteX1-3" fmla="*/ 2483958 w 4017122"/>
              <a:gd name="connsiteY1-4" fmla="*/ 0 h 2550421"/>
              <a:gd name="connsiteX2-5" fmla="*/ 4017122 w 4017122"/>
              <a:gd name="connsiteY2-6" fmla="*/ 5134 h 2550421"/>
              <a:gd name="connsiteX3-7" fmla="*/ 4017122 w 4017122"/>
              <a:gd name="connsiteY3-8" fmla="*/ 2550421 h 2550421"/>
              <a:gd name="connsiteX4-9" fmla="*/ 0 w 4017122"/>
              <a:gd name="connsiteY4-10" fmla="*/ 2550421 h 2550421"/>
              <a:gd name="connsiteX5" fmla="*/ 0 w 4017122"/>
              <a:gd name="connsiteY5" fmla="*/ 5134 h 2550421"/>
              <a:gd name="connsiteX0-11" fmla="*/ 0 w 4017122"/>
              <a:gd name="connsiteY0-12" fmla="*/ 2550421 h 2550421"/>
              <a:gd name="connsiteX1-13" fmla="*/ 2483958 w 4017122"/>
              <a:gd name="connsiteY1-14" fmla="*/ 0 h 2550421"/>
              <a:gd name="connsiteX2-15" fmla="*/ 4017122 w 4017122"/>
              <a:gd name="connsiteY2-16" fmla="*/ 5134 h 2550421"/>
              <a:gd name="connsiteX3-17" fmla="*/ 4017122 w 4017122"/>
              <a:gd name="connsiteY3-18" fmla="*/ 2550421 h 2550421"/>
              <a:gd name="connsiteX4-19" fmla="*/ 0 w 4017122"/>
              <a:gd name="connsiteY4-20" fmla="*/ 2550421 h 25504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17122" h="2550421">
                <a:moveTo>
                  <a:pt x="0" y="2550421"/>
                </a:moveTo>
                <a:lnTo>
                  <a:pt x="2483958" y="0"/>
                </a:lnTo>
                <a:lnTo>
                  <a:pt x="4017122" y="5134"/>
                </a:lnTo>
                <a:lnTo>
                  <a:pt x="4017122" y="2550421"/>
                </a:lnTo>
                <a:lnTo>
                  <a:pt x="0" y="2550421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15000"/>
                </a:schemeClr>
              </a:gs>
              <a:gs pos="61000">
                <a:schemeClr val="bg1">
                  <a:lumMod val="95000"/>
                  <a:alpha val="1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457200"/>
            <a:endParaRPr lang="zh-CN" altLang="en-US" sz="825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2" name="矩形 33"/>
          <p:cNvSpPr/>
          <p:nvPr/>
        </p:nvSpPr>
        <p:spPr>
          <a:xfrm rot="2400000">
            <a:off x="7538667" y="3396325"/>
            <a:ext cx="3850141" cy="2375344"/>
          </a:xfrm>
          <a:custGeom>
            <a:avLst/>
            <a:gdLst>
              <a:gd name="connsiteX0" fmla="*/ 0 w 5309305"/>
              <a:gd name="connsiteY0" fmla="*/ 0 h 2375606"/>
              <a:gd name="connsiteX1" fmla="*/ 5309305 w 5309305"/>
              <a:gd name="connsiteY1" fmla="*/ 0 h 2375606"/>
              <a:gd name="connsiteX2" fmla="*/ 5309305 w 5309305"/>
              <a:gd name="connsiteY2" fmla="*/ 2375606 h 2375606"/>
              <a:gd name="connsiteX3" fmla="*/ 0 w 5309305"/>
              <a:gd name="connsiteY3" fmla="*/ 2375606 h 2375606"/>
              <a:gd name="connsiteX4" fmla="*/ 0 w 5309305"/>
              <a:gd name="connsiteY4" fmla="*/ 0 h 2375606"/>
              <a:gd name="connsiteX0-1" fmla="*/ 0 w 5309305"/>
              <a:gd name="connsiteY0-2" fmla="*/ 0 h 2375606"/>
              <a:gd name="connsiteX1-3" fmla="*/ 2252971 w 5309305"/>
              <a:gd name="connsiteY1-4" fmla="*/ 1766 h 2375606"/>
              <a:gd name="connsiteX2-5" fmla="*/ 5309305 w 5309305"/>
              <a:gd name="connsiteY2-6" fmla="*/ 0 h 2375606"/>
              <a:gd name="connsiteX3-7" fmla="*/ 5309305 w 5309305"/>
              <a:gd name="connsiteY3-8" fmla="*/ 2375606 h 2375606"/>
              <a:gd name="connsiteX4-9" fmla="*/ 0 w 5309305"/>
              <a:gd name="connsiteY4-10" fmla="*/ 2375606 h 2375606"/>
              <a:gd name="connsiteX5" fmla="*/ 0 w 5309305"/>
              <a:gd name="connsiteY5" fmla="*/ 0 h 2375606"/>
              <a:gd name="connsiteX0-11" fmla="*/ 0 w 5309305"/>
              <a:gd name="connsiteY0-12" fmla="*/ 2375606 h 2375606"/>
              <a:gd name="connsiteX1-13" fmla="*/ 2252971 w 5309305"/>
              <a:gd name="connsiteY1-14" fmla="*/ 1766 h 2375606"/>
              <a:gd name="connsiteX2-15" fmla="*/ 5309305 w 5309305"/>
              <a:gd name="connsiteY2-16" fmla="*/ 0 h 2375606"/>
              <a:gd name="connsiteX3-17" fmla="*/ 5309305 w 5309305"/>
              <a:gd name="connsiteY3-18" fmla="*/ 2375606 h 2375606"/>
              <a:gd name="connsiteX4-19" fmla="*/ 0 w 5309305"/>
              <a:gd name="connsiteY4-20" fmla="*/ 2375606 h 2375606"/>
              <a:gd name="connsiteX0-21" fmla="*/ 0 w 5309305"/>
              <a:gd name="connsiteY0-22" fmla="*/ 2386085 h 2386085"/>
              <a:gd name="connsiteX1-23" fmla="*/ 2252971 w 5309305"/>
              <a:gd name="connsiteY1-24" fmla="*/ 12245 h 2386085"/>
              <a:gd name="connsiteX2-25" fmla="*/ 3126604 w 5309305"/>
              <a:gd name="connsiteY2-26" fmla="*/ 0 h 2386085"/>
              <a:gd name="connsiteX3-27" fmla="*/ 5309305 w 5309305"/>
              <a:gd name="connsiteY3-28" fmla="*/ 10479 h 2386085"/>
              <a:gd name="connsiteX4-29" fmla="*/ 5309305 w 5309305"/>
              <a:gd name="connsiteY4-30" fmla="*/ 2386085 h 2386085"/>
              <a:gd name="connsiteX5-31" fmla="*/ 0 w 5309305"/>
              <a:gd name="connsiteY5-32" fmla="*/ 2386085 h 2386085"/>
              <a:gd name="connsiteX0-33" fmla="*/ 0 w 5309305"/>
              <a:gd name="connsiteY0-34" fmla="*/ 2386085 h 2386085"/>
              <a:gd name="connsiteX1-35" fmla="*/ 3126604 w 5309305"/>
              <a:gd name="connsiteY1-36" fmla="*/ 0 h 2386085"/>
              <a:gd name="connsiteX2-37" fmla="*/ 5309305 w 5309305"/>
              <a:gd name="connsiteY2-38" fmla="*/ 10479 h 2386085"/>
              <a:gd name="connsiteX3-39" fmla="*/ 5309305 w 5309305"/>
              <a:gd name="connsiteY3-40" fmla="*/ 2386085 h 2386085"/>
              <a:gd name="connsiteX4-41" fmla="*/ 0 w 5309305"/>
              <a:gd name="connsiteY4-42" fmla="*/ 2386085 h 2386085"/>
              <a:gd name="connsiteX0-43" fmla="*/ 0 w 5309305"/>
              <a:gd name="connsiteY0-44" fmla="*/ 2375606 h 2375606"/>
              <a:gd name="connsiteX1-45" fmla="*/ 3104863 w 5309305"/>
              <a:gd name="connsiteY1-46" fmla="*/ 15185 h 2375606"/>
              <a:gd name="connsiteX2-47" fmla="*/ 5309305 w 5309305"/>
              <a:gd name="connsiteY2-48" fmla="*/ 0 h 2375606"/>
              <a:gd name="connsiteX3-49" fmla="*/ 5309305 w 5309305"/>
              <a:gd name="connsiteY3-50" fmla="*/ 2375606 h 2375606"/>
              <a:gd name="connsiteX4-51" fmla="*/ 0 w 5309305"/>
              <a:gd name="connsiteY4-52" fmla="*/ 2375606 h 23756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09305" h="2375606">
                <a:moveTo>
                  <a:pt x="0" y="2375606"/>
                </a:moveTo>
                <a:lnTo>
                  <a:pt x="3104863" y="15185"/>
                </a:lnTo>
                <a:lnTo>
                  <a:pt x="5309305" y="0"/>
                </a:lnTo>
                <a:lnTo>
                  <a:pt x="5309305" y="2375606"/>
                </a:lnTo>
                <a:lnTo>
                  <a:pt x="0" y="2375606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15000"/>
                </a:schemeClr>
              </a:gs>
              <a:gs pos="61000">
                <a:schemeClr val="bg1">
                  <a:lumMod val="95000"/>
                  <a:alpha val="1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457200"/>
            <a:endParaRPr lang="zh-CN" altLang="en-US" sz="825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7222577" y="1921450"/>
            <a:ext cx="3520032" cy="383482"/>
            <a:chOff x="7222699" y="1921283"/>
            <a:chExt cx="3520417" cy="383524"/>
          </a:xfrm>
        </p:grpSpPr>
        <p:sp>
          <p:nvSpPr>
            <p:cNvPr id="94" name="矩形 93"/>
            <p:cNvSpPr/>
            <p:nvPr/>
          </p:nvSpPr>
          <p:spPr>
            <a:xfrm>
              <a:off x="7222699" y="1933894"/>
              <a:ext cx="3005797" cy="3709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33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0303524" y="1921283"/>
              <a:ext cx="439592" cy="337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20000"/>
                </a:lnSpc>
              </a:pPr>
              <a:r>
                <a:rPr lang="en-US" altLang="zh-CN" sz="1330" b="1" dirty="0">
                  <a:solidFill>
                    <a:srgbClr val="DE5000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80%</a:t>
              </a:r>
              <a:endParaRPr lang="zh-CN" altLang="en-US" sz="1330" b="1" dirty="0">
                <a:solidFill>
                  <a:srgbClr val="DE5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222576" y="2896701"/>
            <a:ext cx="2565178" cy="383482"/>
            <a:chOff x="7222699" y="2896643"/>
            <a:chExt cx="2565460" cy="383524"/>
          </a:xfrm>
        </p:grpSpPr>
        <p:sp>
          <p:nvSpPr>
            <p:cNvPr id="97" name="矩形 96"/>
            <p:cNvSpPr/>
            <p:nvPr/>
          </p:nvSpPr>
          <p:spPr>
            <a:xfrm>
              <a:off x="7222699" y="2909254"/>
              <a:ext cx="2090113" cy="3709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33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9348567" y="2896643"/>
              <a:ext cx="439592" cy="337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20000"/>
                </a:lnSpc>
              </a:pPr>
              <a:r>
                <a:rPr lang="en-US" altLang="zh-CN" sz="1330" b="1" dirty="0">
                  <a:solidFill>
                    <a:srgbClr val="DE5000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62%</a:t>
              </a:r>
              <a:endParaRPr lang="zh-CN" altLang="en-US" sz="1330" b="1" dirty="0">
                <a:solidFill>
                  <a:srgbClr val="DE5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222577" y="3871953"/>
            <a:ext cx="3711374" cy="383482"/>
            <a:chOff x="7222699" y="3872003"/>
            <a:chExt cx="3711782" cy="383524"/>
          </a:xfrm>
        </p:grpSpPr>
        <p:sp>
          <p:nvSpPr>
            <p:cNvPr id="100" name="矩形 99"/>
            <p:cNvSpPr/>
            <p:nvPr/>
          </p:nvSpPr>
          <p:spPr>
            <a:xfrm>
              <a:off x="7222699" y="3884614"/>
              <a:ext cx="3257732" cy="3709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33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0494889" y="3872003"/>
              <a:ext cx="439592" cy="337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20000"/>
                </a:lnSpc>
              </a:pPr>
              <a:r>
                <a:rPr lang="en-US" altLang="zh-CN" sz="1330" b="1" dirty="0">
                  <a:solidFill>
                    <a:srgbClr val="DE5000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84%</a:t>
              </a:r>
              <a:endParaRPr lang="zh-CN" altLang="en-US" sz="1330" b="1" dirty="0">
                <a:solidFill>
                  <a:srgbClr val="DE5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222577" y="4847208"/>
            <a:ext cx="3984540" cy="383482"/>
            <a:chOff x="7222699" y="4847363"/>
            <a:chExt cx="3984976" cy="383524"/>
          </a:xfrm>
        </p:grpSpPr>
        <p:sp>
          <p:nvSpPr>
            <p:cNvPr id="103" name="矩形 102"/>
            <p:cNvSpPr/>
            <p:nvPr/>
          </p:nvSpPr>
          <p:spPr>
            <a:xfrm>
              <a:off x="7222699" y="4859974"/>
              <a:ext cx="3535859" cy="3709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33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0768083" y="4847363"/>
              <a:ext cx="439592" cy="337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20000"/>
                </a:lnSpc>
              </a:pPr>
              <a:r>
                <a:rPr lang="en-US" altLang="zh-CN" sz="1330" b="1" dirty="0">
                  <a:solidFill>
                    <a:srgbClr val="DE5000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91%</a:t>
              </a:r>
              <a:endParaRPr lang="zh-CN" altLang="en-US" sz="1330" b="1" dirty="0">
                <a:solidFill>
                  <a:srgbClr val="DE5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6350143" y="2391216"/>
            <a:ext cx="429222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field.</a:t>
            </a:r>
            <a:endParaRPr lang="en-US" altLang="zh-CN" sz="800" dirty="0">
              <a:solidFill>
                <a:srgbClr val="000000">
                  <a:lumMod val="50000"/>
                  <a:lumOff val="50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6350143" y="3362634"/>
            <a:ext cx="429222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field.</a:t>
            </a:r>
            <a:endParaRPr lang="en-US" altLang="zh-CN" sz="800" dirty="0">
              <a:solidFill>
                <a:srgbClr val="000000">
                  <a:lumMod val="50000"/>
                  <a:lumOff val="50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350143" y="4352408"/>
            <a:ext cx="429222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field.</a:t>
            </a:r>
            <a:endParaRPr lang="en-US" altLang="zh-CN" sz="800" dirty="0">
              <a:solidFill>
                <a:srgbClr val="000000">
                  <a:lumMod val="50000"/>
                  <a:lumOff val="50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350143" y="5371225"/>
            <a:ext cx="429222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14000"/>
              </a:lnSpc>
            </a:pP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field.</a:t>
            </a:r>
            <a:endParaRPr lang="en-US" altLang="zh-CN" sz="800" dirty="0">
              <a:solidFill>
                <a:srgbClr val="000000">
                  <a:lumMod val="50000"/>
                  <a:lumOff val="50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172731" y="1973963"/>
            <a:ext cx="1033791" cy="3507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200">
              <a:lnSpc>
                <a:spcPct val="120000"/>
              </a:lnSpc>
            </a:pPr>
            <a:r>
              <a: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文字添加</a:t>
            </a:r>
            <a:endParaRPr lang="zh-CN" altLang="en-US" sz="1400" b="1" dirty="0">
              <a:solidFill>
                <a:srgbClr val="000000">
                  <a:lumMod val="75000"/>
                  <a:lumOff val="25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6172731" y="2933834"/>
            <a:ext cx="1033791" cy="3507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200">
              <a:lnSpc>
                <a:spcPct val="120000"/>
              </a:lnSpc>
            </a:pPr>
            <a:r>
              <a: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文字添加</a:t>
            </a:r>
            <a:endParaRPr lang="zh-CN" altLang="en-US" sz="1400" b="1" dirty="0">
              <a:solidFill>
                <a:srgbClr val="000000">
                  <a:lumMod val="75000"/>
                  <a:lumOff val="25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172731" y="3910302"/>
            <a:ext cx="1033791" cy="3507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200">
              <a:lnSpc>
                <a:spcPct val="120000"/>
              </a:lnSpc>
            </a:pPr>
            <a:r>
              <a: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文字添加</a:t>
            </a:r>
            <a:endParaRPr lang="zh-CN" altLang="en-US" sz="1400" b="1" dirty="0">
              <a:solidFill>
                <a:srgbClr val="000000">
                  <a:lumMod val="75000"/>
                  <a:lumOff val="25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172731" y="4896409"/>
            <a:ext cx="1033791" cy="3507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200">
              <a:lnSpc>
                <a:spcPct val="120000"/>
              </a:lnSpc>
            </a:pPr>
            <a:r>
              <a:rPr lang="zh-CN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文字添加</a:t>
            </a:r>
            <a:endParaRPr lang="zh-CN" altLang="en-US" sz="1400" b="1" dirty="0">
              <a:solidFill>
                <a:srgbClr val="000000">
                  <a:lumMod val="75000"/>
                  <a:lumOff val="25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tags/tag1.xml><?xml version="1.0" encoding="utf-8"?>
<p:tagLst xmlns:p="http://schemas.openxmlformats.org/presentationml/2006/main">
  <p:tag name="MH" val="20170409165936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70409165936"/>
  <p:tag name="MH_LIBRARY" val="GRAPHIC"/>
  <p:tag name="MH_TYPE" val="Other"/>
  <p:tag name="MH_ORDER" val="4"/>
</p:tagLst>
</file>

<file path=ppt/tags/tag11.xml><?xml version="1.0" encoding="utf-8"?>
<p:tagLst xmlns:p="http://schemas.openxmlformats.org/presentationml/2006/main">
  <p:tag name="MH" val="20170409165936"/>
  <p:tag name="MH_LIBRARY" val="GRAPHIC"/>
  <p:tag name="MH_TYPE" val="Other"/>
  <p:tag name="MH_ORDER" val="5"/>
</p:tagLst>
</file>

<file path=ppt/tags/tag12.xml><?xml version="1.0" encoding="utf-8"?>
<p:tagLst xmlns:p="http://schemas.openxmlformats.org/presentationml/2006/main">
  <p:tag name="MH" val="20170409165936"/>
  <p:tag name="MH_LIBRARY" val="GRAPHIC"/>
  <p:tag name="MH_TYPE" val="Other"/>
  <p:tag name="MH_ORDER" val="6"/>
</p:tagLst>
</file>

<file path=ppt/tags/tag13.xml><?xml version="1.0" encoding="utf-8"?>
<p:tagLst xmlns:p="http://schemas.openxmlformats.org/presentationml/2006/main">
  <p:tag name="MH" val="20170409165936"/>
  <p:tag name="MH_LIBRARY" val="GRAPHIC"/>
  <p:tag name="MH_TYPE" val="Other"/>
  <p:tag name="MH_ORDER" val="7"/>
</p:tagLst>
</file>

<file path=ppt/tags/tag14.xml><?xml version="1.0" encoding="utf-8"?>
<p:tagLst xmlns:p="http://schemas.openxmlformats.org/presentationml/2006/main">
  <p:tag name="MH" val="20170409165936"/>
  <p:tag name="MH_LIBRARY" val="GRAPHIC"/>
  <p:tag name="MH_TYPE" val="Other"/>
  <p:tag name="MH_ORDER" val="8"/>
</p:tagLst>
</file>

<file path=ppt/tags/tag15.xml><?xml version="1.0" encoding="utf-8"?>
<p:tagLst xmlns:p="http://schemas.openxmlformats.org/presentationml/2006/main"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ksssss"/>
  <p:tag name="COMMONDATA" val="eyJoZGlkIjoiMjRhNGY4MWQ2MGI4ZTRlODFiNjVmOWU1N2U0NmRiMDMifQ=="/>
</p:tagLst>
</file>

<file path=ppt/tags/tag2.xml><?xml version="1.0" encoding="utf-8"?>
<p:tagLst xmlns:p="http://schemas.openxmlformats.org/presentationml/2006/main">
  <p:tag name="MH" val="20170409165936"/>
  <p:tag name="MH_LIBRARY" val="GRAPHIC"/>
  <p:tag name="MH_TYPE" val="SubTitle"/>
  <p:tag name="MH_ORDER" val="2"/>
</p:tagLst>
</file>

<file path=ppt/tags/tag3.xml><?xml version="1.0" encoding="utf-8"?>
<p:tagLst xmlns:p="http://schemas.openxmlformats.org/presentationml/2006/main">
  <p:tag name="MH" val="20170409165936"/>
  <p:tag name="MH_LIBRARY" val="GRAPHIC"/>
  <p:tag name="MH_TYPE" val="SubTitle"/>
  <p:tag name="MH_ORDER" val="3"/>
</p:tagLst>
</file>

<file path=ppt/tags/tag4.xml><?xml version="1.0" encoding="utf-8"?>
<p:tagLst xmlns:p="http://schemas.openxmlformats.org/presentationml/2006/main">
  <p:tag name="MH" val="20170409165936"/>
  <p:tag name="MH_LIBRARY" val="GRAPHIC"/>
  <p:tag name="MH_TYPE" val="SubTitle"/>
  <p:tag name="MH_ORDER" val="4"/>
</p:tagLst>
</file>

<file path=ppt/tags/tag5.xml><?xml version="1.0" encoding="utf-8"?>
<p:tagLst xmlns:p="http://schemas.openxmlformats.org/presentationml/2006/main">
  <p:tag name="MH" val="20170409165936"/>
  <p:tag name="MH_LIBRARY" val="GRAPHIC"/>
  <p:tag name="MH_TYPE" val="SubTitle"/>
  <p:tag name="MH_ORDER" val="5"/>
</p:tagLst>
</file>

<file path=ppt/tags/tag6.xml><?xml version="1.0" encoding="utf-8"?>
<p:tagLst xmlns:p="http://schemas.openxmlformats.org/presentationml/2006/main">
  <p:tag name="MH" val="20170409165936"/>
  <p:tag name="MH_LIBRARY" val="GRAPHIC"/>
  <p:tag name="MH_TYPE" val="SubTitle"/>
  <p:tag name="MH_ORDER" val="6"/>
</p:tagLst>
</file>

<file path=ppt/tags/tag7.xml><?xml version="1.0" encoding="utf-8"?>
<p:tagLst xmlns:p="http://schemas.openxmlformats.org/presentationml/2006/main">
  <p:tag name="MH" val="20170409165936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409165936"/>
  <p:tag name="MH_LIBRARY" val="GRAPHIC"/>
  <p:tag name="MH_TYPE" val="Other"/>
  <p:tag name="MH_ORDER" val="2"/>
</p:tagLst>
</file>

<file path=ppt/tags/tag9.xml><?xml version="1.0" encoding="utf-8"?>
<p:tagLst xmlns:p="http://schemas.openxmlformats.org/presentationml/2006/main">
  <p:tag name="MH" val="20170409165936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5828</Words>
  <Application>WPS 演示</Application>
  <PresentationFormat>宽屏</PresentationFormat>
  <Paragraphs>619</Paragraphs>
  <Slides>31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64" baseType="lpstr">
      <vt:lpstr>Arial</vt:lpstr>
      <vt:lpstr>宋体</vt:lpstr>
      <vt:lpstr>Wingdings</vt:lpstr>
      <vt:lpstr>字魂35号-经典雅黑</vt:lpstr>
      <vt:lpstr>微软雅黑</vt:lpstr>
      <vt:lpstr>Century Gothic</vt:lpstr>
      <vt:lpstr>字魂36号-正文宋楷</vt:lpstr>
      <vt:lpstr>FZYaoTi</vt:lpstr>
      <vt:lpstr>仿宋_GB2312</vt:lpstr>
      <vt:lpstr>仿宋</vt:lpstr>
      <vt:lpstr>Calibri</vt:lpstr>
      <vt:lpstr>Agency FB</vt:lpstr>
      <vt:lpstr>Trebuchet MS</vt:lpstr>
      <vt:lpstr>方正古隶简体</vt:lpstr>
      <vt:lpstr>等线</vt:lpstr>
      <vt:lpstr>Helvetica Neue Thin</vt:lpstr>
      <vt:lpstr>Gill Sans</vt:lpstr>
      <vt:lpstr>Calibri</vt:lpstr>
      <vt:lpstr>黑体</vt:lpstr>
      <vt:lpstr>Bebas</vt:lpstr>
      <vt:lpstr>等线 Light</vt:lpstr>
      <vt:lpstr>Arial Unicode MS</vt:lpstr>
      <vt:lpstr>Gill Sans</vt:lpstr>
      <vt:lpstr>Segoe Print</vt:lpstr>
      <vt:lpstr>迷你简菱心</vt:lpstr>
      <vt:lpstr>叶根友刀锋黑草</vt:lpstr>
      <vt:lpstr>Roboto Condensed Light</vt:lpstr>
      <vt:lpstr>SF UI Display Thin</vt:lpstr>
      <vt:lpstr>Roboto Light</vt:lpstr>
      <vt:lpstr>新宋体</vt:lpstr>
      <vt:lpstr>等线</vt:lpstr>
      <vt:lpstr>Vrinda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ksssss</dc:title>
  <dc:creator>Administrator</dc:creator>
  <cp:lastModifiedBy>剁辣椒</cp:lastModifiedBy>
  <cp:revision>120</cp:revision>
  <dcterms:created xsi:type="dcterms:W3CDTF">2019-03-13T01:34:00Z</dcterms:created>
  <dcterms:modified xsi:type="dcterms:W3CDTF">2024-01-11T08:02:49Z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C2D145E3B14E45D3B9E7B2C2ABC46A24_12</vt:lpwstr>
  </property>
  <property fmtid="{D5CDD505-2E9C-101B-9397-08002B2CF9AE}" pid="3" name="KSOProductBuildVer">
    <vt:lpwstr>2052-12.1.0.15358</vt:lpwstr>
  </property>
</Properties>
</file>