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fonts/font1.fntdata" ContentType="application/x-fontdata"/>
  <Override PartName="/ppt/fonts/font2.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66" r:id="rId3"/>
  </p:sldMasterIdLst>
  <p:notesMasterIdLst>
    <p:notesMasterId r:id="rId5"/>
  </p:notesMasterIdLst>
  <p:sldIdLst>
    <p:sldId id="445" r:id="rId4"/>
    <p:sldId id="450" r:id="rId6"/>
    <p:sldId id="417" r:id="rId7"/>
    <p:sldId id="368" r:id="rId8"/>
    <p:sldId id="424" r:id="rId9"/>
    <p:sldId id="425" r:id="rId10"/>
    <p:sldId id="426" r:id="rId11"/>
    <p:sldId id="373" r:id="rId12"/>
    <p:sldId id="446" r:id="rId13"/>
    <p:sldId id="427" r:id="rId14"/>
    <p:sldId id="375" r:id="rId15"/>
    <p:sldId id="398" r:id="rId16"/>
    <p:sldId id="377" r:id="rId17"/>
    <p:sldId id="447" r:id="rId18"/>
    <p:sldId id="378" r:id="rId19"/>
    <p:sldId id="428" r:id="rId20"/>
    <p:sldId id="429" r:id="rId21"/>
    <p:sldId id="401" r:id="rId22"/>
    <p:sldId id="448" r:id="rId23"/>
    <p:sldId id="430" r:id="rId24"/>
    <p:sldId id="431" r:id="rId25"/>
    <p:sldId id="399" r:id="rId26"/>
    <p:sldId id="400" r:id="rId27"/>
    <p:sldId id="449" r:id="rId28"/>
  </p:sldIdLst>
  <p:sldSz cx="12192000" cy="6858000"/>
  <p:notesSz cx="6858000" cy="9144000"/>
  <p:embeddedFontLst>
    <p:embeddedFont>
      <p:font typeface="字魂105号-简雅黑" panose="00000500000000000000" charset="-122"/>
      <p:regular r:id="rId32"/>
    </p:embeddedFont>
    <p:embeddedFont>
      <p:font typeface="等线" panose="02010600030101010101" charset="-122"/>
      <p:regular r:id="rId33"/>
    </p:embeddedFont>
  </p:embeddedFontLst>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89" userDrawn="1">
          <p15:clr>
            <a:srgbClr val="A4A3A4"/>
          </p15:clr>
        </p15:guide>
        <p15:guide id="2" pos="38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9CB5"/>
    <a:srgbClr val="2C4E86"/>
    <a:srgbClr val="4BACC6"/>
    <a:srgbClr val="0965AA"/>
    <a:srgbClr val="2188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96" d="100"/>
          <a:sy n="96" d="100"/>
        </p:scale>
        <p:origin x="102" y="558"/>
      </p:cViewPr>
      <p:guideLst>
        <p:guide orient="horz" pos="3489"/>
        <p:guide pos="38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4" Type="http://schemas.openxmlformats.org/officeDocument/2006/relationships/tags" Target="tags/tag1.xml"/><Relationship Id="rId33" Type="http://schemas.openxmlformats.org/officeDocument/2006/relationships/font" Target="fonts/font2.fntdata"/><Relationship Id="rId32" Type="http://schemas.openxmlformats.org/officeDocument/2006/relationships/font" Target="fonts/font1.fntdata"/><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Master" Target="slideMasters/slideMaster2.xml"/><Relationship Id="rId29" Type="http://schemas.openxmlformats.org/officeDocument/2006/relationships/presProps" Target="presProps.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系列 1</c:v>
                </c:pt>
              </c:strCache>
            </c:strRef>
          </c:tx>
          <c:spPr>
            <a:ln w="28575" cap="rnd">
              <a:solidFill>
                <a:srgbClr val="399CB5"/>
              </a:solidFill>
              <a:round/>
            </a:ln>
            <a:effectLst/>
          </c:spPr>
          <c:marker>
            <c:symbol val="circle"/>
            <c:size val="5"/>
            <c:spPr>
              <a:solidFill>
                <a:srgbClr val="399CB5"/>
              </a:solidFill>
              <a:ln w="9525">
                <a:solidFill>
                  <a:srgbClr val="399CB5"/>
                </a:solidFill>
              </a:ln>
              <a:effectLst/>
            </c:spPr>
          </c:marker>
          <c:dLbls>
            <c:delete val="1"/>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mooth val="1"/>
        </c:ser>
        <c:ser>
          <c:idx val="1"/>
          <c:order val="1"/>
          <c:tx>
            <c:strRef>
              <c:f>Sheet1!$C$1</c:f>
              <c:strCache>
                <c:ptCount val="1"/>
                <c:pt idx="0">
                  <c:v>系列 2</c:v>
                </c:pt>
              </c:strCache>
            </c:strRef>
          </c:tx>
          <c:spPr>
            <a:ln w="28575" cap="rnd">
              <a:solidFill>
                <a:srgbClr val="2A96AA"/>
              </a:solidFill>
              <a:round/>
            </a:ln>
            <a:effectLst/>
          </c:spPr>
          <c:marker>
            <c:symbol val="circle"/>
            <c:size val="5"/>
            <c:spPr>
              <a:solidFill>
                <a:srgbClr val="0965AA"/>
              </a:solidFill>
              <a:ln w="9525">
                <a:solidFill>
                  <a:srgbClr val="2A96AA"/>
                </a:solidFill>
              </a:ln>
              <a:effectLst/>
            </c:spPr>
          </c:marker>
          <c:dLbls>
            <c:delete val="1"/>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mooth val="1"/>
        </c:ser>
        <c:ser>
          <c:idx val="2"/>
          <c:order val="2"/>
          <c:tx>
            <c:strRef>
              <c:f>Sheet1!$D$1</c:f>
              <c:strCache>
                <c:ptCount val="1"/>
                <c:pt idx="0">
                  <c:v>系列 3</c:v>
                </c:pt>
              </c:strCache>
            </c:strRef>
          </c:tx>
          <c:spPr>
            <a:ln w="28575" cap="rnd">
              <a:solidFill>
                <a:srgbClr val="2A96AA"/>
              </a:solidFill>
              <a:round/>
            </a:ln>
            <a:effectLst/>
          </c:spPr>
          <c:marker>
            <c:symbol val="circle"/>
            <c:size val="5"/>
            <c:spPr>
              <a:solidFill>
                <a:srgbClr val="0965AA"/>
              </a:solidFill>
              <a:ln w="9525">
                <a:solidFill>
                  <a:srgbClr val="2A96AA"/>
                </a:solidFill>
              </a:ln>
              <a:effectLst/>
            </c:spPr>
          </c:marker>
          <c:dLbls>
            <c:delete val="1"/>
          </c:dLbls>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mooth val="1"/>
        </c:ser>
        <c:dLbls>
          <c:showLegendKey val="0"/>
          <c:showVal val="0"/>
          <c:showCatName val="0"/>
          <c:showSerName val="0"/>
          <c:showPercent val="0"/>
          <c:showBubbleSize val="0"/>
        </c:dLbls>
        <c:marker val="1"/>
        <c:smooth val="1"/>
        <c:axId val="973979256"/>
        <c:axId val="973981880"/>
      </c:lineChart>
      <c:catAx>
        <c:axId val="973979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ea"/>
                <a:sym typeface="+mn-lt"/>
              </a:defRPr>
            </a:pPr>
          </a:p>
        </c:txPr>
        <c:crossAx val="973981880"/>
        <c:crosses val="autoZero"/>
        <c:auto val="1"/>
        <c:lblAlgn val="ctr"/>
        <c:lblOffset val="100"/>
        <c:noMultiLvlLbl val="0"/>
      </c:catAx>
      <c:valAx>
        <c:axId val="973981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ea"/>
                <a:sym typeface="+mn-lt"/>
              </a:defRPr>
            </a:pPr>
          </a:p>
        </c:txPr>
        <c:crossAx val="9739792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ea"/>
              <a:sym typeface="+mn-lt"/>
            </a:defRPr>
          </a:pPr>
        </a:p>
      </c:txPr>
    </c:legend>
    <c:plotVisOnly val="1"/>
    <c:dispBlanksAs val="gap"/>
    <c:showDLblsOverMax val="0"/>
  </c:chart>
  <c:spPr>
    <a:noFill/>
    <a:ln>
      <a:noFill/>
    </a:ln>
    <a:effectLst/>
  </c:spPr>
  <c:txPr>
    <a:bodyPr/>
    <a:lstStyle/>
    <a:p>
      <a:pPr>
        <a:defRPr lang="zh-CN">
          <a:latin typeface="+mn-lt"/>
          <a:ea typeface="+mn-ea"/>
          <a:cs typeface="+mn-ea"/>
          <a:sym typeface="+mn-lt"/>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E57F7A-7669-4F24-9377-6A1B26936BB8}"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18D04C-3261-43FC-A901-FD74B00E456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E8AF01-B5BF-4AB5-A222-91371B792CDC}"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0E0E2-7263-44C4-AAA9-733DBA7BD205}"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8D04C-3261-43FC-A901-FD74B00E4560}"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8D04C-3261-43FC-A901-FD74B00E4560}"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8D04C-3261-43FC-A901-FD74B00E4560}"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EC4DAE-4541-43CA-A4FF-DC618A162F89}"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8D04C-3261-43FC-A901-FD74B00E4560}"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1BCE49C-2114-404F-AF2A-058CF607A9D3}"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8D04C-3261-43FC-A901-FD74B00E4560}"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EC4DAE-4541-43CA-A4FF-DC618A162F89}"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1BCE49C-2114-404F-AF2A-058CF607A9D3}"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8D04C-3261-43FC-A901-FD74B00E4560}"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8D04C-3261-43FC-A901-FD74B00E4560}"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EE8AF01-B5BF-4AB5-A222-91371B792CDC}"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EC4DAE-4541-43CA-A4FF-DC618A162F89}"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8D04C-3261-43FC-A901-FD74B00E4560}"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E5C54B1-045F-43B3-BA26-8CCA5E81C2F6}"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1AE2D31-2B6A-425C-8DAF-63D853CEDF05}"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E5C54B1-045F-43B3-BA26-8CCA5E81C2F6}"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E18D04C-3261-43FC-A901-FD74B00E4560}"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EC4DAE-4541-43CA-A4FF-DC618A162F89}"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09CACF05-F5A4-444A-B84E-FE9CF0E7AF3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CE2C4A6-971A-46F2-814C-5EE1D0702650}" type="slidenum">
              <a:rPr lang="zh-CN" altLang="en-US" smtClean="0"/>
            </a:fld>
            <a:endParaRPr lang="zh-CN" altLang="en-US"/>
          </a:p>
        </p:txBody>
      </p:sp>
    </p:spTree>
  </p:cSld>
  <p:clrMapOvr>
    <a:masterClrMapping/>
  </p:clrMapOvr>
  <p:transition spd="slow" advClick="0" advTm="2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09CACF05-F5A4-444A-B84E-FE9CF0E7AF3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CE2C4A6-971A-46F2-814C-5EE1D0702650}" type="slidenum">
              <a:rPr lang="zh-CN" altLang="en-US" smtClean="0"/>
            </a:fld>
            <a:endParaRPr lang="zh-CN" altLang="en-US"/>
          </a:p>
        </p:txBody>
      </p:sp>
    </p:spTree>
  </p:cSld>
  <p:clrMapOvr>
    <a:masterClrMapping/>
  </p:clrMapOvr>
  <p:transition spd="slow" advClick="0" advTm="2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09CACF05-F5A4-444A-B84E-FE9CF0E7AF3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CE2C4A6-971A-46F2-814C-5EE1D0702650}" type="slidenum">
              <a:rPr lang="zh-CN" altLang="en-US" smtClean="0"/>
            </a:fld>
            <a:endParaRPr lang="zh-CN" altLang="en-US"/>
          </a:p>
        </p:txBody>
      </p:sp>
    </p:spTree>
  </p:cSld>
  <p:clrMapOvr>
    <a:masterClrMapping/>
  </p:clrMapOvr>
  <p:transition spd="slow" advClick="0" advTm="200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0_Custom Layout">
    <p:spTree>
      <p:nvGrpSpPr>
        <p:cNvPr id="1" name=""/>
        <p:cNvGrpSpPr/>
        <p:nvPr/>
      </p:nvGrpSpPr>
      <p:grpSpPr>
        <a:xfrm>
          <a:off x="0" y="0"/>
          <a:ext cx="0" cy="0"/>
          <a:chOff x="0" y="0"/>
          <a:chExt cx="0" cy="0"/>
        </a:xfrm>
      </p:grpSpPr>
      <p:sp>
        <p:nvSpPr>
          <p:cNvPr id="15" name="Picture Placeholder 14"/>
          <p:cNvSpPr>
            <a:spLocks noGrp="1"/>
          </p:cNvSpPr>
          <p:nvPr>
            <p:ph type="pic" sz="quarter" idx="10"/>
          </p:nvPr>
        </p:nvSpPr>
        <p:spPr>
          <a:xfrm>
            <a:off x="4071257" y="702894"/>
            <a:ext cx="7282543" cy="5452213"/>
          </a:xfrm>
          <a:custGeom>
            <a:avLst/>
            <a:gdLst>
              <a:gd name="connsiteX0" fmla="*/ 3868838 w 7282543"/>
              <a:gd name="connsiteY0" fmla="*/ 3467804 h 5452213"/>
              <a:gd name="connsiteX1" fmla="*/ 6440201 w 7282543"/>
              <a:gd name="connsiteY1" fmla="*/ 3467804 h 5452213"/>
              <a:gd name="connsiteX2" fmla="*/ 6440201 w 7282543"/>
              <a:gd name="connsiteY2" fmla="*/ 4823489 h 5452213"/>
              <a:gd name="connsiteX3" fmla="*/ 3868838 w 7282543"/>
              <a:gd name="connsiteY3" fmla="*/ 4823489 h 5452213"/>
              <a:gd name="connsiteX4" fmla="*/ 0 w 7282543"/>
              <a:gd name="connsiteY4" fmla="*/ 2829256 h 5452213"/>
              <a:gd name="connsiteX5" fmla="*/ 3768376 w 7282543"/>
              <a:gd name="connsiteY5" fmla="*/ 2829256 h 5452213"/>
              <a:gd name="connsiteX6" fmla="*/ 3768376 w 7282543"/>
              <a:gd name="connsiteY6" fmla="*/ 5452213 h 5452213"/>
              <a:gd name="connsiteX7" fmla="*/ 0 w 7282543"/>
              <a:gd name="connsiteY7" fmla="*/ 5452213 h 5452213"/>
              <a:gd name="connsiteX8" fmla="*/ 3868837 w 7282543"/>
              <a:gd name="connsiteY8" fmla="*/ 1552161 h 5452213"/>
              <a:gd name="connsiteX9" fmla="*/ 7282543 w 7282543"/>
              <a:gd name="connsiteY9" fmla="*/ 1552161 h 5452213"/>
              <a:gd name="connsiteX10" fmla="*/ 7282543 w 7282543"/>
              <a:gd name="connsiteY10" fmla="*/ 3359741 h 5452213"/>
              <a:gd name="connsiteX11" fmla="*/ 3868837 w 7282543"/>
              <a:gd name="connsiteY11" fmla="*/ 3359741 h 5452213"/>
              <a:gd name="connsiteX12" fmla="*/ 1296765 w 7282543"/>
              <a:gd name="connsiteY12" fmla="*/ 697490 h 5452213"/>
              <a:gd name="connsiteX13" fmla="*/ 3768377 w 7282543"/>
              <a:gd name="connsiteY13" fmla="*/ 697490 h 5452213"/>
              <a:gd name="connsiteX14" fmla="*/ 3768377 w 7282543"/>
              <a:gd name="connsiteY14" fmla="*/ 2711369 h 5452213"/>
              <a:gd name="connsiteX15" fmla="*/ 1296765 w 7282543"/>
              <a:gd name="connsiteY15" fmla="*/ 2711369 h 5452213"/>
              <a:gd name="connsiteX16" fmla="*/ 3868839 w 7282543"/>
              <a:gd name="connsiteY16" fmla="*/ 0 h 5452213"/>
              <a:gd name="connsiteX17" fmla="*/ 5952529 w 7282543"/>
              <a:gd name="connsiteY17" fmla="*/ 0 h 5452213"/>
              <a:gd name="connsiteX18" fmla="*/ 5952529 w 7282543"/>
              <a:gd name="connsiteY18" fmla="*/ 1444098 h 5452213"/>
              <a:gd name="connsiteX19" fmla="*/ 3868839 w 7282543"/>
              <a:gd name="connsiteY19" fmla="*/ 1444098 h 5452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282543" h="5452213">
                <a:moveTo>
                  <a:pt x="3868838" y="3467804"/>
                </a:moveTo>
                <a:lnTo>
                  <a:pt x="6440201" y="3467804"/>
                </a:lnTo>
                <a:lnTo>
                  <a:pt x="6440201" y="4823489"/>
                </a:lnTo>
                <a:lnTo>
                  <a:pt x="3868838" y="4823489"/>
                </a:lnTo>
                <a:close/>
                <a:moveTo>
                  <a:pt x="0" y="2829256"/>
                </a:moveTo>
                <a:lnTo>
                  <a:pt x="3768376" y="2829256"/>
                </a:lnTo>
                <a:lnTo>
                  <a:pt x="3768376" y="5452213"/>
                </a:lnTo>
                <a:lnTo>
                  <a:pt x="0" y="5452213"/>
                </a:lnTo>
                <a:close/>
                <a:moveTo>
                  <a:pt x="3868837" y="1552161"/>
                </a:moveTo>
                <a:lnTo>
                  <a:pt x="7282543" y="1552161"/>
                </a:lnTo>
                <a:lnTo>
                  <a:pt x="7282543" y="3359741"/>
                </a:lnTo>
                <a:lnTo>
                  <a:pt x="3868837" y="3359741"/>
                </a:lnTo>
                <a:close/>
                <a:moveTo>
                  <a:pt x="1296765" y="697490"/>
                </a:moveTo>
                <a:lnTo>
                  <a:pt x="3768377" y="697490"/>
                </a:lnTo>
                <a:lnTo>
                  <a:pt x="3768377" y="2711369"/>
                </a:lnTo>
                <a:lnTo>
                  <a:pt x="1296765" y="2711369"/>
                </a:lnTo>
                <a:close/>
                <a:moveTo>
                  <a:pt x="3868839" y="0"/>
                </a:moveTo>
                <a:lnTo>
                  <a:pt x="5952529" y="0"/>
                </a:lnTo>
                <a:lnTo>
                  <a:pt x="5952529" y="1444098"/>
                </a:lnTo>
                <a:lnTo>
                  <a:pt x="3868839" y="1444098"/>
                </a:lnTo>
                <a:close/>
              </a:path>
            </a:pathLst>
          </a:custGeom>
        </p:spPr>
        <p:txBody>
          <a:bodyPr rtlCol="0">
            <a:noAutofit/>
          </a:bodyPr>
          <a:lstStyle/>
          <a:p>
            <a:pPr lvl="0"/>
            <a:endParaRPr lang="en-US" noProof="0"/>
          </a:p>
        </p:txBody>
      </p:sp>
    </p:spTree>
  </p:cSld>
  <p:clrMapOvr>
    <a:masterClrMapping/>
  </p:clrMapOvr>
  <p:transition spd="slow" advClick="0" advTm="200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Creative slide (1)">
    <p:spTree>
      <p:nvGrpSpPr>
        <p:cNvPr id="1" name=""/>
        <p:cNvGrpSpPr/>
        <p:nvPr/>
      </p:nvGrpSpPr>
      <p:grpSpPr>
        <a:xfrm>
          <a:off x="0" y="0"/>
          <a:ext cx="0" cy="0"/>
          <a:chOff x="0" y="0"/>
          <a:chExt cx="0" cy="0"/>
        </a:xfrm>
      </p:grpSpPr>
      <p:sp>
        <p:nvSpPr>
          <p:cNvPr id="22" name="Shape 22"/>
          <p:cNvSpPr>
            <a:spLocks noGrp="1"/>
          </p:cNvSpPr>
          <p:nvPr>
            <p:ph type="pic" sz="quarter" idx="13"/>
          </p:nvPr>
        </p:nvSpPr>
        <p:spPr>
          <a:xfrm>
            <a:off x="2065126" y="-1"/>
            <a:ext cx="3935327" cy="1996788"/>
          </a:xfrm>
          <a:prstGeom prst="rect">
            <a:avLst/>
          </a:prstGeom>
        </p:spPr>
        <p:txBody>
          <a:bodyPr lIns="91439" tIns="45719" rIns="91439" bIns="45719" anchor="t">
            <a:noAutofit/>
          </a:bodyPr>
          <a:lstStyle/>
          <a:p/>
        </p:txBody>
      </p:sp>
      <p:sp>
        <p:nvSpPr>
          <p:cNvPr id="23" name="Shape 23"/>
          <p:cNvSpPr>
            <a:spLocks noGrp="1"/>
          </p:cNvSpPr>
          <p:nvPr>
            <p:ph type="pic" sz="quarter" idx="14"/>
          </p:nvPr>
        </p:nvSpPr>
        <p:spPr>
          <a:xfrm>
            <a:off x="2065126" y="4859100"/>
            <a:ext cx="3935327" cy="1996787"/>
          </a:xfrm>
          <a:prstGeom prst="rect">
            <a:avLst/>
          </a:prstGeom>
        </p:spPr>
        <p:txBody>
          <a:bodyPr lIns="91439" tIns="45719" rIns="91439" bIns="45719" anchor="t">
            <a:noAutofit/>
          </a:bodyPr>
          <a:lstStyle/>
          <a:p/>
        </p:txBody>
      </p:sp>
      <p:sp>
        <p:nvSpPr>
          <p:cNvPr id="24" name="Shape 24"/>
          <p:cNvSpPr>
            <a:spLocks noGrp="1"/>
          </p:cNvSpPr>
          <p:nvPr>
            <p:ph type="sldNum" sz="quarter" idx="2"/>
          </p:nvPr>
        </p:nvSpPr>
        <p:spPr>
          <a:xfrm>
            <a:off x="721523" y="2851457"/>
            <a:ext cx="1279197" cy="1256754"/>
          </a:xfrm>
          <a:prstGeom prst="rect">
            <a:avLst/>
          </a:prstGeom>
        </p:spPr>
        <p:txBody>
          <a:bodyPr/>
          <a:lstStyle/>
          <a:p>
            <a:fld id="{86CB4B4D-7CA3-9044-876B-883B54F8677D}" type="slidenum">
              <a:rPr/>
            </a:fld>
            <a:endParaRPr/>
          </a:p>
        </p:txBody>
      </p:sp>
      <p:sp>
        <p:nvSpPr>
          <p:cNvPr id="25" name="Shape 25"/>
          <p:cNvSpPr>
            <a:spLocks noGrp="1"/>
          </p:cNvSpPr>
          <p:nvPr>
            <p:ph type="body" sz="quarter" idx="1" hasCustomPrompt="1"/>
          </p:nvPr>
        </p:nvSpPr>
        <p:spPr>
          <a:xfrm>
            <a:off x="7170356" y="2680704"/>
            <a:ext cx="4095056" cy="1496592"/>
          </a:xfrm>
          <a:prstGeom prst="rect">
            <a:avLst/>
          </a:prstGeom>
        </p:spPr>
        <p:txBody>
          <a:bodyPr anchor="t">
            <a:noAutofit/>
          </a:bodyPr>
          <a:lstStyle>
            <a:lvl1pPr marL="0" indent="0">
              <a:lnSpc>
                <a:spcPct val="150000"/>
              </a:lnSpc>
              <a:spcBef>
                <a:spcPts val="0"/>
              </a:spcBef>
              <a:buSzTx/>
              <a:buNone/>
            </a:lvl1pPr>
            <a:lvl2pPr marL="0" indent="114300">
              <a:lnSpc>
                <a:spcPct val="150000"/>
              </a:lnSpc>
              <a:spcBef>
                <a:spcPts val="0"/>
              </a:spcBef>
              <a:buSzTx/>
              <a:buNone/>
            </a:lvl2pPr>
            <a:lvl3pPr marL="0" indent="228600">
              <a:lnSpc>
                <a:spcPct val="150000"/>
              </a:lnSpc>
              <a:spcBef>
                <a:spcPts val="0"/>
              </a:spcBef>
              <a:buSzTx/>
              <a:buNone/>
            </a:lvl3pPr>
            <a:lvl4pPr marL="0" indent="342900">
              <a:lnSpc>
                <a:spcPct val="150000"/>
              </a:lnSpc>
              <a:spcBef>
                <a:spcPts val="0"/>
              </a:spcBef>
              <a:buSzTx/>
              <a:buNone/>
            </a:lvl4pPr>
            <a:lvl5pPr marL="0" indent="457200">
              <a:lnSpc>
                <a:spcPct val="150000"/>
              </a:lnSpc>
              <a:spcBef>
                <a:spcPts val="0"/>
              </a:spcBef>
              <a:buSzTx/>
              <a:buNone/>
            </a:lvl5pPr>
          </a:lstStyle>
          <a:p>
            <a:r>
              <a:t>Body Level One</a:t>
            </a:r>
          </a:p>
          <a:p>
            <a:pPr lvl="1"/>
            <a:r>
              <a:t>Body Level Two</a:t>
            </a:r>
          </a:p>
          <a:p>
            <a:pPr lvl="2"/>
            <a:r>
              <a:t>Body Level Three</a:t>
            </a:r>
          </a:p>
          <a:p>
            <a:pPr lvl="3"/>
            <a:r>
              <a:t>Body Level Four</a:t>
            </a:r>
          </a:p>
          <a:p>
            <a:pPr lvl="4"/>
            <a:r>
              <a:t>Body Level Five</a:t>
            </a:r>
          </a:p>
        </p:txBody>
      </p:sp>
      <p:sp>
        <p:nvSpPr>
          <p:cNvPr id="26" name="Shape 26"/>
          <p:cNvSpPr>
            <a:spLocks noGrp="1"/>
          </p:cNvSpPr>
          <p:nvPr>
            <p:ph type="title" hasCustomPrompt="1"/>
          </p:nvPr>
        </p:nvSpPr>
        <p:spPr>
          <a:xfrm>
            <a:off x="2034175" y="2909958"/>
            <a:ext cx="4811045" cy="853216"/>
          </a:xfrm>
          <a:prstGeom prst="rect">
            <a:avLst/>
          </a:prstGeom>
        </p:spPr>
        <p:txBody>
          <a:bodyPr/>
          <a:lstStyle>
            <a:lvl1pPr algn="l">
              <a:defRPr sz="3500"/>
            </a:lvl1pPr>
          </a:lstStyle>
          <a:p>
            <a:r>
              <a:t>Title Text</a:t>
            </a:r>
          </a:p>
        </p:txBody>
      </p:sp>
    </p:spTree>
  </p:cSld>
  <p:clrMapOvr>
    <a:masterClrMapping/>
  </p:clrMapOvr>
  <p:transition spd="slow" advClick="0" advTm="200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p:transition spd="slow" advClick="0" advTm="200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9_标题和内容">
    <p:spTree>
      <p:nvGrpSpPr>
        <p:cNvPr id="1" name=""/>
        <p:cNvGrpSpPr/>
        <p:nvPr/>
      </p:nvGrpSpPr>
      <p:grpSpPr>
        <a:xfrm>
          <a:off x="0" y="0"/>
          <a:ext cx="0" cy="0"/>
          <a:chOff x="0" y="0"/>
          <a:chExt cx="0" cy="0"/>
        </a:xfrm>
      </p:grpSpPr>
    </p:spTree>
  </p:cSld>
  <p:clrMapOvr>
    <a:masterClrMapping/>
  </p:clrMapOvr>
  <p:transition spd="slow" advClick="0" advTm="200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3_标题幻灯片">
    <p:spTree>
      <p:nvGrpSpPr>
        <p:cNvPr id="1" name=""/>
        <p:cNvGrpSpPr/>
        <p:nvPr/>
      </p:nvGrpSpPr>
      <p:grpSpPr>
        <a:xfrm>
          <a:off x="0" y="0"/>
          <a:ext cx="0" cy="0"/>
          <a:chOff x="0" y="0"/>
          <a:chExt cx="0" cy="0"/>
        </a:xfrm>
      </p:grpSpPr>
    </p:spTree>
  </p:cSld>
  <p:clrMapOvr>
    <a:masterClrMapping/>
  </p:clrMapOvr>
  <p:transition spd="slow" advClick="0" advTm="200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irst Slide">
    <p:spTree>
      <p:nvGrpSpPr>
        <p:cNvPr id="1" name=""/>
        <p:cNvGrpSpPr/>
        <p:nvPr/>
      </p:nvGrpSpPr>
      <p:grpSpPr>
        <a:xfrm>
          <a:off x="0" y="0"/>
          <a:ext cx="0" cy="0"/>
          <a:chOff x="0" y="0"/>
          <a:chExt cx="0" cy="0"/>
        </a:xfrm>
      </p:grpSpPr>
      <p:sp>
        <p:nvSpPr>
          <p:cNvPr id="15" name="Picture Placeholder 2"/>
          <p:cNvSpPr>
            <a:spLocks noGrp="1"/>
          </p:cNvSpPr>
          <p:nvPr>
            <p:ph type="pic" sz="quarter" idx="17"/>
          </p:nvPr>
        </p:nvSpPr>
        <p:spPr>
          <a:xfrm>
            <a:off x="4064000" y="441961"/>
            <a:ext cx="4368800" cy="3083564"/>
          </a:xfrm>
          <a:custGeom>
            <a:avLst/>
            <a:gdLst/>
            <a:ahLst/>
            <a:cxnLst/>
            <a:rect l="l" t="t" r="r" b="b"/>
            <a:pathLst>
              <a:path w="3276600" h="3124200">
                <a:moveTo>
                  <a:pt x="3028950" y="0"/>
                </a:moveTo>
                <a:cubicBezTo>
                  <a:pt x="3165723" y="0"/>
                  <a:pt x="3276600" y="110877"/>
                  <a:pt x="3276600" y="247650"/>
                </a:cubicBezTo>
                <a:lnTo>
                  <a:pt x="3276600" y="2876550"/>
                </a:lnTo>
                <a:cubicBezTo>
                  <a:pt x="3276600" y="3013323"/>
                  <a:pt x="3165723" y="3124200"/>
                  <a:pt x="3028950" y="3124200"/>
                </a:cubicBezTo>
                <a:cubicBezTo>
                  <a:pt x="2892177" y="3124200"/>
                  <a:pt x="2781300" y="3013323"/>
                  <a:pt x="2781300" y="2876550"/>
                </a:cubicBezTo>
                <a:lnTo>
                  <a:pt x="2781300" y="247650"/>
                </a:lnTo>
                <a:cubicBezTo>
                  <a:pt x="2781300" y="110877"/>
                  <a:pt x="2892177" y="0"/>
                  <a:pt x="3028950" y="0"/>
                </a:cubicBezTo>
                <a:close/>
                <a:moveTo>
                  <a:pt x="2317750" y="0"/>
                </a:moveTo>
                <a:cubicBezTo>
                  <a:pt x="2454523" y="0"/>
                  <a:pt x="2565400" y="110877"/>
                  <a:pt x="2565400" y="247650"/>
                </a:cubicBezTo>
                <a:lnTo>
                  <a:pt x="2565400" y="2876550"/>
                </a:lnTo>
                <a:cubicBezTo>
                  <a:pt x="2565400" y="3013323"/>
                  <a:pt x="2454523" y="3124200"/>
                  <a:pt x="2317750" y="3124200"/>
                </a:cubicBezTo>
                <a:cubicBezTo>
                  <a:pt x="2180977" y="3124200"/>
                  <a:pt x="2070100" y="3013323"/>
                  <a:pt x="2070100" y="2876550"/>
                </a:cubicBezTo>
                <a:lnTo>
                  <a:pt x="2070100" y="247650"/>
                </a:lnTo>
                <a:cubicBezTo>
                  <a:pt x="2070100" y="110877"/>
                  <a:pt x="2180977" y="0"/>
                  <a:pt x="2317750" y="0"/>
                </a:cubicBezTo>
                <a:close/>
                <a:moveTo>
                  <a:pt x="1606550" y="0"/>
                </a:moveTo>
                <a:cubicBezTo>
                  <a:pt x="1743323" y="0"/>
                  <a:pt x="1854200" y="110877"/>
                  <a:pt x="1854200" y="247650"/>
                </a:cubicBezTo>
                <a:lnTo>
                  <a:pt x="1854200" y="2876550"/>
                </a:lnTo>
                <a:cubicBezTo>
                  <a:pt x="1854200" y="3013323"/>
                  <a:pt x="1743323" y="3124200"/>
                  <a:pt x="1606550" y="3124200"/>
                </a:cubicBezTo>
                <a:cubicBezTo>
                  <a:pt x="1469777" y="3124200"/>
                  <a:pt x="1358900" y="3013323"/>
                  <a:pt x="1358900" y="2876550"/>
                </a:cubicBezTo>
                <a:lnTo>
                  <a:pt x="1358900" y="247650"/>
                </a:lnTo>
                <a:cubicBezTo>
                  <a:pt x="1358900" y="110877"/>
                  <a:pt x="1469777" y="0"/>
                  <a:pt x="1606550" y="0"/>
                </a:cubicBezTo>
                <a:close/>
                <a:moveTo>
                  <a:pt x="958850" y="0"/>
                </a:moveTo>
                <a:cubicBezTo>
                  <a:pt x="1095623" y="0"/>
                  <a:pt x="1206500" y="110877"/>
                  <a:pt x="1206500" y="247650"/>
                </a:cubicBezTo>
                <a:lnTo>
                  <a:pt x="1206500" y="2876550"/>
                </a:lnTo>
                <a:cubicBezTo>
                  <a:pt x="1206500" y="3013323"/>
                  <a:pt x="1095623" y="3124200"/>
                  <a:pt x="958850" y="3124200"/>
                </a:cubicBezTo>
                <a:cubicBezTo>
                  <a:pt x="822077" y="3124200"/>
                  <a:pt x="711200" y="3013323"/>
                  <a:pt x="711200" y="2876550"/>
                </a:cubicBezTo>
                <a:lnTo>
                  <a:pt x="711200" y="247650"/>
                </a:lnTo>
                <a:cubicBezTo>
                  <a:pt x="711200" y="110877"/>
                  <a:pt x="822077" y="0"/>
                  <a:pt x="958850" y="0"/>
                </a:cubicBezTo>
                <a:close/>
                <a:moveTo>
                  <a:pt x="247650" y="0"/>
                </a:moveTo>
                <a:cubicBezTo>
                  <a:pt x="384423" y="0"/>
                  <a:pt x="495300" y="110877"/>
                  <a:pt x="495300" y="247650"/>
                </a:cubicBezTo>
                <a:lnTo>
                  <a:pt x="495300" y="2876550"/>
                </a:lnTo>
                <a:cubicBezTo>
                  <a:pt x="495300" y="3013323"/>
                  <a:pt x="384423" y="3124200"/>
                  <a:pt x="247650" y="3124200"/>
                </a:cubicBezTo>
                <a:cubicBezTo>
                  <a:pt x="110877" y="3124200"/>
                  <a:pt x="0" y="3013323"/>
                  <a:pt x="0" y="2876550"/>
                </a:cubicBezTo>
                <a:lnTo>
                  <a:pt x="0" y="247650"/>
                </a:lnTo>
                <a:cubicBezTo>
                  <a:pt x="0" y="110877"/>
                  <a:pt x="110877" y="0"/>
                  <a:pt x="247650"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dirty="0"/>
          </a:p>
        </p:txBody>
      </p:sp>
      <p:sp>
        <p:nvSpPr>
          <p:cNvPr id="8" name="Text Placeholder 7"/>
          <p:cNvSpPr>
            <a:spLocks noGrp="1"/>
          </p:cNvSpPr>
          <p:nvPr>
            <p:ph type="body" sz="quarter" idx="10" hasCustomPrompt="1"/>
          </p:nvPr>
        </p:nvSpPr>
        <p:spPr>
          <a:xfrm>
            <a:off x="3954706" y="3801452"/>
            <a:ext cx="4511964" cy="431780"/>
          </a:xfrm>
          <a:prstGeom prst="rect">
            <a:avLst/>
          </a:prstGeom>
        </p:spPr>
        <p:txBody>
          <a:bodyPr vert="horz" lIns="0" tIns="40504" rIns="0" bIns="40504" anchor="ctr"/>
          <a:lstStyle>
            <a:lvl1pPr marL="0" indent="0" algn="ctr">
              <a:lnSpc>
                <a:spcPct val="100000"/>
              </a:lnSpc>
              <a:spcBef>
                <a:spcPts val="0"/>
              </a:spcBef>
              <a:buNone/>
              <a:defRPr sz="4200" b="1">
                <a:solidFill>
                  <a:schemeClr val="bg1"/>
                </a:solidFill>
                <a:latin typeface="Lato Hairline"/>
                <a:cs typeface="Lato Hairline"/>
              </a:defRPr>
            </a:lvl1pPr>
          </a:lstStyle>
          <a:p>
            <a:pPr lvl="0"/>
            <a:r>
              <a:rPr lang="es-ES_tradnl" dirty="0"/>
              <a:t>TITLE HERE</a:t>
            </a:r>
            <a:endParaRPr lang="es-ES_tradnl" dirty="0"/>
          </a:p>
        </p:txBody>
      </p:sp>
      <p:sp>
        <p:nvSpPr>
          <p:cNvPr id="9" name="Text Placeholder 7"/>
          <p:cNvSpPr>
            <a:spLocks noGrp="1"/>
          </p:cNvSpPr>
          <p:nvPr>
            <p:ph type="body" sz="quarter" idx="11" hasCustomPrompt="1"/>
          </p:nvPr>
        </p:nvSpPr>
        <p:spPr>
          <a:xfrm>
            <a:off x="3954706" y="4385250"/>
            <a:ext cx="4511964" cy="228451"/>
          </a:xfrm>
          <a:prstGeom prst="rect">
            <a:avLst/>
          </a:prstGeom>
        </p:spPr>
        <p:txBody>
          <a:bodyPr vert="horz" lIns="0" tIns="40504" rIns="0" bIns="40504" anchor="ctr"/>
          <a:lstStyle>
            <a:lvl1pPr marL="0" indent="0" algn="ctr">
              <a:lnSpc>
                <a:spcPct val="100000"/>
              </a:lnSpc>
              <a:spcBef>
                <a:spcPts val="0"/>
              </a:spcBef>
              <a:spcAft>
                <a:spcPts val="0"/>
              </a:spcAft>
              <a:buNone/>
              <a:defRPr sz="1800" b="0">
                <a:solidFill>
                  <a:schemeClr val="accent3"/>
                </a:solidFill>
                <a:latin typeface="Lato Light"/>
                <a:cs typeface="Lato Light"/>
              </a:defRPr>
            </a:lvl1pPr>
          </a:lstStyle>
          <a:p>
            <a:pPr lvl="0"/>
            <a:r>
              <a:rPr lang="es-ES_tradnl" dirty="0" err="1"/>
              <a:t>Ultimate</a:t>
            </a:r>
            <a:r>
              <a:rPr lang="es-ES_tradnl" dirty="0"/>
              <a:t> </a:t>
            </a:r>
            <a:r>
              <a:rPr lang="es-ES_tradnl" dirty="0" err="1"/>
              <a:t>Powerpoint</a:t>
            </a:r>
            <a:r>
              <a:rPr lang="es-ES_tradnl" dirty="0"/>
              <a:t> </a:t>
            </a:r>
            <a:r>
              <a:rPr lang="es-ES_tradnl" dirty="0" err="1"/>
              <a:t>Template</a:t>
            </a:r>
            <a:endParaRPr lang="es-ES_tradnl" dirty="0"/>
          </a:p>
        </p:txBody>
      </p:sp>
      <p:sp>
        <p:nvSpPr>
          <p:cNvPr id="10" name="Text Placeholder 2"/>
          <p:cNvSpPr>
            <a:spLocks noGrp="1"/>
          </p:cNvSpPr>
          <p:nvPr>
            <p:ph type="body" sz="quarter" idx="16" hasCustomPrompt="1"/>
          </p:nvPr>
        </p:nvSpPr>
        <p:spPr>
          <a:xfrm>
            <a:off x="3975167" y="4817825"/>
            <a:ext cx="4488039" cy="1536868"/>
          </a:xfrm>
          <a:prstGeom prst="rect">
            <a:avLst/>
          </a:prstGeom>
        </p:spPr>
        <p:txBody>
          <a:bodyPr vert="horz" lIns="0" tIns="0" rIns="0" bIns="0"/>
          <a:lstStyle>
            <a:lvl1pPr marL="0" indent="0" algn="ctr">
              <a:lnSpc>
                <a:spcPct val="130000"/>
              </a:lnSpc>
              <a:buNone/>
              <a:defRPr sz="1440">
                <a:solidFill>
                  <a:schemeClr val="tx1">
                    <a:lumMod val="50000"/>
                    <a:lumOff val="50000"/>
                  </a:schemeClr>
                </a:solidFill>
                <a:latin typeface="Lato Regular"/>
                <a:cs typeface="Lato Regular"/>
              </a:defRPr>
            </a:lvl1pPr>
          </a:lstStyle>
          <a:p>
            <a:pPr lvl="0"/>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Fusce</a:t>
            </a:r>
            <a:r>
              <a:rPr lang="en-US" dirty="0"/>
              <a:t> </a:t>
            </a:r>
            <a:r>
              <a:rPr lang="en-US" dirty="0" err="1"/>
              <a:t>diam</a:t>
            </a:r>
            <a:r>
              <a:rPr lang="en-US" dirty="0"/>
              <a:t> </a:t>
            </a:r>
            <a:r>
              <a:rPr lang="en-US" dirty="0" err="1"/>
              <a:t>tortor</a:t>
            </a:r>
            <a:r>
              <a:rPr lang="en-US" dirty="0"/>
              <a:t>, </a:t>
            </a:r>
            <a:r>
              <a:rPr lang="en-US" dirty="0" err="1"/>
              <a:t>mattis</a:t>
            </a:r>
            <a:r>
              <a:rPr lang="en-US" dirty="0"/>
              <a:t> </a:t>
            </a:r>
            <a:r>
              <a:rPr lang="en-US" dirty="0" err="1"/>
              <a:t>quis</a:t>
            </a:r>
            <a:r>
              <a:rPr lang="en-US" dirty="0"/>
              <a:t> </a:t>
            </a:r>
            <a:r>
              <a:rPr lang="en-US" dirty="0" err="1"/>
              <a:t>dapibus</a:t>
            </a:r>
            <a:r>
              <a:rPr lang="en-US" dirty="0"/>
              <a:t> vitae, </a:t>
            </a:r>
            <a:r>
              <a:rPr lang="en-US" dirty="0" err="1"/>
              <a:t>euismod</a:t>
            </a:r>
            <a:r>
              <a:rPr lang="en-US" dirty="0"/>
              <a:t> non </a:t>
            </a:r>
            <a:r>
              <a:rPr lang="en-US" dirty="0" err="1"/>
              <a:t>purus</a:t>
            </a:r>
            <a:r>
              <a:rPr lang="en-US" dirty="0"/>
              <a:t>. Maecenas </a:t>
            </a:r>
            <a:r>
              <a:rPr lang="en-US" dirty="0" err="1"/>
              <a:t>ut</a:t>
            </a:r>
            <a:r>
              <a:rPr lang="en-US" dirty="0"/>
              <a:t> lacus </a:t>
            </a:r>
            <a:r>
              <a:rPr lang="en-US" dirty="0" err="1"/>
              <a:t>nec</a:t>
            </a:r>
            <a:r>
              <a:rPr lang="en-US" dirty="0"/>
              <a:t> </a:t>
            </a:r>
            <a:r>
              <a:rPr lang="en-US" dirty="0" err="1"/>
              <a:t>mauris</a:t>
            </a:r>
            <a:r>
              <a:rPr lang="en-US" dirty="0"/>
              <a:t> </a:t>
            </a:r>
            <a:r>
              <a:rPr lang="en-US" dirty="0" err="1"/>
              <a:t>feugiat</a:t>
            </a:r>
            <a:r>
              <a:rPr lang="en-US" dirty="0"/>
              <a:t> </a:t>
            </a:r>
            <a:r>
              <a:rPr lang="en-US" dirty="0" err="1"/>
              <a:t>tristique</a:t>
            </a:r>
            <a:r>
              <a:rPr lang="en-US" dirty="0"/>
              <a:t>.</a:t>
            </a:r>
            <a:endParaRPr lang="en-US" dirty="0"/>
          </a:p>
        </p:txBody>
      </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400"/>
                                        <p:tgtEl>
                                          <p:spTgt spid="1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10" grpId="0" build="p">
        <p:tmplLst>
          <p:tmpl lvl="1">
            <p:tnLst>
              <p:par>
                <p:cTn presetID="10" presetClass="entr" presetSubtype="0" fill="hold" nodeType="withEffect">
                  <p:stCondLst>
                    <p:cond delay="80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Tree>
  </p:cSld>
  <p:clrMapOvr>
    <a:masterClrMapping/>
  </p:clrMapOvr>
  <p:transition spd="slow" advClick="0" advTm="200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slow" advClick="0" advTm="2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9" name="Freeform 62"/>
          <p:cNvSpPr>
            <a:spLocks noEditPoints="1"/>
          </p:cNvSpPr>
          <p:nvPr userDrawn="1"/>
        </p:nvSpPr>
        <p:spPr bwMode="auto">
          <a:xfrm>
            <a:off x="1407475" y="6435855"/>
            <a:ext cx="121482" cy="119439"/>
          </a:xfrm>
          <a:custGeom>
            <a:avLst/>
            <a:gdLst>
              <a:gd name="T0" fmla="*/ 92739 w 55"/>
              <a:gd name="T1" fmla="*/ 185737 h 54"/>
              <a:gd name="T2" fmla="*/ 0 w 55"/>
              <a:gd name="T3" fmla="*/ 92869 h 54"/>
              <a:gd name="T4" fmla="*/ 92739 w 55"/>
              <a:gd name="T5" fmla="*/ 0 h 54"/>
              <a:gd name="T6" fmla="*/ 188913 w 55"/>
              <a:gd name="T7" fmla="*/ 92869 h 54"/>
              <a:gd name="T8" fmla="*/ 92739 w 55"/>
              <a:gd name="T9" fmla="*/ 185737 h 54"/>
              <a:gd name="T10" fmla="*/ 13739 w 55"/>
              <a:gd name="T11" fmla="*/ 92869 h 54"/>
              <a:gd name="T12" fmla="*/ 92739 w 55"/>
              <a:gd name="T13" fmla="*/ 171979 h 54"/>
              <a:gd name="T14" fmla="*/ 171739 w 55"/>
              <a:gd name="T15" fmla="*/ 92869 h 54"/>
              <a:gd name="T16" fmla="*/ 92739 w 55"/>
              <a:gd name="T17" fmla="*/ 13758 h 54"/>
              <a:gd name="T18" fmla="*/ 13739 w 55"/>
              <a:gd name="T19" fmla="*/ 92869 h 54"/>
              <a:gd name="T20" fmla="*/ 140826 w 55"/>
              <a:gd name="T21" fmla="*/ 127264 h 54"/>
              <a:gd name="T22" fmla="*/ 96174 w 55"/>
              <a:gd name="T23" fmla="*/ 151341 h 54"/>
              <a:gd name="T24" fmla="*/ 37783 w 55"/>
              <a:gd name="T25" fmla="*/ 92869 h 54"/>
              <a:gd name="T26" fmla="*/ 96174 w 55"/>
              <a:gd name="T27" fmla="*/ 34396 h 54"/>
              <a:gd name="T28" fmla="*/ 137391 w 55"/>
              <a:gd name="T29" fmla="*/ 58473 h 54"/>
              <a:gd name="T30" fmla="*/ 137391 w 55"/>
              <a:gd name="T31" fmla="*/ 72231 h 54"/>
              <a:gd name="T32" fmla="*/ 137391 w 55"/>
              <a:gd name="T33" fmla="*/ 72231 h 54"/>
              <a:gd name="T34" fmla="*/ 123652 w 55"/>
              <a:gd name="T35" fmla="*/ 72231 h 54"/>
              <a:gd name="T36" fmla="*/ 120217 w 55"/>
              <a:gd name="T37" fmla="*/ 72231 h 54"/>
              <a:gd name="T38" fmla="*/ 120217 w 55"/>
              <a:gd name="T39" fmla="*/ 61912 h 54"/>
              <a:gd name="T40" fmla="*/ 96174 w 55"/>
              <a:gd name="T41" fmla="*/ 51594 h 54"/>
              <a:gd name="T42" fmla="*/ 54957 w 55"/>
              <a:gd name="T43" fmla="*/ 92869 h 54"/>
              <a:gd name="T44" fmla="*/ 96174 w 55"/>
              <a:gd name="T45" fmla="*/ 134143 h 54"/>
              <a:gd name="T46" fmla="*/ 120217 w 55"/>
              <a:gd name="T47" fmla="*/ 123825 h 54"/>
              <a:gd name="T48" fmla="*/ 120217 w 55"/>
              <a:gd name="T49" fmla="*/ 113506 h 54"/>
              <a:gd name="T50" fmla="*/ 123652 w 55"/>
              <a:gd name="T51" fmla="*/ 113506 h 54"/>
              <a:gd name="T52" fmla="*/ 137391 w 55"/>
              <a:gd name="T53" fmla="*/ 113506 h 54"/>
              <a:gd name="T54" fmla="*/ 140826 w 55"/>
              <a:gd name="T55" fmla="*/ 113506 h 54"/>
              <a:gd name="T56" fmla="*/ 140826 w 55"/>
              <a:gd name="T57" fmla="*/ 127264 h 5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5" h="54">
                <a:moveTo>
                  <a:pt x="27" y="54"/>
                </a:moveTo>
                <a:cubicBezTo>
                  <a:pt x="12" y="54"/>
                  <a:pt x="0" y="42"/>
                  <a:pt x="0" y="27"/>
                </a:cubicBezTo>
                <a:cubicBezTo>
                  <a:pt x="0" y="12"/>
                  <a:pt x="12" y="0"/>
                  <a:pt x="27" y="0"/>
                </a:cubicBezTo>
                <a:cubicBezTo>
                  <a:pt x="42" y="0"/>
                  <a:pt x="55" y="12"/>
                  <a:pt x="55" y="27"/>
                </a:cubicBezTo>
                <a:cubicBezTo>
                  <a:pt x="55" y="42"/>
                  <a:pt x="42" y="54"/>
                  <a:pt x="27" y="54"/>
                </a:cubicBezTo>
                <a:close/>
                <a:moveTo>
                  <a:pt x="4" y="27"/>
                </a:moveTo>
                <a:cubicBezTo>
                  <a:pt x="4" y="40"/>
                  <a:pt x="15" y="50"/>
                  <a:pt x="27" y="50"/>
                </a:cubicBezTo>
                <a:cubicBezTo>
                  <a:pt x="40" y="50"/>
                  <a:pt x="50" y="40"/>
                  <a:pt x="50" y="27"/>
                </a:cubicBezTo>
                <a:cubicBezTo>
                  <a:pt x="50" y="14"/>
                  <a:pt x="40" y="4"/>
                  <a:pt x="27" y="4"/>
                </a:cubicBezTo>
                <a:cubicBezTo>
                  <a:pt x="15" y="4"/>
                  <a:pt x="4" y="14"/>
                  <a:pt x="4" y="27"/>
                </a:cubicBezTo>
                <a:close/>
                <a:moveTo>
                  <a:pt x="41" y="37"/>
                </a:moveTo>
                <a:cubicBezTo>
                  <a:pt x="41" y="42"/>
                  <a:pt x="33" y="44"/>
                  <a:pt x="28" y="44"/>
                </a:cubicBezTo>
                <a:cubicBezTo>
                  <a:pt x="18" y="44"/>
                  <a:pt x="11" y="37"/>
                  <a:pt x="11" y="27"/>
                </a:cubicBezTo>
                <a:cubicBezTo>
                  <a:pt x="11" y="17"/>
                  <a:pt x="18" y="10"/>
                  <a:pt x="28" y="10"/>
                </a:cubicBezTo>
                <a:cubicBezTo>
                  <a:pt x="31" y="10"/>
                  <a:pt x="40" y="11"/>
                  <a:pt x="40" y="17"/>
                </a:cubicBezTo>
                <a:cubicBezTo>
                  <a:pt x="40" y="21"/>
                  <a:pt x="40" y="21"/>
                  <a:pt x="40" y="21"/>
                </a:cubicBezTo>
                <a:cubicBezTo>
                  <a:pt x="40" y="21"/>
                  <a:pt x="40" y="21"/>
                  <a:pt x="40" y="21"/>
                </a:cubicBezTo>
                <a:cubicBezTo>
                  <a:pt x="36" y="21"/>
                  <a:pt x="36" y="21"/>
                  <a:pt x="36" y="21"/>
                </a:cubicBezTo>
                <a:cubicBezTo>
                  <a:pt x="35" y="21"/>
                  <a:pt x="35" y="21"/>
                  <a:pt x="35" y="21"/>
                </a:cubicBezTo>
                <a:cubicBezTo>
                  <a:pt x="35" y="18"/>
                  <a:pt x="35" y="18"/>
                  <a:pt x="35" y="18"/>
                </a:cubicBezTo>
                <a:cubicBezTo>
                  <a:pt x="35" y="16"/>
                  <a:pt x="31" y="15"/>
                  <a:pt x="28" y="15"/>
                </a:cubicBezTo>
                <a:cubicBezTo>
                  <a:pt x="21" y="15"/>
                  <a:pt x="16" y="20"/>
                  <a:pt x="16" y="27"/>
                </a:cubicBezTo>
                <a:cubicBezTo>
                  <a:pt x="16" y="34"/>
                  <a:pt x="21" y="39"/>
                  <a:pt x="28" y="39"/>
                </a:cubicBezTo>
                <a:cubicBezTo>
                  <a:pt x="31" y="39"/>
                  <a:pt x="35" y="38"/>
                  <a:pt x="35" y="36"/>
                </a:cubicBezTo>
                <a:cubicBezTo>
                  <a:pt x="35" y="33"/>
                  <a:pt x="35" y="33"/>
                  <a:pt x="35" y="33"/>
                </a:cubicBezTo>
                <a:cubicBezTo>
                  <a:pt x="35" y="33"/>
                  <a:pt x="36" y="33"/>
                  <a:pt x="36" y="33"/>
                </a:cubicBezTo>
                <a:cubicBezTo>
                  <a:pt x="40" y="33"/>
                  <a:pt x="40" y="33"/>
                  <a:pt x="40" y="33"/>
                </a:cubicBezTo>
                <a:cubicBezTo>
                  <a:pt x="41" y="33"/>
                  <a:pt x="41" y="33"/>
                  <a:pt x="41" y="33"/>
                </a:cubicBezTo>
                <a:lnTo>
                  <a:pt x="41" y="37"/>
                </a:lnTo>
                <a:close/>
              </a:path>
            </a:pathLst>
          </a:custGeom>
          <a:solidFill>
            <a:schemeClr val="bg1">
              <a:lumMod val="75000"/>
            </a:schemeClr>
          </a:solidFill>
          <a:ln>
            <a:noFill/>
          </a:ln>
        </p:spPr>
        <p:txBody>
          <a:bodyPr/>
          <a:lstStyle/>
          <a:p>
            <a:endParaRPr lang="en-US" b="0" dirty="0">
              <a:solidFill>
                <a:schemeClr val="bg1">
                  <a:lumMod val="75000"/>
                </a:schemeClr>
              </a:solidFill>
              <a:latin typeface="HelveticaNeue light" panose="00000400000000000000" pitchFamily="2" charset="0"/>
            </a:endParaRPr>
          </a:p>
        </p:txBody>
      </p:sp>
    </p:spTree>
  </p:cSld>
  <p:clrMapOvr>
    <a:masterClrMapping/>
  </p:clrMapOvr>
  <p:transition spd="slow" advClick="0" advTm="200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Tree>
  </p:cSld>
  <p:clrMapOvr>
    <a:masterClrMapping/>
  </p:clrMapOvr>
  <p:transition spd="slow" advClick="0" advTm="200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p:transition spd="slow" advClick="0" advTm="2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09CACF05-F5A4-444A-B84E-FE9CF0E7AF3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CE2C4A6-971A-46F2-814C-5EE1D0702650}" type="slidenum">
              <a:rPr lang="zh-CN" altLang="en-US" smtClean="0"/>
            </a:fld>
            <a:endParaRPr lang="zh-CN" altLang="en-US"/>
          </a:p>
        </p:txBody>
      </p:sp>
    </p:spTree>
  </p:cSld>
  <p:clrMapOvr>
    <a:masterClrMapping/>
  </p:clrMapOvr>
  <p:transition spd="slow" advClick="0" advTm="2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09CACF05-F5A4-444A-B84E-FE9CF0E7AF3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CE2C4A6-971A-46F2-814C-5EE1D0702650}" type="slidenum">
              <a:rPr lang="zh-CN" altLang="en-US" smtClean="0"/>
            </a:fld>
            <a:endParaRPr lang="zh-CN" altLang="en-US"/>
          </a:p>
        </p:txBody>
      </p:sp>
    </p:spTree>
  </p:cSld>
  <p:clrMapOvr>
    <a:masterClrMapping/>
  </p:clrMapOvr>
  <p:transition spd="slow" advClick="0" advTm="2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09CACF05-F5A4-444A-B84E-FE9CF0E7AF3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CE2C4A6-971A-46F2-814C-5EE1D0702650}" type="slidenum">
              <a:rPr lang="zh-CN" altLang="en-US" smtClean="0"/>
            </a:fld>
            <a:endParaRPr lang="zh-CN" altLang="en-US"/>
          </a:p>
        </p:txBody>
      </p:sp>
    </p:spTree>
  </p:cSld>
  <p:clrMapOvr>
    <a:masterClrMapping/>
  </p:clrMapOvr>
  <p:transition spd="slow" advClick="0" advTm="2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09CACF05-F5A4-444A-B84E-FE9CF0E7AF3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CE2C4A6-971A-46F2-814C-5EE1D0702650}" type="slidenum">
              <a:rPr lang="zh-CN" altLang="en-US" smtClean="0"/>
            </a:fld>
            <a:endParaRPr lang="zh-CN" altLang="en-US"/>
          </a:p>
        </p:txBody>
      </p:sp>
    </p:spTree>
  </p:cSld>
  <p:clrMapOvr>
    <a:masterClrMapping/>
  </p:clrMapOvr>
  <p:transition spd="slow" advClick="0" advTm="2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9CACF05-F5A4-444A-B84E-FE9CF0E7AF3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CE2C4A6-971A-46F2-814C-5EE1D0702650}" type="slidenum">
              <a:rPr lang="zh-CN" altLang="en-US" smtClean="0"/>
            </a:fld>
            <a:endParaRPr lang="zh-CN" altLang="en-US"/>
          </a:p>
        </p:txBody>
      </p:sp>
    </p:spTree>
  </p:cSld>
  <p:clrMapOvr>
    <a:masterClrMapping/>
  </p:clrMapOvr>
  <p:transition spd="slow" advClick="0" advTm="2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09CACF05-F5A4-444A-B84E-FE9CF0E7AF3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CE2C4A6-971A-46F2-814C-5EE1D0702650}" type="slidenum">
              <a:rPr lang="zh-CN" altLang="en-US" smtClean="0"/>
            </a:fld>
            <a:endParaRPr lang="zh-CN" altLang="en-US"/>
          </a:p>
        </p:txBody>
      </p:sp>
    </p:spTree>
  </p:cSld>
  <p:clrMapOvr>
    <a:masterClrMapping/>
  </p:clrMapOvr>
  <p:transition spd="slow" advClick="0" advTm="2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09CACF05-F5A4-444A-B84E-FE9CF0E7AF3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CE2C4A6-971A-46F2-814C-5EE1D0702650}" type="slidenum">
              <a:rPr lang="zh-CN" altLang="en-US" smtClean="0"/>
            </a:fld>
            <a:endParaRPr lang="zh-CN" altLang="en-US"/>
          </a:p>
        </p:txBody>
      </p:sp>
    </p:spTree>
  </p:cSld>
  <p:clrMapOvr>
    <a:masterClrMapping/>
  </p:clrMapOvr>
  <p:transition spd="slow" advClick="0" advTm="200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slideLayout" Target="../slideLayouts/slideLayout21.xml"/><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CACF05-F5A4-444A-B84E-FE9CF0E7AF33}"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2C4A6-971A-46F2-814C-5EE1D070265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slow" advClick="0" advTm="200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transition spd="slow" advClick="0" advTm="200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image" Target="../media/image14.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6.xml"/><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image" Target="../media/image15.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7.xml"/><Relationship Id="rId2" Type="http://schemas.openxmlformats.org/officeDocument/2006/relationships/image" Target="../media/image17.jpeg"/><Relationship Id="rId1" Type="http://schemas.openxmlformats.org/officeDocument/2006/relationships/image" Target="../media/image16.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6.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9.xml"/><Relationship Id="rId2" Type="http://schemas.openxmlformats.org/officeDocument/2006/relationships/image" Target="../media/image3.png"/><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image" Target="../media/image18.jpe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2.xml"/><Relationship Id="rId2" Type="http://schemas.openxmlformats.org/officeDocument/2006/relationships/image" Target="../media/image20.jpeg"/><Relationship Id="rId1" Type="http://schemas.openxmlformats.org/officeDocument/2006/relationships/image" Target="../media/image19.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6.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7" Type="http://schemas.openxmlformats.org/officeDocument/2006/relationships/slideLayout" Target="../slideLayouts/slideLayout2.xml"/><Relationship Id="rId6" Type="http://schemas.openxmlformats.org/officeDocument/2006/relationships/themeOverride" Target="../theme/themeOverride1.xml"/><Relationship Id="rId5" Type="http://schemas.openxmlformats.org/officeDocument/2006/relationships/image" Target="../media/image9.jpeg"/><Relationship Id="rId4" Type="http://schemas.openxmlformats.org/officeDocument/2006/relationships/image" Target="../media/image8.jpeg"/><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image" Target="../media/image10.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6.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平行四边形 19"/>
          <p:cNvSpPr/>
          <p:nvPr/>
        </p:nvSpPr>
        <p:spPr>
          <a:xfrm flipH="1">
            <a:off x="9047048" y="1714500"/>
            <a:ext cx="4171950" cy="5572125"/>
          </a:xfrm>
          <a:prstGeom prst="parallelogram">
            <a:avLst>
              <a:gd name="adj" fmla="val 49315"/>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任意多边形 21"/>
          <p:cNvSpPr/>
          <p:nvPr/>
        </p:nvSpPr>
        <p:spPr>
          <a:xfrm flipH="1">
            <a:off x="7858010" y="642937"/>
            <a:ext cx="1189038" cy="1071563"/>
          </a:xfrm>
          <a:custGeom>
            <a:avLst/>
            <a:gdLst>
              <a:gd name="connsiteX0" fmla="*/ 793384 w 1189038"/>
              <a:gd name="connsiteY0" fmla="*/ 0 h 1071563"/>
              <a:gd name="connsiteX1" fmla="*/ 395654 w 1189038"/>
              <a:gd name="connsiteY1" fmla="*/ 0 h 1071563"/>
              <a:gd name="connsiteX2" fmla="*/ 0 w 1189038"/>
              <a:gd name="connsiteY2" fmla="*/ 1071563 h 1071563"/>
              <a:gd name="connsiteX3" fmla="*/ 1189038 w 1189038"/>
              <a:gd name="connsiteY3" fmla="*/ 1071563 h 1071563"/>
            </a:gdLst>
            <a:ahLst/>
            <a:cxnLst>
              <a:cxn ang="0">
                <a:pos x="connsiteX0" y="connsiteY0"/>
              </a:cxn>
              <a:cxn ang="0">
                <a:pos x="connsiteX1" y="connsiteY1"/>
              </a:cxn>
              <a:cxn ang="0">
                <a:pos x="connsiteX2" y="connsiteY2"/>
              </a:cxn>
              <a:cxn ang="0">
                <a:pos x="connsiteX3" y="connsiteY3"/>
              </a:cxn>
            </a:cxnLst>
            <a:rect l="l" t="t" r="r" b="b"/>
            <a:pathLst>
              <a:path w="1189038" h="1071563">
                <a:moveTo>
                  <a:pt x="793384" y="0"/>
                </a:moveTo>
                <a:lnTo>
                  <a:pt x="395654" y="0"/>
                </a:lnTo>
                <a:lnTo>
                  <a:pt x="0" y="1071563"/>
                </a:lnTo>
                <a:lnTo>
                  <a:pt x="1189038" y="1071563"/>
                </a:lnTo>
                <a:close/>
              </a:path>
            </a:pathLst>
          </a:custGeom>
          <a:solidFill>
            <a:srgbClr val="2C4E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flipH="1">
            <a:off x="6962339" y="1714500"/>
            <a:ext cx="5229661" cy="3429000"/>
          </a:xfrm>
          <a:custGeom>
            <a:avLst/>
            <a:gdLst>
              <a:gd name="connsiteX0" fmla="*/ 0 w 5229661"/>
              <a:gd name="connsiteY0" fmla="*/ 0 h 3429000"/>
              <a:gd name="connsiteX1" fmla="*/ 3963571 w 5229661"/>
              <a:gd name="connsiteY1" fmla="*/ 0 h 3429000"/>
              <a:gd name="connsiteX2" fmla="*/ 5229661 w 5229661"/>
              <a:gd name="connsiteY2" fmla="*/ 3429000 h 3429000"/>
              <a:gd name="connsiteX3" fmla="*/ 0 w 5229661"/>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229661" h="3429000">
                <a:moveTo>
                  <a:pt x="0" y="0"/>
                </a:moveTo>
                <a:lnTo>
                  <a:pt x="3963571" y="0"/>
                </a:lnTo>
                <a:lnTo>
                  <a:pt x="5229661" y="3429000"/>
                </a:lnTo>
                <a:lnTo>
                  <a:pt x="0" y="3429000"/>
                </a:lnTo>
                <a:close/>
              </a:path>
            </a:pathLst>
          </a:custGeom>
          <a:blipFill dpi="0" rotWithShape="1">
            <a:blip r:embed="rId1"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任意多边形 47"/>
          <p:cNvSpPr/>
          <p:nvPr/>
        </p:nvSpPr>
        <p:spPr>
          <a:xfrm>
            <a:off x="5861534" y="642937"/>
            <a:ext cx="2761281" cy="6215063"/>
          </a:xfrm>
          <a:custGeom>
            <a:avLst/>
            <a:gdLst>
              <a:gd name="connsiteX0" fmla="*/ 2298169 w 2761281"/>
              <a:gd name="connsiteY0" fmla="*/ 0 h 6215063"/>
              <a:gd name="connsiteX1" fmla="*/ 2761281 w 2761281"/>
              <a:gd name="connsiteY1" fmla="*/ 0 h 6215063"/>
              <a:gd name="connsiteX2" fmla="*/ 703884 w 2761281"/>
              <a:gd name="connsiteY2" fmla="*/ 5572125 h 6215063"/>
              <a:gd name="connsiteX3" fmla="*/ 700504 w 2761281"/>
              <a:gd name="connsiteY3" fmla="*/ 5572125 h 6215063"/>
              <a:gd name="connsiteX4" fmla="*/ 463112 w 2761281"/>
              <a:gd name="connsiteY4" fmla="*/ 6215063 h 6215063"/>
              <a:gd name="connsiteX5" fmla="*/ 0 w 2761281"/>
              <a:gd name="connsiteY5" fmla="*/ 6215063 h 6215063"/>
              <a:gd name="connsiteX6" fmla="*/ 2057397 w 2761281"/>
              <a:gd name="connsiteY6" fmla="*/ 642938 h 6215063"/>
              <a:gd name="connsiteX7" fmla="*/ 2060777 w 2761281"/>
              <a:gd name="connsiteY7" fmla="*/ 642938 h 6215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61281" h="6215063">
                <a:moveTo>
                  <a:pt x="2298169" y="0"/>
                </a:moveTo>
                <a:lnTo>
                  <a:pt x="2761281" y="0"/>
                </a:lnTo>
                <a:lnTo>
                  <a:pt x="703884" y="5572125"/>
                </a:lnTo>
                <a:lnTo>
                  <a:pt x="700504" y="5572125"/>
                </a:lnTo>
                <a:lnTo>
                  <a:pt x="463112" y="6215063"/>
                </a:lnTo>
                <a:lnTo>
                  <a:pt x="0" y="6215063"/>
                </a:lnTo>
                <a:lnTo>
                  <a:pt x="2057397" y="642938"/>
                </a:lnTo>
                <a:lnTo>
                  <a:pt x="2060777" y="642938"/>
                </a:lnTo>
                <a:close/>
              </a:path>
            </a:pathLst>
          </a:cu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1" y="1714500"/>
            <a:ext cx="7716569" cy="3429000"/>
          </a:xfrm>
          <a:custGeom>
            <a:avLst/>
            <a:gdLst>
              <a:gd name="connsiteX0" fmla="*/ 7716569 w 7716569"/>
              <a:gd name="connsiteY0" fmla="*/ 3429000 h 3429000"/>
              <a:gd name="connsiteX1" fmla="*/ 5229661 w 7716569"/>
              <a:gd name="connsiteY1" fmla="*/ 3429000 h 3429000"/>
              <a:gd name="connsiteX2" fmla="*/ 2486908 w 7716569"/>
              <a:gd name="connsiteY2" fmla="*/ 3429000 h 3429000"/>
              <a:gd name="connsiteX3" fmla="*/ 0 w 7716569"/>
              <a:gd name="connsiteY3" fmla="*/ 3429000 h 3429000"/>
              <a:gd name="connsiteX4" fmla="*/ 0 w 7716569"/>
              <a:gd name="connsiteY4" fmla="*/ 0 h 3429000"/>
              <a:gd name="connsiteX5" fmla="*/ 2486908 w 7716569"/>
              <a:gd name="connsiteY5" fmla="*/ 0 h 3429000"/>
              <a:gd name="connsiteX6" fmla="*/ 3963571 w 7716569"/>
              <a:gd name="connsiteY6" fmla="*/ 0 h 3429000"/>
              <a:gd name="connsiteX7" fmla="*/ 6450479 w 7716569"/>
              <a:gd name="connsiteY7" fmla="*/ 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16569" h="3429000">
                <a:moveTo>
                  <a:pt x="7716569" y="3429000"/>
                </a:moveTo>
                <a:lnTo>
                  <a:pt x="5229661" y="3429000"/>
                </a:lnTo>
                <a:lnTo>
                  <a:pt x="2486908" y="3429000"/>
                </a:lnTo>
                <a:lnTo>
                  <a:pt x="0" y="3429000"/>
                </a:lnTo>
                <a:lnTo>
                  <a:pt x="0" y="0"/>
                </a:lnTo>
                <a:lnTo>
                  <a:pt x="2486908" y="0"/>
                </a:lnTo>
                <a:lnTo>
                  <a:pt x="3963571" y="0"/>
                </a:lnTo>
                <a:lnTo>
                  <a:pt x="6450479" y="0"/>
                </a:lnTo>
                <a:close/>
              </a:path>
            </a:pathLst>
          </a:cu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TextBox 16"/>
          <p:cNvSpPr txBox="1"/>
          <p:nvPr/>
        </p:nvSpPr>
        <p:spPr>
          <a:xfrm>
            <a:off x="381923" y="2041505"/>
            <a:ext cx="6952868" cy="1322070"/>
          </a:xfrm>
          <a:prstGeom prst="rect">
            <a:avLst/>
          </a:prstGeom>
          <a:noFill/>
        </p:spPr>
        <p:txBody>
          <a:bodyPr wrap="square" rtlCol="0">
            <a:spAutoFit/>
          </a:bodyPr>
          <a:lstStyle>
            <a:defPPr>
              <a:defRPr lang="zh-CN"/>
            </a:defPPr>
            <a:lvl1pPr defTabSz="1218565">
              <a:defRPr sz="4400" b="1">
                <a:gradFill>
                  <a:gsLst>
                    <a:gs pos="100000">
                      <a:srgbClr val="F7E6B8"/>
                    </a:gs>
                    <a:gs pos="0">
                      <a:srgbClr val="F7E6B8"/>
                    </a:gs>
                    <a:gs pos="52000">
                      <a:srgbClr val="D8B87B"/>
                    </a:gs>
                  </a:gsLst>
                  <a:lin ang="0" scaled="0"/>
                </a:gradFill>
                <a:latin typeface="微软雅黑" panose="020B0503020204020204" charset="-122"/>
                <a:ea typeface="微软雅黑" panose="020B0503020204020204" charset="-122"/>
              </a:defRPr>
            </a:lvl1pPr>
          </a:lstStyle>
          <a:p>
            <a:r>
              <a:rPr lang="zh-CN" altLang="en-US" sz="8000" dirty="0">
                <a:solidFill>
                  <a:schemeClr val="bg1"/>
                </a:solidFill>
                <a:latin typeface="+mn-lt"/>
                <a:ea typeface="+mn-ea"/>
                <a:cs typeface="+mn-ea"/>
                <a:sym typeface="+mn-lt"/>
              </a:rPr>
              <a:t>医疗工作汇报</a:t>
            </a:r>
            <a:endParaRPr lang="zh-CN" altLang="en-US" sz="8000" dirty="0">
              <a:solidFill>
                <a:schemeClr val="bg1"/>
              </a:solidFill>
              <a:latin typeface="+mn-lt"/>
              <a:ea typeface="+mn-ea"/>
              <a:cs typeface="+mn-ea"/>
              <a:sym typeface="+mn-lt"/>
            </a:endParaRPr>
          </a:p>
        </p:txBody>
      </p:sp>
      <p:sp>
        <p:nvSpPr>
          <p:cNvPr id="52" name="Rectangle 43"/>
          <p:cNvSpPr/>
          <p:nvPr/>
        </p:nvSpPr>
        <p:spPr>
          <a:xfrm>
            <a:off x="518595" y="4066205"/>
            <a:ext cx="5893342" cy="553998"/>
          </a:xfrm>
          <a:prstGeom prst="rect">
            <a:avLst/>
          </a:prstGeom>
        </p:spPr>
        <p:txBody>
          <a:bodyPr wrap="square">
            <a:spAutoFit/>
          </a:bodyPr>
          <a:lstStyle/>
          <a:p>
            <a:pPr>
              <a:lnSpc>
                <a:spcPct val="120000"/>
              </a:lnSpc>
            </a:pPr>
            <a:r>
              <a:rPr lang="en-US" sz="1250" dirty="0">
                <a:solidFill>
                  <a:schemeClr val="bg1"/>
                </a:solidFill>
                <a:cs typeface="+mn-ea"/>
                <a:sym typeface="+mn-lt"/>
              </a:rPr>
              <a:t>“A wonderful serenity has taken possession of my entire soul, like these sweet mornings of spring which I enjoy with my whole heart. </a:t>
            </a:r>
            <a:endParaRPr lang="en-US" sz="1250" dirty="0">
              <a:solidFill>
                <a:schemeClr val="bg1"/>
              </a:solidFill>
              <a:cs typeface="+mn-ea"/>
              <a:sym typeface="+mn-lt"/>
            </a:endParaRPr>
          </a:p>
        </p:txBody>
      </p:sp>
      <p:sp>
        <p:nvSpPr>
          <p:cNvPr id="55" name="Rectangle 43"/>
          <p:cNvSpPr/>
          <p:nvPr/>
        </p:nvSpPr>
        <p:spPr>
          <a:xfrm>
            <a:off x="518595" y="3531516"/>
            <a:ext cx="5893342" cy="397032"/>
          </a:xfrm>
          <a:prstGeom prst="rect">
            <a:avLst/>
          </a:prstGeom>
        </p:spPr>
        <p:txBody>
          <a:bodyPr wrap="square">
            <a:spAutoFit/>
          </a:bodyPr>
          <a:lstStyle/>
          <a:p>
            <a:pPr>
              <a:lnSpc>
                <a:spcPct val="120000"/>
              </a:lnSpc>
            </a:pPr>
            <a:r>
              <a:rPr lang="zh-CN" altLang="en-US" i="1" dirty="0">
                <a:solidFill>
                  <a:schemeClr val="bg1"/>
                </a:solidFill>
                <a:cs typeface="+mn-ea"/>
                <a:sym typeface="+mn-lt"/>
              </a:rPr>
              <a:t>适用于医疗护理</a:t>
            </a:r>
            <a:r>
              <a:rPr lang="en-US" altLang="zh-CN" i="1" dirty="0">
                <a:solidFill>
                  <a:schemeClr val="bg1"/>
                </a:solidFill>
                <a:cs typeface="+mn-ea"/>
                <a:sym typeface="+mn-lt"/>
              </a:rPr>
              <a:t>/</a:t>
            </a:r>
            <a:r>
              <a:rPr lang="zh-CN" altLang="en-US" i="1" dirty="0">
                <a:solidFill>
                  <a:schemeClr val="bg1"/>
                </a:solidFill>
                <a:cs typeface="+mn-ea"/>
                <a:sym typeface="+mn-lt"/>
              </a:rPr>
              <a:t>蓝色医疗</a:t>
            </a:r>
            <a:r>
              <a:rPr lang="en-US" altLang="zh-CN" i="1" dirty="0">
                <a:solidFill>
                  <a:schemeClr val="bg1"/>
                </a:solidFill>
                <a:cs typeface="+mn-ea"/>
                <a:sym typeface="+mn-lt"/>
              </a:rPr>
              <a:t>/</a:t>
            </a:r>
            <a:r>
              <a:rPr lang="zh-CN" altLang="en-US" i="1" dirty="0">
                <a:solidFill>
                  <a:schemeClr val="bg1"/>
                </a:solidFill>
                <a:cs typeface="+mn-ea"/>
                <a:sym typeface="+mn-lt"/>
              </a:rPr>
              <a:t>企业文化</a:t>
            </a:r>
            <a:r>
              <a:rPr lang="en-US" altLang="zh-CN" i="1" dirty="0">
                <a:solidFill>
                  <a:schemeClr val="bg1"/>
                </a:solidFill>
                <a:cs typeface="+mn-ea"/>
                <a:sym typeface="+mn-lt"/>
              </a:rPr>
              <a:t>/</a:t>
            </a:r>
            <a:r>
              <a:rPr lang="zh-CN" altLang="en-US" i="1" dirty="0">
                <a:solidFill>
                  <a:schemeClr val="bg1"/>
                </a:solidFill>
                <a:cs typeface="+mn-ea"/>
                <a:sym typeface="+mn-lt"/>
              </a:rPr>
              <a:t>公司宣传等等</a:t>
            </a:r>
            <a:endParaRPr lang="en-US" i="1" dirty="0">
              <a:solidFill>
                <a:schemeClr val="bg1"/>
              </a:solidFill>
              <a:cs typeface="+mn-ea"/>
              <a:sym typeface="+mn-lt"/>
            </a:endParaRPr>
          </a:p>
        </p:txBody>
      </p:sp>
      <p:sp>
        <p:nvSpPr>
          <p:cNvPr id="2" name="矩形 1"/>
          <p:cNvSpPr/>
          <p:nvPr/>
        </p:nvSpPr>
        <p:spPr>
          <a:xfrm>
            <a:off x="508000" y="5615305"/>
            <a:ext cx="6454140" cy="583565"/>
          </a:xfrm>
          <a:prstGeom prst="rect">
            <a:avLst/>
          </a:prstGeom>
        </p:spPr>
        <p:txBody>
          <a:bodyPr wrap="square">
            <a:spAutoFit/>
          </a:bodyPr>
          <a:lstStyle/>
          <a:p>
            <a:r>
              <a:rPr lang="en-US" altLang="zh-CN" sz="3200" spc="600" dirty="0">
                <a:solidFill>
                  <a:schemeClr val="bg1">
                    <a:lumMod val="95000"/>
                  </a:schemeClr>
                </a:solidFill>
                <a:cs typeface="+mn-ea"/>
                <a:sym typeface="+mn-lt"/>
              </a:rPr>
              <a:t>MEDICAL INDUSTRY</a:t>
            </a:r>
            <a:endParaRPr lang="en-US" altLang="zh-CN" sz="3200" spc="600" dirty="0">
              <a:solidFill>
                <a:schemeClr val="bg1">
                  <a:lumMod val="95000"/>
                </a:schemeClr>
              </a:solidFill>
              <a:cs typeface="+mn-ea"/>
              <a:sym typeface="+mn-lt"/>
            </a:endParaRPr>
          </a:p>
        </p:txBody>
      </p:sp>
      <p:sp>
        <p:nvSpPr>
          <p:cNvPr id="3" name="文本框 2"/>
          <p:cNvSpPr txBox="1"/>
          <p:nvPr/>
        </p:nvSpPr>
        <p:spPr>
          <a:xfrm>
            <a:off x="518795" y="477520"/>
            <a:ext cx="1748790" cy="829945"/>
          </a:xfrm>
          <a:prstGeom prst="rect">
            <a:avLst/>
          </a:prstGeom>
          <a:noFill/>
        </p:spPr>
        <p:txBody>
          <a:bodyPr wrap="square" rtlCol="0">
            <a:spAutoFit/>
          </a:bodyPr>
          <a:lstStyle/>
          <a:p>
            <a:r>
              <a:rPr lang="en-US" altLang="zh-CN" sz="2400">
                <a:solidFill>
                  <a:srgbClr val="399CB5"/>
                </a:solidFill>
                <a:cs typeface="+mn-ea"/>
                <a:sym typeface="+mn-lt"/>
              </a:rPr>
              <a:t>YOUR  LOGO</a:t>
            </a:r>
            <a:endParaRPr lang="en-US" altLang="zh-CN" sz="2400">
              <a:solidFill>
                <a:srgbClr val="399CB5"/>
              </a:solidFill>
              <a:cs typeface="+mn-ea"/>
              <a:sym typeface="+mn-lt"/>
            </a:endParaRPr>
          </a:p>
        </p:txBody>
      </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48"/>
                                        </p:tgtEl>
                                        <p:attrNameLst>
                                          <p:attrName>style.visibility</p:attrName>
                                        </p:attrNameLst>
                                      </p:cBhvr>
                                      <p:to>
                                        <p:strVal val="visible"/>
                                      </p:to>
                                    </p:set>
                                    <p:animEffect transition="in" filter="wipe(down)">
                                      <p:cBhvr>
                                        <p:cTn id="15" dur="500"/>
                                        <p:tgtEl>
                                          <p:spTgt spid="48"/>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up)">
                                      <p:cBhvr>
                                        <p:cTn id="19" dur="500"/>
                                        <p:tgtEl>
                                          <p:spTgt spid="22"/>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up)">
                                      <p:cBhvr>
                                        <p:cTn id="23" dur="500"/>
                                        <p:tgtEl>
                                          <p:spTgt spid="20"/>
                                        </p:tgtEl>
                                      </p:cBhvr>
                                    </p:animEffect>
                                  </p:childTnLst>
                                </p:cTn>
                              </p:par>
                            </p:childTnLst>
                          </p:cTn>
                        </p:par>
                        <p:par>
                          <p:cTn id="24" fill="hold">
                            <p:stCondLst>
                              <p:cond delay="2500"/>
                            </p:stCondLst>
                            <p:childTnLst>
                              <p:par>
                                <p:cTn id="25" presetID="42" presetClass="entr" presetSubtype="0" fill="hold" grpId="0" nodeType="afterEffect">
                                  <p:stCondLst>
                                    <p:cond delay="0"/>
                                  </p:stCondLst>
                                  <p:iterate type="lt">
                                    <p:tmPct val="10000"/>
                                  </p:iterate>
                                  <p:childTnLst>
                                    <p:set>
                                      <p:cBhvr>
                                        <p:cTn id="26" dur="1" fill="hold">
                                          <p:stCondLst>
                                            <p:cond delay="0"/>
                                          </p:stCondLst>
                                        </p:cTn>
                                        <p:tgtEl>
                                          <p:spTgt spid="33"/>
                                        </p:tgtEl>
                                        <p:attrNameLst>
                                          <p:attrName>style.visibility</p:attrName>
                                        </p:attrNameLst>
                                      </p:cBhvr>
                                      <p:to>
                                        <p:strVal val="visible"/>
                                      </p:to>
                                    </p:set>
                                    <p:animEffect transition="in" filter="fade">
                                      <p:cBhvr>
                                        <p:cTn id="27" dur="1000"/>
                                        <p:tgtEl>
                                          <p:spTgt spid="33"/>
                                        </p:tgtEl>
                                      </p:cBhvr>
                                    </p:animEffect>
                                    <p:anim calcmode="lin" valueType="num">
                                      <p:cBhvr>
                                        <p:cTn id="28" dur="1000" fill="hold"/>
                                        <p:tgtEl>
                                          <p:spTgt spid="33"/>
                                        </p:tgtEl>
                                        <p:attrNameLst>
                                          <p:attrName>ppt_x</p:attrName>
                                        </p:attrNameLst>
                                      </p:cBhvr>
                                      <p:tavLst>
                                        <p:tav tm="0">
                                          <p:val>
                                            <p:strVal val="#ppt_x"/>
                                          </p:val>
                                        </p:tav>
                                        <p:tav tm="100000">
                                          <p:val>
                                            <p:strVal val="#ppt_x"/>
                                          </p:val>
                                        </p:tav>
                                      </p:tavLst>
                                    </p:anim>
                                    <p:anim calcmode="lin" valueType="num">
                                      <p:cBhvr>
                                        <p:cTn id="29" dur="1000" fill="hold"/>
                                        <p:tgtEl>
                                          <p:spTgt spid="33"/>
                                        </p:tgtEl>
                                        <p:attrNameLst>
                                          <p:attrName>ppt_y</p:attrName>
                                        </p:attrNameLst>
                                      </p:cBhvr>
                                      <p:tavLst>
                                        <p:tav tm="0">
                                          <p:val>
                                            <p:strVal val="#ppt_y+.1"/>
                                          </p:val>
                                        </p:tav>
                                        <p:tav tm="100000">
                                          <p:val>
                                            <p:strVal val="#ppt_y"/>
                                          </p:val>
                                        </p:tav>
                                      </p:tavLst>
                                    </p:anim>
                                  </p:childTnLst>
                                </p:cTn>
                              </p:par>
                            </p:childTnLst>
                          </p:cTn>
                        </p:par>
                        <p:par>
                          <p:cTn id="30" fill="hold">
                            <p:stCondLst>
                              <p:cond delay="4000"/>
                            </p:stCondLst>
                            <p:childTnLst>
                              <p:par>
                                <p:cTn id="31" presetID="22" presetClass="entr" presetSubtype="8" fill="hold" grpId="0" nodeType="after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left)">
                                      <p:cBhvr>
                                        <p:cTn id="33" dur="500"/>
                                        <p:tgtEl>
                                          <p:spTgt spid="55"/>
                                        </p:tgtEl>
                                      </p:cBhvr>
                                    </p:animEffect>
                                  </p:childTnLst>
                                </p:cTn>
                              </p:par>
                            </p:childTnLst>
                          </p:cTn>
                        </p:par>
                        <p:par>
                          <p:cTn id="34" fill="hold">
                            <p:stCondLst>
                              <p:cond delay="4500"/>
                            </p:stCondLst>
                            <p:childTnLst>
                              <p:par>
                                <p:cTn id="35" presetID="14" presetClass="entr" presetSubtype="10" fill="hold" grpId="0" nodeType="after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randombar(horizontal)">
                                      <p:cBhvr>
                                        <p:cTn id="37" dur="500"/>
                                        <p:tgtEl>
                                          <p:spTgt spid="52"/>
                                        </p:tgtEl>
                                      </p:cBhvr>
                                    </p:animEffect>
                                  </p:childTnLst>
                                </p:cTn>
                              </p:par>
                              <p:par>
                                <p:cTn id="38" presetID="2" presetClass="entr" presetSubtype="4" fill="hold" grpId="0" nodeType="withEffect">
                                  <p:stCondLst>
                                    <p:cond delay="0"/>
                                  </p:stCondLst>
                                  <p:childTnLst>
                                    <p:set>
                                      <p:cBhvr>
                                        <p:cTn id="39" dur="1" fill="hold">
                                          <p:stCondLst>
                                            <p:cond delay="0"/>
                                          </p:stCondLst>
                                        </p:cTn>
                                        <p:tgtEl>
                                          <p:spTgt spid="2"/>
                                        </p:tgtEl>
                                        <p:attrNameLst>
                                          <p:attrName>style.visibility</p:attrName>
                                        </p:attrNameLst>
                                      </p:cBhvr>
                                      <p:to>
                                        <p:strVal val="visible"/>
                                      </p:to>
                                    </p:set>
                                    <p:anim calcmode="lin" valueType="num">
                                      <p:cBhvr additive="base">
                                        <p:cTn id="40" dur="500" fill="hold"/>
                                        <p:tgtEl>
                                          <p:spTgt spid="2"/>
                                        </p:tgtEl>
                                        <p:attrNameLst>
                                          <p:attrName>ppt_x</p:attrName>
                                        </p:attrNameLst>
                                      </p:cBhvr>
                                      <p:tavLst>
                                        <p:tav tm="0">
                                          <p:val>
                                            <p:strVal val="#ppt_x"/>
                                          </p:val>
                                        </p:tav>
                                        <p:tav tm="100000">
                                          <p:val>
                                            <p:strVal val="#ppt_x"/>
                                          </p:val>
                                        </p:tav>
                                      </p:tavLst>
                                    </p:anim>
                                    <p:anim calcmode="lin" valueType="num">
                                      <p:cBhvr additive="base">
                                        <p:cTn id="4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2" grpId="0" bldLvl="0" animBg="1"/>
      <p:bldP spid="10" grpId="0" bldLvl="0" animBg="1"/>
      <p:bldP spid="48" grpId="0" bldLvl="0" animBg="1"/>
      <p:bldP spid="13" grpId="0" bldLvl="0" animBg="1"/>
      <p:bldP spid="33" grpId="0"/>
      <p:bldP spid="52" grpId="0"/>
      <p:bldP spid="55"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261620" y="245110"/>
            <a:ext cx="5674360" cy="709930"/>
            <a:chOff x="70" y="189"/>
            <a:chExt cx="8936" cy="1118"/>
          </a:xfrm>
        </p:grpSpPr>
        <p:sp>
          <p:nvSpPr>
            <p:cNvPr id="4"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7" name="加号 6"/>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grpSp>
        <p:nvGrpSpPr>
          <p:cNvPr id="81" name="组合 80"/>
          <p:cNvGrpSpPr/>
          <p:nvPr/>
        </p:nvGrpSpPr>
        <p:grpSpPr>
          <a:xfrm>
            <a:off x="1164653" y="1868600"/>
            <a:ext cx="2522702" cy="3192556"/>
            <a:chOff x="703098" y="2528888"/>
            <a:chExt cx="2794464" cy="3536479"/>
          </a:xfrm>
        </p:grpSpPr>
        <p:sp>
          <p:nvSpPr>
            <p:cNvPr id="82" name="任意多边形: 形状 16"/>
            <p:cNvSpPr/>
            <p:nvPr/>
          </p:nvSpPr>
          <p:spPr>
            <a:xfrm rot="2700000">
              <a:off x="703097" y="3270903"/>
              <a:ext cx="2794465" cy="2794464"/>
            </a:xfrm>
            <a:custGeom>
              <a:avLst/>
              <a:gdLst>
                <a:gd name="connsiteX0" fmla="*/ 0 w 2779281"/>
                <a:gd name="connsiteY0" fmla="*/ 1250260 h 2779280"/>
                <a:gd name="connsiteX1" fmla="*/ 1250261 w 2779281"/>
                <a:gd name="connsiteY1" fmla="*/ 0 h 2779280"/>
                <a:gd name="connsiteX2" fmla="*/ 1646853 w 2779281"/>
                <a:gd name="connsiteY2" fmla="*/ 396592 h 2779280"/>
                <a:gd name="connsiteX3" fmla="*/ 2382689 w 2779281"/>
                <a:gd name="connsiteY3" fmla="*/ 1132428 h 2779280"/>
                <a:gd name="connsiteX4" fmla="*/ 2779281 w 2779281"/>
                <a:gd name="connsiteY4" fmla="*/ 1529020 h 2779280"/>
                <a:gd name="connsiteX5" fmla="*/ 2779281 w 2779281"/>
                <a:gd name="connsiteY5" fmla="*/ 2364348 h 2779280"/>
                <a:gd name="connsiteX6" fmla="*/ 2364349 w 2779281"/>
                <a:gd name="connsiteY6" fmla="*/ 2779280 h 2779280"/>
                <a:gd name="connsiteX7" fmla="*/ 1529020 w 2779281"/>
                <a:gd name="connsiteY7" fmla="*/ 2779280 h 2779280"/>
                <a:gd name="connsiteX8" fmla="*/ 1132428 w 2779281"/>
                <a:gd name="connsiteY8" fmla="*/ 2382688 h 2779280"/>
                <a:gd name="connsiteX9" fmla="*/ 396592 w 2779281"/>
                <a:gd name="connsiteY9" fmla="*/ 1646852 h 2779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79281" h="2779280">
                  <a:moveTo>
                    <a:pt x="0" y="1250260"/>
                  </a:moveTo>
                  <a:lnTo>
                    <a:pt x="1250261" y="0"/>
                  </a:lnTo>
                  <a:lnTo>
                    <a:pt x="1646853" y="396592"/>
                  </a:lnTo>
                  <a:lnTo>
                    <a:pt x="2382689" y="1132428"/>
                  </a:lnTo>
                  <a:lnTo>
                    <a:pt x="2779281" y="1529020"/>
                  </a:lnTo>
                  <a:lnTo>
                    <a:pt x="2779281" y="2364348"/>
                  </a:lnTo>
                  <a:cubicBezTo>
                    <a:pt x="2779281" y="2593509"/>
                    <a:pt x="2593510" y="2779280"/>
                    <a:pt x="2364349" y="2779280"/>
                  </a:cubicBezTo>
                  <a:lnTo>
                    <a:pt x="1529020" y="2779280"/>
                  </a:lnTo>
                  <a:lnTo>
                    <a:pt x="1132428" y="2382688"/>
                  </a:lnTo>
                  <a:lnTo>
                    <a:pt x="396592" y="1646852"/>
                  </a:lnTo>
                  <a:close/>
                </a:path>
              </a:pathLst>
            </a:custGeom>
            <a:solidFill>
              <a:schemeClr val="bg1"/>
            </a:solidFill>
            <a:ln>
              <a:noFill/>
            </a:ln>
            <a:effectLst>
              <a:outerShdw blurRad="546100" dist="190500" dir="66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i="1" dirty="0">
                <a:cs typeface="+mn-ea"/>
                <a:sym typeface="+mn-lt"/>
              </a:endParaRPr>
            </a:p>
          </p:txBody>
        </p:sp>
        <p:sp>
          <p:nvSpPr>
            <p:cNvPr id="83" name="矩形: 圆顶角 3"/>
            <p:cNvSpPr/>
            <p:nvPr/>
          </p:nvSpPr>
          <p:spPr>
            <a:xfrm>
              <a:off x="1082600" y="2528888"/>
              <a:ext cx="2039386" cy="1123950"/>
            </a:xfrm>
            <a:prstGeom prst="round2SameRect">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84" name="组合 83"/>
          <p:cNvGrpSpPr/>
          <p:nvPr/>
        </p:nvGrpSpPr>
        <p:grpSpPr>
          <a:xfrm>
            <a:off x="3679474" y="1868600"/>
            <a:ext cx="2522702" cy="3192556"/>
            <a:chOff x="703098" y="2528888"/>
            <a:chExt cx="2794464" cy="3536479"/>
          </a:xfrm>
        </p:grpSpPr>
        <p:sp>
          <p:nvSpPr>
            <p:cNvPr id="85" name="任意多边形: 形状 19"/>
            <p:cNvSpPr/>
            <p:nvPr/>
          </p:nvSpPr>
          <p:spPr>
            <a:xfrm rot="2700000">
              <a:off x="703097" y="3270903"/>
              <a:ext cx="2794465" cy="2794464"/>
            </a:xfrm>
            <a:custGeom>
              <a:avLst/>
              <a:gdLst>
                <a:gd name="connsiteX0" fmla="*/ 0 w 2779281"/>
                <a:gd name="connsiteY0" fmla="*/ 1250260 h 2779280"/>
                <a:gd name="connsiteX1" fmla="*/ 1250261 w 2779281"/>
                <a:gd name="connsiteY1" fmla="*/ 0 h 2779280"/>
                <a:gd name="connsiteX2" fmla="*/ 1646853 w 2779281"/>
                <a:gd name="connsiteY2" fmla="*/ 396592 h 2779280"/>
                <a:gd name="connsiteX3" fmla="*/ 2382689 w 2779281"/>
                <a:gd name="connsiteY3" fmla="*/ 1132428 h 2779280"/>
                <a:gd name="connsiteX4" fmla="*/ 2779281 w 2779281"/>
                <a:gd name="connsiteY4" fmla="*/ 1529020 h 2779280"/>
                <a:gd name="connsiteX5" fmla="*/ 2779281 w 2779281"/>
                <a:gd name="connsiteY5" fmla="*/ 2364348 h 2779280"/>
                <a:gd name="connsiteX6" fmla="*/ 2364349 w 2779281"/>
                <a:gd name="connsiteY6" fmla="*/ 2779280 h 2779280"/>
                <a:gd name="connsiteX7" fmla="*/ 1529020 w 2779281"/>
                <a:gd name="connsiteY7" fmla="*/ 2779280 h 2779280"/>
                <a:gd name="connsiteX8" fmla="*/ 1132428 w 2779281"/>
                <a:gd name="connsiteY8" fmla="*/ 2382688 h 2779280"/>
                <a:gd name="connsiteX9" fmla="*/ 396592 w 2779281"/>
                <a:gd name="connsiteY9" fmla="*/ 1646852 h 2779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79281" h="2779280">
                  <a:moveTo>
                    <a:pt x="0" y="1250260"/>
                  </a:moveTo>
                  <a:lnTo>
                    <a:pt x="1250261" y="0"/>
                  </a:lnTo>
                  <a:lnTo>
                    <a:pt x="1646853" y="396592"/>
                  </a:lnTo>
                  <a:lnTo>
                    <a:pt x="2382689" y="1132428"/>
                  </a:lnTo>
                  <a:lnTo>
                    <a:pt x="2779281" y="1529020"/>
                  </a:lnTo>
                  <a:lnTo>
                    <a:pt x="2779281" y="2364348"/>
                  </a:lnTo>
                  <a:cubicBezTo>
                    <a:pt x="2779281" y="2593509"/>
                    <a:pt x="2593510" y="2779280"/>
                    <a:pt x="2364349" y="2779280"/>
                  </a:cubicBezTo>
                  <a:lnTo>
                    <a:pt x="1529020" y="2779280"/>
                  </a:lnTo>
                  <a:lnTo>
                    <a:pt x="1132428" y="2382688"/>
                  </a:lnTo>
                  <a:lnTo>
                    <a:pt x="396592" y="1646852"/>
                  </a:lnTo>
                  <a:close/>
                </a:path>
              </a:pathLst>
            </a:custGeom>
            <a:solidFill>
              <a:schemeClr val="bg1"/>
            </a:solidFill>
            <a:ln>
              <a:noFill/>
            </a:ln>
            <a:effectLst>
              <a:outerShdw blurRad="546100" dist="190500" dir="66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i="1" dirty="0">
                <a:cs typeface="+mn-ea"/>
                <a:sym typeface="+mn-lt"/>
              </a:endParaRPr>
            </a:p>
          </p:txBody>
        </p:sp>
        <p:sp>
          <p:nvSpPr>
            <p:cNvPr id="86" name="矩形: 圆顶角 20"/>
            <p:cNvSpPr/>
            <p:nvPr/>
          </p:nvSpPr>
          <p:spPr>
            <a:xfrm>
              <a:off x="1082600" y="2528888"/>
              <a:ext cx="2039386" cy="1123950"/>
            </a:xfrm>
            <a:prstGeom prst="round2SameRect">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grpSp>
      <p:grpSp>
        <p:nvGrpSpPr>
          <p:cNvPr id="87" name="组合 86"/>
          <p:cNvGrpSpPr/>
          <p:nvPr/>
        </p:nvGrpSpPr>
        <p:grpSpPr>
          <a:xfrm>
            <a:off x="6194295" y="1868600"/>
            <a:ext cx="2522702" cy="3192556"/>
            <a:chOff x="703098" y="2528888"/>
            <a:chExt cx="2794464" cy="3536479"/>
          </a:xfrm>
        </p:grpSpPr>
        <p:sp>
          <p:nvSpPr>
            <p:cNvPr id="88" name="任意多边形: 形状 22"/>
            <p:cNvSpPr/>
            <p:nvPr/>
          </p:nvSpPr>
          <p:spPr>
            <a:xfrm rot="2700000">
              <a:off x="703097" y="3270903"/>
              <a:ext cx="2794465" cy="2794464"/>
            </a:xfrm>
            <a:custGeom>
              <a:avLst/>
              <a:gdLst>
                <a:gd name="connsiteX0" fmla="*/ 0 w 2779281"/>
                <a:gd name="connsiteY0" fmla="*/ 1250260 h 2779280"/>
                <a:gd name="connsiteX1" fmla="*/ 1250261 w 2779281"/>
                <a:gd name="connsiteY1" fmla="*/ 0 h 2779280"/>
                <a:gd name="connsiteX2" fmla="*/ 1646853 w 2779281"/>
                <a:gd name="connsiteY2" fmla="*/ 396592 h 2779280"/>
                <a:gd name="connsiteX3" fmla="*/ 2382689 w 2779281"/>
                <a:gd name="connsiteY3" fmla="*/ 1132428 h 2779280"/>
                <a:gd name="connsiteX4" fmla="*/ 2779281 w 2779281"/>
                <a:gd name="connsiteY4" fmla="*/ 1529020 h 2779280"/>
                <a:gd name="connsiteX5" fmla="*/ 2779281 w 2779281"/>
                <a:gd name="connsiteY5" fmla="*/ 2364348 h 2779280"/>
                <a:gd name="connsiteX6" fmla="*/ 2364349 w 2779281"/>
                <a:gd name="connsiteY6" fmla="*/ 2779280 h 2779280"/>
                <a:gd name="connsiteX7" fmla="*/ 1529020 w 2779281"/>
                <a:gd name="connsiteY7" fmla="*/ 2779280 h 2779280"/>
                <a:gd name="connsiteX8" fmla="*/ 1132428 w 2779281"/>
                <a:gd name="connsiteY8" fmla="*/ 2382688 h 2779280"/>
                <a:gd name="connsiteX9" fmla="*/ 396592 w 2779281"/>
                <a:gd name="connsiteY9" fmla="*/ 1646852 h 2779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79281" h="2779280">
                  <a:moveTo>
                    <a:pt x="0" y="1250260"/>
                  </a:moveTo>
                  <a:lnTo>
                    <a:pt x="1250261" y="0"/>
                  </a:lnTo>
                  <a:lnTo>
                    <a:pt x="1646853" y="396592"/>
                  </a:lnTo>
                  <a:lnTo>
                    <a:pt x="2382689" y="1132428"/>
                  </a:lnTo>
                  <a:lnTo>
                    <a:pt x="2779281" y="1529020"/>
                  </a:lnTo>
                  <a:lnTo>
                    <a:pt x="2779281" y="2364348"/>
                  </a:lnTo>
                  <a:cubicBezTo>
                    <a:pt x="2779281" y="2593509"/>
                    <a:pt x="2593510" y="2779280"/>
                    <a:pt x="2364349" y="2779280"/>
                  </a:cubicBezTo>
                  <a:lnTo>
                    <a:pt x="1529020" y="2779280"/>
                  </a:lnTo>
                  <a:lnTo>
                    <a:pt x="1132428" y="2382688"/>
                  </a:lnTo>
                  <a:lnTo>
                    <a:pt x="396592" y="1646852"/>
                  </a:lnTo>
                  <a:close/>
                </a:path>
              </a:pathLst>
            </a:custGeom>
            <a:solidFill>
              <a:schemeClr val="bg1"/>
            </a:solidFill>
            <a:ln>
              <a:noFill/>
            </a:ln>
            <a:effectLst>
              <a:outerShdw blurRad="546100" dist="190500" dir="66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i="1" dirty="0">
                <a:cs typeface="+mn-ea"/>
                <a:sym typeface="+mn-lt"/>
              </a:endParaRPr>
            </a:p>
          </p:txBody>
        </p:sp>
        <p:sp>
          <p:nvSpPr>
            <p:cNvPr id="89" name="矩形: 圆顶角 23"/>
            <p:cNvSpPr/>
            <p:nvPr/>
          </p:nvSpPr>
          <p:spPr>
            <a:xfrm>
              <a:off x="1082600" y="2528888"/>
              <a:ext cx="2039386" cy="1123950"/>
            </a:xfrm>
            <a:prstGeom prst="round2SameRect">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90" name="组合 89"/>
          <p:cNvGrpSpPr/>
          <p:nvPr/>
        </p:nvGrpSpPr>
        <p:grpSpPr>
          <a:xfrm>
            <a:off x="8709115" y="1868600"/>
            <a:ext cx="2522702" cy="3192556"/>
            <a:chOff x="703098" y="2528888"/>
            <a:chExt cx="2794464" cy="3536479"/>
          </a:xfrm>
        </p:grpSpPr>
        <p:sp>
          <p:nvSpPr>
            <p:cNvPr id="91" name="任意多边形: 形状 25"/>
            <p:cNvSpPr/>
            <p:nvPr/>
          </p:nvSpPr>
          <p:spPr>
            <a:xfrm rot="2700000">
              <a:off x="703097" y="3270903"/>
              <a:ext cx="2794465" cy="2794464"/>
            </a:xfrm>
            <a:custGeom>
              <a:avLst/>
              <a:gdLst>
                <a:gd name="connsiteX0" fmla="*/ 0 w 2779281"/>
                <a:gd name="connsiteY0" fmla="*/ 1250260 h 2779280"/>
                <a:gd name="connsiteX1" fmla="*/ 1250261 w 2779281"/>
                <a:gd name="connsiteY1" fmla="*/ 0 h 2779280"/>
                <a:gd name="connsiteX2" fmla="*/ 1646853 w 2779281"/>
                <a:gd name="connsiteY2" fmla="*/ 396592 h 2779280"/>
                <a:gd name="connsiteX3" fmla="*/ 2382689 w 2779281"/>
                <a:gd name="connsiteY3" fmla="*/ 1132428 h 2779280"/>
                <a:gd name="connsiteX4" fmla="*/ 2779281 w 2779281"/>
                <a:gd name="connsiteY4" fmla="*/ 1529020 h 2779280"/>
                <a:gd name="connsiteX5" fmla="*/ 2779281 w 2779281"/>
                <a:gd name="connsiteY5" fmla="*/ 2364348 h 2779280"/>
                <a:gd name="connsiteX6" fmla="*/ 2364349 w 2779281"/>
                <a:gd name="connsiteY6" fmla="*/ 2779280 h 2779280"/>
                <a:gd name="connsiteX7" fmla="*/ 1529020 w 2779281"/>
                <a:gd name="connsiteY7" fmla="*/ 2779280 h 2779280"/>
                <a:gd name="connsiteX8" fmla="*/ 1132428 w 2779281"/>
                <a:gd name="connsiteY8" fmla="*/ 2382688 h 2779280"/>
                <a:gd name="connsiteX9" fmla="*/ 396592 w 2779281"/>
                <a:gd name="connsiteY9" fmla="*/ 1646852 h 2779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79281" h="2779280">
                  <a:moveTo>
                    <a:pt x="0" y="1250260"/>
                  </a:moveTo>
                  <a:lnTo>
                    <a:pt x="1250261" y="0"/>
                  </a:lnTo>
                  <a:lnTo>
                    <a:pt x="1646853" y="396592"/>
                  </a:lnTo>
                  <a:lnTo>
                    <a:pt x="2382689" y="1132428"/>
                  </a:lnTo>
                  <a:lnTo>
                    <a:pt x="2779281" y="1529020"/>
                  </a:lnTo>
                  <a:lnTo>
                    <a:pt x="2779281" y="2364348"/>
                  </a:lnTo>
                  <a:cubicBezTo>
                    <a:pt x="2779281" y="2593509"/>
                    <a:pt x="2593510" y="2779280"/>
                    <a:pt x="2364349" y="2779280"/>
                  </a:cubicBezTo>
                  <a:lnTo>
                    <a:pt x="1529020" y="2779280"/>
                  </a:lnTo>
                  <a:lnTo>
                    <a:pt x="1132428" y="2382688"/>
                  </a:lnTo>
                  <a:lnTo>
                    <a:pt x="396592" y="1646852"/>
                  </a:lnTo>
                  <a:close/>
                </a:path>
              </a:pathLst>
            </a:custGeom>
            <a:solidFill>
              <a:schemeClr val="bg1"/>
            </a:solidFill>
            <a:ln>
              <a:noFill/>
            </a:ln>
            <a:effectLst>
              <a:outerShdw blurRad="546100" dist="190500" dir="66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i="1" dirty="0">
                <a:cs typeface="+mn-ea"/>
                <a:sym typeface="+mn-lt"/>
              </a:endParaRPr>
            </a:p>
          </p:txBody>
        </p:sp>
        <p:sp>
          <p:nvSpPr>
            <p:cNvPr id="92" name="矩形: 圆顶角 26"/>
            <p:cNvSpPr/>
            <p:nvPr/>
          </p:nvSpPr>
          <p:spPr>
            <a:xfrm>
              <a:off x="1082600" y="2528888"/>
              <a:ext cx="2039386" cy="1123950"/>
            </a:xfrm>
            <a:prstGeom prst="round2SameRect">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93" name="Group 30"/>
          <p:cNvGrpSpPr/>
          <p:nvPr/>
        </p:nvGrpSpPr>
        <p:grpSpPr>
          <a:xfrm>
            <a:off x="2049433" y="2506676"/>
            <a:ext cx="753140" cy="753140"/>
            <a:chOff x="1947198" y="2853386"/>
            <a:chExt cx="753140" cy="753140"/>
          </a:xfrm>
        </p:grpSpPr>
        <p:sp>
          <p:nvSpPr>
            <p:cNvPr id="94" name="椭圆 93"/>
            <p:cNvSpPr/>
            <p:nvPr/>
          </p:nvSpPr>
          <p:spPr>
            <a:xfrm>
              <a:off x="1947198" y="2853386"/>
              <a:ext cx="753140" cy="753140"/>
            </a:xfrm>
            <a:prstGeom prst="ellipse">
              <a:avLst/>
            </a:prstGeom>
            <a:solidFill>
              <a:srgbClr val="399CB5"/>
            </a:solidFill>
            <a:ln w="57150">
              <a:solidFill>
                <a:schemeClr val="bg1"/>
              </a:solidFill>
            </a:ln>
            <a:effectLst>
              <a:outerShdw blurRad="101600" dist="38100" dir="2700000" algn="tl"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95" name="Oval 29"/>
            <p:cNvSpPr/>
            <p:nvPr/>
          </p:nvSpPr>
          <p:spPr>
            <a:xfrm>
              <a:off x="2184068" y="3102099"/>
              <a:ext cx="279400" cy="255713"/>
            </a:xfrm>
            <a:custGeom>
              <a:avLst/>
              <a:gdLst>
                <a:gd name="connsiteX0" fmla="*/ 531631 w 607639"/>
                <a:gd name="connsiteY0" fmla="*/ 404551 h 556126"/>
                <a:gd name="connsiteX1" fmla="*/ 556997 w 607639"/>
                <a:gd name="connsiteY1" fmla="*/ 429784 h 556126"/>
                <a:gd name="connsiteX2" fmla="*/ 556997 w 607639"/>
                <a:gd name="connsiteY2" fmla="*/ 455017 h 556126"/>
                <a:gd name="connsiteX3" fmla="*/ 582273 w 607639"/>
                <a:gd name="connsiteY3" fmla="*/ 455017 h 556126"/>
                <a:gd name="connsiteX4" fmla="*/ 607639 w 607639"/>
                <a:gd name="connsiteY4" fmla="*/ 480339 h 556126"/>
                <a:gd name="connsiteX5" fmla="*/ 582273 w 607639"/>
                <a:gd name="connsiteY5" fmla="*/ 505572 h 556126"/>
                <a:gd name="connsiteX6" fmla="*/ 556997 w 607639"/>
                <a:gd name="connsiteY6" fmla="*/ 505572 h 556126"/>
                <a:gd name="connsiteX7" fmla="*/ 556997 w 607639"/>
                <a:gd name="connsiteY7" fmla="*/ 530893 h 556126"/>
                <a:gd name="connsiteX8" fmla="*/ 531631 w 607639"/>
                <a:gd name="connsiteY8" fmla="*/ 556126 h 556126"/>
                <a:gd name="connsiteX9" fmla="*/ 506354 w 607639"/>
                <a:gd name="connsiteY9" fmla="*/ 530893 h 556126"/>
                <a:gd name="connsiteX10" fmla="*/ 506354 w 607639"/>
                <a:gd name="connsiteY10" fmla="*/ 505572 h 556126"/>
                <a:gd name="connsiteX11" fmla="*/ 480989 w 607639"/>
                <a:gd name="connsiteY11" fmla="*/ 505572 h 556126"/>
                <a:gd name="connsiteX12" fmla="*/ 455712 w 607639"/>
                <a:gd name="connsiteY12" fmla="*/ 480339 h 556126"/>
                <a:gd name="connsiteX13" fmla="*/ 480989 w 607639"/>
                <a:gd name="connsiteY13" fmla="*/ 455017 h 556126"/>
                <a:gd name="connsiteX14" fmla="*/ 506354 w 607639"/>
                <a:gd name="connsiteY14" fmla="*/ 455017 h 556126"/>
                <a:gd name="connsiteX15" fmla="*/ 506354 w 607639"/>
                <a:gd name="connsiteY15" fmla="*/ 429784 h 556126"/>
                <a:gd name="connsiteX16" fmla="*/ 531631 w 607639"/>
                <a:gd name="connsiteY16" fmla="*/ 404551 h 556126"/>
                <a:gd name="connsiteX17" fmla="*/ 126541 w 607639"/>
                <a:gd name="connsiteY17" fmla="*/ 353956 h 556126"/>
                <a:gd name="connsiteX18" fmla="*/ 430431 w 607639"/>
                <a:gd name="connsiteY18" fmla="*/ 353956 h 556126"/>
                <a:gd name="connsiteX19" fmla="*/ 455711 w 607639"/>
                <a:gd name="connsiteY19" fmla="*/ 379209 h 556126"/>
                <a:gd name="connsiteX20" fmla="*/ 430431 w 607639"/>
                <a:gd name="connsiteY20" fmla="*/ 404551 h 556126"/>
                <a:gd name="connsiteX21" fmla="*/ 126541 w 607639"/>
                <a:gd name="connsiteY21" fmla="*/ 404551 h 556126"/>
                <a:gd name="connsiteX22" fmla="*/ 101261 w 607639"/>
                <a:gd name="connsiteY22" fmla="*/ 379209 h 556126"/>
                <a:gd name="connsiteX23" fmla="*/ 126541 w 607639"/>
                <a:gd name="connsiteY23" fmla="*/ 353956 h 556126"/>
                <a:gd name="connsiteX24" fmla="*/ 177203 w 607639"/>
                <a:gd name="connsiteY24" fmla="*/ 252836 h 556126"/>
                <a:gd name="connsiteX25" fmla="*/ 379769 w 607639"/>
                <a:gd name="connsiteY25" fmla="*/ 252836 h 556126"/>
                <a:gd name="connsiteX26" fmla="*/ 405045 w 607639"/>
                <a:gd name="connsiteY26" fmla="*/ 278054 h 556126"/>
                <a:gd name="connsiteX27" fmla="*/ 379769 w 607639"/>
                <a:gd name="connsiteY27" fmla="*/ 303361 h 556126"/>
                <a:gd name="connsiteX28" fmla="*/ 177203 w 607639"/>
                <a:gd name="connsiteY28" fmla="*/ 303361 h 556126"/>
                <a:gd name="connsiteX29" fmla="*/ 151927 w 607639"/>
                <a:gd name="connsiteY29" fmla="*/ 278054 h 556126"/>
                <a:gd name="connsiteX30" fmla="*/ 177203 w 607639"/>
                <a:gd name="connsiteY30" fmla="*/ 252836 h 556126"/>
                <a:gd name="connsiteX31" fmla="*/ 430424 w 607639"/>
                <a:gd name="connsiteY31" fmla="*/ 101120 h 556126"/>
                <a:gd name="connsiteX32" fmla="*/ 455712 w 607639"/>
                <a:gd name="connsiteY32" fmla="*/ 126373 h 556126"/>
                <a:gd name="connsiteX33" fmla="*/ 455712 w 607639"/>
                <a:gd name="connsiteY33" fmla="*/ 126462 h 556126"/>
                <a:gd name="connsiteX34" fmla="*/ 430424 w 607639"/>
                <a:gd name="connsiteY34" fmla="*/ 151715 h 556126"/>
                <a:gd name="connsiteX35" fmla="*/ 405046 w 607639"/>
                <a:gd name="connsiteY35" fmla="*/ 126462 h 556126"/>
                <a:gd name="connsiteX36" fmla="*/ 430424 w 607639"/>
                <a:gd name="connsiteY36" fmla="*/ 101120 h 556126"/>
                <a:gd name="connsiteX37" fmla="*/ 329126 w 607639"/>
                <a:gd name="connsiteY37" fmla="*/ 101120 h 556126"/>
                <a:gd name="connsiteX38" fmla="*/ 354379 w 607639"/>
                <a:gd name="connsiteY38" fmla="*/ 126373 h 556126"/>
                <a:gd name="connsiteX39" fmla="*/ 354379 w 607639"/>
                <a:gd name="connsiteY39" fmla="*/ 126462 h 556126"/>
                <a:gd name="connsiteX40" fmla="*/ 329126 w 607639"/>
                <a:gd name="connsiteY40" fmla="*/ 151715 h 556126"/>
                <a:gd name="connsiteX41" fmla="*/ 303784 w 607639"/>
                <a:gd name="connsiteY41" fmla="*/ 126462 h 556126"/>
                <a:gd name="connsiteX42" fmla="*/ 329126 w 607639"/>
                <a:gd name="connsiteY42" fmla="*/ 101120 h 556126"/>
                <a:gd name="connsiteX43" fmla="*/ 227856 w 607639"/>
                <a:gd name="connsiteY43" fmla="*/ 101120 h 556126"/>
                <a:gd name="connsiteX44" fmla="*/ 253118 w 607639"/>
                <a:gd name="connsiteY44" fmla="*/ 126373 h 556126"/>
                <a:gd name="connsiteX45" fmla="*/ 253118 w 607639"/>
                <a:gd name="connsiteY45" fmla="*/ 126462 h 556126"/>
                <a:gd name="connsiteX46" fmla="*/ 227856 w 607639"/>
                <a:gd name="connsiteY46" fmla="*/ 151715 h 556126"/>
                <a:gd name="connsiteX47" fmla="*/ 202593 w 607639"/>
                <a:gd name="connsiteY47" fmla="*/ 126462 h 556126"/>
                <a:gd name="connsiteX48" fmla="*/ 227856 w 607639"/>
                <a:gd name="connsiteY48" fmla="*/ 101120 h 556126"/>
                <a:gd name="connsiteX49" fmla="*/ 25276 w 607639"/>
                <a:gd name="connsiteY49" fmla="*/ 0 h 556126"/>
                <a:gd name="connsiteX50" fmla="*/ 531608 w 607639"/>
                <a:gd name="connsiteY50" fmla="*/ 0 h 556126"/>
                <a:gd name="connsiteX51" fmla="*/ 556973 w 607639"/>
                <a:gd name="connsiteY51" fmla="*/ 25329 h 556126"/>
                <a:gd name="connsiteX52" fmla="*/ 556973 w 607639"/>
                <a:gd name="connsiteY52" fmla="*/ 328654 h 556126"/>
                <a:gd name="connsiteX53" fmla="*/ 531608 w 607639"/>
                <a:gd name="connsiteY53" fmla="*/ 353983 h 556126"/>
                <a:gd name="connsiteX54" fmla="*/ 506331 w 607639"/>
                <a:gd name="connsiteY54" fmla="*/ 328654 h 556126"/>
                <a:gd name="connsiteX55" fmla="*/ 506331 w 607639"/>
                <a:gd name="connsiteY55" fmla="*/ 50569 h 556126"/>
                <a:gd name="connsiteX56" fmla="*/ 50642 w 607639"/>
                <a:gd name="connsiteY56" fmla="*/ 50569 h 556126"/>
                <a:gd name="connsiteX57" fmla="*/ 50642 w 607639"/>
                <a:gd name="connsiteY57" fmla="*/ 455032 h 556126"/>
                <a:gd name="connsiteX58" fmla="*/ 379770 w 607639"/>
                <a:gd name="connsiteY58" fmla="*/ 455032 h 556126"/>
                <a:gd name="connsiteX59" fmla="*/ 405047 w 607639"/>
                <a:gd name="connsiteY59" fmla="*/ 480361 h 556126"/>
                <a:gd name="connsiteX60" fmla="*/ 379770 w 607639"/>
                <a:gd name="connsiteY60" fmla="*/ 505601 h 556126"/>
                <a:gd name="connsiteX61" fmla="*/ 25276 w 607639"/>
                <a:gd name="connsiteY61" fmla="*/ 505601 h 556126"/>
                <a:gd name="connsiteX62" fmla="*/ 0 w 607639"/>
                <a:gd name="connsiteY62" fmla="*/ 480361 h 556126"/>
                <a:gd name="connsiteX63" fmla="*/ 0 w 607639"/>
                <a:gd name="connsiteY63" fmla="*/ 25329 h 556126"/>
                <a:gd name="connsiteX64" fmla="*/ 25276 w 607639"/>
                <a:gd name="connsiteY64" fmla="*/ 0 h 556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07639" h="556126">
                  <a:moveTo>
                    <a:pt x="531631" y="404551"/>
                  </a:moveTo>
                  <a:cubicBezTo>
                    <a:pt x="545604" y="404551"/>
                    <a:pt x="556997" y="415835"/>
                    <a:pt x="556997" y="429784"/>
                  </a:cubicBezTo>
                  <a:lnTo>
                    <a:pt x="556997" y="455017"/>
                  </a:lnTo>
                  <a:lnTo>
                    <a:pt x="582273" y="455017"/>
                  </a:lnTo>
                  <a:cubicBezTo>
                    <a:pt x="596247" y="455017"/>
                    <a:pt x="607639" y="466390"/>
                    <a:pt x="607639" y="480339"/>
                  </a:cubicBezTo>
                  <a:cubicBezTo>
                    <a:pt x="607639" y="494288"/>
                    <a:pt x="596247" y="505572"/>
                    <a:pt x="582273" y="505572"/>
                  </a:cubicBezTo>
                  <a:lnTo>
                    <a:pt x="556997" y="505572"/>
                  </a:lnTo>
                  <a:lnTo>
                    <a:pt x="556997" y="530893"/>
                  </a:lnTo>
                  <a:cubicBezTo>
                    <a:pt x="556997" y="544843"/>
                    <a:pt x="545604" y="556126"/>
                    <a:pt x="531631" y="556126"/>
                  </a:cubicBezTo>
                  <a:cubicBezTo>
                    <a:pt x="517658" y="556126"/>
                    <a:pt x="506354" y="544843"/>
                    <a:pt x="506354" y="530893"/>
                  </a:cubicBezTo>
                  <a:lnTo>
                    <a:pt x="506354" y="505572"/>
                  </a:lnTo>
                  <a:lnTo>
                    <a:pt x="480989" y="505572"/>
                  </a:lnTo>
                  <a:cubicBezTo>
                    <a:pt x="467015" y="505572"/>
                    <a:pt x="455712" y="494288"/>
                    <a:pt x="455712" y="480339"/>
                  </a:cubicBezTo>
                  <a:cubicBezTo>
                    <a:pt x="455712" y="466390"/>
                    <a:pt x="467015" y="455017"/>
                    <a:pt x="480989" y="455017"/>
                  </a:cubicBezTo>
                  <a:lnTo>
                    <a:pt x="506354" y="455017"/>
                  </a:lnTo>
                  <a:lnTo>
                    <a:pt x="506354" y="429784"/>
                  </a:lnTo>
                  <a:cubicBezTo>
                    <a:pt x="506354" y="415835"/>
                    <a:pt x="517658" y="404551"/>
                    <a:pt x="531631" y="404551"/>
                  </a:cubicBezTo>
                  <a:close/>
                  <a:moveTo>
                    <a:pt x="126541" y="353956"/>
                  </a:moveTo>
                  <a:lnTo>
                    <a:pt x="430431" y="353956"/>
                  </a:lnTo>
                  <a:cubicBezTo>
                    <a:pt x="444406" y="353956"/>
                    <a:pt x="455711" y="365248"/>
                    <a:pt x="455711" y="379209"/>
                  </a:cubicBezTo>
                  <a:cubicBezTo>
                    <a:pt x="455711" y="393169"/>
                    <a:pt x="444406" y="404551"/>
                    <a:pt x="430431" y="404551"/>
                  </a:cubicBezTo>
                  <a:lnTo>
                    <a:pt x="126541" y="404551"/>
                  </a:lnTo>
                  <a:cubicBezTo>
                    <a:pt x="112566" y="404551"/>
                    <a:pt x="101261" y="393169"/>
                    <a:pt x="101261" y="379209"/>
                  </a:cubicBezTo>
                  <a:cubicBezTo>
                    <a:pt x="101261" y="365248"/>
                    <a:pt x="112566" y="353956"/>
                    <a:pt x="126541" y="353956"/>
                  </a:cubicBezTo>
                  <a:close/>
                  <a:moveTo>
                    <a:pt x="177203" y="252836"/>
                  </a:moveTo>
                  <a:lnTo>
                    <a:pt x="379769" y="252836"/>
                  </a:lnTo>
                  <a:cubicBezTo>
                    <a:pt x="393742" y="252836"/>
                    <a:pt x="405045" y="264113"/>
                    <a:pt x="405045" y="278054"/>
                  </a:cubicBezTo>
                  <a:cubicBezTo>
                    <a:pt x="405045" y="291995"/>
                    <a:pt x="393742" y="303361"/>
                    <a:pt x="379769" y="303361"/>
                  </a:cubicBezTo>
                  <a:lnTo>
                    <a:pt x="177203" y="303361"/>
                  </a:lnTo>
                  <a:cubicBezTo>
                    <a:pt x="163230" y="303361"/>
                    <a:pt x="151927" y="291995"/>
                    <a:pt x="151927" y="278054"/>
                  </a:cubicBezTo>
                  <a:cubicBezTo>
                    <a:pt x="151927" y="264113"/>
                    <a:pt x="163230" y="252836"/>
                    <a:pt x="177203" y="252836"/>
                  </a:cubicBezTo>
                  <a:close/>
                  <a:moveTo>
                    <a:pt x="430424" y="101120"/>
                  </a:moveTo>
                  <a:cubicBezTo>
                    <a:pt x="444403" y="101120"/>
                    <a:pt x="455712" y="112412"/>
                    <a:pt x="455712" y="126373"/>
                  </a:cubicBezTo>
                  <a:lnTo>
                    <a:pt x="455712" y="126462"/>
                  </a:lnTo>
                  <a:cubicBezTo>
                    <a:pt x="455712" y="140422"/>
                    <a:pt x="444403" y="151715"/>
                    <a:pt x="430424" y="151715"/>
                  </a:cubicBezTo>
                  <a:cubicBezTo>
                    <a:pt x="416355" y="151715"/>
                    <a:pt x="405046" y="140422"/>
                    <a:pt x="405046" y="126462"/>
                  </a:cubicBezTo>
                  <a:cubicBezTo>
                    <a:pt x="405046" y="112501"/>
                    <a:pt x="416355" y="101120"/>
                    <a:pt x="430424" y="101120"/>
                  </a:cubicBezTo>
                  <a:close/>
                  <a:moveTo>
                    <a:pt x="329126" y="101120"/>
                  </a:moveTo>
                  <a:cubicBezTo>
                    <a:pt x="343086" y="101120"/>
                    <a:pt x="354379" y="112412"/>
                    <a:pt x="354379" y="126373"/>
                  </a:cubicBezTo>
                  <a:lnTo>
                    <a:pt x="354379" y="126462"/>
                  </a:lnTo>
                  <a:cubicBezTo>
                    <a:pt x="354379" y="140422"/>
                    <a:pt x="343086" y="151715"/>
                    <a:pt x="329126" y="151715"/>
                  </a:cubicBezTo>
                  <a:cubicBezTo>
                    <a:pt x="315166" y="151715"/>
                    <a:pt x="303784" y="140422"/>
                    <a:pt x="303784" y="126462"/>
                  </a:cubicBezTo>
                  <a:cubicBezTo>
                    <a:pt x="303784" y="112501"/>
                    <a:pt x="315166" y="101120"/>
                    <a:pt x="329126" y="101120"/>
                  </a:cubicBezTo>
                  <a:close/>
                  <a:moveTo>
                    <a:pt x="227856" y="101120"/>
                  </a:moveTo>
                  <a:cubicBezTo>
                    <a:pt x="241821" y="101120"/>
                    <a:pt x="253118" y="112412"/>
                    <a:pt x="253118" y="126373"/>
                  </a:cubicBezTo>
                  <a:lnTo>
                    <a:pt x="253118" y="126462"/>
                  </a:lnTo>
                  <a:cubicBezTo>
                    <a:pt x="253118" y="140422"/>
                    <a:pt x="241821" y="151715"/>
                    <a:pt x="227856" y="151715"/>
                  </a:cubicBezTo>
                  <a:cubicBezTo>
                    <a:pt x="213890" y="151715"/>
                    <a:pt x="202593" y="140422"/>
                    <a:pt x="202593" y="126462"/>
                  </a:cubicBezTo>
                  <a:cubicBezTo>
                    <a:pt x="202593" y="112501"/>
                    <a:pt x="213890" y="101120"/>
                    <a:pt x="227856" y="101120"/>
                  </a:cubicBezTo>
                  <a:close/>
                  <a:moveTo>
                    <a:pt x="25276" y="0"/>
                  </a:moveTo>
                  <a:lnTo>
                    <a:pt x="531608" y="0"/>
                  </a:lnTo>
                  <a:cubicBezTo>
                    <a:pt x="545581" y="0"/>
                    <a:pt x="556973" y="11376"/>
                    <a:pt x="556973" y="25329"/>
                  </a:cubicBezTo>
                  <a:lnTo>
                    <a:pt x="556973" y="328654"/>
                  </a:lnTo>
                  <a:cubicBezTo>
                    <a:pt x="556973" y="342607"/>
                    <a:pt x="545581" y="353983"/>
                    <a:pt x="531608" y="353983"/>
                  </a:cubicBezTo>
                  <a:cubicBezTo>
                    <a:pt x="517634" y="353983"/>
                    <a:pt x="506331" y="342607"/>
                    <a:pt x="506331" y="328654"/>
                  </a:cubicBezTo>
                  <a:lnTo>
                    <a:pt x="506331" y="50569"/>
                  </a:lnTo>
                  <a:lnTo>
                    <a:pt x="50642" y="50569"/>
                  </a:lnTo>
                  <a:lnTo>
                    <a:pt x="50642" y="455032"/>
                  </a:lnTo>
                  <a:lnTo>
                    <a:pt x="379770" y="455032"/>
                  </a:lnTo>
                  <a:cubicBezTo>
                    <a:pt x="393744" y="455032"/>
                    <a:pt x="405047" y="466408"/>
                    <a:pt x="405047" y="480361"/>
                  </a:cubicBezTo>
                  <a:cubicBezTo>
                    <a:pt x="405047" y="494314"/>
                    <a:pt x="393744" y="505601"/>
                    <a:pt x="379770" y="505601"/>
                  </a:cubicBezTo>
                  <a:lnTo>
                    <a:pt x="25276" y="505601"/>
                  </a:lnTo>
                  <a:cubicBezTo>
                    <a:pt x="11303" y="505601"/>
                    <a:pt x="0" y="494314"/>
                    <a:pt x="0" y="480361"/>
                  </a:cubicBezTo>
                  <a:lnTo>
                    <a:pt x="0" y="25329"/>
                  </a:lnTo>
                  <a:cubicBezTo>
                    <a:pt x="0" y="11376"/>
                    <a:pt x="11303" y="0"/>
                    <a:pt x="2527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grpSp>
      <p:grpSp>
        <p:nvGrpSpPr>
          <p:cNvPr id="96" name="Group 31"/>
          <p:cNvGrpSpPr/>
          <p:nvPr/>
        </p:nvGrpSpPr>
        <p:grpSpPr>
          <a:xfrm>
            <a:off x="4563922" y="2506676"/>
            <a:ext cx="753140" cy="753140"/>
            <a:chOff x="1947198" y="2853386"/>
            <a:chExt cx="753140" cy="753140"/>
          </a:xfrm>
        </p:grpSpPr>
        <p:sp>
          <p:nvSpPr>
            <p:cNvPr id="97" name="椭圆 96"/>
            <p:cNvSpPr/>
            <p:nvPr/>
          </p:nvSpPr>
          <p:spPr>
            <a:xfrm>
              <a:off x="1947198" y="2853386"/>
              <a:ext cx="753140" cy="753140"/>
            </a:xfrm>
            <a:prstGeom prst="ellipse">
              <a:avLst/>
            </a:prstGeom>
            <a:solidFill>
              <a:srgbClr val="399CB5"/>
            </a:solidFill>
            <a:ln w="57150">
              <a:solidFill>
                <a:schemeClr val="bg1"/>
              </a:solidFill>
            </a:ln>
            <a:effectLst>
              <a:outerShdw blurRad="101600" dist="38100" dir="2700000" algn="tl"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98" name="Oval 33"/>
            <p:cNvSpPr/>
            <p:nvPr/>
          </p:nvSpPr>
          <p:spPr>
            <a:xfrm>
              <a:off x="2184068" y="3090483"/>
              <a:ext cx="279400" cy="278944"/>
            </a:xfrm>
            <a:custGeom>
              <a:avLst/>
              <a:gdLst>
                <a:gd name="connsiteX0" fmla="*/ 140017 w 606581"/>
                <a:gd name="connsiteY0" fmla="*/ 411043 h 605592"/>
                <a:gd name="connsiteX1" fmla="*/ 178821 w 606581"/>
                <a:gd name="connsiteY1" fmla="*/ 427078 h 605592"/>
                <a:gd name="connsiteX2" fmla="*/ 178821 w 606581"/>
                <a:gd name="connsiteY2" fmla="*/ 504564 h 605592"/>
                <a:gd name="connsiteX3" fmla="*/ 93692 w 606581"/>
                <a:gd name="connsiteY3" fmla="*/ 589557 h 605592"/>
                <a:gd name="connsiteX4" fmla="*/ 54887 w 606581"/>
                <a:gd name="connsiteY4" fmla="*/ 605592 h 605592"/>
                <a:gd name="connsiteX5" fmla="*/ 16083 w 606581"/>
                <a:gd name="connsiteY5" fmla="*/ 589557 h 605592"/>
                <a:gd name="connsiteX6" fmla="*/ 16083 w 606581"/>
                <a:gd name="connsiteY6" fmla="*/ 511979 h 605592"/>
                <a:gd name="connsiteX7" fmla="*/ 101212 w 606581"/>
                <a:gd name="connsiteY7" fmla="*/ 427078 h 605592"/>
                <a:gd name="connsiteX8" fmla="*/ 140017 w 606581"/>
                <a:gd name="connsiteY8" fmla="*/ 411043 h 605592"/>
                <a:gd name="connsiteX9" fmla="*/ 382501 w 606581"/>
                <a:gd name="connsiteY9" fmla="*/ 49537 h 605592"/>
                <a:gd name="connsiteX10" fmla="*/ 557044 w 606581"/>
                <a:gd name="connsiteY10" fmla="*/ 223798 h 605592"/>
                <a:gd name="connsiteX11" fmla="*/ 382501 w 606581"/>
                <a:gd name="connsiteY11" fmla="*/ 398059 h 605592"/>
                <a:gd name="connsiteX12" fmla="*/ 207957 w 606581"/>
                <a:gd name="connsiteY12" fmla="*/ 223798 h 605592"/>
                <a:gd name="connsiteX13" fmla="*/ 382501 w 606581"/>
                <a:gd name="connsiteY13" fmla="*/ 49537 h 605592"/>
                <a:gd name="connsiteX14" fmla="*/ 382536 w 606581"/>
                <a:gd name="connsiteY14" fmla="*/ 24750 h 605592"/>
                <a:gd name="connsiteX15" fmla="*/ 304914 w 606581"/>
                <a:gd name="connsiteY15" fmla="*/ 40417 h 605592"/>
                <a:gd name="connsiteX16" fmla="*/ 241591 w 606581"/>
                <a:gd name="connsiteY16" fmla="*/ 83058 h 605592"/>
                <a:gd name="connsiteX17" fmla="*/ 198880 w 606581"/>
                <a:gd name="connsiteY17" fmla="*/ 146278 h 605592"/>
                <a:gd name="connsiteX18" fmla="*/ 183189 w 606581"/>
                <a:gd name="connsiteY18" fmla="*/ 223774 h 605592"/>
                <a:gd name="connsiteX19" fmla="*/ 198880 w 606581"/>
                <a:gd name="connsiteY19" fmla="*/ 301177 h 605592"/>
                <a:gd name="connsiteX20" fmla="*/ 241591 w 606581"/>
                <a:gd name="connsiteY20" fmla="*/ 364490 h 605592"/>
                <a:gd name="connsiteX21" fmla="*/ 304914 w 606581"/>
                <a:gd name="connsiteY21" fmla="*/ 407131 h 605592"/>
                <a:gd name="connsiteX22" fmla="*/ 382536 w 606581"/>
                <a:gd name="connsiteY22" fmla="*/ 422705 h 605592"/>
                <a:gd name="connsiteX23" fmla="*/ 460158 w 606581"/>
                <a:gd name="connsiteY23" fmla="*/ 407131 h 605592"/>
                <a:gd name="connsiteX24" fmla="*/ 523481 w 606581"/>
                <a:gd name="connsiteY24" fmla="*/ 364490 h 605592"/>
                <a:gd name="connsiteX25" fmla="*/ 566192 w 606581"/>
                <a:gd name="connsiteY25" fmla="*/ 301177 h 605592"/>
                <a:gd name="connsiteX26" fmla="*/ 581883 w 606581"/>
                <a:gd name="connsiteY26" fmla="*/ 223774 h 605592"/>
                <a:gd name="connsiteX27" fmla="*/ 566192 w 606581"/>
                <a:gd name="connsiteY27" fmla="*/ 146278 h 605592"/>
                <a:gd name="connsiteX28" fmla="*/ 523481 w 606581"/>
                <a:gd name="connsiteY28" fmla="*/ 83058 h 605592"/>
                <a:gd name="connsiteX29" fmla="*/ 460158 w 606581"/>
                <a:gd name="connsiteY29" fmla="*/ 40417 h 605592"/>
                <a:gd name="connsiteX30" fmla="*/ 382536 w 606581"/>
                <a:gd name="connsiteY30" fmla="*/ 24750 h 605592"/>
                <a:gd name="connsiteX31" fmla="*/ 382536 w 606581"/>
                <a:gd name="connsiteY31" fmla="*/ 0 h 605592"/>
                <a:gd name="connsiteX32" fmla="*/ 469721 w 606581"/>
                <a:gd name="connsiteY32" fmla="*/ 17613 h 605592"/>
                <a:gd name="connsiteX33" fmla="*/ 540937 w 606581"/>
                <a:gd name="connsiteY33" fmla="*/ 65538 h 605592"/>
                <a:gd name="connsiteX34" fmla="*/ 588940 w 606581"/>
                <a:gd name="connsiteY34" fmla="*/ 136637 h 605592"/>
                <a:gd name="connsiteX35" fmla="*/ 606581 w 606581"/>
                <a:gd name="connsiteY35" fmla="*/ 223774 h 605592"/>
                <a:gd name="connsiteX36" fmla="*/ 588940 w 606581"/>
                <a:gd name="connsiteY36" fmla="*/ 310818 h 605592"/>
                <a:gd name="connsiteX37" fmla="*/ 540937 w 606581"/>
                <a:gd name="connsiteY37" fmla="*/ 381917 h 605592"/>
                <a:gd name="connsiteX38" fmla="*/ 469721 w 606581"/>
                <a:gd name="connsiteY38" fmla="*/ 429842 h 605592"/>
                <a:gd name="connsiteX39" fmla="*/ 382536 w 606581"/>
                <a:gd name="connsiteY39" fmla="*/ 447455 h 605592"/>
                <a:gd name="connsiteX40" fmla="*/ 295258 w 606581"/>
                <a:gd name="connsiteY40" fmla="*/ 429842 h 605592"/>
                <a:gd name="connsiteX41" fmla="*/ 240105 w 606581"/>
                <a:gd name="connsiteY41" fmla="*/ 396471 h 605592"/>
                <a:gd name="connsiteX42" fmla="*/ 209558 w 606581"/>
                <a:gd name="connsiteY42" fmla="*/ 427061 h 605592"/>
                <a:gd name="connsiteX43" fmla="*/ 196373 w 606581"/>
                <a:gd name="connsiteY43" fmla="*/ 409541 h 605592"/>
                <a:gd name="connsiteX44" fmla="*/ 178918 w 606581"/>
                <a:gd name="connsiteY44" fmla="*/ 396378 h 605592"/>
                <a:gd name="connsiteX45" fmla="*/ 209465 w 606581"/>
                <a:gd name="connsiteY45" fmla="*/ 365880 h 605592"/>
                <a:gd name="connsiteX46" fmla="*/ 176040 w 606581"/>
                <a:gd name="connsiteY46" fmla="*/ 310818 h 605592"/>
                <a:gd name="connsiteX47" fmla="*/ 158491 w 606581"/>
                <a:gd name="connsiteY47" fmla="*/ 223774 h 605592"/>
                <a:gd name="connsiteX48" fmla="*/ 176040 w 606581"/>
                <a:gd name="connsiteY48" fmla="*/ 136637 h 605592"/>
                <a:gd name="connsiteX49" fmla="*/ 224043 w 606581"/>
                <a:gd name="connsiteY49" fmla="*/ 65538 h 605592"/>
                <a:gd name="connsiteX50" fmla="*/ 295258 w 606581"/>
                <a:gd name="connsiteY50" fmla="*/ 17613 h 605592"/>
                <a:gd name="connsiteX51" fmla="*/ 382536 w 606581"/>
                <a:gd name="connsiteY51" fmla="*/ 0 h 605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6581" h="605592">
                  <a:moveTo>
                    <a:pt x="140017" y="411043"/>
                  </a:moveTo>
                  <a:cubicBezTo>
                    <a:pt x="154035" y="411043"/>
                    <a:pt x="168053" y="416326"/>
                    <a:pt x="178821" y="427078"/>
                  </a:cubicBezTo>
                  <a:cubicBezTo>
                    <a:pt x="200266" y="448488"/>
                    <a:pt x="200266" y="483153"/>
                    <a:pt x="178821" y="504564"/>
                  </a:cubicBezTo>
                  <a:lnTo>
                    <a:pt x="93692" y="589557"/>
                  </a:lnTo>
                  <a:cubicBezTo>
                    <a:pt x="83016" y="600216"/>
                    <a:pt x="68905" y="605592"/>
                    <a:pt x="54887" y="605592"/>
                  </a:cubicBezTo>
                  <a:cubicBezTo>
                    <a:pt x="40870" y="605592"/>
                    <a:pt x="26759" y="600216"/>
                    <a:pt x="16083" y="589557"/>
                  </a:cubicBezTo>
                  <a:cubicBezTo>
                    <a:pt x="-5362" y="568147"/>
                    <a:pt x="-5362" y="533389"/>
                    <a:pt x="16083" y="511979"/>
                  </a:cubicBezTo>
                  <a:lnTo>
                    <a:pt x="101212" y="427078"/>
                  </a:lnTo>
                  <a:cubicBezTo>
                    <a:pt x="111888" y="416326"/>
                    <a:pt x="125999" y="411043"/>
                    <a:pt x="140017" y="411043"/>
                  </a:cubicBezTo>
                  <a:close/>
                  <a:moveTo>
                    <a:pt x="382501" y="49537"/>
                  </a:moveTo>
                  <a:cubicBezTo>
                    <a:pt x="478871" y="49537"/>
                    <a:pt x="557044" y="127491"/>
                    <a:pt x="557044" y="223798"/>
                  </a:cubicBezTo>
                  <a:cubicBezTo>
                    <a:pt x="557044" y="320012"/>
                    <a:pt x="478871" y="398059"/>
                    <a:pt x="382501" y="398059"/>
                  </a:cubicBezTo>
                  <a:cubicBezTo>
                    <a:pt x="286130" y="398059"/>
                    <a:pt x="207957" y="320012"/>
                    <a:pt x="207957" y="223798"/>
                  </a:cubicBezTo>
                  <a:cubicBezTo>
                    <a:pt x="207957" y="127491"/>
                    <a:pt x="286130" y="49537"/>
                    <a:pt x="382501" y="49537"/>
                  </a:cubicBezTo>
                  <a:close/>
                  <a:moveTo>
                    <a:pt x="382536" y="24750"/>
                  </a:moveTo>
                  <a:cubicBezTo>
                    <a:pt x="355610" y="24750"/>
                    <a:pt x="329519" y="30034"/>
                    <a:pt x="304914" y="40417"/>
                  </a:cubicBezTo>
                  <a:cubicBezTo>
                    <a:pt x="281238" y="50428"/>
                    <a:pt x="259882" y="64796"/>
                    <a:pt x="241591" y="83058"/>
                  </a:cubicBezTo>
                  <a:cubicBezTo>
                    <a:pt x="223300" y="101319"/>
                    <a:pt x="208908" y="122547"/>
                    <a:pt x="198880" y="146278"/>
                  </a:cubicBezTo>
                  <a:cubicBezTo>
                    <a:pt x="188481" y="170843"/>
                    <a:pt x="183189" y="196891"/>
                    <a:pt x="183189" y="223774"/>
                  </a:cubicBezTo>
                  <a:cubicBezTo>
                    <a:pt x="183189" y="250564"/>
                    <a:pt x="188481" y="276705"/>
                    <a:pt x="198880" y="301177"/>
                  </a:cubicBezTo>
                  <a:cubicBezTo>
                    <a:pt x="208908" y="324908"/>
                    <a:pt x="223300" y="346228"/>
                    <a:pt x="241591" y="364490"/>
                  </a:cubicBezTo>
                  <a:cubicBezTo>
                    <a:pt x="259882" y="382752"/>
                    <a:pt x="281238" y="397027"/>
                    <a:pt x="304914" y="407131"/>
                  </a:cubicBezTo>
                  <a:cubicBezTo>
                    <a:pt x="329519" y="417513"/>
                    <a:pt x="355610" y="422705"/>
                    <a:pt x="382536" y="422705"/>
                  </a:cubicBezTo>
                  <a:cubicBezTo>
                    <a:pt x="409462" y="422705"/>
                    <a:pt x="435553" y="417513"/>
                    <a:pt x="460158" y="407131"/>
                  </a:cubicBezTo>
                  <a:cubicBezTo>
                    <a:pt x="483834" y="397027"/>
                    <a:pt x="505190" y="382752"/>
                    <a:pt x="523481" y="364490"/>
                  </a:cubicBezTo>
                  <a:cubicBezTo>
                    <a:pt x="541772" y="346228"/>
                    <a:pt x="556164" y="324908"/>
                    <a:pt x="566192" y="301177"/>
                  </a:cubicBezTo>
                  <a:cubicBezTo>
                    <a:pt x="576591" y="276705"/>
                    <a:pt x="581883" y="250564"/>
                    <a:pt x="581883" y="223774"/>
                  </a:cubicBezTo>
                  <a:cubicBezTo>
                    <a:pt x="581883" y="196891"/>
                    <a:pt x="576591" y="170843"/>
                    <a:pt x="566192" y="146278"/>
                  </a:cubicBezTo>
                  <a:cubicBezTo>
                    <a:pt x="556164" y="122547"/>
                    <a:pt x="541772" y="101319"/>
                    <a:pt x="523481" y="83058"/>
                  </a:cubicBezTo>
                  <a:cubicBezTo>
                    <a:pt x="505190" y="64796"/>
                    <a:pt x="483834" y="50428"/>
                    <a:pt x="460158" y="40417"/>
                  </a:cubicBezTo>
                  <a:cubicBezTo>
                    <a:pt x="435553" y="30034"/>
                    <a:pt x="409462" y="24750"/>
                    <a:pt x="382536" y="24750"/>
                  </a:cubicBezTo>
                  <a:close/>
                  <a:moveTo>
                    <a:pt x="382536" y="0"/>
                  </a:moveTo>
                  <a:cubicBezTo>
                    <a:pt x="412712" y="0"/>
                    <a:pt x="442145" y="5933"/>
                    <a:pt x="469721" y="17613"/>
                  </a:cubicBezTo>
                  <a:cubicBezTo>
                    <a:pt x="496462" y="28922"/>
                    <a:pt x="520417" y="45051"/>
                    <a:pt x="540937" y="65538"/>
                  </a:cubicBezTo>
                  <a:cubicBezTo>
                    <a:pt x="561549" y="86117"/>
                    <a:pt x="577705" y="110033"/>
                    <a:pt x="588940" y="136637"/>
                  </a:cubicBezTo>
                  <a:cubicBezTo>
                    <a:pt x="600639" y="164262"/>
                    <a:pt x="606581" y="193554"/>
                    <a:pt x="606581" y="223774"/>
                  </a:cubicBezTo>
                  <a:cubicBezTo>
                    <a:pt x="606581" y="253901"/>
                    <a:pt x="600639" y="283194"/>
                    <a:pt x="588940" y="310818"/>
                  </a:cubicBezTo>
                  <a:cubicBezTo>
                    <a:pt x="577705" y="337515"/>
                    <a:pt x="561549" y="361431"/>
                    <a:pt x="540937" y="381917"/>
                  </a:cubicBezTo>
                  <a:cubicBezTo>
                    <a:pt x="520417" y="402496"/>
                    <a:pt x="496462" y="418626"/>
                    <a:pt x="469721" y="429842"/>
                  </a:cubicBezTo>
                  <a:cubicBezTo>
                    <a:pt x="442145" y="441522"/>
                    <a:pt x="412805" y="447455"/>
                    <a:pt x="382536" y="447455"/>
                  </a:cubicBezTo>
                  <a:cubicBezTo>
                    <a:pt x="352267" y="447455"/>
                    <a:pt x="322927" y="441522"/>
                    <a:pt x="295258" y="429842"/>
                  </a:cubicBezTo>
                  <a:cubicBezTo>
                    <a:pt x="275295" y="421407"/>
                    <a:pt x="256818" y="410190"/>
                    <a:pt x="240105" y="396471"/>
                  </a:cubicBezTo>
                  <a:lnTo>
                    <a:pt x="209558" y="427061"/>
                  </a:lnTo>
                  <a:cubicBezTo>
                    <a:pt x="206030" y="420758"/>
                    <a:pt x="201666" y="414918"/>
                    <a:pt x="196373" y="409541"/>
                  </a:cubicBezTo>
                  <a:cubicBezTo>
                    <a:pt x="191081" y="404350"/>
                    <a:pt x="185232" y="399901"/>
                    <a:pt x="178918" y="396378"/>
                  </a:cubicBezTo>
                  <a:lnTo>
                    <a:pt x="209465" y="365880"/>
                  </a:lnTo>
                  <a:cubicBezTo>
                    <a:pt x="195724" y="349287"/>
                    <a:pt x="184582" y="330840"/>
                    <a:pt x="176040" y="310818"/>
                  </a:cubicBezTo>
                  <a:cubicBezTo>
                    <a:pt x="164341" y="283194"/>
                    <a:pt x="158491" y="253901"/>
                    <a:pt x="158491" y="223774"/>
                  </a:cubicBezTo>
                  <a:cubicBezTo>
                    <a:pt x="158491" y="193554"/>
                    <a:pt x="164341" y="164262"/>
                    <a:pt x="176040" y="136637"/>
                  </a:cubicBezTo>
                  <a:cubicBezTo>
                    <a:pt x="187367" y="110033"/>
                    <a:pt x="203523" y="86117"/>
                    <a:pt x="224043" y="65538"/>
                  </a:cubicBezTo>
                  <a:cubicBezTo>
                    <a:pt x="244655" y="45051"/>
                    <a:pt x="268610" y="28922"/>
                    <a:pt x="295258" y="17613"/>
                  </a:cubicBezTo>
                  <a:cubicBezTo>
                    <a:pt x="322927" y="5933"/>
                    <a:pt x="352267" y="0"/>
                    <a:pt x="38253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grpSp>
      <p:grpSp>
        <p:nvGrpSpPr>
          <p:cNvPr id="99" name="Group 34"/>
          <p:cNvGrpSpPr/>
          <p:nvPr/>
        </p:nvGrpSpPr>
        <p:grpSpPr>
          <a:xfrm>
            <a:off x="7079075" y="2506676"/>
            <a:ext cx="753140" cy="753140"/>
            <a:chOff x="1947198" y="2853386"/>
            <a:chExt cx="753140" cy="753140"/>
          </a:xfrm>
        </p:grpSpPr>
        <p:sp>
          <p:nvSpPr>
            <p:cNvPr id="100" name="椭圆 99"/>
            <p:cNvSpPr/>
            <p:nvPr/>
          </p:nvSpPr>
          <p:spPr>
            <a:xfrm>
              <a:off x="1947198" y="2853386"/>
              <a:ext cx="753140" cy="753140"/>
            </a:xfrm>
            <a:prstGeom prst="ellipse">
              <a:avLst/>
            </a:prstGeom>
            <a:solidFill>
              <a:srgbClr val="399CB5"/>
            </a:solidFill>
            <a:ln w="57150">
              <a:solidFill>
                <a:schemeClr val="bg1"/>
              </a:solidFill>
            </a:ln>
            <a:effectLst>
              <a:outerShdw blurRad="101600" dist="38100" dir="2700000" algn="tl"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101" name="Oval 36"/>
            <p:cNvSpPr/>
            <p:nvPr/>
          </p:nvSpPr>
          <p:spPr>
            <a:xfrm>
              <a:off x="2184068" y="3090466"/>
              <a:ext cx="279400" cy="278978"/>
            </a:xfrm>
            <a:custGeom>
              <a:avLst/>
              <a:gdLst>
                <a:gd name="connsiteX0" fmla="*/ 506334 w 607638"/>
                <a:gd name="connsiteY0" fmla="*/ 455027 h 606722"/>
                <a:gd name="connsiteX1" fmla="*/ 506334 w 607638"/>
                <a:gd name="connsiteY1" fmla="*/ 505592 h 606722"/>
                <a:gd name="connsiteX2" fmla="*/ 531616 w 607638"/>
                <a:gd name="connsiteY2" fmla="*/ 505592 h 606722"/>
                <a:gd name="connsiteX3" fmla="*/ 556986 w 607638"/>
                <a:gd name="connsiteY3" fmla="*/ 480265 h 606722"/>
                <a:gd name="connsiteX4" fmla="*/ 531616 w 607638"/>
                <a:gd name="connsiteY4" fmla="*/ 455027 h 606722"/>
                <a:gd name="connsiteX5" fmla="*/ 430401 w 607638"/>
                <a:gd name="connsiteY5" fmla="*/ 353896 h 606722"/>
                <a:gd name="connsiteX6" fmla="*/ 405031 w 607638"/>
                <a:gd name="connsiteY6" fmla="*/ 379223 h 606722"/>
                <a:gd name="connsiteX7" fmla="*/ 430401 w 607638"/>
                <a:gd name="connsiteY7" fmla="*/ 404461 h 606722"/>
                <a:gd name="connsiteX8" fmla="*/ 455683 w 607638"/>
                <a:gd name="connsiteY8" fmla="*/ 404461 h 606722"/>
                <a:gd name="connsiteX9" fmla="*/ 455683 w 607638"/>
                <a:gd name="connsiteY9" fmla="*/ 353896 h 606722"/>
                <a:gd name="connsiteX10" fmla="*/ 480964 w 607638"/>
                <a:gd name="connsiteY10" fmla="*/ 252766 h 606722"/>
                <a:gd name="connsiteX11" fmla="*/ 506334 w 607638"/>
                <a:gd name="connsiteY11" fmla="*/ 278093 h 606722"/>
                <a:gd name="connsiteX12" fmla="*/ 506334 w 607638"/>
                <a:gd name="connsiteY12" fmla="*/ 303331 h 606722"/>
                <a:gd name="connsiteX13" fmla="*/ 556986 w 607638"/>
                <a:gd name="connsiteY13" fmla="*/ 303331 h 606722"/>
                <a:gd name="connsiteX14" fmla="*/ 582268 w 607638"/>
                <a:gd name="connsiteY14" fmla="*/ 328658 h 606722"/>
                <a:gd name="connsiteX15" fmla="*/ 556986 w 607638"/>
                <a:gd name="connsiteY15" fmla="*/ 353896 h 606722"/>
                <a:gd name="connsiteX16" fmla="*/ 506334 w 607638"/>
                <a:gd name="connsiteY16" fmla="*/ 353896 h 606722"/>
                <a:gd name="connsiteX17" fmla="*/ 506334 w 607638"/>
                <a:gd name="connsiteY17" fmla="*/ 404461 h 606722"/>
                <a:gd name="connsiteX18" fmla="*/ 531616 w 607638"/>
                <a:gd name="connsiteY18" fmla="*/ 404461 h 606722"/>
                <a:gd name="connsiteX19" fmla="*/ 607638 w 607638"/>
                <a:gd name="connsiteY19" fmla="*/ 480265 h 606722"/>
                <a:gd name="connsiteX20" fmla="*/ 531616 w 607638"/>
                <a:gd name="connsiteY20" fmla="*/ 556157 h 606722"/>
                <a:gd name="connsiteX21" fmla="*/ 506334 w 607638"/>
                <a:gd name="connsiteY21" fmla="*/ 556157 h 606722"/>
                <a:gd name="connsiteX22" fmla="*/ 506334 w 607638"/>
                <a:gd name="connsiteY22" fmla="*/ 581395 h 606722"/>
                <a:gd name="connsiteX23" fmla="*/ 480964 w 607638"/>
                <a:gd name="connsiteY23" fmla="*/ 606722 h 606722"/>
                <a:gd name="connsiteX24" fmla="*/ 455683 w 607638"/>
                <a:gd name="connsiteY24" fmla="*/ 581395 h 606722"/>
                <a:gd name="connsiteX25" fmla="*/ 455683 w 607638"/>
                <a:gd name="connsiteY25" fmla="*/ 556157 h 606722"/>
                <a:gd name="connsiteX26" fmla="*/ 405031 w 607638"/>
                <a:gd name="connsiteY26" fmla="*/ 556157 h 606722"/>
                <a:gd name="connsiteX27" fmla="*/ 379749 w 607638"/>
                <a:gd name="connsiteY27" fmla="*/ 530830 h 606722"/>
                <a:gd name="connsiteX28" fmla="*/ 405031 w 607638"/>
                <a:gd name="connsiteY28" fmla="*/ 505592 h 606722"/>
                <a:gd name="connsiteX29" fmla="*/ 455683 w 607638"/>
                <a:gd name="connsiteY29" fmla="*/ 505592 h 606722"/>
                <a:gd name="connsiteX30" fmla="*/ 455683 w 607638"/>
                <a:gd name="connsiteY30" fmla="*/ 455027 h 606722"/>
                <a:gd name="connsiteX31" fmla="*/ 430401 w 607638"/>
                <a:gd name="connsiteY31" fmla="*/ 455027 h 606722"/>
                <a:gd name="connsiteX32" fmla="*/ 354379 w 607638"/>
                <a:gd name="connsiteY32" fmla="*/ 379223 h 606722"/>
                <a:gd name="connsiteX33" fmla="*/ 430401 w 607638"/>
                <a:gd name="connsiteY33" fmla="*/ 303331 h 606722"/>
                <a:gd name="connsiteX34" fmla="*/ 455683 w 607638"/>
                <a:gd name="connsiteY34" fmla="*/ 303331 h 606722"/>
                <a:gd name="connsiteX35" fmla="*/ 455683 w 607638"/>
                <a:gd name="connsiteY35" fmla="*/ 278093 h 606722"/>
                <a:gd name="connsiteX36" fmla="*/ 480964 w 607638"/>
                <a:gd name="connsiteY36" fmla="*/ 252766 h 606722"/>
                <a:gd name="connsiteX37" fmla="*/ 303759 w 607638"/>
                <a:gd name="connsiteY37" fmla="*/ 151716 h 606722"/>
                <a:gd name="connsiteX38" fmla="*/ 329117 w 607638"/>
                <a:gd name="connsiteY38" fmla="*/ 176950 h 606722"/>
                <a:gd name="connsiteX39" fmla="*/ 329117 w 607638"/>
                <a:gd name="connsiteY39" fmla="*/ 303301 h 606722"/>
                <a:gd name="connsiteX40" fmla="*/ 303759 w 607638"/>
                <a:gd name="connsiteY40" fmla="*/ 328624 h 606722"/>
                <a:gd name="connsiteX41" fmla="*/ 227862 w 607638"/>
                <a:gd name="connsiteY41" fmla="*/ 328624 h 606722"/>
                <a:gd name="connsiteX42" fmla="*/ 202593 w 607638"/>
                <a:gd name="connsiteY42" fmla="*/ 303301 h 606722"/>
                <a:gd name="connsiteX43" fmla="*/ 227862 w 607638"/>
                <a:gd name="connsiteY43" fmla="*/ 278066 h 606722"/>
                <a:gd name="connsiteX44" fmla="*/ 278490 w 607638"/>
                <a:gd name="connsiteY44" fmla="*/ 278066 h 606722"/>
                <a:gd name="connsiteX45" fmla="*/ 278490 w 607638"/>
                <a:gd name="connsiteY45" fmla="*/ 176950 h 606722"/>
                <a:gd name="connsiteX46" fmla="*/ 303759 w 607638"/>
                <a:gd name="connsiteY46" fmla="*/ 151716 h 606722"/>
                <a:gd name="connsiteX47" fmla="*/ 303762 w 607638"/>
                <a:gd name="connsiteY47" fmla="*/ 0 h 606722"/>
                <a:gd name="connsiteX48" fmla="*/ 606634 w 607638"/>
                <a:gd name="connsiteY48" fmla="*/ 220667 h 606722"/>
                <a:gd name="connsiteX49" fmla="*/ 589190 w 607638"/>
                <a:gd name="connsiteY49" fmla="*/ 251860 h 606722"/>
                <a:gd name="connsiteX50" fmla="*/ 557950 w 607638"/>
                <a:gd name="connsiteY50" fmla="*/ 234353 h 606722"/>
                <a:gd name="connsiteX51" fmla="*/ 303762 w 607638"/>
                <a:gd name="connsiteY51" fmla="*/ 50568 h 606722"/>
                <a:gd name="connsiteX52" fmla="*/ 50642 w 607638"/>
                <a:gd name="connsiteY52" fmla="*/ 303317 h 606722"/>
                <a:gd name="connsiteX53" fmla="*/ 303762 w 607638"/>
                <a:gd name="connsiteY53" fmla="*/ 556154 h 606722"/>
                <a:gd name="connsiteX54" fmla="*/ 329127 w 607638"/>
                <a:gd name="connsiteY54" fmla="*/ 581394 h 606722"/>
                <a:gd name="connsiteX55" fmla="*/ 303762 w 607638"/>
                <a:gd name="connsiteY55" fmla="*/ 606722 h 606722"/>
                <a:gd name="connsiteX56" fmla="*/ 0 w 607638"/>
                <a:gd name="connsiteY56" fmla="*/ 303317 h 606722"/>
                <a:gd name="connsiteX57" fmla="*/ 303762 w 607638"/>
                <a:gd name="connsiteY5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7638" h="606722">
                  <a:moveTo>
                    <a:pt x="506334" y="455027"/>
                  </a:moveTo>
                  <a:lnTo>
                    <a:pt x="506334" y="505592"/>
                  </a:lnTo>
                  <a:lnTo>
                    <a:pt x="531616" y="505592"/>
                  </a:lnTo>
                  <a:cubicBezTo>
                    <a:pt x="545592" y="505592"/>
                    <a:pt x="556986" y="494217"/>
                    <a:pt x="556986" y="480265"/>
                  </a:cubicBezTo>
                  <a:cubicBezTo>
                    <a:pt x="556986" y="466401"/>
                    <a:pt x="545592" y="455027"/>
                    <a:pt x="531616" y="455027"/>
                  </a:cubicBezTo>
                  <a:close/>
                  <a:moveTo>
                    <a:pt x="430401" y="353896"/>
                  </a:moveTo>
                  <a:cubicBezTo>
                    <a:pt x="416425" y="353896"/>
                    <a:pt x="405031" y="365271"/>
                    <a:pt x="405031" y="379223"/>
                  </a:cubicBezTo>
                  <a:cubicBezTo>
                    <a:pt x="405031" y="393087"/>
                    <a:pt x="416425" y="404461"/>
                    <a:pt x="430401" y="404461"/>
                  </a:cubicBezTo>
                  <a:lnTo>
                    <a:pt x="455683" y="404461"/>
                  </a:lnTo>
                  <a:lnTo>
                    <a:pt x="455683" y="353896"/>
                  </a:lnTo>
                  <a:close/>
                  <a:moveTo>
                    <a:pt x="480964" y="252766"/>
                  </a:moveTo>
                  <a:cubicBezTo>
                    <a:pt x="495029" y="252766"/>
                    <a:pt x="506334" y="264141"/>
                    <a:pt x="506334" y="278093"/>
                  </a:cubicBezTo>
                  <a:lnTo>
                    <a:pt x="506334" y="303331"/>
                  </a:lnTo>
                  <a:lnTo>
                    <a:pt x="556986" y="303331"/>
                  </a:lnTo>
                  <a:cubicBezTo>
                    <a:pt x="570962" y="303331"/>
                    <a:pt x="582268" y="314706"/>
                    <a:pt x="582268" y="328658"/>
                  </a:cubicBezTo>
                  <a:cubicBezTo>
                    <a:pt x="582268" y="342610"/>
                    <a:pt x="570962" y="353896"/>
                    <a:pt x="556986" y="353896"/>
                  </a:cubicBezTo>
                  <a:lnTo>
                    <a:pt x="506334" y="353896"/>
                  </a:lnTo>
                  <a:lnTo>
                    <a:pt x="506334" y="404461"/>
                  </a:lnTo>
                  <a:lnTo>
                    <a:pt x="531616" y="404461"/>
                  </a:lnTo>
                  <a:cubicBezTo>
                    <a:pt x="573544" y="404461"/>
                    <a:pt x="607638" y="438497"/>
                    <a:pt x="607638" y="480265"/>
                  </a:cubicBezTo>
                  <a:cubicBezTo>
                    <a:pt x="607638" y="522121"/>
                    <a:pt x="573544" y="556157"/>
                    <a:pt x="531616" y="556157"/>
                  </a:cubicBezTo>
                  <a:lnTo>
                    <a:pt x="506334" y="556157"/>
                  </a:lnTo>
                  <a:lnTo>
                    <a:pt x="506334" y="581395"/>
                  </a:lnTo>
                  <a:cubicBezTo>
                    <a:pt x="506334" y="595347"/>
                    <a:pt x="495029" y="606722"/>
                    <a:pt x="480964" y="606722"/>
                  </a:cubicBezTo>
                  <a:cubicBezTo>
                    <a:pt x="466988" y="606722"/>
                    <a:pt x="455683" y="595347"/>
                    <a:pt x="455683" y="581395"/>
                  </a:cubicBezTo>
                  <a:lnTo>
                    <a:pt x="455683" y="556157"/>
                  </a:lnTo>
                  <a:lnTo>
                    <a:pt x="405031" y="556157"/>
                  </a:lnTo>
                  <a:cubicBezTo>
                    <a:pt x="391055" y="556157"/>
                    <a:pt x="379749" y="544782"/>
                    <a:pt x="379749" y="530830"/>
                  </a:cubicBezTo>
                  <a:cubicBezTo>
                    <a:pt x="379749" y="516878"/>
                    <a:pt x="391055" y="505592"/>
                    <a:pt x="405031" y="505592"/>
                  </a:cubicBezTo>
                  <a:lnTo>
                    <a:pt x="455683" y="505592"/>
                  </a:lnTo>
                  <a:lnTo>
                    <a:pt x="455683" y="455027"/>
                  </a:lnTo>
                  <a:lnTo>
                    <a:pt x="430401" y="455027"/>
                  </a:lnTo>
                  <a:cubicBezTo>
                    <a:pt x="388473" y="455027"/>
                    <a:pt x="354379" y="420991"/>
                    <a:pt x="354379" y="379223"/>
                  </a:cubicBezTo>
                  <a:cubicBezTo>
                    <a:pt x="354379" y="337367"/>
                    <a:pt x="388473" y="303331"/>
                    <a:pt x="430401" y="303331"/>
                  </a:cubicBezTo>
                  <a:lnTo>
                    <a:pt x="455683" y="303331"/>
                  </a:lnTo>
                  <a:lnTo>
                    <a:pt x="455683" y="278093"/>
                  </a:lnTo>
                  <a:cubicBezTo>
                    <a:pt x="455683" y="264141"/>
                    <a:pt x="466988" y="252766"/>
                    <a:pt x="480964" y="252766"/>
                  </a:cubicBezTo>
                  <a:close/>
                  <a:moveTo>
                    <a:pt x="303759" y="151716"/>
                  </a:moveTo>
                  <a:cubicBezTo>
                    <a:pt x="317817" y="151716"/>
                    <a:pt x="329117" y="163000"/>
                    <a:pt x="329117" y="176950"/>
                  </a:cubicBezTo>
                  <a:lnTo>
                    <a:pt x="329117" y="303301"/>
                  </a:lnTo>
                  <a:cubicBezTo>
                    <a:pt x="329117" y="317251"/>
                    <a:pt x="317817" y="328624"/>
                    <a:pt x="303759" y="328624"/>
                  </a:cubicBezTo>
                  <a:lnTo>
                    <a:pt x="227862" y="328624"/>
                  </a:lnTo>
                  <a:cubicBezTo>
                    <a:pt x="213893" y="328624"/>
                    <a:pt x="202593" y="317251"/>
                    <a:pt x="202593" y="303301"/>
                  </a:cubicBezTo>
                  <a:cubicBezTo>
                    <a:pt x="202593" y="289351"/>
                    <a:pt x="213893" y="278066"/>
                    <a:pt x="227862" y="278066"/>
                  </a:cubicBezTo>
                  <a:lnTo>
                    <a:pt x="278490" y="278066"/>
                  </a:lnTo>
                  <a:lnTo>
                    <a:pt x="278490" y="176950"/>
                  </a:lnTo>
                  <a:cubicBezTo>
                    <a:pt x="278490" y="163000"/>
                    <a:pt x="289790" y="151716"/>
                    <a:pt x="303759" y="151716"/>
                  </a:cubicBezTo>
                  <a:close/>
                  <a:moveTo>
                    <a:pt x="303762" y="0"/>
                  </a:moveTo>
                  <a:cubicBezTo>
                    <a:pt x="443049" y="0"/>
                    <a:pt x="570410" y="92781"/>
                    <a:pt x="606634" y="220667"/>
                  </a:cubicBezTo>
                  <a:cubicBezTo>
                    <a:pt x="610461" y="234086"/>
                    <a:pt x="602629" y="248039"/>
                    <a:pt x="589190" y="251860"/>
                  </a:cubicBezTo>
                  <a:cubicBezTo>
                    <a:pt x="575839" y="255504"/>
                    <a:pt x="561688" y="247861"/>
                    <a:pt x="557950" y="234353"/>
                  </a:cubicBezTo>
                  <a:cubicBezTo>
                    <a:pt x="527779" y="127885"/>
                    <a:pt x="420888" y="50568"/>
                    <a:pt x="303762" y="50568"/>
                  </a:cubicBezTo>
                  <a:cubicBezTo>
                    <a:pt x="164208" y="50568"/>
                    <a:pt x="50642" y="163967"/>
                    <a:pt x="50642" y="303317"/>
                  </a:cubicBezTo>
                  <a:cubicBezTo>
                    <a:pt x="50642" y="442755"/>
                    <a:pt x="164208" y="556154"/>
                    <a:pt x="303762" y="556154"/>
                  </a:cubicBezTo>
                  <a:cubicBezTo>
                    <a:pt x="317824" y="556154"/>
                    <a:pt x="329127" y="567441"/>
                    <a:pt x="329127" y="581394"/>
                  </a:cubicBezTo>
                  <a:cubicBezTo>
                    <a:pt x="329127" y="595347"/>
                    <a:pt x="317824" y="606722"/>
                    <a:pt x="303762" y="606722"/>
                  </a:cubicBezTo>
                  <a:cubicBezTo>
                    <a:pt x="136261" y="606722"/>
                    <a:pt x="0" y="470661"/>
                    <a:pt x="0" y="303317"/>
                  </a:cubicBezTo>
                  <a:cubicBezTo>
                    <a:pt x="0" y="136061"/>
                    <a:pt x="136261" y="0"/>
                    <a:pt x="30376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grpSp>
      <p:grpSp>
        <p:nvGrpSpPr>
          <p:cNvPr id="102" name="Group 37"/>
          <p:cNvGrpSpPr/>
          <p:nvPr/>
        </p:nvGrpSpPr>
        <p:grpSpPr>
          <a:xfrm>
            <a:off x="9591990" y="2506676"/>
            <a:ext cx="753140" cy="753140"/>
            <a:chOff x="1947198" y="2853386"/>
            <a:chExt cx="753140" cy="753140"/>
          </a:xfrm>
        </p:grpSpPr>
        <p:sp>
          <p:nvSpPr>
            <p:cNvPr id="103" name="椭圆 102"/>
            <p:cNvSpPr/>
            <p:nvPr/>
          </p:nvSpPr>
          <p:spPr>
            <a:xfrm>
              <a:off x="1947198" y="2853386"/>
              <a:ext cx="753140" cy="753140"/>
            </a:xfrm>
            <a:prstGeom prst="ellipse">
              <a:avLst/>
            </a:prstGeom>
            <a:solidFill>
              <a:srgbClr val="399CB5"/>
            </a:solidFill>
            <a:ln w="57150">
              <a:solidFill>
                <a:schemeClr val="bg1"/>
              </a:solidFill>
            </a:ln>
            <a:effectLst>
              <a:outerShdw blurRad="101600" dist="38100" dir="2700000" algn="tl"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104" name="Oval 39"/>
            <p:cNvSpPr/>
            <p:nvPr/>
          </p:nvSpPr>
          <p:spPr>
            <a:xfrm>
              <a:off x="2188591" y="3090256"/>
              <a:ext cx="270353" cy="279400"/>
            </a:xfrm>
            <a:custGeom>
              <a:avLst/>
              <a:gdLst>
                <a:gd name="T0" fmla="*/ 743 w 743"/>
                <a:gd name="T1" fmla="*/ 27 h 769"/>
                <a:gd name="T2" fmla="*/ 736 w 743"/>
                <a:gd name="T3" fmla="*/ 8 h 769"/>
                <a:gd name="T4" fmla="*/ 717 w 743"/>
                <a:gd name="T5" fmla="*/ 0 h 769"/>
                <a:gd name="T6" fmla="*/ 599 w 743"/>
                <a:gd name="T7" fmla="*/ 0 h 769"/>
                <a:gd name="T8" fmla="*/ 591 w 743"/>
                <a:gd name="T9" fmla="*/ 1 h 769"/>
                <a:gd name="T10" fmla="*/ 569 w 743"/>
                <a:gd name="T11" fmla="*/ 1 h 769"/>
                <a:gd name="T12" fmla="*/ 555 w 743"/>
                <a:gd name="T13" fmla="*/ 2 h 769"/>
                <a:gd name="T14" fmla="*/ 184 w 743"/>
                <a:gd name="T15" fmla="*/ 2 h 769"/>
                <a:gd name="T16" fmla="*/ 171 w 743"/>
                <a:gd name="T17" fmla="*/ 1 h 769"/>
                <a:gd name="T18" fmla="*/ 152 w 743"/>
                <a:gd name="T19" fmla="*/ 1 h 769"/>
                <a:gd name="T20" fmla="*/ 144 w 743"/>
                <a:gd name="T21" fmla="*/ 0 h 769"/>
                <a:gd name="T22" fmla="*/ 26 w 743"/>
                <a:gd name="T23" fmla="*/ 0 h 769"/>
                <a:gd name="T24" fmla="*/ 8 w 743"/>
                <a:gd name="T25" fmla="*/ 8 h 769"/>
                <a:gd name="T26" fmla="*/ 0 w 743"/>
                <a:gd name="T27" fmla="*/ 27 h 769"/>
                <a:gd name="T28" fmla="*/ 118 w 743"/>
                <a:gd name="T29" fmla="*/ 266 h 769"/>
                <a:gd name="T30" fmla="*/ 118 w 743"/>
                <a:gd name="T31" fmla="*/ 267 h 769"/>
                <a:gd name="T32" fmla="*/ 118 w 743"/>
                <a:gd name="T33" fmla="*/ 270 h 769"/>
                <a:gd name="T34" fmla="*/ 342 w 743"/>
                <a:gd name="T35" fmla="*/ 511 h 769"/>
                <a:gd name="T36" fmla="*/ 342 w 743"/>
                <a:gd name="T37" fmla="*/ 713 h 769"/>
                <a:gd name="T38" fmla="*/ 242 w 743"/>
                <a:gd name="T39" fmla="*/ 713 h 769"/>
                <a:gd name="T40" fmla="*/ 228 w 743"/>
                <a:gd name="T41" fmla="*/ 727 h 769"/>
                <a:gd name="T42" fmla="*/ 228 w 743"/>
                <a:gd name="T43" fmla="*/ 756 h 769"/>
                <a:gd name="T44" fmla="*/ 242 w 743"/>
                <a:gd name="T45" fmla="*/ 769 h 769"/>
                <a:gd name="T46" fmla="*/ 498 w 743"/>
                <a:gd name="T47" fmla="*/ 769 h 769"/>
                <a:gd name="T48" fmla="*/ 511 w 743"/>
                <a:gd name="T49" fmla="*/ 756 h 769"/>
                <a:gd name="T50" fmla="*/ 511 w 743"/>
                <a:gd name="T51" fmla="*/ 727 h 769"/>
                <a:gd name="T52" fmla="*/ 498 w 743"/>
                <a:gd name="T53" fmla="*/ 713 h 769"/>
                <a:gd name="T54" fmla="*/ 398 w 743"/>
                <a:gd name="T55" fmla="*/ 713 h 769"/>
                <a:gd name="T56" fmla="*/ 398 w 743"/>
                <a:gd name="T57" fmla="*/ 511 h 769"/>
                <a:gd name="T58" fmla="*/ 621 w 743"/>
                <a:gd name="T59" fmla="*/ 279 h 769"/>
                <a:gd name="T60" fmla="*/ 623 w 743"/>
                <a:gd name="T61" fmla="*/ 271 h 769"/>
                <a:gd name="T62" fmla="*/ 623 w 743"/>
                <a:gd name="T63" fmla="*/ 266 h 769"/>
                <a:gd name="T64" fmla="*/ 743 w 743"/>
                <a:gd name="T65" fmla="*/ 27 h 769"/>
                <a:gd name="T66" fmla="*/ 370 w 743"/>
                <a:gd name="T67" fmla="*/ 457 h 769"/>
                <a:gd name="T68" fmla="*/ 174 w 743"/>
                <a:gd name="T69" fmla="*/ 261 h 769"/>
                <a:gd name="T70" fmla="*/ 174 w 743"/>
                <a:gd name="T71" fmla="*/ 58 h 769"/>
                <a:gd name="T72" fmla="*/ 566 w 743"/>
                <a:gd name="T73" fmla="*/ 58 h 769"/>
                <a:gd name="T74" fmla="*/ 566 w 743"/>
                <a:gd name="T75" fmla="*/ 261 h 769"/>
                <a:gd name="T76" fmla="*/ 370 w 743"/>
                <a:gd name="T77" fmla="*/ 457 h 769"/>
                <a:gd name="T78" fmla="*/ 118 w 743"/>
                <a:gd name="T79" fmla="*/ 209 h 769"/>
                <a:gd name="T80" fmla="*/ 55 w 743"/>
                <a:gd name="T81" fmla="*/ 53 h 769"/>
                <a:gd name="T82" fmla="*/ 118 w 743"/>
                <a:gd name="T83" fmla="*/ 53 h 769"/>
                <a:gd name="T84" fmla="*/ 118 w 743"/>
                <a:gd name="T85" fmla="*/ 209 h 769"/>
                <a:gd name="T86" fmla="*/ 626 w 743"/>
                <a:gd name="T87" fmla="*/ 209 h 769"/>
                <a:gd name="T88" fmla="*/ 626 w 743"/>
                <a:gd name="T89" fmla="*/ 53 h 769"/>
                <a:gd name="T90" fmla="*/ 688 w 743"/>
                <a:gd name="T91" fmla="*/ 53 h 769"/>
                <a:gd name="T92" fmla="*/ 626 w 743"/>
                <a:gd name="T93" fmla="*/ 209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43" h="769">
                  <a:moveTo>
                    <a:pt x="743" y="27"/>
                  </a:moveTo>
                  <a:cubicBezTo>
                    <a:pt x="743" y="20"/>
                    <a:pt x="741" y="13"/>
                    <a:pt x="736" y="8"/>
                  </a:cubicBezTo>
                  <a:cubicBezTo>
                    <a:pt x="731" y="3"/>
                    <a:pt x="724" y="0"/>
                    <a:pt x="717" y="0"/>
                  </a:cubicBezTo>
                  <a:lnTo>
                    <a:pt x="599" y="0"/>
                  </a:lnTo>
                  <a:cubicBezTo>
                    <a:pt x="596" y="0"/>
                    <a:pt x="594" y="0"/>
                    <a:pt x="591" y="1"/>
                  </a:cubicBezTo>
                  <a:lnTo>
                    <a:pt x="569" y="1"/>
                  </a:lnTo>
                  <a:cubicBezTo>
                    <a:pt x="565" y="1"/>
                    <a:pt x="560" y="1"/>
                    <a:pt x="555" y="2"/>
                  </a:cubicBezTo>
                  <a:lnTo>
                    <a:pt x="184" y="2"/>
                  </a:lnTo>
                  <a:cubicBezTo>
                    <a:pt x="179" y="1"/>
                    <a:pt x="175" y="1"/>
                    <a:pt x="171" y="1"/>
                  </a:cubicBezTo>
                  <a:lnTo>
                    <a:pt x="152" y="1"/>
                  </a:lnTo>
                  <a:cubicBezTo>
                    <a:pt x="149" y="0"/>
                    <a:pt x="147" y="0"/>
                    <a:pt x="144" y="0"/>
                  </a:cubicBezTo>
                  <a:lnTo>
                    <a:pt x="26" y="0"/>
                  </a:lnTo>
                  <a:cubicBezTo>
                    <a:pt x="19" y="0"/>
                    <a:pt x="13" y="3"/>
                    <a:pt x="8" y="8"/>
                  </a:cubicBezTo>
                  <a:cubicBezTo>
                    <a:pt x="2" y="13"/>
                    <a:pt x="0" y="20"/>
                    <a:pt x="0" y="27"/>
                  </a:cubicBezTo>
                  <a:cubicBezTo>
                    <a:pt x="0" y="36"/>
                    <a:pt x="3" y="239"/>
                    <a:pt x="118" y="266"/>
                  </a:cubicBezTo>
                  <a:lnTo>
                    <a:pt x="118" y="267"/>
                  </a:lnTo>
                  <a:cubicBezTo>
                    <a:pt x="118" y="268"/>
                    <a:pt x="118" y="269"/>
                    <a:pt x="118" y="270"/>
                  </a:cubicBezTo>
                  <a:cubicBezTo>
                    <a:pt x="123" y="394"/>
                    <a:pt x="220" y="497"/>
                    <a:pt x="342" y="511"/>
                  </a:cubicBezTo>
                  <a:lnTo>
                    <a:pt x="342" y="713"/>
                  </a:lnTo>
                  <a:lnTo>
                    <a:pt x="242" y="713"/>
                  </a:lnTo>
                  <a:cubicBezTo>
                    <a:pt x="234" y="713"/>
                    <a:pt x="228" y="719"/>
                    <a:pt x="228" y="727"/>
                  </a:cubicBezTo>
                  <a:lnTo>
                    <a:pt x="228" y="756"/>
                  </a:lnTo>
                  <a:cubicBezTo>
                    <a:pt x="228" y="763"/>
                    <a:pt x="234" y="769"/>
                    <a:pt x="242" y="769"/>
                  </a:cubicBezTo>
                  <a:lnTo>
                    <a:pt x="498" y="769"/>
                  </a:lnTo>
                  <a:cubicBezTo>
                    <a:pt x="505" y="769"/>
                    <a:pt x="511" y="763"/>
                    <a:pt x="511" y="756"/>
                  </a:cubicBezTo>
                  <a:lnTo>
                    <a:pt x="511" y="727"/>
                  </a:lnTo>
                  <a:cubicBezTo>
                    <a:pt x="511" y="719"/>
                    <a:pt x="505" y="713"/>
                    <a:pt x="498" y="713"/>
                  </a:cubicBezTo>
                  <a:lnTo>
                    <a:pt x="398" y="713"/>
                  </a:lnTo>
                  <a:lnTo>
                    <a:pt x="398" y="511"/>
                  </a:lnTo>
                  <a:cubicBezTo>
                    <a:pt x="519" y="498"/>
                    <a:pt x="612" y="401"/>
                    <a:pt x="621" y="279"/>
                  </a:cubicBezTo>
                  <a:cubicBezTo>
                    <a:pt x="622" y="277"/>
                    <a:pt x="623" y="274"/>
                    <a:pt x="623" y="271"/>
                  </a:cubicBezTo>
                  <a:lnTo>
                    <a:pt x="623" y="266"/>
                  </a:lnTo>
                  <a:cubicBezTo>
                    <a:pt x="740" y="242"/>
                    <a:pt x="743" y="36"/>
                    <a:pt x="743" y="27"/>
                  </a:cubicBezTo>
                  <a:close/>
                  <a:moveTo>
                    <a:pt x="370" y="457"/>
                  </a:moveTo>
                  <a:cubicBezTo>
                    <a:pt x="262" y="457"/>
                    <a:pt x="174" y="369"/>
                    <a:pt x="174" y="261"/>
                  </a:cubicBezTo>
                  <a:lnTo>
                    <a:pt x="174" y="58"/>
                  </a:lnTo>
                  <a:lnTo>
                    <a:pt x="566" y="58"/>
                  </a:lnTo>
                  <a:lnTo>
                    <a:pt x="566" y="261"/>
                  </a:lnTo>
                  <a:cubicBezTo>
                    <a:pt x="566" y="369"/>
                    <a:pt x="478" y="457"/>
                    <a:pt x="370" y="457"/>
                  </a:cubicBezTo>
                  <a:close/>
                  <a:moveTo>
                    <a:pt x="118" y="209"/>
                  </a:moveTo>
                  <a:cubicBezTo>
                    <a:pt x="73" y="184"/>
                    <a:pt x="59" y="98"/>
                    <a:pt x="55" y="53"/>
                  </a:cubicBezTo>
                  <a:lnTo>
                    <a:pt x="118" y="53"/>
                  </a:lnTo>
                  <a:lnTo>
                    <a:pt x="118" y="209"/>
                  </a:lnTo>
                  <a:close/>
                  <a:moveTo>
                    <a:pt x="626" y="209"/>
                  </a:moveTo>
                  <a:lnTo>
                    <a:pt x="626" y="53"/>
                  </a:lnTo>
                  <a:lnTo>
                    <a:pt x="688" y="53"/>
                  </a:lnTo>
                  <a:cubicBezTo>
                    <a:pt x="684" y="98"/>
                    <a:pt x="670" y="184"/>
                    <a:pt x="626" y="20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grpSp>
      <p:sp>
        <p:nvSpPr>
          <p:cNvPr id="105" name="文本框 104"/>
          <p:cNvSpPr txBox="1"/>
          <p:nvPr/>
        </p:nvSpPr>
        <p:spPr>
          <a:xfrm>
            <a:off x="1719889" y="1978025"/>
            <a:ext cx="1415772" cy="461665"/>
          </a:xfrm>
          <a:prstGeom prst="rect">
            <a:avLst/>
          </a:prstGeom>
          <a:noFill/>
        </p:spPr>
        <p:txBody>
          <a:bodyPr wrap="none" rtlCol="0">
            <a:spAutoFit/>
            <a:scene3d>
              <a:camera prst="orthographicFront"/>
              <a:lightRig rig="threePt" dir="t"/>
            </a:scene3d>
            <a:sp3d contourW="12700"/>
          </a:bodyPr>
          <a:lstStyle/>
          <a:p>
            <a:pPr algn="ctr"/>
            <a:r>
              <a:rPr lang="zh-CN" altLang="en-US" sz="2400" i="1" dirty="0">
                <a:solidFill>
                  <a:schemeClr val="bg1"/>
                </a:solidFill>
                <a:cs typeface="+mn-ea"/>
                <a:sym typeface="+mn-lt"/>
              </a:rPr>
              <a:t>标题添加</a:t>
            </a:r>
            <a:endParaRPr lang="zh-CN" altLang="en-US" sz="2400" i="1" dirty="0">
              <a:solidFill>
                <a:schemeClr val="bg1"/>
              </a:solidFill>
              <a:cs typeface="+mn-ea"/>
              <a:sym typeface="+mn-lt"/>
            </a:endParaRPr>
          </a:p>
        </p:txBody>
      </p:sp>
      <p:sp>
        <p:nvSpPr>
          <p:cNvPr id="106" name="文本框 105"/>
          <p:cNvSpPr txBox="1"/>
          <p:nvPr/>
        </p:nvSpPr>
        <p:spPr>
          <a:xfrm>
            <a:off x="4234710" y="1978025"/>
            <a:ext cx="1415772" cy="461665"/>
          </a:xfrm>
          <a:prstGeom prst="rect">
            <a:avLst/>
          </a:prstGeom>
          <a:noFill/>
        </p:spPr>
        <p:txBody>
          <a:bodyPr wrap="none" rtlCol="0">
            <a:spAutoFit/>
            <a:scene3d>
              <a:camera prst="orthographicFront"/>
              <a:lightRig rig="threePt" dir="t"/>
            </a:scene3d>
            <a:sp3d contourW="12700"/>
          </a:bodyPr>
          <a:lstStyle/>
          <a:p>
            <a:pPr algn="ctr"/>
            <a:r>
              <a:rPr lang="zh-CN" altLang="en-US" sz="2400" i="1" dirty="0">
                <a:solidFill>
                  <a:schemeClr val="bg1"/>
                </a:solidFill>
                <a:cs typeface="+mn-ea"/>
                <a:sym typeface="+mn-lt"/>
              </a:rPr>
              <a:t>标题添加</a:t>
            </a:r>
            <a:endParaRPr lang="zh-CN" altLang="en-US" sz="2400" i="1" dirty="0">
              <a:solidFill>
                <a:schemeClr val="bg1"/>
              </a:solidFill>
              <a:cs typeface="+mn-ea"/>
              <a:sym typeface="+mn-lt"/>
            </a:endParaRPr>
          </a:p>
        </p:txBody>
      </p:sp>
      <p:sp>
        <p:nvSpPr>
          <p:cNvPr id="107" name="文本框 106"/>
          <p:cNvSpPr txBox="1"/>
          <p:nvPr/>
        </p:nvSpPr>
        <p:spPr>
          <a:xfrm>
            <a:off x="6750480" y="1978025"/>
            <a:ext cx="1415772" cy="461665"/>
          </a:xfrm>
          <a:prstGeom prst="rect">
            <a:avLst/>
          </a:prstGeom>
          <a:noFill/>
        </p:spPr>
        <p:txBody>
          <a:bodyPr wrap="none" rtlCol="0">
            <a:spAutoFit/>
            <a:scene3d>
              <a:camera prst="orthographicFront"/>
              <a:lightRig rig="threePt" dir="t"/>
            </a:scene3d>
            <a:sp3d contourW="12700"/>
          </a:bodyPr>
          <a:lstStyle/>
          <a:p>
            <a:pPr algn="ctr"/>
            <a:r>
              <a:rPr lang="zh-CN" altLang="en-US" sz="2400" i="1" dirty="0">
                <a:solidFill>
                  <a:schemeClr val="bg1"/>
                </a:solidFill>
                <a:cs typeface="+mn-ea"/>
                <a:sym typeface="+mn-lt"/>
              </a:rPr>
              <a:t>标题添加</a:t>
            </a:r>
            <a:endParaRPr lang="zh-CN" altLang="en-US" sz="2400" i="1" dirty="0">
              <a:solidFill>
                <a:schemeClr val="bg1"/>
              </a:solidFill>
              <a:cs typeface="+mn-ea"/>
              <a:sym typeface="+mn-lt"/>
            </a:endParaRPr>
          </a:p>
        </p:txBody>
      </p:sp>
      <p:sp>
        <p:nvSpPr>
          <p:cNvPr id="108" name="文本框 107"/>
          <p:cNvSpPr txBox="1"/>
          <p:nvPr/>
        </p:nvSpPr>
        <p:spPr>
          <a:xfrm>
            <a:off x="9266848" y="1978025"/>
            <a:ext cx="1415772" cy="461665"/>
          </a:xfrm>
          <a:prstGeom prst="rect">
            <a:avLst/>
          </a:prstGeom>
          <a:noFill/>
        </p:spPr>
        <p:txBody>
          <a:bodyPr wrap="none" rtlCol="0">
            <a:spAutoFit/>
            <a:scene3d>
              <a:camera prst="orthographicFront"/>
              <a:lightRig rig="threePt" dir="t"/>
            </a:scene3d>
            <a:sp3d contourW="12700"/>
          </a:bodyPr>
          <a:lstStyle/>
          <a:p>
            <a:pPr algn="ctr"/>
            <a:r>
              <a:rPr lang="zh-CN" altLang="en-US" sz="2400" i="1" dirty="0">
                <a:solidFill>
                  <a:schemeClr val="bg1"/>
                </a:solidFill>
                <a:cs typeface="+mn-ea"/>
                <a:sym typeface="+mn-lt"/>
              </a:rPr>
              <a:t>标题添加</a:t>
            </a:r>
            <a:endParaRPr lang="zh-CN" altLang="en-US" sz="2400" i="1" dirty="0">
              <a:solidFill>
                <a:schemeClr val="bg1"/>
              </a:solidFill>
              <a:cs typeface="+mn-ea"/>
              <a:sym typeface="+mn-lt"/>
            </a:endParaRPr>
          </a:p>
        </p:txBody>
      </p:sp>
      <p:sp>
        <p:nvSpPr>
          <p:cNvPr id="109" name="文本框 108"/>
          <p:cNvSpPr txBox="1"/>
          <p:nvPr/>
        </p:nvSpPr>
        <p:spPr>
          <a:xfrm>
            <a:off x="1646073" y="3475991"/>
            <a:ext cx="1559862" cy="1335405"/>
          </a:xfrm>
          <a:prstGeom prst="rect">
            <a:avLst/>
          </a:prstGeom>
          <a:noFill/>
        </p:spPr>
        <p:txBody>
          <a:bodyPr wrap="square" rtlCol="0">
            <a:spAutoFit/>
            <a:scene3d>
              <a:camera prst="orthographicFront"/>
              <a:lightRig rig="threePt" dir="t"/>
            </a:scene3d>
            <a:sp3d contourW="12700"/>
          </a:bodyPr>
          <a:lstStyle/>
          <a:p>
            <a:pPr algn="ctr">
              <a:lnSpc>
                <a:spcPct val="184000"/>
              </a:lnSpc>
            </a:pPr>
            <a:r>
              <a:rPr lang="zh-CN" altLang="en-US" sz="1100" dirty="0">
                <a:solidFill>
                  <a:schemeClr val="tx1">
                    <a:lumMod val="75000"/>
                    <a:lumOff val="25000"/>
                  </a:schemeClr>
                </a:solidFill>
                <a:cs typeface="+mn-ea"/>
                <a:sym typeface="+mn-lt"/>
              </a:rPr>
              <a:t>单击输入标题内容单击输入标题内容单击输入标题内容单击输入标题内容</a:t>
            </a:r>
            <a:endParaRPr lang="zh-CN" altLang="en-US" sz="1100" i="1" dirty="0">
              <a:solidFill>
                <a:schemeClr val="tx1">
                  <a:lumMod val="75000"/>
                  <a:lumOff val="25000"/>
                </a:schemeClr>
              </a:solidFill>
              <a:cs typeface="+mn-ea"/>
              <a:sym typeface="+mn-lt"/>
            </a:endParaRPr>
          </a:p>
        </p:txBody>
      </p:sp>
      <p:sp>
        <p:nvSpPr>
          <p:cNvPr id="110" name="文本框 109"/>
          <p:cNvSpPr txBox="1"/>
          <p:nvPr/>
        </p:nvSpPr>
        <p:spPr>
          <a:xfrm>
            <a:off x="4160163" y="3475991"/>
            <a:ext cx="1559862" cy="1335405"/>
          </a:xfrm>
          <a:prstGeom prst="rect">
            <a:avLst/>
          </a:prstGeom>
          <a:noFill/>
        </p:spPr>
        <p:txBody>
          <a:bodyPr wrap="square" rtlCol="0">
            <a:spAutoFit/>
            <a:scene3d>
              <a:camera prst="orthographicFront"/>
              <a:lightRig rig="threePt" dir="t"/>
            </a:scene3d>
            <a:sp3d contourW="12700"/>
          </a:bodyPr>
          <a:lstStyle/>
          <a:p>
            <a:pPr algn="ctr">
              <a:lnSpc>
                <a:spcPct val="184000"/>
              </a:lnSpc>
            </a:pPr>
            <a:r>
              <a:rPr lang="zh-CN" altLang="en-US" sz="1100" dirty="0">
                <a:solidFill>
                  <a:schemeClr val="tx1">
                    <a:lumMod val="75000"/>
                    <a:lumOff val="25000"/>
                  </a:schemeClr>
                </a:solidFill>
                <a:cs typeface="+mn-ea"/>
                <a:sym typeface="+mn-lt"/>
              </a:rPr>
              <a:t>单击输入标题内容单击输入标题内容单击输入标题内容单击输入标题内容</a:t>
            </a:r>
            <a:endParaRPr lang="zh-CN" altLang="en-US" sz="1100" i="1" dirty="0">
              <a:solidFill>
                <a:schemeClr val="tx1">
                  <a:lumMod val="75000"/>
                  <a:lumOff val="25000"/>
                </a:schemeClr>
              </a:solidFill>
              <a:cs typeface="+mn-ea"/>
              <a:sym typeface="+mn-lt"/>
            </a:endParaRPr>
          </a:p>
        </p:txBody>
      </p:sp>
      <p:sp>
        <p:nvSpPr>
          <p:cNvPr id="111" name="文本框 110"/>
          <p:cNvSpPr txBox="1"/>
          <p:nvPr/>
        </p:nvSpPr>
        <p:spPr>
          <a:xfrm>
            <a:off x="6674253" y="3475991"/>
            <a:ext cx="1559862" cy="1335405"/>
          </a:xfrm>
          <a:prstGeom prst="rect">
            <a:avLst/>
          </a:prstGeom>
          <a:noFill/>
        </p:spPr>
        <p:txBody>
          <a:bodyPr wrap="square" rtlCol="0">
            <a:spAutoFit/>
            <a:scene3d>
              <a:camera prst="orthographicFront"/>
              <a:lightRig rig="threePt" dir="t"/>
            </a:scene3d>
            <a:sp3d contourW="12700"/>
          </a:bodyPr>
          <a:lstStyle/>
          <a:p>
            <a:pPr algn="ctr">
              <a:lnSpc>
                <a:spcPct val="184000"/>
              </a:lnSpc>
            </a:pPr>
            <a:r>
              <a:rPr lang="zh-CN" altLang="en-US" sz="1100" dirty="0">
                <a:solidFill>
                  <a:schemeClr val="tx1">
                    <a:lumMod val="75000"/>
                    <a:lumOff val="25000"/>
                  </a:schemeClr>
                </a:solidFill>
                <a:cs typeface="+mn-ea"/>
                <a:sym typeface="+mn-lt"/>
              </a:rPr>
              <a:t>单击输入标题内容单击输入标题内容单击输入标题内容单击输入标题内容</a:t>
            </a:r>
            <a:endParaRPr lang="zh-CN" altLang="en-US" sz="1100" i="1" dirty="0">
              <a:solidFill>
                <a:schemeClr val="tx1">
                  <a:lumMod val="75000"/>
                  <a:lumOff val="25000"/>
                </a:schemeClr>
              </a:solidFill>
              <a:cs typeface="+mn-ea"/>
              <a:sym typeface="+mn-lt"/>
            </a:endParaRPr>
          </a:p>
        </p:txBody>
      </p:sp>
      <p:sp>
        <p:nvSpPr>
          <p:cNvPr id="112" name="文本框 111"/>
          <p:cNvSpPr txBox="1"/>
          <p:nvPr/>
        </p:nvSpPr>
        <p:spPr>
          <a:xfrm>
            <a:off x="9188343" y="3475991"/>
            <a:ext cx="1559862" cy="1335405"/>
          </a:xfrm>
          <a:prstGeom prst="rect">
            <a:avLst/>
          </a:prstGeom>
          <a:noFill/>
        </p:spPr>
        <p:txBody>
          <a:bodyPr wrap="square" rtlCol="0">
            <a:spAutoFit/>
            <a:scene3d>
              <a:camera prst="orthographicFront"/>
              <a:lightRig rig="threePt" dir="t"/>
            </a:scene3d>
            <a:sp3d contourW="12700"/>
          </a:bodyPr>
          <a:lstStyle/>
          <a:p>
            <a:pPr algn="ctr">
              <a:lnSpc>
                <a:spcPct val="184000"/>
              </a:lnSpc>
            </a:pPr>
            <a:r>
              <a:rPr lang="zh-CN" altLang="en-US" sz="1100" dirty="0">
                <a:solidFill>
                  <a:schemeClr val="tx1">
                    <a:lumMod val="75000"/>
                    <a:lumOff val="25000"/>
                  </a:schemeClr>
                </a:solidFill>
                <a:cs typeface="+mn-ea"/>
                <a:sym typeface="+mn-lt"/>
              </a:rPr>
              <a:t>单击输入标题内容单击输入标题内容单击输入标题内容单击输入标题内容</a:t>
            </a:r>
            <a:endParaRPr lang="zh-CN" altLang="en-US" sz="1100" i="1" dirty="0">
              <a:solidFill>
                <a:schemeClr val="tx1">
                  <a:lumMod val="75000"/>
                  <a:lumOff val="25000"/>
                </a:schemeClr>
              </a:solidFill>
              <a:cs typeface="+mn-ea"/>
              <a:sym typeface="+mn-lt"/>
            </a:endParaRPr>
          </a:p>
        </p:txBody>
      </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81"/>
                                        </p:tgtEl>
                                        <p:attrNameLst>
                                          <p:attrName>style.visibility</p:attrName>
                                        </p:attrNameLst>
                                      </p:cBhvr>
                                      <p:to>
                                        <p:strVal val="visible"/>
                                      </p:to>
                                    </p:set>
                                    <p:anim calcmode="lin" valueType="num">
                                      <p:cBhvr additive="base">
                                        <p:cTn id="7" dur="500" fill="hold"/>
                                        <p:tgtEl>
                                          <p:spTgt spid="81"/>
                                        </p:tgtEl>
                                        <p:attrNameLst>
                                          <p:attrName>ppt_x</p:attrName>
                                        </p:attrNameLst>
                                      </p:cBhvr>
                                      <p:tavLst>
                                        <p:tav tm="0">
                                          <p:val>
                                            <p:strVal val="#ppt_x"/>
                                          </p:val>
                                        </p:tav>
                                        <p:tav tm="100000">
                                          <p:val>
                                            <p:strVal val="#ppt_x"/>
                                          </p:val>
                                        </p:tav>
                                      </p:tavLst>
                                    </p:anim>
                                    <p:anim calcmode="lin" valueType="num">
                                      <p:cBhvr additive="base">
                                        <p:cTn id="8" dur="500" fill="hold"/>
                                        <p:tgtEl>
                                          <p:spTgt spid="81"/>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3"/>
                                        </p:tgtEl>
                                        <p:attrNameLst>
                                          <p:attrName>style.visibility</p:attrName>
                                        </p:attrNameLst>
                                      </p:cBhvr>
                                      <p:to>
                                        <p:strVal val="visible"/>
                                      </p:to>
                                    </p:set>
                                    <p:anim calcmode="lin" valueType="num">
                                      <p:cBhvr additive="base">
                                        <p:cTn id="11" dur="500" fill="hold"/>
                                        <p:tgtEl>
                                          <p:spTgt spid="93"/>
                                        </p:tgtEl>
                                        <p:attrNameLst>
                                          <p:attrName>ppt_x</p:attrName>
                                        </p:attrNameLst>
                                      </p:cBhvr>
                                      <p:tavLst>
                                        <p:tav tm="0">
                                          <p:val>
                                            <p:strVal val="#ppt_x"/>
                                          </p:val>
                                        </p:tav>
                                        <p:tav tm="100000">
                                          <p:val>
                                            <p:strVal val="#ppt_x"/>
                                          </p:val>
                                        </p:tav>
                                      </p:tavLst>
                                    </p:anim>
                                    <p:anim calcmode="lin" valueType="num">
                                      <p:cBhvr additive="base">
                                        <p:cTn id="12" dur="500" fill="hold"/>
                                        <p:tgtEl>
                                          <p:spTgt spid="9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5"/>
                                        </p:tgtEl>
                                        <p:attrNameLst>
                                          <p:attrName>style.visibility</p:attrName>
                                        </p:attrNameLst>
                                      </p:cBhvr>
                                      <p:to>
                                        <p:strVal val="visible"/>
                                      </p:to>
                                    </p:set>
                                    <p:anim calcmode="lin" valueType="num">
                                      <p:cBhvr additive="base">
                                        <p:cTn id="15" dur="500" fill="hold"/>
                                        <p:tgtEl>
                                          <p:spTgt spid="105"/>
                                        </p:tgtEl>
                                        <p:attrNameLst>
                                          <p:attrName>ppt_x</p:attrName>
                                        </p:attrNameLst>
                                      </p:cBhvr>
                                      <p:tavLst>
                                        <p:tav tm="0">
                                          <p:val>
                                            <p:strVal val="#ppt_x"/>
                                          </p:val>
                                        </p:tav>
                                        <p:tav tm="100000">
                                          <p:val>
                                            <p:strVal val="#ppt_x"/>
                                          </p:val>
                                        </p:tav>
                                      </p:tavLst>
                                    </p:anim>
                                    <p:anim calcmode="lin" valueType="num">
                                      <p:cBhvr additive="base">
                                        <p:cTn id="16" dur="500" fill="hold"/>
                                        <p:tgtEl>
                                          <p:spTgt spid="10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9"/>
                                        </p:tgtEl>
                                        <p:attrNameLst>
                                          <p:attrName>style.visibility</p:attrName>
                                        </p:attrNameLst>
                                      </p:cBhvr>
                                      <p:to>
                                        <p:strVal val="visible"/>
                                      </p:to>
                                    </p:set>
                                    <p:anim calcmode="lin" valueType="num">
                                      <p:cBhvr additive="base">
                                        <p:cTn id="19" dur="500" fill="hold"/>
                                        <p:tgtEl>
                                          <p:spTgt spid="109"/>
                                        </p:tgtEl>
                                        <p:attrNameLst>
                                          <p:attrName>ppt_x</p:attrName>
                                        </p:attrNameLst>
                                      </p:cBhvr>
                                      <p:tavLst>
                                        <p:tav tm="0">
                                          <p:val>
                                            <p:strVal val="#ppt_x"/>
                                          </p:val>
                                        </p:tav>
                                        <p:tav tm="100000">
                                          <p:val>
                                            <p:strVal val="#ppt_x"/>
                                          </p:val>
                                        </p:tav>
                                      </p:tavLst>
                                    </p:anim>
                                    <p:anim calcmode="lin" valueType="num">
                                      <p:cBhvr additive="base">
                                        <p:cTn id="20" dur="500" fill="hold"/>
                                        <p:tgtEl>
                                          <p:spTgt spid="109"/>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2" presetClass="entr" presetSubtype="4" fill="hold" nodeType="afterEffect">
                                  <p:stCondLst>
                                    <p:cond delay="0"/>
                                  </p:stCondLst>
                                  <p:childTnLst>
                                    <p:set>
                                      <p:cBhvr>
                                        <p:cTn id="23" dur="1" fill="hold">
                                          <p:stCondLst>
                                            <p:cond delay="0"/>
                                          </p:stCondLst>
                                        </p:cTn>
                                        <p:tgtEl>
                                          <p:spTgt spid="84"/>
                                        </p:tgtEl>
                                        <p:attrNameLst>
                                          <p:attrName>style.visibility</p:attrName>
                                        </p:attrNameLst>
                                      </p:cBhvr>
                                      <p:to>
                                        <p:strVal val="visible"/>
                                      </p:to>
                                    </p:set>
                                    <p:anim calcmode="lin" valueType="num">
                                      <p:cBhvr additive="base">
                                        <p:cTn id="24" dur="500" fill="hold"/>
                                        <p:tgtEl>
                                          <p:spTgt spid="84"/>
                                        </p:tgtEl>
                                        <p:attrNameLst>
                                          <p:attrName>ppt_x</p:attrName>
                                        </p:attrNameLst>
                                      </p:cBhvr>
                                      <p:tavLst>
                                        <p:tav tm="0">
                                          <p:val>
                                            <p:strVal val="#ppt_x"/>
                                          </p:val>
                                        </p:tav>
                                        <p:tav tm="100000">
                                          <p:val>
                                            <p:strVal val="#ppt_x"/>
                                          </p:val>
                                        </p:tav>
                                      </p:tavLst>
                                    </p:anim>
                                    <p:anim calcmode="lin" valueType="num">
                                      <p:cBhvr additive="base">
                                        <p:cTn id="25" dur="500" fill="hold"/>
                                        <p:tgtEl>
                                          <p:spTgt spid="84"/>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96"/>
                                        </p:tgtEl>
                                        <p:attrNameLst>
                                          <p:attrName>style.visibility</p:attrName>
                                        </p:attrNameLst>
                                      </p:cBhvr>
                                      <p:to>
                                        <p:strVal val="visible"/>
                                      </p:to>
                                    </p:set>
                                    <p:anim calcmode="lin" valueType="num">
                                      <p:cBhvr additive="base">
                                        <p:cTn id="28" dur="500" fill="hold"/>
                                        <p:tgtEl>
                                          <p:spTgt spid="96"/>
                                        </p:tgtEl>
                                        <p:attrNameLst>
                                          <p:attrName>ppt_x</p:attrName>
                                        </p:attrNameLst>
                                      </p:cBhvr>
                                      <p:tavLst>
                                        <p:tav tm="0">
                                          <p:val>
                                            <p:strVal val="#ppt_x"/>
                                          </p:val>
                                        </p:tav>
                                        <p:tav tm="100000">
                                          <p:val>
                                            <p:strVal val="#ppt_x"/>
                                          </p:val>
                                        </p:tav>
                                      </p:tavLst>
                                    </p:anim>
                                    <p:anim calcmode="lin" valueType="num">
                                      <p:cBhvr additive="base">
                                        <p:cTn id="29" dur="500" fill="hold"/>
                                        <p:tgtEl>
                                          <p:spTgt spid="96"/>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06"/>
                                        </p:tgtEl>
                                        <p:attrNameLst>
                                          <p:attrName>style.visibility</p:attrName>
                                        </p:attrNameLst>
                                      </p:cBhvr>
                                      <p:to>
                                        <p:strVal val="visible"/>
                                      </p:to>
                                    </p:set>
                                    <p:anim calcmode="lin" valueType="num">
                                      <p:cBhvr additive="base">
                                        <p:cTn id="32" dur="500" fill="hold"/>
                                        <p:tgtEl>
                                          <p:spTgt spid="106"/>
                                        </p:tgtEl>
                                        <p:attrNameLst>
                                          <p:attrName>ppt_x</p:attrName>
                                        </p:attrNameLst>
                                      </p:cBhvr>
                                      <p:tavLst>
                                        <p:tav tm="0">
                                          <p:val>
                                            <p:strVal val="#ppt_x"/>
                                          </p:val>
                                        </p:tav>
                                        <p:tav tm="100000">
                                          <p:val>
                                            <p:strVal val="#ppt_x"/>
                                          </p:val>
                                        </p:tav>
                                      </p:tavLst>
                                    </p:anim>
                                    <p:anim calcmode="lin" valueType="num">
                                      <p:cBhvr additive="base">
                                        <p:cTn id="33" dur="500" fill="hold"/>
                                        <p:tgtEl>
                                          <p:spTgt spid="10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10"/>
                                        </p:tgtEl>
                                        <p:attrNameLst>
                                          <p:attrName>style.visibility</p:attrName>
                                        </p:attrNameLst>
                                      </p:cBhvr>
                                      <p:to>
                                        <p:strVal val="visible"/>
                                      </p:to>
                                    </p:set>
                                    <p:anim calcmode="lin" valueType="num">
                                      <p:cBhvr additive="base">
                                        <p:cTn id="36" dur="500" fill="hold"/>
                                        <p:tgtEl>
                                          <p:spTgt spid="110"/>
                                        </p:tgtEl>
                                        <p:attrNameLst>
                                          <p:attrName>ppt_x</p:attrName>
                                        </p:attrNameLst>
                                      </p:cBhvr>
                                      <p:tavLst>
                                        <p:tav tm="0">
                                          <p:val>
                                            <p:strVal val="#ppt_x"/>
                                          </p:val>
                                        </p:tav>
                                        <p:tav tm="100000">
                                          <p:val>
                                            <p:strVal val="#ppt_x"/>
                                          </p:val>
                                        </p:tav>
                                      </p:tavLst>
                                    </p:anim>
                                    <p:anim calcmode="lin" valueType="num">
                                      <p:cBhvr additive="base">
                                        <p:cTn id="37" dur="500" fill="hold"/>
                                        <p:tgtEl>
                                          <p:spTgt spid="110"/>
                                        </p:tgtEl>
                                        <p:attrNameLst>
                                          <p:attrName>ppt_y</p:attrName>
                                        </p:attrNameLst>
                                      </p:cBhvr>
                                      <p:tavLst>
                                        <p:tav tm="0">
                                          <p:val>
                                            <p:strVal val="1+#ppt_h/2"/>
                                          </p:val>
                                        </p:tav>
                                        <p:tav tm="100000">
                                          <p:val>
                                            <p:strVal val="#ppt_y"/>
                                          </p:val>
                                        </p:tav>
                                      </p:tavLst>
                                    </p:anim>
                                  </p:childTnLst>
                                </p:cTn>
                              </p:par>
                            </p:childTnLst>
                          </p:cTn>
                        </p:par>
                        <p:par>
                          <p:cTn id="38" fill="hold">
                            <p:stCondLst>
                              <p:cond delay="1000"/>
                            </p:stCondLst>
                            <p:childTnLst>
                              <p:par>
                                <p:cTn id="39" presetID="2" presetClass="entr" presetSubtype="4" fill="hold" nodeType="afterEffect">
                                  <p:stCondLst>
                                    <p:cond delay="0"/>
                                  </p:stCondLst>
                                  <p:childTnLst>
                                    <p:set>
                                      <p:cBhvr>
                                        <p:cTn id="40" dur="1" fill="hold">
                                          <p:stCondLst>
                                            <p:cond delay="0"/>
                                          </p:stCondLst>
                                        </p:cTn>
                                        <p:tgtEl>
                                          <p:spTgt spid="87"/>
                                        </p:tgtEl>
                                        <p:attrNameLst>
                                          <p:attrName>style.visibility</p:attrName>
                                        </p:attrNameLst>
                                      </p:cBhvr>
                                      <p:to>
                                        <p:strVal val="visible"/>
                                      </p:to>
                                    </p:set>
                                    <p:anim calcmode="lin" valueType="num">
                                      <p:cBhvr additive="base">
                                        <p:cTn id="41" dur="500" fill="hold"/>
                                        <p:tgtEl>
                                          <p:spTgt spid="87"/>
                                        </p:tgtEl>
                                        <p:attrNameLst>
                                          <p:attrName>ppt_x</p:attrName>
                                        </p:attrNameLst>
                                      </p:cBhvr>
                                      <p:tavLst>
                                        <p:tav tm="0">
                                          <p:val>
                                            <p:strVal val="#ppt_x"/>
                                          </p:val>
                                        </p:tav>
                                        <p:tav tm="100000">
                                          <p:val>
                                            <p:strVal val="#ppt_x"/>
                                          </p:val>
                                        </p:tav>
                                      </p:tavLst>
                                    </p:anim>
                                    <p:anim calcmode="lin" valueType="num">
                                      <p:cBhvr additive="base">
                                        <p:cTn id="42" dur="500" fill="hold"/>
                                        <p:tgtEl>
                                          <p:spTgt spid="87"/>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99"/>
                                        </p:tgtEl>
                                        <p:attrNameLst>
                                          <p:attrName>style.visibility</p:attrName>
                                        </p:attrNameLst>
                                      </p:cBhvr>
                                      <p:to>
                                        <p:strVal val="visible"/>
                                      </p:to>
                                    </p:set>
                                    <p:anim calcmode="lin" valueType="num">
                                      <p:cBhvr additive="base">
                                        <p:cTn id="45" dur="500" fill="hold"/>
                                        <p:tgtEl>
                                          <p:spTgt spid="99"/>
                                        </p:tgtEl>
                                        <p:attrNameLst>
                                          <p:attrName>ppt_x</p:attrName>
                                        </p:attrNameLst>
                                      </p:cBhvr>
                                      <p:tavLst>
                                        <p:tav tm="0">
                                          <p:val>
                                            <p:strVal val="#ppt_x"/>
                                          </p:val>
                                        </p:tav>
                                        <p:tav tm="100000">
                                          <p:val>
                                            <p:strVal val="#ppt_x"/>
                                          </p:val>
                                        </p:tav>
                                      </p:tavLst>
                                    </p:anim>
                                    <p:anim calcmode="lin" valueType="num">
                                      <p:cBhvr additive="base">
                                        <p:cTn id="46" dur="500" fill="hold"/>
                                        <p:tgtEl>
                                          <p:spTgt spid="9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07"/>
                                        </p:tgtEl>
                                        <p:attrNameLst>
                                          <p:attrName>style.visibility</p:attrName>
                                        </p:attrNameLst>
                                      </p:cBhvr>
                                      <p:to>
                                        <p:strVal val="visible"/>
                                      </p:to>
                                    </p:set>
                                    <p:anim calcmode="lin" valueType="num">
                                      <p:cBhvr additive="base">
                                        <p:cTn id="49" dur="500" fill="hold"/>
                                        <p:tgtEl>
                                          <p:spTgt spid="107"/>
                                        </p:tgtEl>
                                        <p:attrNameLst>
                                          <p:attrName>ppt_x</p:attrName>
                                        </p:attrNameLst>
                                      </p:cBhvr>
                                      <p:tavLst>
                                        <p:tav tm="0">
                                          <p:val>
                                            <p:strVal val="#ppt_x"/>
                                          </p:val>
                                        </p:tav>
                                        <p:tav tm="100000">
                                          <p:val>
                                            <p:strVal val="#ppt_x"/>
                                          </p:val>
                                        </p:tav>
                                      </p:tavLst>
                                    </p:anim>
                                    <p:anim calcmode="lin" valueType="num">
                                      <p:cBhvr additive="base">
                                        <p:cTn id="50" dur="500" fill="hold"/>
                                        <p:tgtEl>
                                          <p:spTgt spid="107"/>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11"/>
                                        </p:tgtEl>
                                        <p:attrNameLst>
                                          <p:attrName>style.visibility</p:attrName>
                                        </p:attrNameLst>
                                      </p:cBhvr>
                                      <p:to>
                                        <p:strVal val="visible"/>
                                      </p:to>
                                    </p:set>
                                    <p:anim calcmode="lin" valueType="num">
                                      <p:cBhvr additive="base">
                                        <p:cTn id="53" dur="500" fill="hold"/>
                                        <p:tgtEl>
                                          <p:spTgt spid="111"/>
                                        </p:tgtEl>
                                        <p:attrNameLst>
                                          <p:attrName>ppt_x</p:attrName>
                                        </p:attrNameLst>
                                      </p:cBhvr>
                                      <p:tavLst>
                                        <p:tav tm="0">
                                          <p:val>
                                            <p:strVal val="#ppt_x"/>
                                          </p:val>
                                        </p:tav>
                                        <p:tav tm="100000">
                                          <p:val>
                                            <p:strVal val="#ppt_x"/>
                                          </p:val>
                                        </p:tav>
                                      </p:tavLst>
                                    </p:anim>
                                    <p:anim calcmode="lin" valueType="num">
                                      <p:cBhvr additive="base">
                                        <p:cTn id="54" dur="500" fill="hold"/>
                                        <p:tgtEl>
                                          <p:spTgt spid="111"/>
                                        </p:tgtEl>
                                        <p:attrNameLst>
                                          <p:attrName>ppt_y</p:attrName>
                                        </p:attrNameLst>
                                      </p:cBhvr>
                                      <p:tavLst>
                                        <p:tav tm="0">
                                          <p:val>
                                            <p:strVal val="1+#ppt_h/2"/>
                                          </p:val>
                                        </p:tav>
                                        <p:tav tm="100000">
                                          <p:val>
                                            <p:strVal val="#ppt_y"/>
                                          </p:val>
                                        </p:tav>
                                      </p:tavLst>
                                    </p:anim>
                                  </p:childTnLst>
                                </p:cTn>
                              </p:par>
                            </p:childTnLst>
                          </p:cTn>
                        </p:par>
                        <p:par>
                          <p:cTn id="55" fill="hold">
                            <p:stCondLst>
                              <p:cond delay="1500"/>
                            </p:stCondLst>
                            <p:childTnLst>
                              <p:par>
                                <p:cTn id="56" presetID="2" presetClass="entr" presetSubtype="4" fill="hold" nodeType="afterEffect">
                                  <p:stCondLst>
                                    <p:cond delay="0"/>
                                  </p:stCondLst>
                                  <p:childTnLst>
                                    <p:set>
                                      <p:cBhvr>
                                        <p:cTn id="57" dur="1" fill="hold">
                                          <p:stCondLst>
                                            <p:cond delay="0"/>
                                          </p:stCondLst>
                                        </p:cTn>
                                        <p:tgtEl>
                                          <p:spTgt spid="90"/>
                                        </p:tgtEl>
                                        <p:attrNameLst>
                                          <p:attrName>style.visibility</p:attrName>
                                        </p:attrNameLst>
                                      </p:cBhvr>
                                      <p:to>
                                        <p:strVal val="visible"/>
                                      </p:to>
                                    </p:set>
                                    <p:anim calcmode="lin" valueType="num">
                                      <p:cBhvr additive="base">
                                        <p:cTn id="58" dur="500" fill="hold"/>
                                        <p:tgtEl>
                                          <p:spTgt spid="90"/>
                                        </p:tgtEl>
                                        <p:attrNameLst>
                                          <p:attrName>ppt_x</p:attrName>
                                        </p:attrNameLst>
                                      </p:cBhvr>
                                      <p:tavLst>
                                        <p:tav tm="0">
                                          <p:val>
                                            <p:strVal val="#ppt_x"/>
                                          </p:val>
                                        </p:tav>
                                        <p:tav tm="100000">
                                          <p:val>
                                            <p:strVal val="#ppt_x"/>
                                          </p:val>
                                        </p:tav>
                                      </p:tavLst>
                                    </p:anim>
                                    <p:anim calcmode="lin" valueType="num">
                                      <p:cBhvr additive="base">
                                        <p:cTn id="59" dur="500" fill="hold"/>
                                        <p:tgtEl>
                                          <p:spTgt spid="90"/>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102"/>
                                        </p:tgtEl>
                                        <p:attrNameLst>
                                          <p:attrName>style.visibility</p:attrName>
                                        </p:attrNameLst>
                                      </p:cBhvr>
                                      <p:to>
                                        <p:strVal val="visible"/>
                                      </p:to>
                                    </p:set>
                                    <p:anim calcmode="lin" valueType="num">
                                      <p:cBhvr additive="base">
                                        <p:cTn id="62" dur="500" fill="hold"/>
                                        <p:tgtEl>
                                          <p:spTgt spid="102"/>
                                        </p:tgtEl>
                                        <p:attrNameLst>
                                          <p:attrName>ppt_x</p:attrName>
                                        </p:attrNameLst>
                                      </p:cBhvr>
                                      <p:tavLst>
                                        <p:tav tm="0">
                                          <p:val>
                                            <p:strVal val="#ppt_x"/>
                                          </p:val>
                                        </p:tav>
                                        <p:tav tm="100000">
                                          <p:val>
                                            <p:strVal val="#ppt_x"/>
                                          </p:val>
                                        </p:tav>
                                      </p:tavLst>
                                    </p:anim>
                                    <p:anim calcmode="lin" valueType="num">
                                      <p:cBhvr additive="base">
                                        <p:cTn id="63" dur="500" fill="hold"/>
                                        <p:tgtEl>
                                          <p:spTgt spid="102"/>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108"/>
                                        </p:tgtEl>
                                        <p:attrNameLst>
                                          <p:attrName>style.visibility</p:attrName>
                                        </p:attrNameLst>
                                      </p:cBhvr>
                                      <p:to>
                                        <p:strVal val="visible"/>
                                      </p:to>
                                    </p:set>
                                    <p:anim calcmode="lin" valueType="num">
                                      <p:cBhvr additive="base">
                                        <p:cTn id="66" dur="500" fill="hold"/>
                                        <p:tgtEl>
                                          <p:spTgt spid="108"/>
                                        </p:tgtEl>
                                        <p:attrNameLst>
                                          <p:attrName>ppt_x</p:attrName>
                                        </p:attrNameLst>
                                      </p:cBhvr>
                                      <p:tavLst>
                                        <p:tav tm="0">
                                          <p:val>
                                            <p:strVal val="#ppt_x"/>
                                          </p:val>
                                        </p:tav>
                                        <p:tav tm="100000">
                                          <p:val>
                                            <p:strVal val="#ppt_x"/>
                                          </p:val>
                                        </p:tav>
                                      </p:tavLst>
                                    </p:anim>
                                    <p:anim calcmode="lin" valueType="num">
                                      <p:cBhvr additive="base">
                                        <p:cTn id="67" dur="500" fill="hold"/>
                                        <p:tgtEl>
                                          <p:spTgt spid="108"/>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112"/>
                                        </p:tgtEl>
                                        <p:attrNameLst>
                                          <p:attrName>style.visibility</p:attrName>
                                        </p:attrNameLst>
                                      </p:cBhvr>
                                      <p:to>
                                        <p:strVal val="visible"/>
                                      </p:to>
                                    </p:set>
                                    <p:anim calcmode="lin" valueType="num">
                                      <p:cBhvr additive="base">
                                        <p:cTn id="70" dur="500" fill="hold"/>
                                        <p:tgtEl>
                                          <p:spTgt spid="112"/>
                                        </p:tgtEl>
                                        <p:attrNameLst>
                                          <p:attrName>ppt_x</p:attrName>
                                        </p:attrNameLst>
                                      </p:cBhvr>
                                      <p:tavLst>
                                        <p:tav tm="0">
                                          <p:val>
                                            <p:strVal val="#ppt_x"/>
                                          </p:val>
                                        </p:tav>
                                        <p:tav tm="100000">
                                          <p:val>
                                            <p:strVal val="#ppt_x"/>
                                          </p:val>
                                        </p:tav>
                                      </p:tavLst>
                                    </p:anim>
                                    <p:anim calcmode="lin" valueType="num">
                                      <p:cBhvr additive="base">
                                        <p:cTn id="71" dur="500" fill="hold"/>
                                        <p:tgtEl>
                                          <p:spTgt spid="1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P spid="106" grpId="0"/>
      <p:bldP spid="107" grpId="0"/>
      <p:bldP spid="108" grpId="0"/>
      <p:bldP spid="109" grpId="0"/>
      <p:bldP spid="110" grpId="0"/>
      <p:bldP spid="111" grpId="0"/>
      <p:bldP spid="1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图表 2"/>
          <p:cNvGraphicFramePr/>
          <p:nvPr/>
        </p:nvGraphicFramePr>
        <p:xfrm>
          <a:off x="5919833" y="1912038"/>
          <a:ext cx="5187043" cy="4042758"/>
        </p:xfrm>
        <a:graphic>
          <a:graphicData uri="http://schemas.openxmlformats.org/drawingml/2006/chart">
            <c:chart xmlns:c="http://schemas.openxmlformats.org/drawingml/2006/chart" xmlns:r="http://schemas.openxmlformats.org/officeDocument/2006/relationships" r:id="rId1"/>
          </a:graphicData>
        </a:graphic>
      </p:graphicFrame>
      <p:grpSp>
        <p:nvGrpSpPr>
          <p:cNvPr id="4" name="组合 3"/>
          <p:cNvGrpSpPr/>
          <p:nvPr/>
        </p:nvGrpSpPr>
        <p:grpSpPr>
          <a:xfrm>
            <a:off x="983579" y="1982125"/>
            <a:ext cx="639518" cy="639518"/>
            <a:chOff x="2959100" y="1866900"/>
            <a:chExt cx="1536700" cy="1536700"/>
          </a:xfrm>
        </p:grpSpPr>
        <p:sp>
          <p:nvSpPr>
            <p:cNvPr id="19" name="椭圆 18"/>
            <p:cNvSpPr/>
            <p:nvPr/>
          </p:nvSpPr>
          <p:spPr>
            <a:xfrm>
              <a:off x="2959100" y="1866900"/>
              <a:ext cx="1536700" cy="1536700"/>
            </a:xfrm>
            <a:prstGeom prst="ellipse">
              <a:avLst/>
            </a:pr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31" name="椭圆 2"/>
            <p:cNvSpPr/>
            <p:nvPr/>
          </p:nvSpPr>
          <p:spPr>
            <a:xfrm>
              <a:off x="3361590" y="2294246"/>
              <a:ext cx="731720" cy="682008"/>
            </a:xfrm>
            <a:custGeom>
              <a:avLst/>
              <a:gdLst>
                <a:gd name="T0" fmla="*/ 2356 w 6533"/>
                <a:gd name="T1" fmla="*/ 1983 h 6099"/>
                <a:gd name="T2" fmla="*/ 1269 w 6533"/>
                <a:gd name="T3" fmla="*/ 3356 h 6099"/>
                <a:gd name="T4" fmla="*/ 905 w 6533"/>
                <a:gd name="T5" fmla="*/ 3279 h 6099"/>
                <a:gd name="T6" fmla="*/ 0 w 6533"/>
                <a:gd name="T7" fmla="*/ 4184 h 6099"/>
                <a:gd name="T8" fmla="*/ 905 w 6533"/>
                <a:gd name="T9" fmla="*/ 5090 h 6099"/>
                <a:gd name="T10" fmla="*/ 1811 w 6533"/>
                <a:gd name="T11" fmla="*/ 4184 h 6099"/>
                <a:gd name="T12" fmla="*/ 1628 w 6533"/>
                <a:gd name="T13" fmla="*/ 3639 h 6099"/>
                <a:gd name="T14" fmla="*/ 2715 w 6533"/>
                <a:gd name="T15" fmla="*/ 2266 h 6099"/>
                <a:gd name="T16" fmla="*/ 3037 w 6533"/>
                <a:gd name="T17" fmla="*/ 2378 h 6099"/>
                <a:gd name="T18" fmla="*/ 3037 w 6533"/>
                <a:gd name="T19" fmla="*/ 4318 h 6099"/>
                <a:gd name="T20" fmla="*/ 2360 w 6533"/>
                <a:gd name="T21" fmla="*/ 5194 h 6099"/>
                <a:gd name="T22" fmla="*/ 3265 w 6533"/>
                <a:gd name="T23" fmla="*/ 6099 h 6099"/>
                <a:gd name="T24" fmla="*/ 4171 w 6533"/>
                <a:gd name="T25" fmla="*/ 5194 h 6099"/>
                <a:gd name="T26" fmla="*/ 3493 w 6533"/>
                <a:gd name="T27" fmla="*/ 4318 h 6099"/>
                <a:gd name="T28" fmla="*/ 3493 w 6533"/>
                <a:gd name="T29" fmla="*/ 2379 h 6099"/>
                <a:gd name="T30" fmla="*/ 3805 w 6533"/>
                <a:gd name="T31" fmla="*/ 2272 h 6099"/>
                <a:gd name="T32" fmla="*/ 4893 w 6533"/>
                <a:gd name="T33" fmla="*/ 3652 h 6099"/>
                <a:gd name="T34" fmla="*/ 4719 w 6533"/>
                <a:gd name="T35" fmla="*/ 4186 h 6099"/>
                <a:gd name="T36" fmla="*/ 5624 w 6533"/>
                <a:gd name="T37" fmla="*/ 5091 h 6099"/>
                <a:gd name="T38" fmla="*/ 6533 w 6533"/>
                <a:gd name="T39" fmla="*/ 4184 h 6099"/>
                <a:gd name="T40" fmla="*/ 5628 w 6533"/>
                <a:gd name="T41" fmla="*/ 3279 h 6099"/>
                <a:gd name="T42" fmla="*/ 5251 w 6533"/>
                <a:gd name="T43" fmla="*/ 3362 h 6099"/>
                <a:gd name="T44" fmla="*/ 4169 w 6533"/>
                <a:gd name="T45" fmla="*/ 1991 h 6099"/>
                <a:gd name="T46" fmla="*/ 4468 w 6533"/>
                <a:gd name="T47" fmla="*/ 1200 h 6099"/>
                <a:gd name="T48" fmla="*/ 3268 w 6533"/>
                <a:gd name="T49" fmla="*/ 0 h 6099"/>
                <a:gd name="T50" fmla="*/ 2068 w 6533"/>
                <a:gd name="T51" fmla="*/ 1200 h 6099"/>
                <a:gd name="T52" fmla="*/ 2356 w 6533"/>
                <a:gd name="T53" fmla="*/ 1983 h 6099"/>
                <a:gd name="T54" fmla="*/ 905 w 6533"/>
                <a:gd name="T55" fmla="*/ 4634 h 6099"/>
                <a:gd name="T56" fmla="*/ 457 w 6533"/>
                <a:gd name="T57" fmla="*/ 4186 h 6099"/>
                <a:gd name="T58" fmla="*/ 905 w 6533"/>
                <a:gd name="T59" fmla="*/ 3738 h 6099"/>
                <a:gd name="T60" fmla="*/ 1353 w 6533"/>
                <a:gd name="T61" fmla="*/ 4186 h 6099"/>
                <a:gd name="T62" fmla="*/ 905 w 6533"/>
                <a:gd name="T63" fmla="*/ 4634 h 6099"/>
                <a:gd name="T64" fmla="*/ 3715 w 6533"/>
                <a:gd name="T65" fmla="*/ 5196 h 6099"/>
                <a:gd name="T66" fmla="*/ 3267 w 6533"/>
                <a:gd name="T67" fmla="*/ 5644 h 6099"/>
                <a:gd name="T68" fmla="*/ 2819 w 6533"/>
                <a:gd name="T69" fmla="*/ 5196 h 6099"/>
                <a:gd name="T70" fmla="*/ 3259 w 6533"/>
                <a:gd name="T71" fmla="*/ 4748 h 6099"/>
                <a:gd name="T72" fmla="*/ 3268 w 6533"/>
                <a:gd name="T73" fmla="*/ 4748 h 6099"/>
                <a:gd name="T74" fmla="*/ 3277 w 6533"/>
                <a:gd name="T75" fmla="*/ 4748 h 6099"/>
                <a:gd name="T76" fmla="*/ 3715 w 6533"/>
                <a:gd name="T77" fmla="*/ 5196 h 6099"/>
                <a:gd name="T78" fmla="*/ 6076 w 6533"/>
                <a:gd name="T79" fmla="*/ 4184 h 6099"/>
                <a:gd name="T80" fmla="*/ 5628 w 6533"/>
                <a:gd name="T81" fmla="*/ 4632 h 6099"/>
                <a:gd name="T82" fmla="*/ 5180 w 6533"/>
                <a:gd name="T83" fmla="*/ 4184 h 6099"/>
                <a:gd name="T84" fmla="*/ 5628 w 6533"/>
                <a:gd name="T85" fmla="*/ 3736 h 6099"/>
                <a:gd name="T86" fmla="*/ 6076 w 6533"/>
                <a:gd name="T87" fmla="*/ 4184 h 6099"/>
                <a:gd name="T88" fmla="*/ 3267 w 6533"/>
                <a:gd name="T89" fmla="*/ 458 h 6099"/>
                <a:gd name="T90" fmla="*/ 4009 w 6533"/>
                <a:gd name="T91" fmla="*/ 1200 h 6099"/>
                <a:gd name="T92" fmla="*/ 3267 w 6533"/>
                <a:gd name="T93" fmla="*/ 1943 h 6099"/>
                <a:gd name="T94" fmla="*/ 2524 w 6533"/>
                <a:gd name="T95" fmla="*/ 1200 h 6099"/>
                <a:gd name="T96" fmla="*/ 3267 w 6533"/>
                <a:gd name="T97" fmla="*/ 458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533" h="6099">
                  <a:moveTo>
                    <a:pt x="2356" y="1983"/>
                  </a:moveTo>
                  <a:lnTo>
                    <a:pt x="1269" y="3356"/>
                  </a:lnTo>
                  <a:cubicBezTo>
                    <a:pt x="1157" y="3307"/>
                    <a:pt x="1035" y="3279"/>
                    <a:pt x="905" y="3279"/>
                  </a:cubicBezTo>
                  <a:cubicBezTo>
                    <a:pt x="407" y="3279"/>
                    <a:pt x="0" y="3686"/>
                    <a:pt x="0" y="4184"/>
                  </a:cubicBezTo>
                  <a:cubicBezTo>
                    <a:pt x="0" y="4683"/>
                    <a:pt x="407" y="5090"/>
                    <a:pt x="905" y="5090"/>
                  </a:cubicBezTo>
                  <a:cubicBezTo>
                    <a:pt x="1404" y="5090"/>
                    <a:pt x="1811" y="4683"/>
                    <a:pt x="1811" y="4184"/>
                  </a:cubicBezTo>
                  <a:cubicBezTo>
                    <a:pt x="1811" y="3980"/>
                    <a:pt x="1743" y="3791"/>
                    <a:pt x="1628" y="3639"/>
                  </a:cubicBezTo>
                  <a:lnTo>
                    <a:pt x="2715" y="2266"/>
                  </a:lnTo>
                  <a:cubicBezTo>
                    <a:pt x="2815" y="2318"/>
                    <a:pt x="2924" y="2356"/>
                    <a:pt x="3037" y="2378"/>
                  </a:cubicBezTo>
                  <a:lnTo>
                    <a:pt x="3037" y="4318"/>
                  </a:lnTo>
                  <a:cubicBezTo>
                    <a:pt x="2648" y="4419"/>
                    <a:pt x="2360" y="4774"/>
                    <a:pt x="2360" y="5194"/>
                  </a:cubicBezTo>
                  <a:cubicBezTo>
                    <a:pt x="2360" y="5694"/>
                    <a:pt x="2767" y="6099"/>
                    <a:pt x="3265" y="6099"/>
                  </a:cubicBezTo>
                  <a:cubicBezTo>
                    <a:pt x="3764" y="6099"/>
                    <a:pt x="4171" y="5692"/>
                    <a:pt x="4171" y="5194"/>
                  </a:cubicBezTo>
                  <a:cubicBezTo>
                    <a:pt x="4171" y="4774"/>
                    <a:pt x="3883" y="4419"/>
                    <a:pt x="3493" y="4318"/>
                  </a:cubicBezTo>
                  <a:lnTo>
                    <a:pt x="3493" y="2379"/>
                  </a:lnTo>
                  <a:cubicBezTo>
                    <a:pt x="3604" y="2358"/>
                    <a:pt x="3708" y="2322"/>
                    <a:pt x="3805" y="2272"/>
                  </a:cubicBezTo>
                  <a:lnTo>
                    <a:pt x="4893" y="3652"/>
                  </a:lnTo>
                  <a:cubicBezTo>
                    <a:pt x="4784" y="3802"/>
                    <a:pt x="4719" y="3986"/>
                    <a:pt x="4719" y="4186"/>
                  </a:cubicBezTo>
                  <a:cubicBezTo>
                    <a:pt x="4719" y="4684"/>
                    <a:pt x="5125" y="5091"/>
                    <a:pt x="5624" y="5091"/>
                  </a:cubicBezTo>
                  <a:cubicBezTo>
                    <a:pt x="6123" y="5091"/>
                    <a:pt x="6533" y="4684"/>
                    <a:pt x="6533" y="4184"/>
                  </a:cubicBezTo>
                  <a:cubicBezTo>
                    <a:pt x="6533" y="3686"/>
                    <a:pt x="6127" y="3279"/>
                    <a:pt x="5628" y="3279"/>
                  </a:cubicBezTo>
                  <a:cubicBezTo>
                    <a:pt x="5493" y="3279"/>
                    <a:pt x="5365" y="3308"/>
                    <a:pt x="5251" y="3362"/>
                  </a:cubicBezTo>
                  <a:lnTo>
                    <a:pt x="4169" y="1991"/>
                  </a:lnTo>
                  <a:cubicBezTo>
                    <a:pt x="4355" y="1779"/>
                    <a:pt x="4468" y="1503"/>
                    <a:pt x="4468" y="1200"/>
                  </a:cubicBezTo>
                  <a:cubicBezTo>
                    <a:pt x="4468" y="539"/>
                    <a:pt x="3929" y="0"/>
                    <a:pt x="3268" y="0"/>
                  </a:cubicBezTo>
                  <a:cubicBezTo>
                    <a:pt x="2607" y="0"/>
                    <a:pt x="2068" y="539"/>
                    <a:pt x="2068" y="1200"/>
                  </a:cubicBezTo>
                  <a:cubicBezTo>
                    <a:pt x="2067" y="1499"/>
                    <a:pt x="2176" y="1772"/>
                    <a:pt x="2356" y="1983"/>
                  </a:cubicBezTo>
                  <a:close/>
                  <a:moveTo>
                    <a:pt x="905" y="4634"/>
                  </a:moveTo>
                  <a:cubicBezTo>
                    <a:pt x="659" y="4634"/>
                    <a:pt x="457" y="4432"/>
                    <a:pt x="457" y="4186"/>
                  </a:cubicBezTo>
                  <a:cubicBezTo>
                    <a:pt x="457" y="3939"/>
                    <a:pt x="659" y="3738"/>
                    <a:pt x="905" y="3738"/>
                  </a:cubicBezTo>
                  <a:cubicBezTo>
                    <a:pt x="1152" y="3738"/>
                    <a:pt x="1353" y="3939"/>
                    <a:pt x="1353" y="4186"/>
                  </a:cubicBezTo>
                  <a:cubicBezTo>
                    <a:pt x="1353" y="4432"/>
                    <a:pt x="1153" y="4634"/>
                    <a:pt x="905" y="4634"/>
                  </a:cubicBezTo>
                  <a:close/>
                  <a:moveTo>
                    <a:pt x="3715" y="5196"/>
                  </a:moveTo>
                  <a:cubicBezTo>
                    <a:pt x="3715" y="5443"/>
                    <a:pt x="3513" y="5644"/>
                    <a:pt x="3267" y="5644"/>
                  </a:cubicBezTo>
                  <a:cubicBezTo>
                    <a:pt x="3020" y="5644"/>
                    <a:pt x="2819" y="5443"/>
                    <a:pt x="2819" y="5196"/>
                  </a:cubicBezTo>
                  <a:cubicBezTo>
                    <a:pt x="2819" y="4952"/>
                    <a:pt x="3015" y="4754"/>
                    <a:pt x="3259" y="4748"/>
                  </a:cubicBezTo>
                  <a:lnTo>
                    <a:pt x="3268" y="4748"/>
                  </a:lnTo>
                  <a:lnTo>
                    <a:pt x="3277" y="4748"/>
                  </a:lnTo>
                  <a:cubicBezTo>
                    <a:pt x="3519" y="4752"/>
                    <a:pt x="3715" y="4952"/>
                    <a:pt x="3715" y="5196"/>
                  </a:cubicBezTo>
                  <a:close/>
                  <a:moveTo>
                    <a:pt x="6076" y="4184"/>
                  </a:moveTo>
                  <a:cubicBezTo>
                    <a:pt x="6076" y="4431"/>
                    <a:pt x="5875" y="4632"/>
                    <a:pt x="5628" y="4632"/>
                  </a:cubicBezTo>
                  <a:cubicBezTo>
                    <a:pt x="5381" y="4632"/>
                    <a:pt x="5180" y="4431"/>
                    <a:pt x="5180" y="4184"/>
                  </a:cubicBezTo>
                  <a:cubicBezTo>
                    <a:pt x="5180" y="3938"/>
                    <a:pt x="5381" y="3736"/>
                    <a:pt x="5628" y="3736"/>
                  </a:cubicBezTo>
                  <a:cubicBezTo>
                    <a:pt x="5875" y="3736"/>
                    <a:pt x="6076" y="3938"/>
                    <a:pt x="6076" y="4184"/>
                  </a:cubicBezTo>
                  <a:close/>
                  <a:moveTo>
                    <a:pt x="3267" y="458"/>
                  </a:moveTo>
                  <a:cubicBezTo>
                    <a:pt x="3676" y="458"/>
                    <a:pt x="4009" y="791"/>
                    <a:pt x="4009" y="1200"/>
                  </a:cubicBezTo>
                  <a:cubicBezTo>
                    <a:pt x="4009" y="1610"/>
                    <a:pt x="3676" y="1943"/>
                    <a:pt x="3267" y="1943"/>
                  </a:cubicBezTo>
                  <a:cubicBezTo>
                    <a:pt x="2857" y="1943"/>
                    <a:pt x="2524" y="1610"/>
                    <a:pt x="2524" y="1200"/>
                  </a:cubicBezTo>
                  <a:cubicBezTo>
                    <a:pt x="2524" y="791"/>
                    <a:pt x="2857" y="458"/>
                    <a:pt x="3267" y="458"/>
                  </a:cubicBezTo>
                  <a:close/>
                </a:path>
              </a:pathLst>
            </a:custGeom>
            <a:solidFill>
              <a:schemeClr val="bg1"/>
            </a:solidFill>
            <a:ln>
              <a:noFill/>
            </a:ln>
            <a:effectLst>
              <a:outerShdw blurRad="6731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grpSp>
      <p:grpSp>
        <p:nvGrpSpPr>
          <p:cNvPr id="32" name="组合 31"/>
          <p:cNvGrpSpPr/>
          <p:nvPr/>
        </p:nvGrpSpPr>
        <p:grpSpPr>
          <a:xfrm>
            <a:off x="983579" y="3554203"/>
            <a:ext cx="639518" cy="639518"/>
            <a:chOff x="2959100" y="1866900"/>
            <a:chExt cx="1536700" cy="1536700"/>
          </a:xfrm>
        </p:grpSpPr>
        <p:sp>
          <p:nvSpPr>
            <p:cNvPr id="33" name="椭圆 32"/>
            <p:cNvSpPr/>
            <p:nvPr/>
          </p:nvSpPr>
          <p:spPr>
            <a:xfrm>
              <a:off x="2959100" y="1866900"/>
              <a:ext cx="1536700" cy="1536700"/>
            </a:xfrm>
            <a:prstGeom prst="ellipse">
              <a:avLst/>
            </a:pr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34" name="椭圆 2"/>
            <p:cNvSpPr/>
            <p:nvPr/>
          </p:nvSpPr>
          <p:spPr>
            <a:xfrm>
              <a:off x="3361590" y="2407475"/>
              <a:ext cx="731720" cy="455550"/>
            </a:xfrm>
            <a:custGeom>
              <a:avLst/>
              <a:gdLst>
                <a:gd name="connsiteX0" fmla="*/ 284157 w 607639"/>
                <a:gd name="connsiteY0" fmla="*/ 258998 h 378301"/>
                <a:gd name="connsiteX1" fmla="*/ 274010 w 607639"/>
                <a:gd name="connsiteY1" fmla="*/ 269127 h 378301"/>
                <a:gd name="connsiteX2" fmla="*/ 284157 w 607639"/>
                <a:gd name="connsiteY2" fmla="*/ 279345 h 378301"/>
                <a:gd name="connsiteX3" fmla="*/ 429684 w 607639"/>
                <a:gd name="connsiteY3" fmla="*/ 279345 h 378301"/>
                <a:gd name="connsiteX4" fmla="*/ 439831 w 607639"/>
                <a:gd name="connsiteY4" fmla="*/ 269127 h 378301"/>
                <a:gd name="connsiteX5" fmla="*/ 429684 w 607639"/>
                <a:gd name="connsiteY5" fmla="*/ 258998 h 378301"/>
                <a:gd name="connsiteX6" fmla="*/ 284157 w 607639"/>
                <a:gd name="connsiteY6" fmla="*/ 241051 h 378301"/>
                <a:gd name="connsiteX7" fmla="*/ 429684 w 607639"/>
                <a:gd name="connsiteY7" fmla="*/ 241051 h 378301"/>
                <a:gd name="connsiteX8" fmla="*/ 457899 w 607639"/>
                <a:gd name="connsiteY8" fmla="*/ 269127 h 378301"/>
                <a:gd name="connsiteX9" fmla="*/ 429684 w 607639"/>
                <a:gd name="connsiteY9" fmla="*/ 297292 h 378301"/>
                <a:gd name="connsiteX10" fmla="*/ 284157 w 607639"/>
                <a:gd name="connsiteY10" fmla="*/ 297292 h 378301"/>
                <a:gd name="connsiteX11" fmla="*/ 255941 w 607639"/>
                <a:gd name="connsiteY11" fmla="*/ 269127 h 378301"/>
                <a:gd name="connsiteX12" fmla="*/ 284157 w 607639"/>
                <a:gd name="connsiteY12" fmla="*/ 241051 h 378301"/>
                <a:gd name="connsiteX13" fmla="*/ 131013 w 607639"/>
                <a:gd name="connsiteY13" fmla="*/ 231093 h 378301"/>
                <a:gd name="connsiteX14" fmla="*/ 122556 w 607639"/>
                <a:gd name="connsiteY14" fmla="*/ 233759 h 378301"/>
                <a:gd name="connsiteX15" fmla="*/ 122556 w 607639"/>
                <a:gd name="connsiteY15" fmla="*/ 301298 h 378301"/>
                <a:gd name="connsiteX16" fmla="*/ 134217 w 607639"/>
                <a:gd name="connsiteY16" fmla="*/ 297655 h 378301"/>
                <a:gd name="connsiteX17" fmla="*/ 139558 w 607639"/>
                <a:gd name="connsiteY17" fmla="*/ 297655 h 378301"/>
                <a:gd name="connsiteX18" fmla="*/ 151575 w 607639"/>
                <a:gd name="connsiteY18" fmla="*/ 301387 h 378301"/>
                <a:gd name="connsiteX19" fmla="*/ 151575 w 607639"/>
                <a:gd name="connsiteY19" fmla="*/ 233759 h 378301"/>
                <a:gd name="connsiteX20" fmla="*/ 142763 w 607639"/>
                <a:gd name="connsiteY20" fmla="*/ 231093 h 378301"/>
                <a:gd name="connsiteX21" fmla="*/ 131013 w 607639"/>
                <a:gd name="connsiteY21" fmla="*/ 231093 h 378301"/>
                <a:gd name="connsiteX22" fmla="*/ 188428 w 607639"/>
                <a:gd name="connsiteY22" fmla="*/ 214475 h 378301"/>
                <a:gd name="connsiteX23" fmla="*/ 183354 w 607639"/>
                <a:gd name="connsiteY23" fmla="*/ 219185 h 378301"/>
                <a:gd name="connsiteX24" fmla="*/ 169646 w 607639"/>
                <a:gd name="connsiteY24" fmla="*/ 231182 h 378301"/>
                <a:gd name="connsiteX25" fmla="*/ 169646 w 607639"/>
                <a:gd name="connsiteY25" fmla="*/ 306897 h 378301"/>
                <a:gd name="connsiteX26" fmla="*/ 188428 w 607639"/>
                <a:gd name="connsiteY26" fmla="*/ 312584 h 378301"/>
                <a:gd name="connsiteX27" fmla="*/ 85348 w 607639"/>
                <a:gd name="connsiteY27" fmla="*/ 214475 h 378301"/>
                <a:gd name="connsiteX28" fmla="*/ 85348 w 607639"/>
                <a:gd name="connsiteY28" fmla="*/ 312584 h 378301"/>
                <a:gd name="connsiteX29" fmla="*/ 104486 w 607639"/>
                <a:gd name="connsiteY29" fmla="*/ 306719 h 378301"/>
                <a:gd name="connsiteX30" fmla="*/ 104486 w 607639"/>
                <a:gd name="connsiteY30" fmla="*/ 231360 h 378301"/>
                <a:gd name="connsiteX31" fmla="*/ 90421 w 607639"/>
                <a:gd name="connsiteY31" fmla="*/ 219185 h 378301"/>
                <a:gd name="connsiteX32" fmla="*/ 85348 w 607639"/>
                <a:gd name="connsiteY32" fmla="*/ 214475 h 378301"/>
                <a:gd name="connsiteX33" fmla="*/ 284161 w 607639"/>
                <a:gd name="connsiteY33" fmla="*/ 178566 h 378301"/>
                <a:gd name="connsiteX34" fmla="*/ 274013 w 607639"/>
                <a:gd name="connsiteY34" fmla="*/ 188692 h 378301"/>
                <a:gd name="connsiteX35" fmla="*/ 284161 w 607639"/>
                <a:gd name="connsiteY35" fmla="*/ 198817 h 378301"/>
                <a:gd name="connsiteX36" fmla="*/ 514640 w 607639"/>
                <a:gd name="connsiteY36" fmla="*/ 198817 h 378301"/>
                <a:gd name="connsiteX37" fmla="*/ 524789 w 607639"/>
                <a:gd name="connsiteY37" fmla="*/ 188692 h 378301"/>
                <a:gd name="connsiteX38" fmla="*/ 514640 w 607639"/>
                <a:gd name="connsiteY38" fmla="*/ 178566 h 378301"/>
                <a:gd name="connsiteX39" fmla="*/ 284161 w 607639"/>
                <a:gd name="connsiteY39" fmla="*/ 160536 h 378301"/>
                <a:gd name="connsiteX40" fmla="*/ 514640 w 607639"/>
                <a:gd name="connsiteY40" fmla="*/ 160536 h 378301"/>
                <a:gd name="connsiteX41" fmla="*/ 542860 w 607639"/>
                <a:gd name="connsiteY41" fmla="*/ 188692 h 378301"/>
                <a:gd name="connsiteX42" fmla="*/ 514640 w 607639"/>
                <a:gd name="connsiteY42" fmla="*/ 216847 h 378301"/>
                <a:gd name="connsiteX43" fmla="*/ 284161 w 607639"/>
                <a:gd name="connsiteY43" fmla="*/ 216847 h 378301"/>
                <a:gd name="connsiteX44" fmla="*/ 255941 w 607639"/>
                <a:gd name="connsiteY44" fmla="*/ 188692 h 378301"/>
                <a:gd name="connsiteX45" fmla="*/ 284161 w 607639"/>
                <a:gd name="connsiteY45" fmla="*/ 160536 h 378301"/>
                <a:gd name="connsiteX46" fmla="*/ 284161 w 607639"/>
                <a:gd name="connsiteY46" fmla="*/ 96804 h 378301"/>
                <a:gd name="connsiteX47" fmla="*/ 274013 w 607639"/>
                <a:gd name="connsiteY47" fmla="*/ 106942 h 378301"/>
                <a:gd name="connsiteX48" fmla="*/ 284161 w 607639"/>
                <a:gd name="connsiteY48" fmla="*/ 117080 h 378301"/>
                <a:gd name="connsiteX49" fmla="*/ 514640 w 607639"/>
                <a:gd name="connsiteY49" fmla="*/ 117080 h 378301"/>
                <a:gd name="connsiteX50" fmla="*/ 524789 w 607639"/>
                <a:gd name="connsiteY50" fmla="*/ 106942 h 378301"/>
                <a:gd name="connsiteX51" fmla="*/ 514640 w 607639"/>
                <a:gd name="connsiteY51" fmla="*/ 96804 h 378301"/>
                <a:gd name="connsiteX52" fmla="*/ 136898 w 607639"/>
                <a:gd name="connsiteY52" fmla="*/ 85627 h 378301"/>
                <a:gd name="connsiteX53" fmla="*/ 87782 w 607639"/>
                <a:gd name="connsiteY53" fmla="*/ 134780 h 378301"/>
                <a:gd name="connsiteX54" fmla="*/ 136898 w 607639"/>
                <a:gd name="connsiteY54" fmla="*/ 183844 h 378301"/>
                <a:gd name="connsiteX55" fmla="*/ 186103 w 607639"/>
                <a:gd name="connsiteY55" fmla="*/ 134780 h 378301"/>
                <a:gd name="connsiteX56" fmla="*/ 136898 w 607639"/>
                <a:gd name="connsiteY56" fmla="*/ 85627 h 378301"/>
                <a:gd name="connsiteX57" fmla="*/ 284161 w 607639"/>
                <a:gd name="connsiteY57" fmla="*/ 78751 h 378301"/>
                <a:gd name="connsiteX58" fmla="*/ 514640 w 607639"/>
                <a:gd name="connsiteY58" fmla="*/ 78751 h 378301"/>
                <a:gd name="connsiteX59" fmla="*/ 542860 w 607639"/>
                <a:gd name="connsiteY59" fmla="*/ 106942 h 378301"/>
                <a:gd name="connsiteX60" fmla="*/ 514640 w 607639"/>
                <a:gd name="connsiteY60" fmla="*/ 135133 h 378301"/>
                <a:gd name="connsiteX61" fmla="*/ 284161 w 607639"/>
                <a:gd name="connsiteY61" fmla="*/ 135133 h 378301"/>
                <a:gd name="connsiteX62" fmla="*/ 255941 w 607639"/>
                <a:gd name="connsiteY62" fmla="*/ 106942 h 378301"/>
                <a:gd name="connsiteX63" fmla="*/ 284161 w 607639"/>
                <a:gd name="connsiteY63" fmla="*/ 78751 h 378301"/>
                <a:gd name="connsiteX64" fmla="*/ 136898 w 607639"/>
                <a:gd name="connsiteY64" fmla="*/ 67672 h 378301"/>
                <a:gd name="connsiteX65" fmla="*/ 204076 w 607639"/>
                <a:gd name="connsiteY65" fmla="*/ 134780 h 378301"/>
                <a:gd name="connsiteX66" fmla="*/ 136898 w 607639"/>
                <a:gd name="connsiteY66" fmla="*/ 201887 h 378301"/>
                <a:gd name="connsiteX67" fmla="*/ 69719 w 607639"/>
                <a:gd name="connsiteY67" fmla="*/ 134780 h 378301"/>
                <a:gd name="connsiteX68" fmla="*/ 136898 w 607639"/>
                <a:gd name="connsiteY68" fmla="*/ 67672 h 378301"/>
                <a:gd name="connsiteX69" fmla="*/ 127719 w 607639"/>
                <a:gd name="connsiteY69" fmla="*/ 56825 h 378301"/>
                <a:gd name="connsiteX70" fmla="*/ 101726 w 607639"/>
                <a:gd name="connsiteY70" fmla="*/ 64468 h 378301"/>
                <a:gd name="connsiteX71" fmla="*/ 86238 w 607639"/>
                <a:gd name="connsiteY71" fmla="*/ 74421 h 378301"/>
                <a:gd name="connsiteX72" fmla="*/ 68434 w 607639"/>
                <a:gd name="connsiteY72" fmla="*/ 94860 h 378301"/>
                <a:gd name="connsiteX73" fmla="*/ 60868 w 607639"/>
                <a:gd name="connsiteY73" fmla="*/ 111567 h 378301"/>
                <a:gd name="connsiteX74" fmla="*/ 56951 w 607639"/>
                <a:gd name="connsiteY74" fmla="*/ 138316 h 378301"/>
                <a:gd name="connsiteX75" fmla="*/ 59621 w 607639"/>
                <a:gd name="connsiteY75" fmla="*/ 156534 h 378301"/>
                <a:gd name="connsiteX76" fmla="*/ 70838 w 607639"/>
                <a:gd name="connsiteY76" fmla="*/ 181150 h 378301"/>
                <a:gd name="connsiteX77" fmla="*/ 82855 w 607639"/>
                <a:gd name="connsiteY77" fmla="*/ 195013 h 378301"/>
                <a:gd name="connsiteX78" fmla="*/ 105732 w 607639"/>
                <a:gd name="connsiteY78" fmla="*/ 209676 h 378301"/>
                <a:gd name="connsiteX79" fmla="*/ 123357 w 607639"/>
                <a:gd name="connsiteY79" fmla="*/ 214831 h 378301"/>
                <a:gd name="connsiteX80" fmla="*/ 136888 w 607639"/>
                <a:gd name="connsiteY80" fmla="*/ 211809 h 378301"/>
                <a:gd name="connsiteX81" fmla="*/ 150418 w 607639"/>
                <a:gd name="connsiteY81" fmla="*/ 214831 h 378301"/>
                <a:gd name="connsiteX82" fmla="*/ 168132 w 607639"/>
                <a:gd name="connsiteY82" fmla="*/ 209676 h 378301"/>
                <a:gd name="connsiteX83" fmla="*/ 190920 w 607639"/>
                <a:gd name="connsiteY83" fmla="*/ 195013 h 378301"/>
                <a:gd name="connsiteX84" fmla="*/ 202938 w 607639"/>
                <a:gd name="connsiteY84" fmla="*/ 181150 h 378301"/>
                <a:gd name="connsiteX85" fmla="*/ 214243 w 607639"/>
                <a:gd name="connsiteY85" fmla="*/ 156534 h 378301"/>
                <a:gd name="connsiteX86" fmla="*/ 216824 w 607639"/>
                <a:gd name="connsiteY86" fmla="*/ 138316 h 378301"/>
                <a:gd name="connsiteX87" fmla="*/ 212996 w 607639"/>
                <a:gd name="connsiteY87" fmla="*/ 111567 h 378301"/>
                <a:gd name="connsiteX88" fmla="*/ 205341 w 607639"/>
                <a:gd name="connsiteY88" fmla="*/ 94860 h 378301"/>
                <a:gd name="connsiteX89" fmla="*/ 187538 w 607639"/>
                <a:gd name="connsiteY89" fmla="*/ 74421 h 378301"/>
                <a:gd name="connsiteX90" fmla="*/ 172138 w 607639"/>
                <a:gd name="connsiteY90" fmla="*/ 64468 h 378301"/>
                <a:gd name="connsiteX91" fmla="*/ 146056 w 607639"/>
                <a:gd name="connsiteY91" fmla="*/ 56825 h 378301"/>
                <a:gd name="connsiteX92" fmla="*/ 127719 w 607639"/>
                <a:gd name="connsiteY92" fmla="*/ 56825 h 378301"/>
                <a:gd name="connsiteX93" fmla="*/ 136899 w 607639"/>
                <a:gd name="connsiteY93" fmla="*/ 35386 h 378301"/>
                <a:gd name="connsiteX94" fmla="*/ 158074 w 607639"/>
                <a:gd name="connsiteY94" fmla="*/ 43317 h 378301"/>
                <a:gd name="connsiteX95" fmla="*/ 169379 w 607639"/>
                <a:gd name="connsiteY95" fmla="*/ 46694 h 378301"/>
                <a:gd name="connsiteX96" fmla="*/ 204896 w 607639"/>
                <a:gd name="connsiteY96" fmla="*/ 69533 h 378301"/>
                <a:gd name="connsiteX97" fmla="*/ 212640 w 607639"/>
                <a:gd name="connsiteY97" fmla="*/ 78420 h 378301"/>
                <a:gd name="connsiteX98" fmla="*/ 230265 w 607639"/>
                <a:gd name="connsiteY98" fmla="*/ 116810 h 378301"/>
                <a:gd name="connsiteX99" fmla="*/ 231868 w 607639"/>
                <a:gd name="connsiteY99" fmla="*/ 128452 h 378301"/>
                <a:gd name="connsiteX100" fmla="*/ 225904 w 607639"/>
                <a:gd name="connsiteY100" fmla="*/ 170219 h 378301"/>
                <a:gd name="connsiteX101" fmla="*/ 221008 w 607639"/>
                <a:gd name="connsiteY101" fmla="*/ 180972 h 378301"/>
                <a:gd name="connsiteX102" fmla="*/ 206498 w 607639"/>
                <a:gd name="connsiteY102" fmla="*/ 207988 h 378301"/>
                <a:gd name="connsiteX103" fmla="*/ 206498 w 607639"/>
                <a:gd name="connsiteY103" fmla="*/ 324759 h 378301"/>
                <a:gd name="connsiteX104" fmla="*/ 202848 w 607639"/>
                <a:gd name="connsiteY104" fmla="*/ 332046 h 378301"/>
                <a:gd name="connsiteX105" fmla="*/ 197508 w 607639"/>
                <a:gd name="connsiteY105" fmla="*/ 333824 h 378301"/>
                <a:gd name="connsiteX106" fmla="*/ 194837 w 607639"/>
                <a:gd name="connsiteY106" fmla="*/ 333379 h 378301"/>
                <a:gd name="connsiteX107" fmla="*/ 136888 w 607639"/>
                <a:gd name="connsiteY107" fmla="*/ 315695 h 378301"/>
                <a:gd name="connsiteX108" fmla="*/ 116236 w 607639"/>
                <a:gd name="connsiteY108" fmla="*/ 322004 h 378301"/>
                <a:gd name="connsiteX109" fmla="*/ 116147 w 607639"/>
                <a:gd name="connsiteY109" fmla="*/ 322004 h 378301"/>
                <a:gd name="connsiteX110" fmla="*/ 78938 w 607639"/>
                <a:gd name="connsiteY110" fmla="*/ 333379 h 378301"/>
                <a:gd name="connsiteX111" fmla="*/ 70927 w 607639"/>
                <a:gd name="connsiteY111" fmla="*/ 332046 h 378301"/>
                <a:gd name="connsiteX112" fmla="*/ 67277 w 607639"/>
                <a:gd name="connsiteY112" fmla="*/ 324759 h 378301"/>
                <a:gd name="connsiteX113" fmla="*/ 67277 w 607639"/>
                <a:gd name="connsiteY113" fmla="*/ 207899 h 378301"/>
                <a:gd name="connsiteX114" fmla="*/ 52767 w 607639"/>
                <a:gd name="connsiteY114" fmla="*/ 180972 h 378301"/>
                <a:gd name="connsiteX115" fmla="*/ 47871 w 607639"/>
                <a:gd name="connsiteY115" fmla="*/ 170219 h 378301"/>
                <a:gd name="connsiteX116" fmla="*/ 41907 w 607639"/>
                <a:gd name="connsiteY116" fmla="*/ 128452 h 378301"/>
                <a:gd name="connsiteX117" fmla="*/ 43599 w 607639"/>
                <a:gd name="connsiteY117" fmla="*/ 116810 h 378301"/>
                <a:gd name="connsiteX118" fmla="*/ 61135 w 607639"/>
                <a:gd name="connsiteY118" fmla="*/ 78420 h 378301"/>
                <a:gd name="connsiteX119" fmla="*/ 68879 w 607639"/>
                <a:gd name="connsiteY119" fmla="*/ 69533 h 378301"/>
                <a:gd name="connsiteX120" fmla="*/ 104486 w 607639"/>
                <a:gd name="connsiteY120" fmla="*/ 46694 h 378301"/>
                <a:gd name="connsiteX121" fmla="*/ 115791 w 607639"/>
                <a:gd name="connsiteY121" fmla="*/ 43317 h 378301"/>
                <a:gd name="connsiteX122" fmla="*/ 136899 w 607639"/>
                <a:gd name="connsiteY122" fmla="*/ 35386 h 378301"/>
                <a:gd name="connsiteX123" fmla="*/ 28036 w 607639"/>
                <a:gd name="connsiteY123" fmla="*/ 18044 h 378301"/>
                <a:gd name="connsiteX124" fmla="*/ 18068 w 607639"/>
                <a:gd name="connsiteY124" fmla="*/ 27999 h 378301"/>
                <a:gd name="connsiteX125" fmla="*/ 18068 w 607639"/>
                <a:gd name="connsiteY125" fmla="*/ 350391 h 378301"/>
                <a:gd name="connsiteX126" fmla="*/ 28036 w 607639"/>
                <a:gd name="connsiteY126" fmla="*/ 360346 h 378301"/>
                <a:gd name="connsiteX127" fmla="*/ 579603 w 607639"/>
                <a:gd name="connsiteY127" fmla="*/ 360346 h 378301"/>
                <a:gd name="connsiteX128" fmla="*/ 589571 w 607639"/>
                <a:gd name="connsiteY128" fmla="*/ 350391 h 378301"/>
                <a:gd name="connsiteX129" fmla="*/ 589571 w 607639"/>
                <a:gd name="connsiteY129" fmla="*/ 27999 h 378301"/>
                <a:gd name="connsiteX130" fmla="*/ 579603 w 607639"/>
                <a:gd name="connsiteY130" fmla="*/ 18044 h 378301"/>
                <a:gd name="connsiteX131" fmla="*/ 28036 w 607639"/>
                <a:gd name="connsiteY131" fmla="*/ 0 h 378301"/>
                <a:gd name="connsiteX132" fmla="*/ 579603 w 607639"/>
                <a:gd name="connsiteY132" fmla="*/ 0 h 378301"/>
                <a:gd name="connsiteX133" fmla="*/ 607639 w 607639"/>
                <a:gd name="connsiteY133" fmla="*/ 27999 h 378301"/>
                <a:gd name="connsiteX134" fmla="*/ 607639 w 607639"/>
                <a:gd name="connsiteY134" fmla="*/ 350391 h 378301"/>
                <a:gd name="connsiteX135" fmla="*/ 579603 w 607639"/>
                <a:gd name="connsiteY135" fmla="*/ 378301 h 378301"/>
                <a:gd name="connsiteX136" fmla="*/ 28036 w 607639"/>
                <a:gd name="connsiteY136" fmla="*/ 378301 h 378301"/>
                <a:gd name="connsiteX137" fmla="*/ 0 w 607639"/>
                <a:gd name="connsiteY137" fmla="*/ 350391 h 378301"/>
                <a:gd name="connsiteX138" fmla="*/ 0 w 607639"/>
                <a:gd name="connsiteY138" fmla="*/ 27999 h 378301"/>
                <a:gd name="connsiteX139" fmla="*/ 28036 w 607639"/>
                <a:gd name="connsiteY139" fmla="*/ 0 h 378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607639" h="378301">
                  <a:moveTo>
                    <a:pt x="284157" y="258998"/>
                  </a:moveTo>
                  <a:cubicBezTo>
                    <a:pt x="278549" y="258998"/>
                    <a:pt x="274010" y="263618"/>
                    <a:pt x="274010" y="269127"/>
                  </a:cubicBezTo>
                  <a:cubicBezTo>
                    <a:pt x="274010" y="274725"/>
                    <a:pt x="278549" y="279345"/>
                    <a:pt x="284157" y="279345"/>
                  </a:cubicBezTo>
                  <a:lnTo>
                    <a:pt x="429684" y="279345"/>
                  </a:lnTo>
                  <a:cubicBezTo>
                    <a:pt x="435291" y="279345"/>
                    <a:pt x="439831" y="274725"/>
                    <a:pt x="439831" y="269127"/>
                  </a:cubicBezTo>
                  <a:cubicBezTo>
                    <a:pt x="439831" y="263618"/>
                    <a:pt x="435291" y="258998"/>
                    <a:pt x="429684" y="258998"/>
                  </a:cubicBezTo>
                  <a:close/>
                  <a:moveTo>
                    <a:pt x="284157" y="241051"/>
                  </a:moveTo>
                  <a:lnTo>
                    <a:pt x="429684" y="241051"/>
                  </a:lnTo>
                  <a:cubicBezTo>
                    <a:pt x="445260" y="241051"/>
                    <a:pt x="457899" y="253667"/>
                    <a:pt x="457899" y="269127"/>
                  </a:cubicBezTo>
                  <a:cubicBezTo>
                    <a:pt x="457899" y="284676"/>
                    <a:pt x="445260" y="297292"/>
                    <a:pt x="429684" y="297292"/>
                  </a:cubicBezTo>
                  <a:lnTo>
                    <a:pt x="284157" y="297292"/>
                  </a:lnTo>
                  <a:cubicBezTo>
                    <a:pt x="268580" y="297292"/>
                    <a:pt x="255941" y="284676"/>
                    <a:pt x="255941" y="269127"/>
                  </a:cubicBezTo>
                  <a:cubicBezTo>
                    <a:pt x="255941" y="253667"/>
                    <a:pt x="268580" y="241051"/>
                    <a:pt x="284157" y="241051"/>
                  </a:cubicBezTo>
                  <a:close/>
                  <a:moveTo>
                    <a:pt x="131013" y="231093"/>
                  </a:moveTo>
                  <a:cubicBezTo>
                    <a:pt x="128253" y="232426"/>
                    <a:pt x="125405" y="233226"/>
                    <a:pt x="122556" y="233759"/>
                  </a:cubicBezTo>
                  <a:lnTo>
                    <a:pt x="122556" y="301298"/>
                  </a:lnTo>
                  <a:lnTo>
                    <a:pt x="134217" y="297655"/>
                  </a:lnTo>
                  <a:cubicBezTo>
                    <a:pt x="135998" y="297210"/>
                    <a:pt x="137778" y="297210"/>
                    <a:pt x="139558" y="297655"/>
                  </a:cubicBezTo>
                  <a:lnTo>
                    <a:pt x="151575" y="301387"/>
                  </a:lnTo>
                  <a:lnTo>
                    <a:pt x="151575" y="233759"/>
                  </a:lnTo>
                  <a:cubicBezTo>
                    <a:pt x="148638" y="233315"/>
                    <a:pt x="145611" y="232426"/>
                    <a:pt x="142763" y="231093"/>
                  </a:cubicBezTo>
                  <a:cubicBezTo>
                    <a:pt x="139024" y="229405"/>
                    <a:pt x="134751" y="229405"/>
                    <a:pt x="131013" y="231093"/>
                  </a:cubicBezTo>
                  <a:close/>
                  <a:moveTo>
                    <a:pt x="188428" y="214475"/>
                  </a:moveTo>
                  <a:cubicBezTo>
                    <a:pt x="186381" y="215542"/>
                    <a:pt x="184689" y="217230"/>
                    <a:pt x="183354" y="219185"/>
                  </a:cubicBezTo>
                  <a:cubicBezTo>
                    <a:pt x="179971" y="224606"/>
                    <a:pt x="175165" y="228694"/>
                    <a:pt x="169646" y="231182"/>
                  </a:cubicBezTo>
                  <a:lnTo>
                    <a:pt x="169646" y="306897"/>
                  </a:lnTo>
                  <a:lnTo>
                    <a:pt x="188428" y="312584"/>
                  </a:lnTo>
                  <a:close/>
                  <a:moveTo>
                    <a:pt x="85348" y="214475"/>
                  </a:moveTo>
                  <a:lnTo>
                    <a:pt x="85348" y="312584"/>
                  </a:lnTo>
                  <a:lnTo>
                    <a:pt x="104486" y="306719"/>
                  </a:lnTo>
                  <a:lnTo>
                    <a:pt x="104486" y="231360"/>
                  </a:lnTo>
                  <a:cubicBezTo>
                    <a:pt x="98878" y="228872"/>
                    <a:pt x="93893" y="224784"/>
                    <a:pt x="90421" y="219185"/>
                  </a:cubicBezTo>
                  <a:cubicBezTo>
                    <a:pt x="89175" y="217230"/>
                    <a:pt x="87395" y="215542"/>
                    <a:pt x="85348" y="214475"/>
                  </a:cubicBezTo>
                  <a:close/>
                  <a:moveTo>
                    <a:pt x="284161" y="178566"/>
                  </a:moveTo>
                  <a:cubicBezTo>
                    <a:pt x="278553" y="178566"/>
                    <a:pt x="274013" y="183096"/>
                    <a:pt x="274013" y="188692"/>
                  </a:cubicBezTo>
                  <a:cubicBezTo>
                    <a:pt x="274013" y="194287"/>
                    <a:pt x="278553" y="198817"/>
                    <a:pt x="284161" y="198817"/>
                  </a:cubicBezTo>
                  <a:lnTo>
                    <a:pt x="514640" y="198817"/>
                  </a:lnTo>
                  <a:cubicBezTo>
                    <a:pt x="520249" y="198817"/>
                    <a:pt x="524789" y="194287"/>
                    <a:pt x="524789" y="188692"/>
                  </a:cubicBezTo>
                  <a:cubicBezTo>
                    <a:pt x="524789" y="183096"/>
                    <a:pt x="520249" y="178566"/>
                    <a:pt x="514640" y="178566"/>
                  </a:cubicBezTo>
                  <a:close/>
                  <a:moveTo>
                    <a:pt x="284161" y="160536"/>
                  </a:moveTo>
                  <a:lnTo>
                    <a:pt x="514640" y="160536"/>
                  </a:lnTo>
                  <a:cubicBezTo>
                    <a:pt x="530219" y="160536"/>
                    <a:pt x="542860" y="173237"/>
                    <a:pt x="542860" y="188692"/>
                  </a:cubicBezTo>
                  <a:cubicBezTo>
                    <a:pt x="542860" y="204235"/>
                    <a:pt x="530219" y="216847"/>
                    <a:pt x="514640" y="216847"/>
                  </a:cubicBezTo>
                  <a:lnTo>
                    <a:pt x="284161" y="216847"/>
                  </a:lnTo>
                  <a:cubicBezTo>
                    <a:pt x="268582" y="216847"/>
                    <a:pt x="255941" y="204235"/>
                    <a:pt x="255941" y="188692"/>
                  </a:cubicBezTo>
                  <a:cubicBezTo>
                    <a:pt x="255941" y="173237"/>
                    <a:pt x="268582" y="160536"/>
                    <a:pt x="284161" y="160536"/>
                  </a:cubicBezTo>
                  <a:close/>
                  <a:moveTo>
                    <a:pt x="284161" y="96804"/>
                  </a:moveTo>
                  <a:cubicBezTo>
                    <a:pt x="278553" y="96804"/>
                    <a:pt x="274013" y="101339"/>
                    <a:pt x="274013" y="106942"/>
                  </a:cubicBezTo>
                  <a:cubicBezTo>
                    <a:pt x="274013" y="112545"/>
                    <a:pt x="278553" y="117080"/>
                    <a:pt x="284161" y="117080"/>
                  </a:cubicBezTo>
                  <a:lnTo>
                    <a:pt x="514640" y="117080"/>
                  </a:lnTo>
                  <a:cubicBezTo>
                    <a:pt x="520249" y="117080"/>
                    <a:pt x="524789" y="112545"/>
                    <a:pt x="524789" y="106942"/>
                  </a:cubicBezTo>
                  <a:cubicBezTo>
                    <a:pt x="524789" y="101339"/>
                    <a:pt x="520249" y="96804"/>
                    <a:pt x="514640" y="96804"/>
                  </a:cubicBezTo>
                  <a:close/>
                  <a:moveTo>
                    <a:pt x="136898" y="85627"/>
                  </a:moveTo>
                  <a:cubicBezTo>
                    <a:pt x="109759" y="85627"/>
                    <a:pt x="87782" y="107670"/>
                    <a:pt x="87782" y="134780"/>
                  </a:cubicBezTo>
                  <a:cubicBezTo>
                    <a:pt x="87782" y="161889"/>
                    <a:pt x="109759" y="183844"/>
                    <a:pt x="136898" y="183844"/>
                  </a:cubicBezTo>
                  <a:cubicBezTo>
                    <a:pt x="164036" y="183844"/>
                    <a:pt x="186103" y="161889"/>
                    <a:pt x="186103" y="134780"/>
                  </a:cubicBezTo>
                  <a:cubicBezTo>
                    <a:pt x="186103" y="107670"/>
                    <a:pt x="164036" y="85627"/>
                    <a:pt x="136898" y="85627"/>
                  </a:cubicBezTo>
                  <a:close/>
                  <a:moveTo>
                    <a:pt x="284161" y="78751"/>
                  </a:moveTo>
                  <a:lnTo>
                    <a:pt x="514640" y="78751"/>
                  </a:lnTo>
                  <a:cubicBezTo>
                    <a:pt x="530219" y="78751"/>
                    <a:pt x="542860" y="91379"/>
                    <a:pt x="542860" y="106942"/>
                  </a:cubicBezTo>
                  <a:cubicBezTo>
                    <a:pt x="542860" y="122505"/>
                    <a:pt x="530219" y="135133"/>
                    <a:pt x="514640" y="135133"/>
                  </a:cubicBezTo>
                  <a:lnTo>
                    <a:pt x="284161" y="135133"/>
                  </a:lnTo>
                  <a:cubicBezTo>
                    <a:pt x="268582" y="135133"/>
                    <a:pt x="255941" y="122505"/>
                    <a:pt x="255941" y="106942"/>
                  </a:cubicBezTo>
                  <a:cubicBezTo>
                    <a:pt x="255941" y="91379"/>
                    <a:pt x="268582" y="78751"/>
                    <a:pt x="284161" y="78751"/>
                  </a:cubicBezTo>
                  <a:close/>
                  <a:moveTo>
                    <a:pt x="136898" y="67672"/>
                  </a:moveTo>
                  <a:cubicBezTo>
                    <a:pt x="174002" y="67672"/>
                    <a:pt x="204076" y="97715"/>
                    <a:pt x="204076" y="134780"/>
                  </a:cubicBezTo>
                  <a:cubicBezTo>
                    <a:pt x="204076" y="171755"/>
                    <a:pt x="174002" y="201887"/>
                    <a:pt x="136898" y="201887"/>
                  </a:cubicBezTo>
                  <a:cubicBezTo>
                    <a:pt x="99883" y="201887"/>
                    <a:pt x="69719" y="171755"/>
                    <a:pt x="69719" y="134780"/>
                  </a:cubicBezTo>
                  <a:cubicBezTo>
                    <a:pt x="69719" y="97715"/>
                    <a:pt x="99883" y="67672"/>
                    <a:pt x="136898" y="67672"/>
                  </a:cubicBezTo>
                  <a:close/>
                  <a:moveTo>
                    <a:pt x="127719" y="56825"/>
                  </a:moveTo>
                  <a:cubicBezTo>
                    <a:pt x="120598" y="63135"/>
                    <a:pt x="111073" y="65889"/>
                    <a:pt x="101726" y="64468"/>
                  </a:cubicBezTo>
                  <a:cubicBezTo>
                    <a:pt x="94783" y="63401"/>
                    <a:pt x="88107" y="67667"/>
                    <a:pt x="86238" y="74421"/>
                  </a:cubicBezTo>
                  <a:cubicBezTo>
                    <a:pt x="83656" y="83574"/>
                    <a:pt x="77158" y="91039"/>
                    <a:pt x="68434" y="94860"/>
                  </a:cubicBezTo>
                  <a:cubicBezTo>
                    <a:pt x="62114" y="97704"/>
                    <a:pt x="58820" y="104902"/>
                    <a:pt x="60868" y="111567"/>
                  </a:cubicBezTo>
                  <a:cubicBezTo>
                    <a:pt x="63627" y="120632"/>
                    <a:pt x="62203" y="130407"/>
                    <a:pt x="56951" y="138316"/>
                  </a:cubicBezTo>
                  <a:cubicBezTo>
                    <a:pt x="53123" y="144181"/>
                    <a:pt x="54281" y="152002"/>
                    <a:pt x="59621" y="156534"/>
                  </a:cubicBezTo>
                  <a:cubicBezTo>
                    <a:pt x="66832" y="162666"/>
                    <a:pt x="70927" y="171641"/>
                    <a:pt x="70838" y="181150"/>
                  </a:cubicBezTo>
                  <a:cubicBezTo>
                    <a:pt x="70749" y="188082"/>
                    <a:pt x="76001" y="194125"/>
                    <a:pt x="82855" y="195013"/>
                  </a:cubicBezTo>
                  <a:cubicBezTo>
                    <a:pt x="92291" y="196257"/>
                    <a:pt x="100658" y="201589"/>
                    <a:pt x="105732" y="209676"/>
                  </a:cubicBezTo>
                  <a:cubicBezTo>
                    <a:pt x="109382" y="215542"/>
                    <a:pt x="117037" y="217763"/>
                    <a:pt x="123357" y="214831"/>
                  </a:cubicBezTo>
                  <a:cubicBezTo>
                    <a:pt x="127630" y="212787"/>
                    <a:pt x="132259" y="211809"/>
                    <a:pt x="136888" y="211809"/>
                  </a:cubicBezTo>
                  <a:cubicBezTo>
                    <a:pt x="141517" y="211809"/>
                    <a:pt x="146145" y="212787"/>
                    <a:pt x="150418" y="214831"/>
                  </a:cubicBezTo>
                  <a:cubicBezTo>
                    <a:pt x="156827" y="217763"/>
                    <a:pt x="164394" y="215542"/>
                    <a:pt x="168132" y="209676"/>
                  </a:cubicBezTo>
                  <a:cubicBezTo>
                    <a:pt x="173117" y="201589"/>
                    <a:pt x="181485" y="196257"/>
                    <a:pt x="190920" y="195013"/>
                  </a:cubicBezTo>
                  <a:cubicBezTo>
                    <a:pt x="197864" y="194125"/>
                    <a:pt x="203027" y="188082"/>
                    <a:pt x="202938" y="181150"/>
                  </a:cubicBezTo>
                  <a:cubicBezTo>
                    <a:pt x="202848" y="171641"/>
                    <a:pt x="206943" y="162666"/>
                    <a:pt x="214243" y="156534"/>
                  </a:cubicBezTo>
                  <a:cubicBezTo>
                    <a:pt x="219494" y="152002"/>
                    <a:pt x="220652" y="144181"/>
                    <a:pt x="216824" y="138316"/>
                  </a:cubicBezTo>
                  <a:cubicBezTo>
                    <a:pt x="211572" y="130407"/>
                    <a:pt x="210148" y="120632"/>
                    <a:pt x="212996" y="111567"/>
                  </a:cubicBezTo>
                  <a:cubicBezTo>
                    <a:pt x="214955" y="104902"/>
                    <a:pt x="211750" y="97704"/>
                    <a:pt x="205341" y="94860"/>
                  </a:cubicBezTo>
                  <a:cubicBezTo>
                    <a:pt x="196617" y="91039"/>
                    <a:pt x="190119" y="83574"/>
                    <a:pt x="187538" y="74421"/>
                  </a:cubicBezTo>
                  <a:cubicBezTo>
                    <a:pt x="185668" y="67667"/>
                    <a:pt x="178992" y="63401"/>
                    <a:pt x="172138" y="64468"/>
                  </a:cubicBezTo>
                  <a:cubicBezTo>
                    <a:pt x="162702" y="65889"/>
                    <a:pt x="153178" y="63135"/>
                    <a:pt x="146056" y="56825"/>
                  </a:cubicBezTo>
                  <a:cubicBezTo>
                    <a:pt x="140804" y="52204"/>
                    <a:pt x="132971" y="52204"/>
                    <a:pt x="127719" y="56825"/>
                  </a:cubicBezTo>
                  <a:close/>
                  <a:moveTo>
                    <a:pt x="136899" y="35386"/>
                  </a:moveTo>
                  <a:cubicBezTo>
                    <a:pt x="144454" y="35386"/>
                    <a:pt x="152020" y="38030"/>
                    <a:pt x="158074" y="43317"/>
                  </a:cubicBezTo>
                  <a:cubicBezTo>
                    <a:pt x="161189" y="46072"/>
                    <a:pt x="165284" y="47316"/>
                    <a:pt x="169379" y="46694"/>
                  </a:cubicBezTo>
                  <a:cubicBezTo>
                    <a:pt x="185312" y="44206"/>
                    <a:pt x="200534" y="54070"/>
                    <a:pt x="204896" y="69533"/>
                  </a:cubicBezTo>
                  <a:cubicBezTo>
                    <a:pt x="206053" y="73443"/>
                    <a:pt x="208902" y="76731"/>
                    <a:pt x="212640" y="78420"/>
                  </a:cubicBezTo>
                  <a:cubicBezTo>
                    <a:pt x="227328" y="84907"/>
                    <a:pt x="234894" y="101436"/>
                    <a:pt x="230265" y="116810"/>
                  </a:cubicBezTo>
                  <a:cubicBezTo>
                    <a:pt x="229019" y="120720"/>
                    <a:pt x="229642" y="124986"/>
                    <a:pt x="231868" y="128452"/>
                  </a:cubicBezTo>
                  <a:cubicBezTo>
                    <a:pt x="240769" y="141871"/>
                    <a:pt x="238188" y="159822"/>
                    <a:pt x="225904" y="170219"/>
                  </a:cubicBezTo>
                  <a:cubicBezTo>
                    <a:pt x="222699" y="172885"/>
                    <a:pt x="220919" y="176796"/>
                    <a:pt x="221008" y="180972"/>
                  </a:cubicBezTo>
                  <a:cubicBezTo>
                    <a:pt x="221097" y="192081"/>
                    <a:pt x="215400" y="202123"/>
                    <a:pt x="206498" y="207988"/>
                  </a:cubicBezTo>
                  <a:lnTo>
                    <a:pt x="206498" y="324759"/>
                  </a:lnTo>
                  <a:cubicBezTo>
                    <a:pt x="206498" y="327603"/>
                    <a:pt x="205163" y="330358"/>
                    <a:pt x="202848" y="332046"/>
                  </a:cubicBezTo>
                  <a:cubicBezTo>
                    <a:pt x="201335" y="333202"/>
                    <a:pt x="199377" y="333824"/>
                    <a:pt x="197508" y="333824"/>
                  </a:cubicBezTo>
                  <a:cubicBezTo>
                    <a:pt x="196617" y="333824"/>
                    <a:pt x="195727" y="333646"/>
                    <a:pt x="194837" y="333379"/>
                  </a:cubicBezTo>
                  <a:lnTo>
                    <a:pt x="136888" y="315695"/>
                  </a:lnTo>
                  <a:lnTo>
                    <a:pt x="116236" y="322004"/>
                  </a:lnTo>
                  <a:cubicBezTo>
                    <a:pt x="116236" y="322004"/>
                    <a:pt x="116236" y="322004"/>
                    <a:pt x="116147" y="322004"/>
                  </a:cubicBezTo>
                  <a:lnTo>
                    <a:pt x="78938" y="333379"/>
                  </a:lnTo>
                  <a:cubicBezTo>
                    <a:pt x="76179" y="334268"/>
                    <a:pt x="73241" y="333735"/>
                    <a:pt x="70927" y="332046"/>
                  </a:cubicBezTo>
                  <a:cubicBezTo>
                    <a:pt x="68612" y="330358"/>
                    <a:pt x="67277" y="327603"/>
                    <a:pt x="67277" y="324759"/>
                  </a:cubicBezTo>
                  <a:lnTo>
                    <a:pt x="67277" y="207899"/>
                  </a:lnTo>
                  <a:cubicBezTo>
                    <a:pt x="58375" y="202123"/>
                    <a:pt x="52678" y="192081"/>
                    <a:pt x="52767" y="180972"/>
                  </a:cubicBezTo>
                  <a:cubicBezTo>
                    <a:pt x="52856" y="176796"/>
                    <a:pt x="51076" y="172885"/>
                    <a:pt x="47871" y="170219"/>
                  </a:cubicBezTo>
                  <a:cubicBezTo>
                    <a:pt x="35676" y="159822"/>
                    <a:pt x="33095" y="141871"/>
                    <a:pt x="41907" y="128452"/>
                  </a:cubicBezTo>
                  <a:cubicBezTo>
                    <a:pt x="44133" y="124986"/>
                    <a:pt x="44756" y="120720"/>
                    <a:pt x="43599" y="116810"/>
                  </a:cubicBezTo>
                  <a:cubicBezTo>
                    <a:pt x="38881" y="101436"/>
                    <a:pt x="46447" y="84907"/>
                    <a:pt x="61135" y="78420"/>
                  </a:cubicBezTo>
                  <a:cubicBezTo>
                    <a:pt x="64962" y="76731"/>
                    <a:pt x="67722" y="73443"/>
                    <a:pt x="68879" y="69533"/>
                  </a:cubicBezTo>
                  <a:cubicBezTo>
                    <a:pt x="73241" y="54070"/>
                    <a:pt x="88552" y="44206"/>
                    <a:pt x="104486" y="46694"/>
                  </a:cubicBezTo>
                  <a:cubicBezTo>
                    <a:pt x="108492" y="47316"/>
                    <a:pt x="112675" y="46072"/>
                    <a:pt x="115791" y="43317"/>
                  </a:cubicBezTo>
                  <a:cubicBezTo>
                    <a:pt x="121800" y="38030"/>
                    <a:pt x="129344" y="35386"/>
                    <a:pt x="136899" y="35386"/>
                  </a:cubicBezTo>
                  <a:close/>
                  <a:moveTo>
                    <a:pt x="28036" y="18044"/>
                  </a:moveTo>
                  <a:cubicBezTo>
                    <a:pt x="22518" y="18044"/>
                    <a:pt x="18068" y="22488"/>
                    <a:pt x="18068" y="27999"/>
                  </a:cubicBezTo>
                  <a:lnTo>
                    <a:pt x="18068" y="350391"/>
                  </a:lnTo>
                  <a:cubicBezTo>
                    <a:pt x="18068" y="355902"/>
                    <a:pt x="22518" y="360346"/>
                    <a:pt x="28036" y="360346"/>
                  </a:cubicBezTo>
                  <a:lnTo>
                    <a:pt x="579603" y="360346"/>
                  </a:lnTo>
                  <a:cubicBezTo>
                    <a:pt x="585121" y="360346"/>
                    <a:pt x="589571" y="355813"/>
                    <a:pt x="589571" y="350391"/>
                  </a:cubicBezTo>
                  <a:lnTo>
                    <a:pt x="589571" y="27999"/>
                  </a:lnTo>
                  <a:cubicBezTo>
                    <a:pt x="589571" y="22488"/>
                    <a:pt x="585121" y="18044"/>
                    <a:pt x="579603" y="18044"/>
                  </a:cubicBezTo>
                  <a:close/>
                  <a:moveTo>
                    <a:pt x="28036" y="0"/>
                  </a:moveTo>
                  <a:lnTo>
                    <a:pt x="579603" y="0"/>
                  </a:lnTo>
                  <a:cubicBezTo>
                    <a:pt x="595089" y="0"/>
                    <a:pt x="607639" y="12533"/>
                    <a:pt x="607639" y="27999"/>
                  </a:cubicBezTo>
                  <a:lnTo>
                    <a:pt x="607639" y="350391"/>
                  </a:lnTo>
                  <a:cubicBezTo>
                    <a:pt x="607639" y="365768"/>
                    <a:pt x="595089" y="378301"/>
                    <a:pt x="579603" y="378301"/>
                  </a:cubicBezTo>
                  <a:lnTo>
                    <a:pt x="28036" y="378301"/>
                  </a:lnTo>
                  <a:cubicBezTo>
                    <a:pt x="12549" y="378301"/>
                    <a:pt x="0" y="365768"/>
                    <a:pt x="0" y="350391"/>
                  </a:cubicBezTo>
                  <a:lnTo>
                    <a:pt x="0" y="27999"/>
                  </a:lnTo>
                  <a:cubicBezTo>
                    <a:pt x="0" y="12533"/>
                    <a:pt x="12549" y="0"/>
                    <a:pt x="28036" y="0"/>
                  </a:cubicBezTo>
                  <a:close/>
                </a:path>
              </a:pathLst>
            </a:custGeom>
            <a:solidFill>
              <a:schemeClr val="bg1"/>
            </a:solidFill>
            <a:ln>
              <a:noFill/>
            </a:ln>
            <a:effectLst>
              <a:outerShdw blurRad="6731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grpSp>
      <p:grpSp>
        <p:nvGrpSpPr>
          <p:cNvPr id="35" name="组合 34"/>
          <p:cNvGrpSpPr/>
          <p:nvPr/>
        </p:nvGrpSpPr>
        <p:grpSpPr>
          <a:xfrm>
            <a:off x="983579" y="4986582"/>
            <a:ext cx="639518" cy="639518"/>
            <a:chOff x="2959100" y="1866900"/>
            <a:chExt cx="1536700" cy="1536700"/>
          </a:xfrm>
        </p:grpSpPr>
        <p:sp>
          <p:nvSpPr>
            <p:cNvPr id="36" name="椭圆 35"/>
            <p:cNvSpPr/>
            <p:nvPr/>
          </p:nvSpPr>
          <p:spPr>
            <a:xfrm>
              <a:off x="2959100" y="1866900"/>
              <a:ext cx="1536700" cy="1536700"/>
            </a:xfrm>
            <a:prstGeom prst="ellipse">
              <a:avLst/>
            </a:pr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37" name="椭圆 2"/>
            <p:cNvSpPr/>
            <p:nvPr/>
          </p:nvSpPr>
          <p:spPr>
            <a:xfrm>
              <a:off x="3361590" y="2291067"/>
              <a:ext cx="731720" cy="688366"/>
            </a:xfrm>
            <a:custGeom>
              <a:avLst/>
              <a:gdLst>
                <a:gd name="connsiteX0" fmla="*/ 407966 w 605028"/>
                <a:gd name="connsiteY0" fmla="*/ 148964 h 569181"/>
                <a:gd name="connsiteX1" fmla="*/ 449124 w 605028"/>
                <a:gd name="connsiteY1" fmla="*/ 148964 h 569181"/>
                <a:gd name="connsiteX2" fmla="*/ 450128 w 605028"/>
                <a:gd name="connsiteY2" fmla="*/ 148964 h 569181"/>
                <a:gd name="connsiteX3" fmla="*/ 450702 w 605028"/>
                <a:gd name="connsiteY3" fmla="*/ 149107 h 569181"/>
                <a:gd name="connsiteX4" fmla="*/ 451132 w 605028"/>
                <a:gd name="connsiteY4" fmla="*/ 149107 h 569181"/>
                <a:gd name="connsiteX5" fmla="*/ 451706 w 605028"/>
                <a:gd name="connsiteY5" fmla="*/ 149251 h 569181"/>
                <a:gd name="connsiteX6" fmla="*/ 452136 w 605028"/>
                <a:gd name="connsiteY6" fmla="*/ 149394 h 569181"/>
                <a:gd name="connsiteX7" fmla="*/ 452710 w 605028"/>
                <a:gd name="connsiteY7" fmla="*/ 149537 h 569181"/>
                <a:gd name="connsiteX8" fmla="*/ 453140 w 605028"/>
                <a:gd name="connsiteY8" fmla="*/ 149680 h 569181"/>
                <a:gd name="connsiteX9" fmla="*/ 453570 w 605028"/>
                <a:gd name="connsiteY9" fmla="*/ 149967 h 569181"/>
                <a:gd name="connsiteX10" fmla="*/ 454144 w 605028"/>
                <a:gd name="connsiteY10" fmla="*/ 150110 h 569181"/>
                <a:gd name="connsiteX11" fmla="*/ 454574 w 605028"/>
                <a:gd name="connsiteY11" fmla="*/ 150396 h 569181"/>
                <a:gd name="connsiteX12" fmla="*/ 455004 w 605028"/>
                <a:gd name="connsiteY12" fmla="*/ 150682 h 569181"/>
                <a:gd name="connsiteX13" fmla="*/ 455434 w 605028"/>
                <a:gd name="connsiteY13" fmla="*/ 150969 h 569181"/>
                <a:gd name="connsiteX14" fmla="*/ 455865 w 605028"/>
                <a:gd name="connsiteY14" fmla="*/ 151255 h 569181"/>
                <a:gd name="connsiteX15" fmla="*/ 456582 w 605028"/>
                <a:gd name="connsiteY15" fmla="*/ 151971 h 569181"/>
                <a:gd name="connsiteX16" fmla="*/ 457299 w 605028"/>
                <a:gd name="connsiteY16" fmla="*/ 152830 h 569181"/>
                <a:gd name="connsiteX17" fmla="*/ 457585 w 605028"/>
                <a:gd name="connsiteY17" fmla="*/ 153117 h 569181"/>
                <a:gd name="connsiteX18" fmla="*/ 457872 w 605028"/>
                <a:gd name="connsiteY18" fmla="*/ 153546 h 569181"/>
                <a:gd name="connsiteX19" fmla="*/ 458159 w 605028"/>
                <a:gd name="connsiteY19" fmla="*/ 153976 h 569181"/>
                <a:gd name="connsiteX20" fmla="*/ 458446 w 605028"/>
                <a:gd name="connsiteY20" fmla="*/ 154549 h 569181"/>
                <a:gd name="connsiteX21" fmla="*/ 458589 w 605028"/>
                <a:gd name="connsiteY21" fmla="*/ 154978 h 569181"/>
                <a:gd name="connsiteX22" fmla="*/ 458876 w 605028"/>
                <a:gd name="connsiteY22" fmla="*/ 155408 h 569181"/>
                <a:gd name="connsiteX23" fmla="*/ 459020 w 605028"/>
                <a:gd name="connsiteY23" fmla="*/ 155837 h 569181"/>
                <a:gd name="connsiteX24" fmla="*/ 459163 w 605028"/>
                <a:gd name="connsiteY24" fmla="*/ 156410 h 569181"/>
                <a:gd name="connsiteX25" fmla="*/ 459306 w 605028"/>
                <a:gd name="connsiteY25" fmla="*/ 156840 h 569181"/>
                <a:gd name="connsiteX26" fmla="*/ 459450 w 605028"/>
                <a:gd name="connsiteY26" fmla="*/ 157412 h 569181"/>
                <a:gd name="connsiteX27" fmla="*/ 459593 w 605028"/>
                <a:gd name="connsiteY27" fmla="*/ 157985 h 569181"/>
                <a:gd name="connsiteX28" fmla="*/ 459593 w 605028"/>
                <a:gd name="connsiteY28" fmla="*/ 158415 h 569181"/>
                <a:gd name="connsiteX29" fmla="*/ 459593 w 605028"/>
                <a:gd name="connsiteY29" fmla="*/ 159417 h 569181"/>
                <a:gd name="connsiteX30" fmla="*/ 459593 w 605028"/>
                <a:gd name="connsiteY30" fmla="*/ 200511 h 569181"/>
                <a:gd name="connsiteX31" fmla="*/ 449124 w 605028"/>
                <a:gd name="connsiteY31" fmla="*/ 210964 h 569181"/>
                <a:gd name="connsiteX32" fmla="*/ 438655 w 605028"/>
                <a:gd name="connsiteY32" fmla="*/ 200511 h 569181"/>
                <a:gd name="connsiteX33" fmla="*/ 438655 w 605028"/>
                <a:gd name="connsiteY33" fmla="*/ 184761 h 569181"/>
                <a:gd name="connsiteX34" fmla="*/ 339272 w 605028"/>
                <a:gd name="connsiteY34" fmla="*/ 283989 h 569181"/>
                <a:gd name="connsiteX35" fmla="*/ 331815 w 605028"/>
                <a:gd name="connsiteY35" fmla="*/ 286996 h 569181"/>
                <a:gd name="connsiteX36" fmla="*/ 324357 w 605028"/>
                <a:gd name="connsiteY36" fmla="*/ 283989 h 569181"/>
                <a:gd name="connsiteX37" fmla="*/ 273160 w 605028"/>
                <a:gd name="connsiteY37" fmla="*/ 232872 h 569181"/>
                <a:gd name="connsiteX38" fmla="*/ 163307 w 605028"/>
                <a:gd name="connsiteY38" fmla="*/ 342552 h 569181"/>
                <a:gd name="connsiteX39" fmla="*/ 155850 w 605028"/>
                <a:gd name="connsiteY39" fmla="*/ 345559 h 569181"/>
                <a:gd name="connsiteX40" fmla="*/ 148393 w 605028"/>
                <a:gd name="connsiteY40" fmla="*/ 342552 h 569181"/>
                <a:gd name="connsiteX41" fmla="*/ 148393 w 605028"/>
                <a:gd name="connsiteY41" fmla="*/ 327661 h 569181"/>
                <a:gd name="connsiteX42" fmla="*/ 265702 w 605028"/>
                <a:gd name="connsiteY42" fmla="*/ 210534 h 569181"/>
                <a:gd name="connsiteX43" fmla="*/ 272156 w 605028"/>
                <a:gd name="connsiteY43" fmla="*/ 207528 h 569181"/>
                <a:gd name="connsiteX44" fmla="*/ 273160 w 605028"/>
                <a:gd name="connsiteY44" fmla="*/ 207528 h 569181"/>
                <a:gd name="connsiteX45" fmla="*/ 274164 w 605028"/>
                <a:gd name="connsiteY45" fmla="*/ 207528 h 569181"/>
                <a:gd name="connsiteX46" fmla="*/ 280617 w 605028"/>
                <a:gd name="connsiteY46" fmla="*/ 210534 h 569181"/>
                <a:gd name="connsiteX47" fmla="*/ 331815 w 605028"/>
                <a:gd name="connsiteY47" fmla="*/ 261652 h 569181"/>
                <a:gd name="connsiteX48" fmla="*/ 423741 w 605028"/>
                <a:gd name="connsiteY48" fmla="*/ 169869 h 569181"/>
                <a:gd name="connsiteX49" fmla="*/ 407966 w 605028"/>
                <a:gd name="connsiteY49" fmla="*/ 169869 h 569181"/>
                <a:gd name="connsiteX50" fmla="*/ 397497 w 605028"/>
                <a:gd name="connsiteY50" fmla="*/ 159417 h 569181"/>
                <a:gd name="connsiteX51" fmla="*/ 407966 w 605028"/>
                <a:gd name="connsiteY51" fmla="*/ 148964 h 569181"/>
                <a:gd name="connsiteX52" fmla="*/ 94074 w 605028"/>
                <a:gd name="connsiteY52" fmla="*/ 93909 h 569181"/>
                <a:gd name="connsiteX53" fmla="*/ 94074 w 605028"/>
                <a:gd name="connsiteY53" fmla="*/ 400689 h 569181"/>
                <a:gd name="connsiteX54" fmla="*/ 510954 w 605028"/>
                <a:gd name="connsiteY54" fmla="*/ 400689 h 569181"/>
                <a:gd name="connsiteX55" fmla="*/ 510954 w 605028"/>
                <a:gd name="connsiteY55" fmla="*/ 93909 h 569181"/>
                <a:gd name="connsiteX56" fmla="*/ 302586 w 605028"/>
                <a:gd name="connsiteY56" fmla="*/ 93909 h 569181"/>
                <a:gd name="connsiteX57" fmla="*/ 302586 w 605028"/>
                <a:gd name="connsiteY57" fmla="*/ 0 h 569181"/>
                <a:gd name="connsiteX58" fmla="*/ 313055 w 605028"/>
                <a:gd name="connsiteY58" fmla="*/ 10450 h 569181"/>
                <a:gd name="connsiteX59" fmla="*/ 313055 w 605028"/>
                <a:gd name="connsiteY59" fmla="*/ 72865 h 569181"/>
                <a:gd name="connsiteX60" fmla="*/ 521566 w 605028"/>
                <a:gd name="connsiteY60" fmla="*/ 72865 h 569181"/>
                <a:gd name="connsiteX61" fmla="*/ 594560 w 605028"/>
                <a:gd name="connsiteY61" fmla="*/ 72865 h 569181"/>
                <a:gd name="connsiteX62" fmla="*/ 605028 w 605028"/>
                <a:gd name="connsiteY62" fmla="*/ 83315 h 569181"/>
                <a:gd name="connsiteX63" fmla="*/ 594560 w 605028"/>
                <a:gd name="connsiteY63" fmla="*/ 93909 h 569181"/>
                <a:gd name="connsiteX64" fmla="*/ 532035 w 605028"/>
                <a:gd name="connsiteY64" fmla="*/ 93909 h 569181"/>
                <a:gd name="connsiteX65" fmla="*/ 532035 w 605028"/>
                <a:gd name="connsiteY65" fmla="*/ 411282 h 569181"/>
                <a:gd name="connsiteX66" fmla="*/ 521566 w 605028"/>
                <a:gd name="connsiteY66" fmla="*/ 421732 h 569181"/>
                <a:gd name="connsiteX67" fmla="*/ 327969 w 605028"/>
                <a:gd name="connsiteY67" fmla="*/ 421732 h 569181"/>
                <a:gd name="connsiteX68" fmla="*/ 457607 w 605028"/>
                <a:gd name="connsiteY68" fmla="*/ 551144 h 569181"/>
                <a:gd name="connsiteX69" fmla="*/ 457607 w 605028"/>
                <a:gd name="connsiteY69" fmla="*/ 566032 h 569181"/>
                <a:gd name="connsiteX70" fmla="*/ 450150 w 605028"/>
                <a:gd name="connsiteY70" fmla="*/ 569181 h 569181"/>
                <a:gd name="connsiteX71" fmla="*/ 442693 w 605028"/>
                <a:gd name="connsiteY71" fmla="*/ 566032 h 569181"/>
                <a:gd name="connsiteX72" fmla="*/ 313055 w 605028"/>
                <a:gd name="connsiteY72" fmla="*/ 436620 h 569181"/>
                <a:gd name="connsiteX73" fmla="*/ 313055 w 605028"/>
                <a:gd name="connsiteY73" fmla="*/ 557013 h 569181"/>
                <a:gd name="connsiteX74" fmla="*/ 302586 w 605028"/>
                <a:gd name="connsiteY74" fmla="*/ 567463 h 569181"/>
                <a:gd name="connsiteX75" fmla="*/ 291974 w 605028"/>
                <a:gd name="connsiteY75" fmla="*/ 557013 h 569181"/>
                <a:gd name="connsiteX76" fmla="*/ 291974 w 605028"/>
                <a:gd name="connsiteY76" fmla="*/ 436620 h 569181"/>
                <a:gd name="connsiteX77" fmla="*/ 163913 w 605028"/>
                <a:gd name="connsiteY77" fmla="*/ 564600 h 569181"/>
                <a:gd name="connsiteX78" fmla="*/ 156456 w 605028"/>
                <a:gd name="connsiteY78" fmla="*/ 567607 h 569181"/>
                <a:gd name="connsiteX79" fmla="*/ 148999 w 605028"/>
                <a:gd name="connsiteY79" fmla="*/ 564600 h 569181"/>
                <a:gd name="connsiteX80" fmla="*/ 148999 w 605028"/>
                <a:gd name="connsiteY80" fmla="*/ 549712 h 569181"/>
                <a:gd name="connsiteX81" fmla="*/ 277203 w 605028"/>
                <a:gd name="connsiteY81" fmla="*/ 421732 h 569181"/>
                <a:gd name="connsiteX82" fmla="*/ 83462 w 605028"/>
                <a:gd name="connsiteY82" fmla="*/ 421732 h 569181"/>
                <a:gd name="connsiteX83" fmla="*/ 72993 w 605028"/>
                <a:gd name="connsiteY83" fmla="*/ 411282 h 569181"/>
                <a:gd name="connsiteX84" fmla="*/ 72993 w 605028"/>
                <a:gd name="connsiteY84" fmla="*/ 93909 h 569181"/>
                <a:gd name="connsiteX85" fmla="*/ 10468 w 605028"/>
                <a:gd name="connsiteY85" fmla="*/ 93909 h 569181"/>
                <a:gd name="connsiteX86" fmla="*/ 0 w 605028"/>
                <a:gd name="connsiteY86" fmla="*/ 83315 h 569181"/>
                <a:gd name="connsiteX87" fmla="*/ 10468 w 605028"/>
                <a:gd name="connsiteY87" fmla="*/ 72865 h 569181"/>
                <a:gd name="connsiteX88" fmla="*/ 83462 w 605028"/>
                <a:gd name="connsiteY88" fmla="*/ 72865 h 569181"/>
                <a:gd name="connsiteX89" fmla="*/ 291974 w 605028"/>
                <a:gd name="connsiteY89" fmla="*/ 72865 h 569181"/>
                <a:gd name="connsiteX90" fmla="*/ 291974 w 605028"/>
                <a:gd name="connsiteY90" fmla="*/ 10450 h 569181"/>
                <a:gd name="connsiteX91" fmla="*/ 302586 w 605028"/>
                <a:gd name="connsiteY91" fmla="*/ 0 h 569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05028" h="569181">
                  <a:moveTo>
                    <a:pt x="407966" y="148964"/>
                  </a:moveTo>
                  <a:lnTo>
                    <a:pt x="449124" y="148964"/>
                  </a:lnTo>
                  <a:cubicBezTo>
                    <a:pt x="449555" y="148964"/>
                    <a:pt x="449841" y="148964"/>
                    <a:pt x="450128" y="148964"/>
                  </a:cubicBezTo>
                  <a:cubicBezTo>
                    <a:pt x="450272" y="148964"/>
                    <a:pt x="450415" y="148964"/>
                    <a:pt x="450702" y="149107"/>
                  </a:cubicBezTo>
                  <a:cubicBezTo>
                    <a:pt x="450845" y="149107"/>
                    <a:pt x="450989" y="149107"/>
                    <a:pt x="451132" y="149107"/>
                  </a:cubicBezTo>
                  <a:cubicBezTo>
                    <a:pt x="451419" y="149107"/>
                    <a:pt x="451562" y="149251"/>
                    <a:pt x="451706" y="149251"/>
                  </a:cubicBezTo>
                  <a:cubicBezTo>
                    <a:pt x="451849" y="149251"/>
                    <a:pt x="451992" y="149394"/>
                    <a:pt x="452136" y="149394"/>
                  </a:cubicBezTo>
                  <a:cubicBezTo>
                    <a:pt x="452423" y="149394"/>
                    <a:pt x="452566" y="149537"/>
                    <a:pt x="452710" y="149537"/>
                  </a:cubicBezTo>
                  <a:cubicBezTo>
                    <a:pt x="452853" y="149537"/>
                    <a:pt x="452996" y="149680"/>
                    <a:pt x="453140" y="149680"/>
                  </a:cubicBezTo>
                  <a:cubicBezTo>
                    <a:pt x="453283" y="149823"/>
                    <a:pt x="453427" y="149823"/>
                    <a:pt x="453570" y="149967"/>
                  </a:cubicBezTo>
                  <a:cubicBezTo>
                    <a:pt x="453713" y="149967"/>
                    <a:pt x="454000" y="150110"/>
                    <a:pt x="454144" y="150110"/>
                  </a:cubicBezTo>
                  <a:cubicBezTo>
                    <a:pt x="454287" y="150253"/>
                    <a:pt x="454430" y="150396"/>
                    <a:pt x="454574" y="150396"/>
                  </a:cubicBezTo>
                  <a:cubicBezTo>
                    <a:pt x="454717" y="150539"/>
                    <a:pt x="454861" y="150539"/>
                    <a:pt x="455004" y="150682"/>
                  </a:cubicBezTo>
                  <a:cubicBezTo>
                    <a:pt x="455148" y="150826"/>
                    <a:pt x="455291" y="150969"/>
                    <a:pt x="455434" y="150969"/>
                  </a:cubicBezTo>
                  <a:cubicBezTo>
                    <a:pt x="455578" y="151112"/>
                    <a:pt x="455721" y="151255"/>
                    <a:pt x="455865" y="151255"/>
                  </a:cubicBezTo>
                  <a:cubicBezTo>
                    <a:pt x="456008" y="151542"/>
                    <a:pt x="456295" y="151685"/>
                    <a:pt x="456582" y="151971"/>
                  </a:cubicBezTo>
                  <a:cubicBezTo>
                    <a:pt x="456868" y="152258"/>
                    <a:pt x="457012" y="152544"/>
                    <a:pt x="457299" y="152830"/>
                  </a:cubicBezTo>
                  <a:cubicBezTo>
                    <a:pt x="457299" y="152830"/>
                    <a:pt x="457442" y="152973"/>
                    <a:pt x="457585" y="153117"/>
                  </a:cubicBezTo>
                  <a:cubicBezTo>
                    <a:pt x="457585" y="153260"/>
                    <a:pt x="457729" y="153403"/>
                    <a:pt x="457872" y="153546"/>
                  </a:cubicBezTo>
                  <a:cubicBezTo>
                    <a:pt x="458016" y="153689"/>
                    <a:pt x="458016" y="153833"/>
                    <a:pt x="458159" y="153976"/>
                  </a:cubicBezTo>
                  <a:cubicBezTo>
                    <a:pt x="458303" y="154262"/>
                    <a:pt x="458303" y="154262"/>
                    <a:pt x="458446" y="154549"/>
                  </a:cubicBezTo>
                  <a:cubicBezTo>
                    <a:pt x="458446" y="154692"/>
                    <a:pt x="458589" y="154835"/>
                    <a:pt x="458589" y="154978"/>
                  </a:cubicBezTo>
                  <a:cubicBezTo>
                    <a:pt x="458733" y="155121"/>
                    <a:pt x="458733" y="155264"/>
                    <a:pt x="458876" y="155408"/>
                  </a:cubicBezTo>
                  <a:cubicBezTo>
                    <a:pt x="458876" y="155551"/>
                    <a:pt x="459020" y="155694"/>
                    <a:pt x="459020" y="155837"/>
                  </a:cubicBezTo>
                  <a:cubicBezTo>
                    <a:pt x="459020" y="155980"/>
                    <a:pt x="459163" y="156267"/>
                    <a:pt x="459163" y="156410"/>
                  </a:cubicBezTo>
                  <a:cubicBezTo>
                    <a:pt x="459306" y="156553"/>
                    <a:pt x="459306" y="156696"/>
                    <a:pt x="459306" y="156840"/>
                  </a:cubicBezTo>
                  <a:cubicBezTo>
                    <a:pt x="459306" y="156983"/>
                    <a:pt x="459450" y="157269"/>
                    <a:pt x="459450" y="157412"/>
                  </a:cubicBezTo>
                  <a:cubicBezTo>
                    <a:pt x="459450" y="157555"/>
                    <a:pt x="459450" y="157699"/>
                    <a:pt x="459593" y="157985"/>
                  </a:cubicBezTo>
                  <a:cubicBezTo>
                    <a:pt x="459593" y="158128"/>
                    <a:pt x="459593" y="158271"/>
                    <a:pt x="459593" y="158415"/>
                  </a:cubicBezTo>
                  <a:cubicBezTo>
                    <a:pt x="459593" y="158701"/>
                    <a:pt x="459593" y="159130"/>
                    <a:pt x="459593" y="159417"/>
                  </a:cubicBezTo>
                  <a:lnTo>
                    <a:pt x="459593" y="200511"/>
                  </a:lnTo>
                  <a:cubicBezTo>
                    <a:pt x="459593" y="206239"/>
                    <a:pt x="455004" y="210964"/>
                    <a:pt x="449124" y="210964"/>
                  </a:cubicBezTo>
                  <a:cubicBezTo>
                    <a:pt x="443244" y="210964"/>
                    <a:pt x="438655" y="206239"/>
                    <a:pt x="438655" y="200511"/>
                  </a:cubicBezTo>
                  <a:lnTo>
                    <a:pt x="438655" y="184761"/>
                  </a:lnTo>
                  <a:lnTo>
                    <a:pt x="339272" y="283989"/>
                  </a:lnTo>
                  <a:cubicBezTo>
                    <a:pt x="337264" y="285994"/>
                    <a:pt x="334539" y="286996"/>
                    <a:pt x="331815" y="286996"/>
                  </a:cubicBezTo>
                  <a:cubicBezTo>
                    <a:pt x="329090" y="286996"/>
                    <a:pt x="326508" y="285994"/>
                    <a:pt x="324357" y="283989"/>
                  </a:cubicBezTo>
                  <a:lnTo>
                    <a:pt x="273160" y="232872"/>
                  </a:lnTo>
                  <a:lnTo>
                    <a:pt x="163307" y="342552"/>
                  </a:lnTo>
                  <a:cubicBezTo>
                    <a:pt x="161300" y="344557"/>
                    <a:pt x="158575" y="345559"/>
                    <a:pt x="155850" y="345559"/>
                  </a:cubicBezTo>
                  <a:cubicBezTo>
                    <a:pt x="153125" y="345559"/>
                    <a:pt x="150544" y="344557"/>
                    <a:pt x="148393" y="342552"/>
                  </a:cubicBezTo>
                  <a:cubicBezTo>
                    <a:pt x="144377" y="338400"/>
                    <a:pt x="144377" y="331813"/>
                    <a:pt x="148393" y="327661"/>
                  </a:cubicBezTo>
                  <a:lnTo>
                    <a:pt x="265702" y="210534"/>
                  </a:lnTo>
                  <a:cubicBezTo>
                    <a:pt x="267567" y="208816"/>
                    <a:pt x="269861" y="207814"/>
                    <a:pt x="272156" y="207528"/>
                  </a:cubicBezTo>
                  <a:cubicBezTo>
                    <a:pt x="272443" y="207528"/>
                    <a:pt x="272873" y="207528"/>
                    <a:pt x="273160" y="207528"/>
                  </a:cubicBezTo>
                  <a:cubicBezTo>
                    <a:pt x="273447" y="207528"/>
                    <a:pt x="273877" y="207528"/>
                    <a:pt x="274164" y="207528"/>
                  </a:cubicBezTo>
                  <a:cubicBezTo>
                    <a:pt x="276602" y="207814"/>
                    <a:pt x="278753" y="208816"/>
                    <a:pt x="280617" y="210534"/>
                  </a:cubicBezTo>
                  <a:lnTo>
                    <a:pt x="331815" y="261652"/>
                  </a:lnTo>
                  <a:lnTo>
                    <a:pt x="423741" y="169869"/>
                  </a:lnTo>
                  <a:lnTo>
                    <a:pt x="407966" y="169869"/>
                  </a:lnTo>
                  <a:cubicBezTo>
                    <a:pt x="402229" y="169869"/>
                    <a:pt x="397497" y="165288"/>
                    <a:pt x="397497" y="159417"/>
                  </a:cubicBezTo>
                  <a:cubicBezTo>
                    <a:pt x="397497" y="153689"/>
                    <a:pt x="402229" y="148964"/>
                    <a:pt x="407966" y="148964"/>
                  </a:cubicBezTo>
                  <a:close/>
                  <a:moveTo>
                    <a:pt x="94074" y="93909"/>
                  </a:moveTo>
                  <a:lnTo>
                    <a:pt x="94074" y="400689"/>
                  </a:lnTo>
                  <a:lnTo>
                    <a:pt x="510954" y="400689"/>
                  </a:lnTo>
                  <a:lnTo>
                    <a:pt x="510954" y="93909"/>
                  </a:lnTo>
                  <a:lnTo>
                    <a:pt x="302586" y="93909"/>
                  </a:lnTo>
                  <a:close/>
                  <a:moveTo>
                    <a:pt x="302586" y="0"/>
                  </a:moveTo>
                  <a:cubicBezTo>
                    <a:pt x="308322" y="0"/>
                    <a:pt x="313055" y="4581"/>
                    <a:pt x="313055" y="10450"/>
                  </a:cubicBezTo>
                  <a:lnTo>
                    <a:pt x="313055" y="72865"/>
                  </a:lnTo>
                  <a:lnTo>
                    <a:pt x="521566" y="72865"/>
                  </a:lnTo>
                  <a:lnTo>
                    <a:pt x="594560" y="72865"/>
                  </a:lnTo>
                  <a:cubicBezTo>
                    <a:pt x="600296" y="72865"/>
                    <a:pt x="605028" y="77589"/>
                    <a:pt x="605028" y="83315"/>
                  </a:cubicBezTo>
                  <a:cubicBezTo>
                    <a:pt x="605028" y="89185"/>
                    <a:pt x="600296" y="93909"/>
                    <a:pt x="594560" y="93909"/>
                  </a:cubicBezTo>
                  <a:lnTo>
                    <a:pt x="532035" y="93909"/>
                  </a:lnTo>
                  <a:lnTo>
                    <a:pt x="532035" y="411282"/>
                  </a:lnTo>
                  <a:cubicBezTo>
                    <a:pt x="532035" y="417008"/>
                    <a:pt x="527302" y="421732"/>
                    <a:pt x="521566" y="421732"/>
                  </a:cubicBezTo>
                  <a:lnTo>
                    <a:pt x="327969" y="421732"/>
                  </a:lnTo>
                  <a:lnTo>
                    <a:pt x="457607" y="551144"/>
                  </a:lnTo>
                  <a:cubicBezTo>
                    <a:pt x="461623" y="555295"/>
                    <a:pt x="461623" y="561880"/>
                    <a:pt x="457607" y="566032"/>
                  </a:cubicBezTo>
                  <a:cubicBezTo>
                    <a:pt x="455456" y="568036"/>
                    <a:pt x="452875" y="569181"/>
                    <a:pt x="450150" y="569181"/>
                  </a:cubicBezTo>
                  <a:cubicBezTo>
                    <a:pt x="447426" y="569181"/>
                    <a:pt x="444701" y="568036"/>
                    <a:pt x="442693" y="566032"/>
                  </a:cubicBezTo>
                  <a:lnTo>
                    <a:pt x="313055" y="436620"/>
                  </a:lnTo>
                  <a:lnTo>
                    <a:pt x="313055" y="557013"/>
                  </a:lnTo>
                  <a:cubicBezTo>
                    <a:pt x="313055" y="562882"/>
                    <a:pt x="308322" y="567463"/>
                    <a:pt x="302586" y="567463"/>
                  </a:cubicBezTo>
                  <a:cubicBezTo>
                    <a:pt x="296706" y="567463"/>
                    <a:pt x="291974" y="562882"/>
                    <a:pt x="291974" y="557013"/>
                  </a:cubicBezTo>
                  <a:lnTo>
                    <a:pt x="291974" y="436620"/>
                  </a:lnTo>
                  <a:lnTo>
                    <a:pt x="163913" y="564600"/>
                  </a:lnTo>
                  <a:cubicBezTo>
                    <a:pt x="161762" y="566604"/>
                    <a:pt x="159180" y="567607"/>
                    <a:pt x="156456" y="567607"/>
                  </a:cubicBezTo>
                  <a:cubicBezTo>
                    <a:pt x="153731" y="567607"/>
                    <a:pt x="151006" y="566604"/>
                    <a:pt x="148999" y="564600"/>
                  </a:cubicBezTo>
                  <a:cubicBezTo>
                    <a:pt x="144840" y="560449"/>
                    <a:pt x="144840" y="553721"/>
                    <a:pt x="148999" y="549712"/>
                  </a:cubicBezTo>
                  <a:lnTo>
                    <a:pt x="277203" y="421732"/>
                  </a:lnTo>
                  <a:lnTo>
                    <a:pt x="83462" y="421732"/>
                  </a:lnTo>
                  <a:cubicBezTo>
                    <a:pt x="77726" y="421732"/>
                    <a:pt x="72993" y="417008"/>
                    <a:pt x="72993" y="411282"/>
                  </a:cubicBezTo>
                  <a:lnTo>
                    <a:pt x="72993" y="93909"/>
                  </a:lnTo>
                  <a:lnTo>
                    <a:pt x="10468" y="93909"/>
                  </a:lnTo>
                  <a:cubicBezTo>
                    <a:pt x="4732" y="93909"/>
                    <a:pt x="0" y="89185"/>
                    <a:pt x="0" y="83315"/>
                  </a:cubicBezTo>
                  <a:cubicBezTo>
                    <a:pt x="0" y="77589"/>
                    <a:pt x="4732" y="72865"/>
                    <a:pt x="10468" y="72865"/>
                  </a:cubicBezTo>
                  <a:lnTo>
                    <a:pt x="83462" y="72865"/>
                  </a:lnTo>
                  <a:lnTo>
                    <a:pt x="291974" y="72865"/>
                  </a:lnTo>
                  <a:lnTo>
                    <a:pt x="291974" y="10450"/>
                  </a:lnTo>
                  <a:cubicBezTo>
                    <a:pt x="291974" y="4581"/>
                    <a:pt x="296706" y="0"/>
                    <a:pt x="302586" y="0"/>
                  </a:cubicBezTo>
                  <a:close/>
                </a:path>
              </a:pathLst>
            </a:custGeom>
            <a:solidFill>
              <a:schemeClr val="bg1"/>
            </a:solidFill>
            <a:ln>
              <a:noFill/>
            </a:ln>
            <a:effectLst>
              <a:outerShdw blurRad="6731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grpSp>
      <p:grpSp>
        <p:nvGrpSpPr>
          <p:cNvPr id="20" name="组合 19"/>
          <p:cNvGrpSpPr/>
          <p:nvPr/>
        </p:nvGrpSpPr>
        <p:grpSpPr>
          <a:xfrm>
            <a:off x="1790599" y="1911908"/>
            <a:ext cx="3952203" cy="758742"/>
            <a:chOff x="7727479" y="3464575"/>
            <a:chExt cx="3952203" cy="758742"/>
          </a:xfrm>
        </p:grpSpPr>
        <p:sp>
          <p:nvSpPr>
            <p:cNvPr id="21" name="矩形 20"/>
            <p:cNvSpPr/>
            <p:nvPr/>
          </p:nvSpPr>
          <p:spPr>
            <a:xfrm>
              <a:off x="7727479" y="3747033"/>
              <a:ext cx="3952203" cy="476284"/>
            </a:xfrm>
            <a:prstGeom prst="rect">
              <a:avLst/>
            </a:prstGeom>
          </p:spPr>
          <p:txBody>
            <a:bodyPr wrap="square">
              <a:spAutoFit/>
              <a:scene3d>
                <a:camera prst="orthographicFront"/>
                <a:lightRig rig="threePt" dir="t"/>
              </a:scene3d>
              <a:sp3d contourW="12700"/>
            </a:bodyPr>
            <a:lstStyle/>
            <a:p>
              <a:pPr>
                <a:lnSpc>
                  <a:spcPct val="125000"/>
                </a:lnSpc>
              </a:pPr>
              <a:r>
                <a:rPr lang="zh-CN" altLang="en-US" sz="1050" dirty="0">
                  <a:solidFill>
                    <a:schemeClr val="tx1">
                      <a:lumMod val="65000"/>
                      <a:lumOff val="35000"/>
                    </a:schemeClr>
                  </a:solidFill>
                  <a:cs typeface="+mn-ea"/>
                  <a:sym typeface="+mn-lt"/>
                </a:rPr>
                <a:t>用户可以在投影仪或者计算机上进行演示也可以将演示文稿打印出来制作成胶片用户可以在投影仪</a:t>
              </a:r>
              <a:endParaRPr lang="zh-CN" altLang="en-US" sz="1050" dirty="0">
                <a:solidFill>
                  <a:schemeClr val="tx1">
                    <a:lumMod val="65000"/>
                    <a:lumOff val="35000"/>
                  </a:schemeClr>
                </a:solidFill>
                <a:cs typeface="+mn-ea"/>
                <a:sym typeface="+mn-lt"/>
              </a:endParaRPr>
            </a:p>
          </p:txBody>
        </p:sp>
        <p:sp>
          <p:nvSpPr>
            <p:cNvPr id="22" name="矩形 21"/>
            <p:cNvSpPr/>
            <p:nvPr/>
          </p:nvSpPr>
          <p:spPr>
            <a:xfrm>
              <a:off x="7727480" y="3464575"/>
              <a:ext cx="2050552" cy="362792"/>
            </a:xfrm>
            <a:prstGeom prst="rect">
              <a:avLst/>
            </a:prstGeom>
          </p:spPr>
          <p:txBody>
            <a:bodyPr wrap="square">
              <a:spAutoFit/>
              <a:scene3d>
                <a:camera prst="orthographicFront"/>
                <a:lightRig rig="threePt" dir="t"/>
              </a:scene3d>
              <a:sp3d contourW="12700"/>
            </a:bodyPr>
            <a:lstStyle/>
            <a:p>
              <a:pPr>
                <a:lnSpc>
                  <a:spcPct val="120000"/>
                </a:lnSpc>
              </a:pPr>
              <a:r>
                <a:rPr lang="zh-CN" altLang="en-US" sz="1600" dirty="0">
                  <a:solidFill>
                    <a:schemeClr val="tx1">
                      <a:lumMod val="65000"/>
                      <a:lumOff val="35000"/>
                    </a:schemeClr>
                  </a:solidFill>
                  <a:cs typeface="+mn-ea"/>
                  <a:sym typeface="+mn-lt"/>
                </a:rPr>
                <a:t>标题文字添加</a:t>
              </a:r>
              <a:endParaRPr lang="zh-CN" altLang="en-US" sz="1600" dirty="0">
                <a:solidFill>
                  <a:schemeClr val="tx1">
                    <a:lumMod val="65000"/>
                    <a:lumOff val="35000"/>
                  </a:schemeClr>
                </a:solidFill>
                <a:cs typeface="+mn-ea"/>
                <a:sym typeface="+mn-lt"/>
              </a:endParaRPr>
            </a:p>
          </p:txBody>
        </p:sp>
      </p:grpSp>
      <p:grpSp>
        <p:nvGrpSpPr>
          <p:cNvPr id="23" name="组合 22"/>
          <p:cNvGrpSpPr/>
          <p:nvPr/>
        </p:nvGrpSpPr>
        <p:grpSpPr>
          <a:xfrm>
            <a:off x="1790599" y="3414738"/>
            <a:ext cx="3952203" cy="758742"/>
            <a:chOff x="7727479" y="3464575"/>
            <a:chExt cx="3952203" cy="758742"/>
          </a:xfrm>
        </p:grpSpPr>
        <p:sp>
          <p:nvSpPr>
            <p:cNvPr id="30" name="矩形 29"/>
            <p:cNvSpPr/>
            <p:nvPr/>
          </p:nvSpPr>
          <p:spPr>
            <a:xfrm>
              <a:off x="7727479" y="3747033"/>
              <a:ext cx="3952203" cy="476284"/>
            </a:xfrm>
            <a:prstGeom prst="rect">
              <a:avLst/>
            </a:prstGeom>
          </p:spPr>
          <p:txBody>
            <a:bodyPr wrap="square">
              <a:spAutoFit/>
              <a:scene3d>
                <a:camera prst="orthographicFront"/>
                <a:lightRig rig="threePt" dir="t"/>
              </a:scene3d>
              <a:sp3d contourW="12700"/>
            </a:bodyPr>
            <a:lstStyle/>
            <a:p>
              <a:pPr>
                <a:lnSpc>
                  <a:spcPct val="125000"/>
                </a:lnSpc>
              </a:pPr>
              <a:r>
                <a:rPr lang="zh-CN" altLang="en-US" sz="1050" dirty="0">
                  <a:solidFill>
                    <a:schemeClr val="tx1">
                      <a:lumMod val="65000"/>
                      <a:lumOff val="35000"/>
                    </a:schemeClr>
                  </a:solidFill>
                  <a:cs typeface="+mn-ea"/>
                  <a:sym typeface="+mn-lt"/>
                </a:rPr>
                <a:t>用户可以在投影仪或者计算机上进行演示也可以将演示文稿打印出来制作成胶片用户可以在投影仪</a:t>
              </a:r>
              <a:endParaRPr lang="zh-CN" altLang="en-US" sz="1050" dirty="0">
                <a:solidFill>
                  <a:schemeClr val="tx1">
                    <a:lumMod val="65000"/>
                    <a:lumOff val="35000"/>
                  </a:schemeClr>
                </a:solidFill>
                <a:cs typeface="+mn-ea"/>
                <a:sym typeface="+mn-lt"/>
              </a:endParaRPr>
            </a:p>
          </p:txBody>
        </p:sp>
        <p:sp>
          <p:nvSpPr>
            <p:cNvPr id="38" name="矩形 37"/>
            <p:cNvSpPr/>
            <p:nvPr/>
          </p:nvSpPr>
          <p:spPr>
            <a:xfrm>
              <a:off x="7727480" y="3464575"/>
              <a:ext cx="2050552" cy="362792"/>
            </a:xfrm>
            <a:prstGeom prst="rect">
              <a:avLst/>
            </a:prstGeom>
          </p:spPr>
          <p:txBody>
            <a:bodyPr wrap="square">
              <a:spAutoFit/>
              <a:scene3d>
                <a:camera prst="orthographicFront"/>
                <a:lightRig rig="threePt" dir="t"/>
              </a:scene3d>
              <a:sp3d contourW="12700"/>
            </a:bodyPr>
            <a:lstStyle/>
            <a:p>
              <a:pPr>
                <a:lnSpc>
                  <a:spcPct val="120000"/>
                </a:lnSpc>
              </a:pPr>
              <a:r>
                <a:rPr lang="zh-CN" altLang="en-US" sz="1600" dirty="0">
                  <a:solidFill>
                    <a:schemeClr val="tx1">
                      <a:lumMod val="65000"/>
                      <a:lumOff val="35000"/>
                    </a:schemeClr>
                  </a:solidFill>
                  <a:cs typeface="+mn-ea"/>
                  <a:sym typeface="+mn-lt"/>
                </a:rPr>
                <a:t>标题文字添加</a:t>
              </a:r>
              <a:endParaRPr lang="zh-CN" altLang="en-US" sz="1600" dirty="0">
                <a:solidFill>
                  <a:schemeClr val="tx1">
                    <a:lumMod val="65000"/>
                    <a:lumOff val="35000"/>
                  </a:schemeClr>
                </a:solidFill>
                <a:cs typeface="+mn-ea"/>
                <a:sym typeface="+mn-lt"/>
              </a:endParaRPr>
            </a:p>
          </p:txBody>
        </p:sp>
      </p:grpSp>
      <p:grpSp>
        <p:nvGrpSpPr>
          <p:cNvPr id="39" name="组合 38"/>
          <p:cNvGrpSpPr/>
          <p:nvPr/>
        </p:nvGrpSpPr>
        <p:grpSpPr>
          <a:xfrm>
            <a:off x="1790599" y="4916967"/>
            <a:ext cx="3952203" cy="758742"/>
            <a:chOff x="7727479" y="3464575"/>
            <a:chExt cx="3952203" cy="758742"/>
          </a:xfrm>
        </p:grpSpPr>
        <p:sp>
          <p:nvSpPr>
            <p:cNvPr id="40" name="矩形 39"/>
            <p:cNvSpPr/>
            <p:nvPr/>
          </p:nvSpPr>
          <p:spPr>
            <a:xfrm>
              <a:off x="7727479" y="3747033"/>
              <a:ext cx="3952203" cy="476284"/>
            </a:xfrm>
            <a:prstGeom prst="rect">
              <a:avLst/>
            </a:prstGeom>
          </p:spPr>
          <p:txBody>
            <a:bodyPr wrap="square">
              <a:spAutoFit/>
              <a:scene3d>
                <a:camera prst="orthographicFront"/>
                <a:lightRig rig="threePt" dir="t"/>
              </a:scene3d>
              <a:sp3d contourW="12700"/>
            </a:bodyPr>
            <a:lstStyle/>
            <a:p>
              <a:pPr>
                <a:lnSpc>
                  <a:spcPct val="125000"/>
                </a:lnSpc>
              </a:pPr>
              <a:r>
                <a:rPr lang="zh-CN" altLang="en-US" sz="1050" dirty="0">
                  <a:solidFill>
                    <a:schemeClr val="tx1">
                      <a:lumMod val="65000"/>
                      <a:lumOff val="35000"/>
                    </a:schemeClr>
                  </a:solidFill>
                  <a:cs typeface="+mn-ea"/>
                  <a:sym typeface="+mn-lt"/>
                </a:rPr>
                <a:t>用户可以在投影仪或者计算机上进行演示也可以将演示文稿打印出来制作成胶片用户可以在投影仪</a:t>
              </a:r>
              <a:endParaRPr lang="zh-CN" altLang="en-US" sz="1050" dirty="0">
                <a:solidFill>
                  <a:schemeClr val="tx1">
                    <a:lumMod val="65000"/>
                    <a:lumOff val="35000"/>
                  </a:schemeClr>
                </a:solidFill>
                <a:cs typeface="+mn-ea"/>
                <a:sym typeface="+mn-lt"/>
              </a:endParaRPr>
            </a:p>
          </p:txBody>
        </p:sp>
        <p:sp>
          <p:nvSpPr>
            <p:cNvPr id="41" name="矩形 40"/>
            <p:cNvSpPr/>
            <p:nvPr/>
          </p:nvSpPr>
          <p:spPr>
            <a:xfrm>
              <a:off x="7727480" y="3464575"/>
              <a:ext cx="2050552" cy="362792"/>
            </a:xfrm>
            <a:prstGeom prst="rect">
              <a:avLst/>
            </a:prstGeom>
          </p:spPr>
          <p:txBody>
            <a:bodyPr wrap="square">
              <a:spAutoFit/>
              <a:scene3d>
                <a:camera prst="orthographicFront"/>
                <a:lightRig rig="threePt" dir="t"/>
              </a:scene3d>
              <a:sp3d contourW="12700"/>
            </a:bodyPr>
            <a:lstStyle/>
            <a:p>
              <a:pPr>
                <a:lnSpc>
                  <a:spcPct val="120000"/>
                </a:lnSpc>
              </a:pPr>
              <a:r>
                <a:rPr lang="zh-CN" altLang="en-US" sz="1600" dirty="0">
                  <a:solidFill>
                    <a:schemeClr val="tx1">
                      <a:lumMod val="65000"/>
                      <a:lumOff val="35000"/>
                    </a:schemeClr>
                  </a:solidFill>
                  <a:cs typeface="+mn-ea"/>
                  <a:sym typeface="+mn-lt"/>
                </a:rPr>
                <a:t>标题文字添加</a:t>
              </a:r>
              <a:endParaRPr lang="zh-CN" altLang="en-US" sz="1600" dirty="0">
                <a:solidFill>
                  <a:schemeClr val="tx1">
                    <a:lumMod val="65000"/>
                    <a:lumOff val="35000"/>
                  </a:schemeClr>
                </a:solidFill>
                <a:cs typeface="+mn-ea"/>
                <a:sym typeface="+mn-lt"/>
              </a:endParaRPr>
            </a:p>
          </p:txBody>
        </p:sp>
      </p:grpSp>
      <p:grpSp>
        <p:nvGrpSpPr>
          <p:cNvPr id="2" name="组合 1"/>
          <p:cNvGrpSpPr/>
          <p:nvPr/>
        </p:nvGrpSpPr>
        <p:grpSpPr>
          <a:xfrm>
            <a:off x="261620" y="245110"/>
            <a:ext cx="5674360" cy="709930"/>
            <a:chOff x="70" y="189"/>
            <a:chExt cx="8936" cy="1118"/>
          </a:xfrm>
        </p:grpSpPr>
        <p:sp>
          <p:nvSpPr>
            <p:cNvPr id="7"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10" name="加号 9"/>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nodeType="withEffect">
                                  <p:stCondLst>
                                    <p:cond delay="0"/>
                                  </p:stCondLst>
                                  <p:childTnLst>
                                    <p:set>
                                      <p:cBhvr>
                                        <p:cTn id="11" dur="1" fill="hold">
                                          <p:stCondLst>
                                            <p:cond delay="0"/>
                                          </p:stCondLst>
                                        </p:cTn>
                                        <p:tgtEl>
                                          <p:spTgt spid="32"/>
                                        </p:tgtEl>
                                        <p:attrNameLst>
                                          <p:attrName>style.visibility</p:attrName>
                                        </p:attrNameLst>
                                      </p:cBhvr>
                                      <p:to>
                                        <p:strVal val="visible"/>
                                      </p:to>
                                    </p:set>
                                    <p:anim calcmode="lin" valueType="num">
                                      <p:cBhvr>
                                        <p:cTn id="12" dur="500" fill="hold"/>
                                        <p:tgtEl>
                                          <p:spTgt spid="32"/>
                                        </p:tgtEl>
                                        <p:attrNameLst>
                                          <p:attrName>ppt_w</p:attrName>
                                        </p:attrNameLst>
                                      </p:cBhvr>
                                      <p:tavLst>
                                        <p:tav tm="0">
                                          <p:val>
                                            <p:fltVal val="0"/>
                                          </p:val>
                                        </p:tav>
                                        <p:tav tm="100000">
                                          <p:val>
                                            <p:strVal val="#ppt_w"/>
                                          </p:val>
                                        </p:tav>
                                      </p:tavLst>
                                    </p:anim>
                                    <p:anim calcmode="lin" valueType="num">
                                      <p:cBhvr>
                                        <p:cTn id="13" dur="500" fill="hold"/>
                                        <p:tgtEl>
                                          <p:spTgt spid="32"/>
                                        </p:tgtEl>
                                        <p:attrNameLst>
                                          <p:attrName>ppt_h</p:attrName>
                                        </p:attrNameLst>
                                      </p:cBhvr>
                                      <p:tavLst>
                                        <p:tav tm="0">
                                          <p:val>
                                            <p:fltVal val="0"/>
                                          </p:val>
                                        </p:tav>
                                        <p:tav tm="100000">
                                          <p:val>
                                            <p:strVal val="#ppt_h"/>
                                          </p:val>
                                        </p:tav>
                                      </p:tavLst>
                                    </p:anim>
                                    <p:animEffect transition="in" filter="fade">
                                      <p:cBhvr>
                                        <p:cTn id="14" dur="500"/>
                                        <p:tgtEl>
                                          <p:spTgt spid="32"/>
                                        </p:tgtEl>
                                      </p:cBhvr>
                                    </p:animEffect>
                                  </p:childTnLst>
                                </p:cTn>
                              </p:par>
                              <p:par>
                                <p:cTn id="15" presetID="53" presetClass="entr" presetSubtype="16"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anim calcmode="lin" valueType="num">
                                      <p:cBhvr>
                                        <p:cTn id="17" dur="500" fill="hold"/>
                                        <p:tgtEl>
                                          <p:spTgt spid="35"/>
                                        </p:tgtEl>
                                        <p:attrNameLst>
                                          <p:attrName>ppt_w</p:attrName>
                                        </p:attrNameLst>
                                      </p:cBhvr>
                                      <p:tavLst>
                                        <p:tav tm="0">
                                          <p:val>
                                            <p:fltVal val="0"/>
                                          </p:val>
                                        </p:tav>
                                        <p:tav tm="100000">
                                          <p:val>
                                            <p:strVal val="#ppt_w"/>
                                          </p:val>
                                        </p:tav>
                                      </p:tavLst>
                                    </p:anim>
                                    <p:anim calcmode="lin" valueType="num">
                                      <p:cBhvr>
                                        <p:cTn id="18" dur="500" fill="hold"/>
                                        <p:tgtEl>
                                          <p:spTgt spid="35"/>
                                        </p:tgtEl>
                                        <p:attrNameLst>
                                          <p:attrName>ppt_h</p:attrName>
                                        </p:attrNameLst>
                                      </p:cBhvr>
                                      <p:tavLst>
                                        <p:tav tm="0">
                                          <p:val>
                                            <p:fltVal val="0"/>
                                          </p:val>
                                        </p:tav>
                                        <p:tav tm="100000">
                                          <p:val>
                                            <p:strVal val="#ppt_h"/>
                                          </p:val>
                                        </p:tav>
                                      </p:tavLst>
                                    </p:anim>
                                    <p:animEffect transition="in" filter="fade">
                                      <p:cBhvr>
                                        <p:cTn id="19" dur="500"/>
                                        <p:tgtEl>
                                          <p:spTgt spid="35"/>
                                        </p:tgtEl>
                                      </p:cBhvr>
                                    </p:animEffect>
                                  </p:childTnLst>
                                </p:cTn>
                              </p:par>
                            </p:childTnLst>
                          </p:cTn>
                        </p:par>
                        <p:par>
                          <p:cTn id="20" fill="hold">
                            <p:stCondLst>
                              <p:cond delay="500"/>
                            </p:stCondLst>
                            <p:childTnLst>
                              <p:par>
                                <p:cTn id="21" presetID="22" presetClass="entr" presetSubtype="8"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left)">
                                      <p:cBhvr>
                                        <p:cTn id="23" dur="500"/>
                                        <p:tgtEl>
                                          <p:spTgt spid="20"/>
                                        </p:tgtEl>
                                      </p:cBhvr>
                                    </p:animEffect>
                                  </p:childTnLst>
                                </p:cTn>
                              </p:par>
                            </p:childTnLst>
                          </p:cTn>
                        </p:par>
                        <p:par>
                          <p:cTn id="24" fill="hold">
                            <p:stCondLst>
                              <p:cond delay="1000"/>
                            </p:stCondLst>
                            <p:childTnLst>
                              <p:par>
                                <p:cTn id="25" presetID="22" presetClass="entr" presetSubtype="8"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left)">
                                      <p:cBhvr>
                                        <p:cTn id="27" dur="500"/>
                                        <p:tgtEl>
                                          <p:spTgt spid="23"/>
                                        </p:tgtEl>
                                      </p:cBhvr>
                                    </p:animEffect>
                                  </p:childTnLst>
                                </p:cTn>
                              </p:par>
                            </p:childTnLst>
                          </p:cTn>
                        </p:par>
                        <p:par>
                          <p:cTn id="28" fill="hold">
                            <p:stCondLst>
                              <p:cond delay="1500"/>
                            </p:stCondLst>
                            <p:childTnLst>
                              <p:par>
                                <p:cTn id="29" presetID="22" presetClass="entr" presetSubtype="8" fill="hold" nodeType="after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left)">
                                      <p:cBhvr>
                                        <p:cTn id="3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5"/>
          <p:cNvSpPr txBox="1"/>
          <p:nvPr/>
        </p:nvSpPr>
        <p:spPr>
          <a:xfrm>
            <a:off x="2134626" y="2927589"/>
            <a:ext cx="3314959" cy="1896225"/>
          </a:xfrm>
          <a:prstGeom prst="rect">
            <a:avLst/>
          </a:prstGeom>
          <a:noFill/>
        </p:spPr>
        <p:txBody>
          <a:bodyPr wrap="square" rtlCol="0">
            <a:spAutoFit/>
          </a:bodyPr>
          <a:lstStyle/>
          <a:p>
            <a:pPr>
              <a:lnSpc>
                <a:spcPct val="150000"/>
              </a:lnSpc>
            </a:pPr>
            <a:r>
              <a:rPr lang="id-ID" sz="1600">
                <a:solidFill>
                  <a:schemeClr val="bg1"/>
                </a:solidFill>
                <a:cs typeface="+mn-ea"/>
                <a:sym typeface="+mn-lt"/>
              </a:rPr>
              <a:t>“</a:t>
            </a:r>
            <a:r>
              <a:rPr lang="en-US" sz="1600" i="1">
                <a:solidFill>
                  <a:schemeClr val="bg1"/>
                </a:solidFill>
                <a:cs typeface="+mn-ea"/>
                <a:sym typeface="+mn-lt"/>
              </a:rPr>
              <a:t>Lorem Ipsum is simply dummy text of printing and industry. </a:t>
            </a:r>
            <a:r>
              <a:rPr lang="id-ID" sz="1600" i="1">
                <a:solidFill>
                  <a:schemeClr val="bg1"/>
                </a:solidFill>
                <a:cs typeface="+mn-ea"/>
                <a:sym typeface="+mn-lt"/>
              </a:rPr>
              <a:t>l</a:t>
            </a:r>
            <a:r>
              <a:rPr lang="en-US" sz="1600" i="1" err="1">
                <a:solidFill>
                  <a:schemeClr val="bg1"/>
                </a:solidFill>
                <a:cs typeface="+mn-ea"/>
                <a:sym typeface="+mn-lt"/>
              </a:rPr>
              <a:t>orem</a:t>
            </a:r>
            <a:r>
              <a:rPr lang="en-US" sz="1600" i="1">
                <a:solidFill>
                  <a:schemeClr val="bg1"/>
                </a:solidFill>
                <a:cs typeface="+mn-ea"/>
                <a:sym typeface="+mn-lt"/>
              </a:rPr>
              <a:t> </a:t>
            </a:r>
            <a:r>
              <a:rPr lang="id-ID" sz="1600" i="1">
                <a:solidFill>
                  <a:schemeClr val="bg1"/>
                </a:solidFill>
                <a:cs typeface="+mn-ea"/>
                <a:sym typeface="+mn-lt"/>
              </a:rPr>
              <a:t>i</a:t>
            </a:r>
            <a:r>
              <a:rPr lang="en-US" sz="1600" i="1">
                <a:solidFill>
                  <a:schemeClr val="bg1"/>
                </a:solidFill>
                <a:cs typeface="+mn-ea"/>
                <a:sym typeface="+mn-lt"/>
              </a:rPr>
              <a:t>psum has been the</a:t>
            </a:r>
            <a:r>
              <a:rPr lang="id-ID" sz="1600" i="1">
                <a:solidFill>
                  <a:schemeClr val="bg1"/>
                </a:solidFill>
                <a:cs typeface="+mn-ea"/>
                <a:sym typeface="+mn-lt"/>
              </a:rPr>
              <a:t> best</a:t>
            </a:r>
            <a:r>
              <a:rPr lang="en-US" sz="1600" i="1">
                <a:solidFill>
                  <a:schemeClr val="bg1"/>
                </a:solidFill>
                <a:cs typeface="+mn-ea"/>
                <a:sym typeface="+mn-lt"/>
              </a:rPr>
              <a:t> industry</a:t>
            </a:r>
            <a:r>
              <a:rPr lang="id-ID" sz="1600" i="1">
                <a:solidFill>
                  <a:schemeClr val="bg1"/>
                </a:solidFill>
                <a:cs typeface="+mn-ea"/>
                <a:sym typeface="+mn-lt"/>
              </a:rPr>
              <a:t> </a:t>
            </a:r>
            <a:r>
              <a:rPr lang="en-US" sz="1600" i="1">
                <a:solidFill>
                  <a:schemeClr val="bg1"/>
                </a:solidFill>
                <a:cs typeface="+mn-ea"/>
                <a:sym typeface="+mn-lt"/>
              </a:rPr>
              <a:t>standard dummy text ever since the 1500s</a:t>
            </a:r>
            <a:r>
              <a:rPr lang="id-ID" sz="1600" i="1">
                <a:solidFill>
                  <a:schemeClr val="bg1"/>
                </a:solidFill>
                <a:cs typeface="+mn-ea"/>
                <a:sym typeface="+mn-lt"/>
              </a:rPr>
              <a:t>”</a:t>
            </a:r>
            <a:endParaRPr lang="id-ID" sz="1600" i="1">
              <a:solidFill>
                <a:schemeClr val="bg1"/>
              </a:solidFill>
              <a:cs typeface="+mn-ea"/>
              <a:sym typeface="+mn-lt"/>
            </a:endParaRPr>
          </a:p>
        </p:txBody>
      </p:sp>
      <p:grpSp>
        <p:nvGrpSpPr>
          <p:cNvPr id="20" name="Group 7"/>
          <p:cNvGrpSpPr/>
          <p:nvPr/>
        </p:nvGrpSpPr>
        <p:grpSpPr>
          <a:xfrm>
            <a:off x="6848017" y="4781814"/>
            <a:ext cx="3730604" cy="1011006"/>
            <a:chOff x="6222714" y="4371515"/>
            <a:chExt cx="4509178" cy="1222003"/>
          </a:xfrm>
        </p:grpSpPr>
        <p:grpSp>
          <p:nvGrpSpPr>
            <p:cNvPr id="21" name="Group 2"/>
            <p:cNvGrpSpPr/>
            <p:nvPr/>
          </p:nvGrpSpPr>
          <p:grpSpPr>
            <a:xfrm>
              <a:off x="7879795" y="4398503"/>
              <a:ext cx="1195017" cy="1195015"/>
              <a:chOff x="8727224" y="4894754"/>
              <a:chExt cx="711120" cy="711120"/>
            </a:xfrm>
          </p:grpSpPr>
          <p:sp>
            <p:nvSpPr>
              <p:cNvPr id="22" name="Oval 15"/>
              <p:cNvSpPr/>
              <p:nvPr/>
            </p:nvSpPr>
            <p:spPr>
              <a:xfrm>
                <a:off x="8727224" y="4894754"/>
                <a:ext cx="711120" cy="711120"/>
              </a:xfrm>
              <a:prstGeom prst="ellipse">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d-ID">
                  <a:cs typeface="+mn-ea"/>
                  <a:sym typeface="+mn-lt"/>
                </a:endParaRPr>
              </a:p>
            </p:txBody>
          </p:sp>
          <p:sp>
            <p:nvSpPr>
              <p:cNvPr id="23" name="Freeform 84"/>
              <p:cNvSpPr>
                <a:spLocks noEditPoints="1"/>
              </p:cNvSpPr>
              <p:nvPr/>
            </p:nvSpPr>
            <p:spPr bwMode="auto">
              <a:xfrm>
                <a:off x="8886863" y="5119920"/>
                <a:ext cx="391842" cy="256056"/>
              </a:xfrm>
              <a:custGeom>
                <a:avLst/>
                <a:gdLst>
                  <a:gd name="T0" fmla="*/ 112 w 128"/>
                  <a:gd name="T1" fmla="*/ 0 h 84"/>
                  <a:gd name="T2" fmla="*/ 16 w 128"/>
                  <a:gd name="T3" fmla="*/ 0 h 84"/>
                  <a:gd name="T4" fmla="*/ 0 w 128"/>
                  <a:gd name="T5" fmla="*/ 16 h 84"/>
                  <a:gd name="T6" fmla="*/ 0 w 128"/>
                  <a:gd name="T7" fmla="*/ 68 h 84"/>
                  <a:gd name="T8" fmla="*/ 16 w 128"/>
                  <a:gd name="T9" fmla="*/ 84 h 84"/>
                  <a:gd name="T10" fmla="*/ 112 w 128"/>
                  <a:gd name="T11" fmla="*/ 84 h 84"/>
                  <a:gd name="T12" fmla="*/ 128 w 128"/>
                  <a:gd name="T13" fmla="*/ 68 h 84"/>
                  <a:gd name="T14" fmla="*/ 128 w 128"/>
                  <a:gd name="T15" fmla="*/ 16 h 84"/>
                  <a:gd name="T16" fmla="*/ 112 w 128"/>
                  <a:gd name="T17" fmla="*/ 0 h 84"/>
                  <a:gd name="T18" fmla="*/ 8 w 128"/>
                  <a:gd name="T19" fmla="*/ 21 h 84"/>
                  <a:gd name="T20" fmla="*/ 36 w 128"/>
                  <a:gd name="T21" fmla="*/ 42 h 84"/>
                  <a:gd name="T22" fmla="*/ 8 w 128"/>
                  <a:gd name="T23" fmla="*/ 63 h 84"/>
                  <a:gd name="T24" fmla="*/ 8 w 128"/>
                  <a:gd name="T25" fmla="*/ 21 h 84"/>
                  <a:gd name="T26" fmla="*/ 120 w 128"/>
                  <a:gd name="T27" fmla="*/ 68 h 84"/>
                  <a:gd name="T28" fmla="*/ 112 w 128"/>
                  <a:gd name="T29" fmla="*/ 76 h 84"/>
                  <a:gd name="T30" fmla="*/ 16 w 128"/>
                  <a:gd name="T31" fmla="*/ 76 h 84"/>
                  <a:gd name="T32" fmla="*/ 8 w 128"/>
                  <a:gd name="T33" fmla="*/ 68 h 84"/>
                  <a:gd name="T34" fmla="*/ 39 w 128"/>
                  <a:gd name="T35" fmla="*/ 45 h 84"/>
                  <a:gd name="T36" fmla="*/ 57 w 128"/>
                  <a:gd name="T37" fmla="*/ 58 h 84"/>
                  <a:gd name="T38" fmla="*/ 64 w 128"/>
                  <a:gd name="T39" fmla="*/ 60 h 84"/>
                  <a:gd name="T40" fmla="*/ 71 w 128"/>
                  <a:gd name="T41" fmla="*/ 58 h 84"/>
                  <a:gd name="T42" fmla="*/ 89 w 128"/>
                  <a:gd name="T43" fmla="*/ 45 h 84"/>
                  <a:gd name="T44" fmla="*/ 120 w 128"/>
                  <a:gd name="T45" fmla="*/ 68 h 84"/>
                  <a:gd name="T46" fmla="*/ 120 w 128"/>
                  <a:gd name="T47" fmla="*/ 63 h 84"/>
                  <a:gd name="T48" fmla="*/ 92 w 128"/>
                  <a:gd name="T49" fmla="*/ 42 h 84"/>
                  <a:gd name="T50" fmla="*/ 120 w 128"/>
                  <a:gd name="T51" fmla="*/ 21 h 84"/>
                  <a:gd name="T52" fmla="*/ 120 w 128"/>
                  <a:gd name="T53" fmla="*/ 63 h 84"/>
                  <a:gd name="T54" fmla="*/ 69 w 128"/>
                  <a:gd name="T55" fmla="*/ 54 h 84"/>
                  <a:gd name="T56" fmla="*/ 64 w 128"/>
                  <a:gd name="T57" fmla="*/ 56 h 84"/>
                  <a:gd name="T58" fmla="*/ 59 w 128"/>
                  <a:gd name="T59" fmla="*/ 54 h 84"/>
                  <a:gd name="T60" fmla="*/ 43 w 128"/>
                  <a:gd name="T61" fmla="*/ 42 h 84"/>
                  <a:gd name="T62" fmla="*/ 39 w 128"/>
                  <a:gd name="T63" fmla="*/ 40 h 84"/>
                  <a:gd name="T64" fmla="*/ 8 w 128"/>
                  <a:gd name="T65" fmla="*/ 16 h 84"/>
                  <a:gd name="T66" fmla="*/ 8 w 128"/>
                  <a:gd name="T67" fmla="*/ 16 h 84"/>
                  <a:gd name="T68" fmla="*/ 16 w 128"/>
                  <a:gd name="T69" fmla="*/ 8 h 84"/>
                  <a:gd name="T70" fmla="*/ 112 w 128"/>
                  <a:gd name="T71" fmla="*/ 8 h 84"/>
                  <a:gd name="T72" fmla="*/ 120 w 128"/>
                  <a:gd name="T73" fmla="*/ 16 h 84"/>
                  <a:gd name="T74" fmla="*/ 69 w 128"/>
                  <a:gd name="T75" fmla="*/ 5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8" h="84">
                    <a:moveTo>
                      <a:pt x="112" y="0"/>
                    </a:moveTo>
                    <a:cubicBezTo>
                      <a:pt x="16" y="0"/>
                      <a:pt x="16" y="0"/>
                      <a:pt x="16" y="0"/>
                    </a:cubicBezTo>
                    <a:cubicBezTo>
                      <a:pt x="7" y="0"/>
                      <a:pt x="0" y="7"/>
                      <a:pt x="0" y="16"/>
                    </a:cubicBezTo>
                    <a:cubicBezTo>
                      <a:pt x="0" y="68"/>
                      <a:pt x="0" y="68"/>
                      <a:pt x="0" y="68"/>
                    </a:cubicBezTo>
                    <a:cubicBezTo>
                      <a:pt x="0" y="77"/>
                      <a:pt x="7" y="84"/>
                      <a:pt x="16" y="84"/>
                    </a:cubicBezTo>
                    <a:cubicBezTo>
                      <a:pt x="112" y="84"/>
                      <a:pt x="112" y="84"/>
                      <a:pt x="112" y="84"/>
                    </a:cubicBezTo>
                    <a:cubicBezTo>
                      <a:pt x="121" y="84"/>
                      <a:pt x="128" y="77"/>
                      <a:pt x="128" y="68"/>
                    </a:cubicBezTo>
                    <a:cubicBezTo>
                      <a:pt x="128" y="16"/>
                      <a:pt x="128" y="16"/>
                      <a:pt x="128" y="16"/>
                    </a:cubicBezTo>
                    <a:cubicBezTo>
                      <a:pt x="128" y="7"/>
                      <a:pt x="121" y="0"/>
                      <a:pt x="112" y="0"/>
                    </a:cubicBezTo>
                    <a:close/>
                    <a:moveTo>
                      <a:pt x="8" y="21"/>
                    </a:moveTo>
                    <a:cubicBezTo>
                      <a:pt x="36" y="42"/>
                      <a:pt x="36" y="42"/>
                      <a:pt x="36" y="42"/>
                    </a:cubicBezTo>
                    <a:cubicBezTo>
                      <a:pt x="8" y="63"/>
                      <a:pt x="8" y="63"/>
                      <a:pt x="8" y="63"/>
                    </a:cubicBezTo>
                    <a:lnTo>
                      <a:pt x="8" y="21"/>
                    </a:lnTo>
                    <a:close/>
                    <a:moveTo>
                      <a:pt x="120" y="68"/>
                    </a:moveTo>
                    <a:cubicBezTo>
                      <a:pt x="120" y="72"/>
                      <a:pt x="116" y="76"/>
                      <a:pt x="112" y="76"/>
                    </a:cubicBezTo>
                    <a:cubicBezTo>
                      <a:pt x="16" y="76"/>
                      <a:pt x="16" y="76"/>
                      <a:pt x="16" y="76"/>
                    </a:cubicBezTo>
                    <a:cubicBezTo>
                      <a:pt x="12" y="76"/>
                      <a:pt x="8" y="72"/>
                      <a:pt x="8" y="68"/>
                    </a:cubicBezTo>
                    <a:cubicBezTo>
                      <a:pt x="39" y="45"/>
                      <a:pt x="39" y="45"/>
                      <a:pt x="39" y="45"/>
                    </a:cubicBezTo>
                    <a:cubicBezTo>
                      <a:pt x="57" y="58"/>
                      <a:pt x="57" y="58"/>
                      <a:pt x="57" y="58"/>
                    </a:cubicBezTo>
                    <a:cubicBezTo>
                      <a:pt x="59" y="59"/>
                      <a:pt x="61" y="60"/>
                      <a:pt x="64" y="60"/>
                    </a:cubicBezTo>
                    <a:cubicBezTo>
                      <a:pt x="67" y="60"/>
                      <a:pt x="69" y="59"/>
                      <a:pt x="71" y="58"/>
                    </a:cubicBezTo>
                    <a:cubicBezTo>
                      <a:pt x="89" y="45"/>
                      <a:pt x="89" y="45"/>
                      <a:pt x="89" y="45"/>
                    </a:cubicBezTo>
                    <a:cubicBezTo>
                      <a:pt x="120" y="68"/>
                      <a:pt x="120" y="68"/>
                      <a:pt x="120" y="68"/>
                    </a:cubicBezTo>
                    <a:close/>
                    <a:moveTo>
                      <a:pt x="120" y="63"/>
                    </a:moveTo>
                    <a:cubicBezTo>
                      <a:pt x="92" y="42"/>
                      <a:pt x="92" y="42"/>
                      <a:pt x="92" y="42"/>
                    </a:cubicBezTo>
                    <a:cubicBezTo>
                      <a:pt x="120" y="21"/>
                      <a:pt x="120" y="21"/>
                      <a:pt x="120" y="21"/>
                    </a:cubicBezTo>
                    <a:lnTo>
                      <a:pt x="120" y="63"/>
                    </a:lnTo>
                    <a:close/>
                    <a:moveTo>
                      <a:pt x="69" y="54"/>
                    </a:moveTo>
                    <a:cubicBezTo>
                      <a:pt x="67" y="55"/>
                      <a:pt x="66" y="56"/>
                      <a:pt x="64" y="56"/>
                    </a:cubicBezTo>
                    <a:cubicBezTo>
                      <a:pt x="62" y="56"/>
                      <a:pt x="61" y="55"/>
                      <a:pt x="59" y="54"/>
                    </a:cubicBezTo>
                    <a:cubicBezTo>
                      <a:pt x="43" y="42"/>
                      <a:pt x="43" y="42"/>
                      <a:pt x="43" y="42"/>
                    </a:cubicBezTo>
                    <a:cubicBezTo>
                      <a:pt x="39" y="40"/>
                      <a:pt x="39" y="40"/>
                      <a:pt x="39" y="40"/>
                    </a:cubicBezTo>
                    <a:cubicBezTo>
                      <a:pt x="8" y="16"/>
                      <a:pt x="8" y="16"/>
                      <a:pt x="8" y="16"/>
                    </a:cubicBezTo>
                    <a:cubicBezTo>
                      <a:pt x="8" y="16"/>
                      <a:pt x="8" y="16"/>
                      <a:pt x="8" y="16"/>
                    </a:cubicBezTo>
                    <a:cubicBezTo>
                      <a:pt x="8" y="12"/>
                      <a:pt x="12" y="8"/>
                      <a:pt x="16" y="8"/>
                    </a:cubicBezTo>
                    <a:cubicBezTo>
                      <a:pt x="112" y="8"/>
                      <a:pt x="112" y="8"/>
                      <a:pt x="112" y="8"/>
                    </a:cubicBezTo>
                    <a:cubicBezTo>
                      <a:pt x="116" y="8"/>
                      <a:pt x="120" y="12"/>
                      <a:pt x="120" y="16"/>
                    </a:cubicBezTo>
                    <a:lnTo>
                      <a:pt x="69" y="54"/>
                    </a:lnTo>
                    <a:close/>
                  </a:path>
                </a:pathLst>
              </a:custGeom>
              <a:solidFill>
                <a:schemeClr val="bg1"/>
              </a:solidFill>
              <a:ln>
                <a:noFill/>
              </a:ln>
            </p:spPr>
            <p:txBody>
              <a:bodyPr vert="horz" wrap="square" lIns="91440" tIns="45720" rIns="91440" bIns="45720" numCol="1" anchor="t" anchorCtr="0" compatLnSpc="1"/>
              <a:lstStyle/>
              <a:p>
                <a:pPr algn="r"/>
                <a:endParaRPr lang="id-ID">
                  <a:cs typeface="+mn-ea"/>
                  <a:sym typeface="+mn-lt"/>
                </a:endParaRPr>
              </a:p>
            </p:txBody>
          </p:sp>
        </p:grpSp>
        <p:grpSp>
          <p:nvGrpSpPr>
            <p:cNvPr id="24" name="Group 1"/>
            <p:cNvGrpSpPr/>
            <p:nvPr/>
          </p:nvGrpSpPr>
          <p:grpSpPr>
            <a:xfrm>
              <a:off x="6222714" y="4380820"/>
              <a:ext cx="1195017" cy="1195015"/>
              <a:chOff x="7741143" y="4876878"/>
              <a:chExt cx="711120" cy="711120"/>
            </a:xfrm>
          </p:grpSpPr>
          <p:sp>
            <p:nvSpPr>
              <p:cNvPr id="32" name="Oval 14"/>
              <p:cNvSpPr/>
              <p:nvPr/>
            </p:nvSpPr>
            <p:spPr>
              <a:xfrm>
                <a:off x="7741143" y="4876878"/>
                <a:ext cx="711120" cy="711120"/>
              </a:xfrm>
              <a:prstGeom prst="ellipse">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d-ID">
                  <a:cs typeface="+mn-ea"/>
                  <a:sym typeface="+mn-lt"/>
                </a:endParaRPr>
              </a:p>
            </p:txBody>
          </p:sp>
          <p:grpSp>
            <p:nvGrpSpPr>
              <p:cNvPr id="33" name="Group 17"/>
              <p:cNvGrpSpPr/>
              <p:nvPr/>
            </p:nvGrpSpPr>
            <p:grpSpPr>
              <a:xfrm>
                <a:off x="7940813" y="5031456"/>
                <a:ext cx="311780" cy="416164"/>
                <a:chOff x="3796828" y="2743604"/>
                <a:chExt cx="299688" cy="400024"/>
              </a:xfrm>
              <a:solidFill>
                <a:schemeClr val="bg1"/>
              </a:solidFill>
            </p:grpSpPr>
            <p:sp>
              <p:nvSpPr>
                <p:cNvPr id="34" name="Freeform 109"/>
                <p:cNvSpPr>
                  <a:spLocks noEditPoints="1"/>
                </p:cNvSpPr>
                <p:nvPr/>
              </p:nvSpPr>
              <p:spPr bwMode="auto">
                <a:xfrm>
                  <a:off x="3872080" y="2814896"/>
                  <a:ext cx="149184" cy="150504"/>
                </a:xfrm>
                <a:custGeom>
                  <a:avLst/>
                  <a:gdLst>
                    <a:gd name="T0" fmla="*/ 24 w 48"/>
                    <a:gd name="T1" fmla="*/ 48 h 48"/>
                    <a:gd name="T2" fmla="*/ 48 w 48"/>
                    <a:gd name="T3" fmla="*/ 24 h 48"/>
                    <a:gd name="T4" fmla="*/ 24 w 48"/>
                    <a:gd name="T5" fmla="*/ 0 h 48"/>
                    <a:gd name="T6" fmla="*/ 0 w 48"/>
                    <a:gd name="T7" fmla="*/ 24 h 48"/>
                    <a:gd name="T8" fmla="*/ 24 w 48"/>
                    <a:gd name="T9" fmla="*/ 48 h 48"/>
                    <a:gd name="T10" fmla="*/ 24 w 48"/>
                    <a:gd name="T11" fmla="*/ 4 h 48"/>
                    <a:gd name="T12" fmla="*/ 44 w 48"/>
                    <a:gd name="T13" fmla="*/ 24 h 48"/>
                    <a:gd name="T14" fmla="*/ 24 w 48"/>
                    <a:gd name="T15" fmla="*/ 44 h 48"/>
                    <a:gd name="T16" fmla="*/ 4 w 48"/>
                    <a:gd name="T17" fmla="*/ 24 h 48"/>
                    <a:gd name="T18" fmla="*/ 24 w 48"/>
                    <a:gd name="T19" fmla="*/ 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8">
                      <a:moveTo>
                        <a:pt x="24" y="48"/>
                      </a:moveTo>
                      <a:cubicBezTo>
                        <a:pt x="37" y="48"/>
                        <a:pt x="48" y="37"/>
                        <a:pt x="48" y="24"/>
                      </a:cubicBezTo>
                      <a:cubicBezTo>
                        <a:pt x="48" y="11"/>
                        <a:pt x="37" y="0"/>
                        <a:pt x="24" y="0"/>
                      </a:cubicBezTo>
                      <a:cubicBezTo>
                        <a:pt x="11" y="0"/>
                        <a:pt x="0" y="11"/>
                        <a:pt x="0" y="24"/>
                      </a:cubicBezTo>
                      <a:cubicBezTo>
                        <a:pt x="0" y="37"/>
                        <a:pt x="11" y="48"/>
                        <a:pt x="24" y="48"/>
                      </a:cubicBezTo>
                      <a:close/>
                      <a:moveTo>
                        <a:pt x="24" y="4"/>
                      </a:moveTo>
                      <a:cubicBezTo>
                        <a:pt x="35" y="4"/>
                        <a:pt x="44" y="13"/>
                        <a:pt x="44" y="24"/>
                      </a:cubicBezTo>
                      <a:cubicBezTo>
                        <a:pt x="44" y="35"/>
                        <a:pt x="35" y="44"/>
                        <a:pt x="24" y="44"/>
                      </a:cubicBezTo>
                      <a:cubicBezTo>
                        <a:pt x="13" y="44"/>
                        <a:pt x="4" y="35"/>
                        <a:pt x="4" y="24"/>
                      </a:cubicBezTo>
                      <a:cubicBezTo>
                        <a:pt x="4" y="13"/>
                        <a:pt x="13" y="4"/>
                        <a:pt x="2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lgn="r"/>
                  <a:endParaRPr lang="id-ID">
                    <a:cs typeface="+mn-ea"/>
                    <a:sym typeface="+mn-lt"/>
                  </a:endParaRPr>
                </a:p>
              </p:txBody>
            </p:sp>
            <p:sp>
              <p:nvSpPr>
                <p:cNvPr id="35" name="Freeform 110"/>
                <p:cNvSpPr>
                  <a:spLocks noEditPoints="1"/>
                </p:cNvSpPr>
                <p:nvPr/>
              </p:nvSpPr>
              <p:spPr bwMode="auto">
                <a:xfrm>
                  <a:off x="3796828" y="2743604"/>
                  <a:ext cx="299688" cy="400024"/>
                </a:xfrm>
                <a:custGeom>
                  <a:avLst/>
                  <a:gdLst>
                    <a:gd name="T0" fmla="*/ 48 w 96"/>
                    <a:gd name="T1" fmla="*/ 0 h 128"/>
                    <a:gd name="T2" fmla="*/ 0 w 96"/>
                    <a:gd name="T3" fmla="*/ 48 h 128"/>
                    <a:gd name="T4" fmla="*/ 41 w 96"/>
                    <a:gd name="T5" fmla="*/ 125 h 128"/>
                    <a:gd name="T6" fmla="*/ 48 w 96"/>
                    <a:gd name="T7" fmla="*/ 128 h 128"/>
                    <a:gd name="T8" fmla="*/ 48 w 96"/>
                    <a:gd name="T9" fmla="*/ 128 h 128"/>
                    <a:gd name="T10" fmla="*/ 54 w 96"/>
                    <a:gd name="T11" fmla="*/ 125 h 128"/>
                    <a:gd name="T12" fmla="*/ 96 w 96"/>
                    <a:gd name="T13" fmla="*/ 48 h 128"/>
                    <a:gd name="T14" fmla="*/ 48 w 96"/>
                    <a:gd name="T15" fmla="*/ 0 h 128"/>
                    <a:gd name="T16" fmla="*/ 48 w 96"/>
                    <a:gd name="T17" fmla="*/ 120 h 128"/>
                    <a:gd name="T18" fmla="*/ 48 w 96"/>
                    <a:gd name="T19" fmla="*/ 120 h 128"/>
                    <a:gd name="T20" fmla="*/ 47 w 96"/>
                    <a:gd name="T21" fmla="*/ 119 h 128"/>
                    <a:gd name="T22" fmla="*/ 8 w 96"/>
                    <a:gd name="T23" fmla="*/ 48 h 128"/>
                    <a:gd name="T24" fmla="*/ 48 w 96"/>
                    <a:gd name="T25" fmla="*/ 8 h 128"/>
                    <a:gd name="T26" fmla="*/ 88 w 96"/>
                    <a:gd name="T27" fmla="*/ 48 h 128"/>
                    <a:gd name="T28" fmla="*/ 48 w 96"/>
                    <a:gd name="T29" fmla="*/ 12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6" h="128">
                      <a:moveTo>
                        <a:pt x="48" y="0"/>
                      </a:moveTo>
                      <a:cubicBezTo>
                        <a:pt x="22" y="0"/>
                        <a:pt x="0" y="21"/>
                        <a:pt x="0" y="48"/>
                      </a:cubicBezTo>
                      <a:cubicBezTo>
                        <a:pt x="0" y="76"/>
                        <a:pt x="24" y="105"/>
                        <a:pt x="41" y="125"/>
                      </a:cubicBezTo>
                      <a:cubicBezTo>
                        <a:pt x="42" y="125"/>
                        <a:pt x="44" y="128"/>
                        <a:pt x="48" y="128"/>
                      </a:cubicBezTo>
                      <a:cubicBezTo>
                        <a:pt x="48" y="128"/>
                        <a:pt x="48" y="128"/>
                        <a:pt x="48" y="128"/>
                      </a:cubicBezTo>
                      <a:cubicBezTo>
                        <a:pt x="52" y="128"/>
                        <a:pt x="54" y="125"/>
                        <a:pt x="54" y="125"/>
                      </a:cubicBezTo>
                      <a:cubicBezTo>
                        <a:pt x="72" y="105"/>
                        <a:pt x="96" y="76"/>
                        <a:pt x="96" y="48"/>
                      </a:cubicBezTo>
                      <a:cubicBezTo>
                        <a:pt x="96" y="21"/>
                        <a:pt x="74" y="0"/>
                        <a:pt x="48" y="0"/>
                      </a:cubicBezTo>
                      <a:close/>
                      <a:moveTo>
                        <a:pt x="48" y="120"/>
                      </a:moveTo>
                      <a:cubicBezTo>
                        <a:pt x="48" y="120"/>
                        <a:pt x="48" y="120"/>
                        <a:pt x="48" y="120"/>
                      </a:cubicBezTo>
                      <a:cubicBezTo>
                        <a:pt x="48" y="120"/>
                        <a:pt x="48" y="120"/>
                        <a:pt x="47" y="119"/>
                      </a:cubicBezTo>
                      <a:cubicBezTo>
                        <a:pt x="33" y="103"/>
                        <a:pt x="8" y="74"/>
                        <a:pt x="8" y="48"/>
                      </a:cubicBezTo>
                      <a:cubicBezTo>
                        <a:pt x="8" y="26"/>
                        <a:pt x="26" y="8"/>
                        <a:pt x="48" y="8"/>
                      </a:cubicBezTo>
                      <a:cubicBezTo>
                        <a:pt x="70" y="8"/>
                        <a:pt x="88" y="26"/>
                        <a:pt x="88" y="48"/>
                      </a:cubicBezTo>
                      <a:cubicBezTo>
                        <a:pt x="88" y="74"/>
                        <a:pt x="63" y="103"/>
                        <a:pt x="48" y="1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lgn="r"/>
                  <a:endParaRPr lang="id-ID">
                    <a:cs typeface="+mn-ea"/>
                    <a:sym typeface="+mn-lt"/>
                  </a:endParaRPr>
                </a:p>
              </p:txBody>
            </p:sp>
          </p:grpSp>
        </p:grpSp>
        <p:grpSp>
          <p:nvGrpSpPr>
            <p:cNvPr id="36" name="Group 3"/>
            <p:cNvGrpSpPr/>
            <p:nvPr/>
          </p:nvGrpSpPr>
          <p:grpSpPr>
            <a:xfrm>
              <a:off x="9536875" y="4371515"/>
              <a:ext cx="1195017" cy="1195015"/>
              <a:chOff x="9713305" y="4871341"/>
              <a:chExt cx="711120" cy="711120"/>
            </a:xfrm>
          </p:grpSpPr>
          <p:sp>
            <p:nvSpPr>
              <p:cNvPr id="37" name="Oval 13"/>
              <p:cNvSpPr/>
              <p:nvPr/>
            </p:nvSpPr>
            <p:spPr>
              <a:xfrm>
                <a:off x="9713305" y="4871341"/>
                <a:ext cx="711120" cy="711120"/>
              </a:xfrm>
              <a:prstGeom prst="ellipse">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d-ID">
                  <a:cs typeface="+mn-ea"/>
                  <a:sym typeface="+mn-lt"/>
                </a:endParaRPr>
              </a:p>
            </p:txBody>
          </p:sp>
          <p:grpSp>
            <p:nvGrpSpPr>
              <p:cNvPr id="38" name="Group 20"/>
              <p:cNvGrpSpPr/>
              <p:nvPr/>
            </p:nvGrpSpPr>
            <p:grpSpPr>
              <a:xfrm>
                <a:off x="9895231" y="5048965"/>
                <a:ext cx="410770" cy="370760"/>
                <a:chOff x="3355975" y="954088"/>
                <a:chExt cx="733426" cy="661987"/>
              </a:xfrm>
              <a:solidFill>
                <a:schemeClr val="bg1"/>
              </a:solidFill>
            </p:grpSpPr>
            <p:sp>
              <p:nvSpPr>
                <p:cNvPr id="39" name="Rectangle 6"/>
                <p:cNvSpPr>
                  <a:spLocks noChangeArrowheads="1"/>
                </p:cNvSpPr>
                <p:nvPr/>
              </p:nvSpPr>
              <p:spPr bwMode="auto">
                <a:xfrm>
                  <a:off x="3476625" y="1155700"/>
                  <a:ext cx="293688" cy="190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lgn="r"/>
                  <a:endParaRPr lang="id-ID">
                    <a:cs typeface="+mn-ea"/>
                    <a:sym typeface="+mn-lt"/>
                  </a:endParaRPr>
                </a:p>
              </p:txBody>
            </p:sp>
            <p:sp>
              <p:nvSpPr>
                <p:cNvPr id="44" name="Rectangle 7"/>
                <p:cNvSpPr>
                  <a:spLocks noChangeArrowheads="1"/>
                </p:cNvSpPr>
                <p:nvPr/>
              </p:nvSpPr>
              <p:spPr bwMode="auto">
                <a:xfrm>
                  <a:off x="3476625" y="1238250"/>
                  <a:ext cx="236538" cy="206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lgn="r"/>
                  <a:endParaRPr lang="id-ID">
                    <a:cs typeface="+mn-ea"/>
                    <a:sym typeface="+mn-lt"/>
                  </a:endParaRPr>
                </a:p>
              </p:txBody>
            </p:sp>
            <p:sp>
              <p:nvSpPr>
                <p:cNvPr id="45" name="Rectangle 8"/>
                <p:cNvSpPr>
                  <a:spLocks noChangeArrowheads="1"/>
                </p:cNvSpPr>
                <p:nvPr/>
              </p:nvSpPr>
              <p:spPr bwMode="auto">
                <a:xfrm>
                  <a:off x="3476625" y="1325563"/>
                  <a:ext cx="173038" cy="206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algn="r"/>
                  <a:endParaRPr lang="id-ID">
                    <a:cs typeface="+mn-ea"/>
                    <a:sym typeface="+mn-lt"/>
                  </a:endParaRPr>
                </a:p>
              </p:txBody>
            </p:sp>
            <p:grpSp>
              <p:nvGrpSpPr>
                <p:cNvPr id="46" name="Group 24"/>
                <p:cNvGrpSpPr/>
                <p:nvPr/>
              </p:nvGrpSpPr>
              <p:grpSpPr>
                <a:xfrm>
                  <a:off x="3355975" y="954088"/>
                  <a:ext cx="733426" cy="661987"/>
                  <a:chOff x="3355975" y="954088"/>
                  <a:chExt cx="733426" cy="661987"/>
                </a:xfrm>
                <a:grpFill/>
              </p:grpSpPr>
              <p:sp>
                <p:nvSpPr>
                  <p:cNvPr id="47" name="Freeform 5"/>
                  <p:cNvSpPr>
                    <a:spLocks noEditPoints="1"/>
                  </p:cNvSpPr>
                  <p:nvPr/>
                </p:nvSpPr>
                <p:spPr bwMode="auto">
                  <a:xfrm>
                    <a:off x="3355975" y="954088"/>
                    <a:ext cx="534988" cy="661987"/>
                  </a:xfrm>
                  <a:custGeom>
                    <a:avLst/>
                    <a:gdLst>
                      <a:gd name="T0" fmla="*/ 312 w 337"/>
                      <a:gd name="T1" fmla="*/ 392 h 417"/>
                      <a:gd name="T2" fmla="*/ 25 w 337"/>
                      <a:gd name="T3" fmla="*/ 392 h 417"/>
                      <a:gd name="T4" fmla="*/ 25 w 337"/>
                      <a:gd name="T5" fmla="*/ 101 h 417"/>
                      <a:gd name="T6" fmla="*/ 100 w 337"/>
                      <a:gd name="T7" fmla="*/ 101 h 417"/>
                      <a:gd name="T8" fmla="*/ 100 w 337"/>
                      <a:gd name="T9" fmla="*/ 26 h 417"/>
                      <a:gd name="T10" fmla="*/ 312 w 337"/>
                      <a:gd name="T11" fmla="*/ 26 h 417"/>
                      <a:gd name="T12" fmla="*/ 312 w 337"/>
                      <a:gd name="T13" fmla="*/ 134 h 417"/>
                      <a:gd name="T14" fmla="*/ 337 w 337"/>
                      <a:gd name="T15" fmla="*/ 108 h 417"/>
                      <a:gd name="T16" fmla="*/ 337 w 337"/>
                      <a:gd name="T17" fmla="*/ 0 h 417"/>
                      <a:gd name="T18" fmla="*/ 89 w 337"/>
                      <a:gd name="T19" fmla="*/ 0 h 417"/>
                      <a:gd name="T20" fmla="*/ 0 w 337"/>
                      <a:gd name="T21" fmla="*/ 89 h 417"/>
                      <a:gd name="T22" fmla="*/ 0 w 337"/>
                      <a:gd name="T23" fmla="*/ 417 h 417"/>
                      <a:gd name="T24" fmla="*/ 337 w 337"/>
                      <a:gd name="T25" fmla="*/ 417 h 417"/>
                      <a:gd name="T26" fmla="*/ 337 w 337"/>
                      <a:gd name="T27" fmla="*/ 286 h 417"/>
                      <a:gd name="T28" fmla="*/ 312 w 337"/>
                      <a:gd name="T29" fmla="*/ 312 h 417"/>
                      <a:gd name="T30" fmla="*/ 312 w 337"/>
                      <a:gd name="T31" fmla="*/ 392 h 417"/>
                      <a:gd name="T32" fmla="*/ 37 w 337"/>
                      <a:gd name="T33" fmla="*/ 88 h 417"/>
                      <a:gd name="T34" fmla="*/ 88 w 337"/>
                      <a:gd name="T35" fmla="*/ 37 h 417"/>
                      <a:gd name="T36" fmla="*/ 88 w 337"/>
                      <a:gd name="T37" fmla="*/ 88 h 417"/>
                      <a:gd name="T38" fmla="*/ 37 w 337"/>
                      <a:gd name="T39" fmla="*/ 88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37" h="417">
                        <a:moveTo>
                          <a:pt x="312" y="392"/>
                        </a:moveTo>
                        <a:lnTo>
                          <a:pt x="25" y="392"/>
                        </a:lnTo>
                        <a:lnTo>
                          <a:pt x="25" y="101"/>
                        </a:lnTo>
                        <a:lnTo>
                          <a:pt x="100" y="101"/>
                        </a:lnTo>
                        <a:lnTo>
                          <a:pt x="100" y="26"/>
                        </a:lnTo>
                        <a:lnTo>
                          <a:pt x="312" y="26"/>
                        </a:lnTo>
                        <a:lnTo>
                          <a:pt x="312" y="134"/>
                        </a:lnTo>
                        <a:lnTo>
                          <a:pt x="337" y="108"/>
                        </a:lnTo>
                        <a:lnTo>
                          <a:pt x="337" y="0"/>
                        </a:lnTo>
                        <a:lnTo>
                          <a:pt x="89" y="0"/>
                        </a:lnTo>
                        <a:lnTo>
                          <a:pt x="0" y="89"/>
                        </a:lnTo>
                        <a:lnTo>
                          <a:pt x="0" y="417"/>
                        </a:lnTo>
                        <a:lnTo>
                          <a:pt x="337" y="417"/>
                        </a:lnTo>
                        <a:lnTo>
                          <a:pt x="337" y="286"/>
                        </a:lnTo>
                        <a:lnTo>
                          <a:pt x="312" y="312"/>
                        </a:lnTo>
                        <a:lnTo>
                          <a:pt x="312" y="392"/>
                        </a:lnTo>
                        <a:close/>
                        <a:moveTo>
                          <a:pt x="37" y="88"/>
                        </a:moveTo>
                        <a:lnTo>
                          <a:pt x="88" y="37"/>
                        </a:lnTo>
                        <a:lnTo>
                          <a:pt x="88" y="88"/>
                        </a:lnTo>
                        <a:lnTo>
                          <a:pt x="37" y="8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lgn="r"/>
                    <a:endParaRPr lang="id-ID">
                      <a:cs typeface="+mn-ea"/>
                      <a:sym typeface="+mn-lt"/>
                    </a:endParaRPr>
                  </a:p>
                </p:txBody>
              </p:sp>
              <p:sp>
                <p:nvSpPr>
                  <p:cNvPr id="48" name="Freeform 9"/>
                  <p:cNvSpPr>
                    <a:spLocks noEditPoints="1"/>
                  </p:cNvSpPr>
                  <p:nvPr/>
                </p:nvSpPr>
                <p:spPr bwMode="auto">
                  <a:xfrm>
                    <a:off x="3659188" y="1069975"/>
                    <a:ext cx="430213" cy="430212"/>
                  </a:xfrm>
                  <a:custGeom>
                    <a:avLst/>
                    <a:gdLst>
                      <a:gd name="T0" fmla="*/ 146 w 271"/>
                      <a:gd name="T1" fmla="*/ 35 h 271"/>
                      <a:gd name="T2" fmla="*/ 121 w 271"/>
                      <a:gd name="T3" fmla="*/ 61 h 271"/>
                      <a:gd name="T4" fmla="*/ 26 w 271"/>
                      <a:gd name="T5" fmla="*/ 156 h 271"/>
                      <a:gd name="T6" fmla="*/ 0 w 271"/>
                      <a:gd name="T7" fmla="*/ 271 h 271"/>
                      <a:gd name="T8" fmla="*/ 115 w 271"/>
                      <a:gd name="T9" fmla="*/ 245 h 271"/>
                      <a:gd name="T10" fmla="*/ 121 w 271"/>
                      <a:gd name="T11" fmla="*/ 239 h 271"/>
                      <a:gd name="T12" fmla="*/ 146 w 271"/>
                      <a:gd name="T13" fmla="*/ 213 h 271"/>
                      <a:gd name="T14" fmla="*/ 271 w 271"/>
                      <a:gd name="T15" fmla="*/ 89 h 271"/>
                      <a:gd name="T16" fmla="*/ 182 w 271"/>
                      <a:gd name="T17" fmla="*/ 0 h 271"/>
                      <a:gd name="T18" fmla="*/ 146 w 271"/>
                      <a:gd name="T19" fmla="*/ 35 h 271"/>
                      <a:gd name="T20" fmla="*/ 226 w 271"/>
                      <a:gd name="T21" fmla="*/ 68 h 271"/>
                      <a:gd name="T22" fmla="*/ 87 w 271"/>
                      <a:gd name="T23" fmla="*/ 207 h 271"/>
                      <a:gd name="T24" fmla="*/ 67 w 271"/>
                      <a:gd name="T25" fmla="*/ 187 h 271"/>
                      <a:gd name="T26" fmla="*/ 206 w 271"/>
                      <a:gd name="T27" fmla="*/ 48 h 271"/>
                      <a:gd name="T28" fmla="*/ 226 w 271"/>
                      <a:gd name="T29" fmla="*/ 68 h 271"/>
                      <a:gd name="T30" fmla="*/ 61 w 271"/>
                      <a:gd name="T31" fmla="*/ 181 h 271"/>
                      <a:gd name="T32" fmla="*/ 43 w 271"/>
                      <a:gd name="T33" fmla="*/ 163 h 271"/>
                      <a:gd name="T34" fmla="*/ 182 w 271"/>
                      <a:gd name="T35" fmla="*/ 24 h 271"/>
                      <a:gd name="T36" fmla="*/ 199 w 271"/>
                      <a:gd name="T37" fmla="*/ 42 h 271"/>
                      <a:gd name="T38" fmla="*/ 61 w 271"/>
                      <a:gd name="T39" fmla="*/ 181 h 271"/>
                      <a:gd name="T40" fmla="*/ 55 w 271"/>
                      <a:gd name="T41" fmla="*/ 187 h 271"/>
                      <a:gd name="T42" fmla="*/ 55 w 271"/>
                      <a:gd name="T43" fmla="*/ 187 h 271"/>
                      <a:gd name="T44" fmla="*/ 87 w 271"/>
                      <a:gd name="T45" fmla="*/ 219 h 271"/>
                      <a:gd name="T46" fmla="*/ 87 w 271"/>
                      <a:gd name="T47" fmla="*/ 219 h 271"/>
                      <a:gd name="T48" fmla="*/ 98 w 271"/>
                      <a:gd name="T49" fmla="*/ 230 h 271"/>
                      <a:gd name="T50" fmla="*/ 56 w 271"/>
                      <a:gd name="T51" fmla="*/ 240 h 271"/>
                      <a:gd name="T52" fmla="*/ 30 w 271"/>
                      <a:gd name="T53" fmla="*/ 215 h 271"/>
                      <a:gd name="T54" fmla="*/ 40 w 271"/>
                      <a:gd name="T55" fmla="*/ 172 h 271"/>
                      <a:gd name="T56" fmla="*/ 55 w 271"/>
                      <a:gd name="T57" fmla="*/ 187 h 271"/>
                      <a:gd name="T58" fmla="*/ 107 w 271"/>
                      <a:gd name="T59" fmla="*/ 227 h 271"/>
                      <a:gd name="T60" fmla="*/ 93 w 271"/>
                      <a:gd name="T61" fmla="*/ 213 h 271"/>
                      <a:gd name="T62" fmla="*/ 232 w 271"/>
                      <a:gd name="T63" fmla="*/ 75 h 271"/>
                      <a:gd name="T64" fmla="*/ 246 w 271"/>
                      <a:gd name="T65" fmla="*/ 89 h 271"/>
                      <a:gd name="T66" fmla="*/ 107 w 271"/>
                      <a:gd name="T67" fmla="*/ 227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1" h="271">
                        <a:moveTo>
                          <a:pt x="146" y="35"/>
                        </a:moveTo>
                        <a:lnTo>
                          <a:pt x="121" y="61"/>
                        </a:lnTo>
                        <a:lnTo>
                          <a:pt x="26" y="156"/>
                        </a:lnTo>
                        <a:lnTo>
                          <a:pt x="0" y="271"/>
                        </a:lnTo>
                        <a:lnTo>
                          <a:pt x="115" y="245"/>
                        </a:lnTo>
                        <a:lnTo>
                          <a:pt x="121" y="239"/>
                        </a:lnTo>
                        <a:lnTo>
                          <a:pt x="146" y="213"/>
                        </a:lnTo>
                        <a:lnTo>
                          <a:pt x="271" y="89"/>
                        </a:lnTo>
                        <a:lnTo>
                          <a:pt x="182" y="0"/>
                        </a:lnTo>
                        <a:lnTo>
                          <a:pt x="146" y="35"/>
                        </a:lnTo>
                        <a:close/>
                        <a:moveTo>
                          <a:pt x="226" y="68"/>
                        </a:moveTo>
                        <a:lnTo>
                          <a:pt x="87" y="207"/>
                        </a:lnTo>
                        <a:lnTo>
                          <a:pt x="67" y="187"/>
                        </a:lnTo>
                        <a:lnTo>
                          <a:pt x="206" y="48"/>
                        </a:lnTo>
                        <a:lnTo>
                          <a:pt x="226" y="68"/>
                        </a:lnTo>
                        <a:close/>
                        <a:moveTo>
                          <a:pt x="61" y="181"/>
                        </a:moveTo>
                        <a:lnTo>
                          <a:pt x="43" y="163"/>
                        </a:lnTo>
                        <a:lnTo>
                          <a:pt x="182" y="24"/>
                        </a:lnTo>
                        <a:lnTo>
                          <a:pt x="199" y="42"/>
                        </a:lnTo>
                        <a:lnTo>
                          <a:pt x="61" y="181"/>
                        </a:lnTo>
                        <a:close/>
                        <a:moveTo>
                          <a:pt x="55" y="187"/>
                        </a:moveTo>
                        <a:lnTo>
                          <a:pt x="55" y="187"/>
                        </a:lnTo>
                        <a:lnTo>
                          <a:pt x="87" y="219"/>
                        </a:lnTo>
                        <a:lnTo>
                          <a:pt x="87" y="219"/>
                        </a:lnTo>
                        <a:lnTo>
                          <a:pt x="98" y="230"/>
                        </a:lnTo>
                        <a:lnTo>
                          <a:pt x="56" y="240"/>
                        </a:lnTo>
                        <a:lnTo>
                          <a:pt x="30" y="215"/>
                        </a:lnTo>
                        <a:lnTo>
                          <a:pt x="40" y="172"/>
                        </a:lnTo>
                        <a:lnTo>
                          <a:pt x="55" y="187"/>
                        </a:lnTo>
                        <a:close/>
                        <a:moveTo>
                          <a:pt x="107" y="227"/>
                        </a:moveTo>
                        <a:lnTo>
                          <a:pt x="93" y="213"/>
                        </a:lnTo>
                        <a:lnTo>
                          <a:pt x="232" y="75"/>
                        </a:lnTo>
                        <a:lnTo>
                          <a:pt x="246" y="89"/>
                        </a:lnTo>
                        <a:lnTo>
                          <a:pt x="107" y="2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algn="r"/>
                    <a:endParaRPr lang="id-ID">
                      <a:cs typeface="+mn-ea"/>
                      <a:sym typeface="+mn-lt"/>
                    </a:endParaRPr>
                  </a:p>
                </p:txBody>
              </p:sp>
            </p:grpSp>
          </p:grpSp>
        </p:grpSp>
      </p:grpSp>
      <p:sp>
        <p:nvSpPr>
          <p:cNvPr id="50" name="TextBox 28"/>
          <p:cNvSpPr txBox="1"/>
          <p:nvPr/>
        </p:nvSpPr>
        <p:spPr>
          <a:xfrm>
            <a:off x="7873473" y="2004241"/>
            <a:ext cx="2646879" cy="584775"/>
          </a:xfrm>
          <a:prstGeom prst="rect">
            <a:avLst/>
          </a:prstGeom>
          <a:noFill/>
          <a:effectLst/>
        </p:spPr>
        <p:txBody>
          <a:bodyPr wrap="none" rtlCol="0">
            <a:spAutoFit/>
          </a:bodyPr>
          <a:lstStyle/>
          <a:p>
            <a:pPr algn="r"/>
            <a:r>
              <a:rPr lang="zh-CN" altLang="id-ID" sz="3200" dirty="0">
                <a:ln w="38100" cap="flat" cmpd="sng">
                  <a:noFill/>
                  <a:miter lim="800000"/>
                </a:ln>
                <a:solidFill>
                  <a:schemeClr val="tx1">
                    <a:lumMod val="85000"/>
                    <a:lumOff val="15000"/>
                  </a:schemeClr>
                </a:solidFill>
                <a:cs typeface="+mn-ea"/>
                <a:sym typeface="+mn-lt"/>
              </a:rPr>
              <a:t>添加文字内容</a:t>
            </a:r>
            <a:endParaRPr lang="zh-CN" altLang="id-ID" sz="3200" dirty="0">
              <a:ln w="38100" cap="flat" cmpd="sng">
                <a:noFill/>
                <a:miter lim="800000"/>
              </a:ln>
              <a:solidFill>
                <a:schemeClr val="tx1">
                  <a:lumMod val="85000"/>
                  <a:lumOff val="15000"/>
                </a:schemeClr>
              </a:solidFill>
              <a:cs typeface="+mn-ea"/>
              <a:sym typeface="+mn-lt"/>
            </a:endParaRPr>
          </a:p>
        </p:txBody>
      </p:sp>
      <p:sp>
        <p:nvSpPr>
          <p:cNvPr id="51" name="TextBox 29"/>
          <p:cNvSpPr txBox="1"/>
          <p:nvPr/>
        </p:nvSpPr>
        <p:spPr>
          <a:xfrm>
            <a:off x="5969000" y="2705735"/>
            <a:ext cx="4609465" cy="1670457"/>
          </a:xfrm>
          <a:prstGeom prst="rect">
            <a:avLst/>
          </a:prstGeom>
          <a:noFill/>
        </p:spPr>
        <p:txBody>
          <a:bodyPr wrap="square" rtlCol="0">
            <a:spAutoFit/>
          </a:bodyPr>
          <a:lstStyle/>
          <a:p>
            <a:pPr algn="r">
              <a:lnSpc>
                <a:spcPct val="190000"/>
              </a:lnSpc>
            </a:pPr>
            <a:r>
              <a:rPr lang="zh-CN" altLang="en-US" sz="1400" dirty="0">
                <a:solidFill>
                  <a:schemeClr val="tx1">
                    <a:lumMod val="85000"/>
                    <a:lumOff val="15000"/>
                  </a:schemeClr>
                </a:solidFill>
                <a:cs typeface="+mn-ea"/>
                <a:sym typeface="+mn-lt"/>
              </a:rPr>
              <a:t>输入标题内容，输入标题内容输入标题内容，输入标题内容输入标题内容输入标题内容输入标题内容，输入标题内容输入标题内容，输入标题内容输入标题内容，输入标题内容</a:t>
            </a:r>
            <a:endParaRPr lang="zh-CN" altLang="en-US" sz="1400" dirty="0">
              <a:solidFill>
                <a:schemeClr val="tx1">
                  <a:lumMod val="85000"/>
                  <a:lumOff val="15000"/>
                </a:schemeClr>
              </a:solidFill>
              <a:cs typeface="+mn-ea"/>
              <a:sym typeface="+mn-lt"/>
            </a:endParaRPr>
          </a:p>
        </p:txBody>
      </p:sp>
      <p:pic>
        <p:nvPicPr>
          <p:cNvPr id="9" name="图片 8" descr="C:\Users\HUDEYU\Desktop\网站图片\摄图网_500641156.jpg摄图网_500641156"/>
          <p:cNvPicPr>
            <a:picLocks noChangeAspect="1"/>
          </p:cNvPicPr>
          <p:nvPr/>
        </p:nvPicPr>
        <p:blipFill>
          <a:blip r:embed="rId1" cstate="email"/>
          <a:srcRect/>
          <a:stretch>
            <a:fillRect/>
          </a:stretch>
        </p:blipFill>
        <p:spPr>
          <a:xfrm>
            <a:off x="869950" y="2193290"/>
            <a:ext cx="4711700" cy="3140710"/>
          </a:xfrm>
          <a:prstGeom prst="rect">
            <a:avLst/>
          </a:prstGeom>
        </p:spPr>
      </p:pic>
      <p:grpSp>
        <p:nvGrpSpPr>
          <p:cNvPr id="2" name="组合 1"/>
          <p:cNvGrpSpPr/>
          <p:nvPr/>
        </p:nvGrpSpPr>
        <p:grpSpPr>
          <a:xfrm>
            <a:off x="261620" y="245110"/>
            <a:ext cx="5674360" cy="709930"/>
            <a:chOff x="70" y="189"/>
            <a:chExt cx="8936" cy="1118"/>
          </a:xfrm>
        </p:grpSpPr>
        <p:sp>
          <p:nvSpPr>
            <p:cNvPr id="5"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7" name="加号 6"/>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61620" y="245110"/>
            <a:ext cx="5674360" cy="709930"/>
            <a:chOff x="70" y="189"/>
            <a:chExt cx="8936" cy="1118"/>
          </a:xfrm>
        </p:grpSpPr>
        <p:sp>
          <p:nvSpPr>
            <p:cNvPr id="7"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10" name="加号 9"/>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矩形 39"/>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pic>
        <p:nvPicPr>
          <p:cNvPr id="41" name="稻壳儿春秋广告/盗版必究        原创来源：http://chn.docer.com/works?userid=199329941#!/work_time" descr="C:\Users\HUDEYU\Desktop\网站图片\摄图网_500717342.jpg摄图网_500717342"/>
          <p:cNvPicPr>
            <a:picLocks noGrp="1" noChangeAspect="1"/>
          </p:cNvPicPr>
          <p:nvPr/>
        </p:nvPicPr>
        <p:blipFill>
          <a:blip r:embed="rId1" cstate="email"/>
          <a:srcRect/>
          <a:stretch>
            <a:fillRect/>
          </a:stretch>
        </p:blipFill>
        <p:spPr>
          <a:xfrm>
            <a:off x="605790" y="1996440"/>
            <a:ext cx="5814060" cy="3588385"/>
          </a:xfrm>
          <a:custGeom>
            <a:avLst/>
            <a:gdLst>
              <a:gd name="connsiteX0" fmla="*/ 0 w 5400675"/>
              <a:gd name="connsiteY0" fmla="*/ 0 h 3925677"/>
              <a:gd name="connsiteX1" fmla="*/ 5400675 w 5400675"/>
              <a:gd name="connsiteY1" fmla="*/ 0 h 3925677"/>
              <a:gd name="connsiteX2" fmla="*/ 5400675 w 5400675"/>
              <a:gd name="connsiteY2" fmla="*/ 3925677 h 3925677"/>
              <a:gd name="connsiteX3" fmla="*/ 0 w 5400675"/>
              <a:gd name="connsiteY3" fmla="*/ 3925677 h 3925677"/>
            </a:gdLst>
            <a:ahLst/>
            <a:cxnLst>
              <a:cxn ang="0">
                <a:pos x="connsiteX0" y="connsiteY0"/>
              </a:cxn>
              <a:cxn ang="0">
                <a:pos x="connsiteX1" y="connsiteY1"/>
              </a:cxn>
              <a:cxn ang="0">
                <a:pos x="connsiteX2" y="connsiteY2"/>
              </a:cxn>
              <a:cxn ang="0">
                <a:pos x="connsiteX3" y="connsiteY3"/>
              </a:cxn>
            </a:cxnLst>
            <a:rect l="l" t="t" r="r" b="b"/>
            <a:pathLst>
              <a:path w="5400675" h="3925677">
                <a:moveTo>
                  <a:pt x="0" y="0"/>
                </a:moveTo>
                <a:lnTo>
                  <a:pt x="5400675" y="0"/>
                </a:lnTo>
                <a:lnTo>
                  <a:pt x="5400675" y="3925677"/>
                </a:lnTo>
                <a:lnTo>
                  <a:pt x="0" y="3925677"/>
                </a:lnTo>
                <a:close/>
              </a:path>
            </a:pathLst>
          </a:custGeom>
        </p:spPr>
      </p:pic>
      <p:sp>
        <p:nvSpPr>
          <p:cNvPr id="42" name="稻壳儿春秋广告/盗版必究        原创来源：http://chn.docer.com/works?userid=199329941#!/work_time"/>
          <p:cNvSpPr/>
          <p:nvPr/>
        </p:nvSpPr>
        <p:spPr bwMode="auto">
          <a:xfrm>
            <a:off x="5080336" y="2381674"/>
            <a:ext cx="7111663" cy="2977774"/>
          </a:xfrm>
          <a:prstGeom prst="rect">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en-US">
              <a:solidFill>
                <a:schemeClr val="lt1"/>
              </a:solidFill>
              <a:cs typeface="+mn-ea"/>
              <a:sym typeface="+mn-lt"/>
            </a:endParaRPr>
          </a:p>
        </p:txBody>
      </p:sp>
      <p:sp>
        <p:nvSpPr>
          <p:cNvPr id="43" name="稻壳儿春秋广告/盗版必究        原创来源：http://chn.docer.com/works?userid=199329941#!/work_time"/>
          <p:cNvSpPr txBox="1"/>
          <p:nvPr/>
        </p:nvSpPr>
        <p:spPr>
          <a:xfrm>
            <a:off x="7118384" y="2763098"/>
            <a:ext cx="1474780" cy="369332"/>
          </a:xfrm>
          <a:prstGeom prst="rect">
            <a:avLst/>
          </a:prstGeom>
          <a:noFill/>
        </p:spPr>
        <p:txBody>
          <a:bodyPr wrap="square" rtlCol="0">
            <a:spAutoFit/>
          </a:bodyPr>
          <a:lstStyle/>
          <a:p>
            <a:pPr marL="285750" indent="-285750">
              <a:buFont typeface="Wingdings" panose="05000000000000000000" pitchFamily="2" charset="2"/>
              <a:buChar char="ü"/>
            </a:pPr>
            <a:r>
              <a:rPr lang="zh-CN" altLang="en-US" dirty="0">
                <a:solidFill>
                  <a:schemeClr val="bg1"/>
                </a:solidFill>
                <a:cs typeface="+mn-ea"/>
                <a:sym typeface="+mn-lt"/>
              </a:rPr>
              <a:t>添加标题</a:t>
            </a:r>
            <a:endParaRPr lang="zh-CN" altLang="en-US" dirty="0">
              <a:solidFill>
                <a:schemeClr val="bg1"/>
              </a:solidFill>
              <a:cs typeface="+mn-ea"/>
              <a:sym typeface="+mn-lt"/>
            </a:endParaRPr>
          </a:p>
        </p:txBody>
      </p:sp>
      <p:sp>
        <p:nvSpPr>
          <p:cNvPr id="44" name="稻壳儿春秋广告/盗版必究        原创来源：http://chn.docer.com/works?userid=199329941#!/work_time"/>
          <p:cNvSpPr txBox="1"/>
          <p:nvPr/>
        </p:nvSpPr>
        <p:spPr>
          <a:xfrm>
            <a:off x="7118384" y="3132430"/>
            <a:ext cx="4387816" cy="720197"/>
          </a:xfrm>
          <a:prstGeom prst="rect">
            <a:avLst/>
          </a:prstGeom>
          <a:noFill/>
        </p:spPr>
        <p:txBody>
          <a:bodyPr wrap="square" rtlCol="0">
            <a:spAutoFit/>
          </a:bodyPr>
          <a:lstStyle/>
          <a:p>
            <a:pPr lvl="0" algn="l" defTabSz="913765">
              <a:lnSpc>
                <a:spcPct val="180000"/>
              </a:lnSpc>
              <a:spcBef>
                <a:spcPct val="0"/>
              </a:spcBef>
              <a:spcAft>
                <a:spcPct val="0"/>
              </a:spcAft>
              <a:buClrTx/>
              <a:buSzTx/>
              <a:defRPr/>
            </a:pPr>
            <a:r>
              <a:rPr lang="zh-CN" altLang="en-US" sz="1200" dirty="0">
                <a:solidFill>
                  <a:srgbClr val="FFFFFF"/>
                </a:solidFill>
                <a:cs typeface="+mn-ea"/>
                <a:sym typeface="+mn-lt"/>
              </a:rPr>
              <a:t>点击添加相关标题文字，点击添加相点击添加相关标题文字点击添加相关标题文字</a:t>
            </a:r>
            <a:endParaRPr lang="en-US" altLang="zh-CN" sz="1200" dirty="0">
              <a:solidFill>
                <a:schemeClr val="bg1"/>
              </a:solidFill>
              <a:cs typeface="+mn-ea"/>
              <a:sym typeface="+mn-lt"/>
            </a:endParaRPr>
          </a:p>
        </p:txBody>
      </p:sp>
      <p:sp>
        <p:nvSpPr>
          <p:cNvPr id="45" name="稻壳儿春秋广告/盗版必究        原创来源：http://chn.docer.com/works?userid=199329941#!/work_time"/>
          <p:cNvSpPr/>
          <p:nvPr/>
        </p:nvSpPr>
        <p:spPr>
          <a:xfrm>
            <a:off x="5776278" y="2768600"/>
            <a:ext cx="972024" cy="972022"/>
          </a:xfrm>
          <a:prstGeom prst="ellipse">
            <a:avLst/>
          </a:prstGeom>
          <a:solidFill>
            <a:schemeClr val="bg1"/>
          </a:solidFill>
          <a:ln w="635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6" name="稻壳儿春秋广告/盗版必究        原创来源：http://chn.docer.com/works?userid=199329941#!/work_time"/>
          <p:cNvSpPr txBox="1"/>
          <p:nvPr/>
        </p:nvSpPr>
        <p:spPr>
          <a:xfrm>
            <a:off x="7118384" y="3994998"/>
            <a:ext cx="1474780" cy="369332"/>
          </a:xfrm>
          <a:prstGeom prst="rect">
            <a:avLst/>
          </a:prstGeom>
          <a:noFill/>
        </p:spPr>
        <p:txBody>
          <a:bodyPr wrap="square" rtlCol="0">
            <a:spAutoFit/>
          </a:bodyPr>
          <a:lstStyle/>
          <a:p>
            <a:pPr marL="285750" indent="-285750">
              <a:buFont typeface="Wingdings" panose="05000000000000000000" pitchFamily="2" charset="2"/>
              <a:buChar char="ü"/>
            </a:pPr>
            <a:r>
              <a:rPr lang="zh-CN" altLang="en-US" dirty="0">
                <a:solidFill>
                  <a:schemeClr val="bg1"/>
                </a:solidFill>
                <a:cs typeface="+mn-ea"/>
                <a:sym typeface="+mn-lt"/>
              </a:rPr>
              <a:t>添加标题</a:t>
            </a:r>
            <a:endParaRPr lang="zh-CN" altLang="en-US" dirty="0">
              <a:solidFill>
                <a:schemeClr val="bg1"/>
              </a:solidFill>
              <a:cs typeface="+mn-ea"/>
              <a:sym typeface="+mn-lt"/>
            </a:endParaRPr>
          </a:p>
        </p:txBody>
      </p:sp>
      <p:sp>
        <p:nvSpPr>
          <p:cNvPr id="47" name="稻壳儿春秋广告/盗版必究        原创来源：http://chn.docer.com/works?userid=199329941#!/work_time"/>
          <p:cNvSpPr txBox="1"/>
          <p:nvPr/>
        </p:nvSpPr>
        <p:spPr>
          <a:xfrm>
            <a:off x="7118384" y="4364330"/>
            <a:ext cx="4387816" cy="720197"/>
          </a:xfrm>
          <a:prstGeom prst="rect">
            <a:avLst/>
          </a:prstGeom>
          <a:noFill/>
        </p:spPr>
        <p:txBody>
          <a:bodyPr wrap="square" rtlCol="0">
            <a:spAutoFit/>
          </a:bodyPr>
          <a:lstStyle/>
          <a:p>
            <a:pPr lvl="0" algn="l" defTabSz="913765">
              <a:lnSpc>
                <a:spcPct val="180000"/>
              </a:lnSpc>
              <a:spcBef>
                <a:spcPct val="0"/>
              </a:spcBef>
              <a:spcAft>
                <a:spcPct val="0"/>
              </a:spcAft>
              <a:buClrTx/>
              <a:buSzTx/>
              <a:defRPr/>
            </a:pPr>
            <a:r>
              <a:rPr lang="zh-CN" altLang="en-US" sz="1200" dirty="0">
                <a:solidFill>
                  <a:srgbClr val="FFFFFF"/>
                </a:solidFill>
                <a:cs typeface="+mn-ea"/>
                <a:sym typeface="+mn-lt"/>
              </a:rPr>
              <a:t>点击添加相关标题文字，点击添加相点击添加相关标题文字点击添加相关标题文字</a:t>
            </a:r>
            <a:endParaRPr lang="zh-CN" altLang="en-US" sz="1200" dirty="0">
              <a:solidFill>
                <a:srgbClr val="FFFFFF"/>
              </a:solidFill>
              <a:cs typeface="+mn-ea"/>
              <a:sym typeface="+mn-lt"/>
            </a:endParaRPr>
          </a:p>
        </p:txBody>
      </p:sp>
      <p:sp>
        <p:nvSpPr>
          <p:cNvPr id="48" name="稻壳儿春秋广告/盗版必究        原创来源：http://chn.docer.com/works?userid=199329941#!/work_time"/>
          <p:cNvSpPr/>
          <p:nvPr/>
        </p:nvSpPr>
        <p:spPr>
          <a:xfrm>
            <a:off x="5776278" y="4000500"/>
            <a:ext cx="972024" cy="972022"/>
          </a:xfrm>
          <a:prstGeom prst="ellipse">
            <a:avLst/>
          </a:prstGeom>
          <a:solidFill>
            <a:schemeClr val="bg1"/>
          </a:solidFill>
          <a:ln w="635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9" name="稻壳儿春秋广告/盗版必究        原创来源：http://chn.docer.com/works?userid=199329941#!/work_time"/>
          <p:cNvSpPr/>
          <p:nvPr/>
        </p:nvSpPr>
        <p:spPr>
          <a:xfrm>
            <a:off x="6104730" y="3126691"/>
            <a:ext cx="315120" cy="255840"/>
          </a:xfrm>
          <a:custGeom>
            <a:avLst/>
            <a:gdLst/>
            <a:ahLst/>
            <a:cxnLst>
              <a:cxn ang="0">
                <a:pos x="wd2" y="hd2"/>
              </a:cxn>
              <a:cxn ang="5400000">
                <a:pos x="wd2" y="hd2"/>
              </a:cxn>
              <a:cxn ang="10800000">
                <a:pos x="wd2" y="hd2"/>
              </a:cxn>
              <a:cxn ang="16200000">
                <a:pos x="wd2" y="hd2"/>
              </a:cxn>
            </a:cxnLst>
            <a:rect l="0" t="0" r="r" b="b"/>
            <a:pathLst>
              <a:path w="21600" h="21600" extrusionOk="0">
                <a:moveTo>
                  <a:pt x="19575" y="21600"/>
                </a:moveTo>
                <a:cubicBezTo>
                  <a:pt x="2025" y="21600"/>
                  <a:pt x="2025" y="21600"/>
                  <a:pt x="2025" y="21600"/>
                </a:cubicBezTo>
                <a:cubicBezTo>
                  <a:pt x="844" y="21600"/>
                  <a:pt x="0" y="20562"/>
                  <a:pt x="0" y="19108"/>
                </a:cubicBezTo>
                <a:cubicBezTo>
                  <a:pt x="0" y="5815"/>
                  <a:pt x="0" y="5815"/>
                  <a:pt x="0" y="5815"/>
                </a:cubicBezTo>
                <a:cubicBezTo>
                  <a:pt x="0" y="4362"/>
                  <a:pt x="844" y="3323"/>
                  <a:pt x="2025" y="3323"/>
                </a:cubicBezTo>
                <a:cubicBezTo>
                  <a:pt x="2025" y="3323"/>
                  <a:pt x="2363" y="3323"/>
                  <a:pt x="4725" y="3323"/>
                </a:cubicBezTo>
                <a:cubicBezTo>
                  <a:pt x="5400" y="3323"/>
                  <a:pt x="6750" y="0"/>
                  <a:pt x="7425" y="0"/>
                </a:cubicBezTo>
                <a:cubicBezTo>
                  <a:pt x="9113" y="0"/>
                  <a:pt x="12488" y="0"/>
                  <a:pt x="14175" y="0"/>
                </a:cubicBezTo>
                <a:cubicBezTo>
                  <a:pt x="14850" y="0"/>
                  <a:pt x="16200" y="3323"/>
                  <a:pt x="16875" y="3323"/>
                </a:cubicBezTo>
                <a:cubicBezTo>
                  <a:pt x="19238" y="3323"/>
                  <a:pt x="19575" y="3323"/>
                  <a:pt x="19575" y="3323"/>
                </a:cubicBezTo>
                <a:cubicBezTo>
                  <a:pt x="20756" y="3323"/>
                  <a:pt x="21600" y="4362"/>
                  <a:pt x="21600" y="5815"/>
                </a:cubicBezTo>
                <a:cubicBezTo>
                  <a:pt x="21600" y="19108"/>
                  <a:pt x="21600" y="19108"/>
                  <a:pt x="21600" y="19108"/>
                </a:cubicBezTo>
                <a:cubicBezTo>
                  <a:pt x="21600" y="20562"/>
                  <a:pt x="20756" y="21600"/>
                  <a:pt x="19575" y="21600"/>
                </a:cubicBezTo>
                <a:close/>
                <a:moveTo>
                  <a:pt x="20250" y="6646"/>
                </a:moveTo>
                <a:cubicBezTo>
                  <a:pt x="20250" y="5815"/>
                  <a:pt x="19575" y="4985"/>
                  <a:pt x="18900" y="4985"/>
                </a:cubicBezTo>
                <a:cubicBezTo>
                  <a:pt x="18900" y="4985"/>
                  <a:pt x="18225" y="4985"/>
                  <a:pt x="16200" y="4985"/>
                </a:cubicBezTo>
                <a:cubicBezTo>
                  <a:pt x="15525" y="4985"/>
                  <a:pt x="14175" y="1662"/>
                  <a:pt x="13500" y="1662"/>
                </a:cubicBezTo>
                <a:cubicBezTo>
                  <a:pt x="11813" y="1662"/>
                  <a:pt x="9788" y="1662"/>
                  <a:pt x="8100" y="1662"/>
                </a:cubicBezTo>
                <a:cubicBezTo>
                  <a:pt x="7425" y="1662"/>
                  <a:pt x="6075" y="4985"/>
                  <a:pt x="5400" y="4985"/>
                </a:cubicBezTo>
                <a:cubicBezTo>
                  <a:pt x="3375" y="4985"/>
                  <a:pt x="2700" y="4985"/>
                  <a:pt x="2700" y="4985"/>
                </a:cubicBezTo>
                <a:cubicBezTo>
                  <a:pt x="2025" y="4985"/>
                  <a:pt x="1350" y="5815"/>
                  <a:pt x="1350" y="6646"/>
                </a:cubicBezTo>
                <a:cubicBezTo>
                  <a:pt x="1350" y="18277"/>
                  <a:pt x="1350" y="18277"/>
                  <a:pt x="1350" y="18277"/>
                </a:cubicBezTo>
                <a:cubicBezTo>
                  <a:pt x="1350" y="19315"/>
                  <a:pt x="2025" y="19938"/>
                  <a:pt x="2700" y="19938"/>
                </a:cubicBezTo>
                <a:cubicBezTo>
                  <a:pt x="18900" y="19938"/>
                  <a:pt x="18900" y="19938"/>
                  <a:pt x="18900" y="19938"/>
                </a:cubicBezTo>
                <a:cubicBezTo>
                  <a:pt x="19575" y="19938"/>
                  <a:pt x="20250" y="19315"/>
                  <a:pt x="20250" y="18277"/>
                </a:cubicBezTo>
                <a:cubicBezTo>
                  <a:pt x="20250" y="6646"/>
                  <a:pt x="20250" y="6646"/>
                  <a:pt x="20250" y="6646"/>
                </a:cubicBezTo>
                <a:close/>
                <a:moveTo>
                  <a:pt x="10800" y="17446"/>
                </a:moveTo>
                <a:cubicBezTo>
                  <a:pt x="8269" y="17446"/>
                  <a:pt x="6075" y="14954"/>
                  <a:pt x="6075" y="11631"/>
                </a:cubicBezTo>
                <a:cubicBezTo>
                  <a:pt x="6075" y="8515"/>
                  <a:pt x="8269" y="5815"/>
                  <a:pt x="10800" y="5815"/>
                </a:cubicBezTo>
                <a:cubicBezTo>
                  <a:pt x="13331" y="5815"/>
                  <a:pt x="15525" y="8515"/>
                  <a:pt x="15525" y="11631"/>
                </a:cubicBezTo>
                <a:cubicBezTo>
                  <a:pt x="15525" y="14954"/>
                  <a:pt x="13331" y="17446"/>
                  <a:pt x="10800" y="17446"/>
                </a:cubicBezTo>
                <a:close/>
                <a:moveTo>
                  <a:pt x="10800" y="7477"/>
                </a:moveTo>
                <a:cubicBezTo>
                  <a:pt x="8944" y="7477"/>
                  <a:pt x="7425" y="9346"/>
                  <a:pt x="7425" y="11631"/>
                </a:cubicBezTo>
                <a:cubicBezTo>
                  <a:pt x="7425" y="13915"/>
                  <a:pt x="8944" y="15785"/>
                  <a:pt x="10800" y="15785"/>
                </a:cubicBezTo>
                <a:cubicBezTo>
                  <a:pt x="12656" y="15785"/>
                  <a:pt x="14175" y="13915"/>
                  <a:pt x="14175" y="11631"/>
                </a:cubicBezTo>
                <a:cubicBezTo>
                  <a:pt x="14175" y="9346"/>
                  <a:pt x="12656" y="7477"/>
                  <a:pt x="10800" y="7477"/>
                </a:cubicBezTo>
                <a:close/>
              </a:path>
            </a:pathLst>
          </a:custGeom>
          <a:solidFill>
            <a:srgbClr val="399CB5"/>
          </a:solidFill>
          <a:ln w="12700">
            <a:miter lim="400000"/>
          </a:ln>
        </p:spPr>
        <p:txBody>
          <a:bodyPr lIns="22860" rIns="22860"/>
          <a:lstStyle/>
          <a:p>
            <a:pPr defTabSz="1219200">
              <a:defRPr sz="4800">
                <a:solidFill>
                  <a:srgbClr val="27282D"/>
                </a:solidFill>
                <a:latin typeface="Calibri" panose="020F0502020204030204"/>
                <a:ea typeface="Calibri" panose="020F0502020204030204"/>
                <a:cs typeface="Calibri" panose="020F0502020204030204"/>
                <a:sym typeface="Calibri" panose="020F0502020204030204"/>
              </a:defRPr>
            </a:pPr>
            <a:endParaRPr sz="2400">
              <a:cs typeface="+mn-ea"/>
              <a:sym typeface="+mn-lt"/>
            </a:endParaRPr>
          </a:p>
        </p:txBody>
      </p:sp>
      <p:sp>
        <p:nvSpPr>
          <p:cNvPr id="50" name="稻壳儿春秋广告/盗版必究        原创来源：http://chn.docer.com/works?userid=199329941#!/work_time"/>
          <p:cNvSpPr/>
          <p:nvPr/>
        </p:nvSpPr>
        <p:spPr>
          <a:xfrm>
            <a:off x="6104731" y="4338833"/>
            <a:ext cx="315120" cy="295358"/>
          </a:xfrm>
          <a:custGeom>
            <a:avLst/>
            <a:gdLst/>
            <a:ahLst/>
            <a:cxnLst>
              <a:cxn ang="0">
                <a:pos x="wd2" y="hd2"/>
              </a:cxn>
              <a:cxn ang="5400000">
                <a:pos x="wd2" y="hd2"/>
              </a:cxn>
              <a:cxn ang="10800000">
                <a:pos x="wd2" y="hd2"/>
              </a:cxn>
              <a:cxn ang="16200000">
                <a:pos x="wd2" y="hd2"/>
              </a:cxn>
            </a:cxnLst>
            <a:rect l="0" t="0" r="r" b="b"/>
            <a:pathLst>
              <a:path w="21600" h="21600" extrusionOk="0">
                <a:moveTo>
                  <a:pt x="20250" y="13140"/>
                </a:moveTo>
                <a:cubicBezTo>
                  <a:pt x="20250" y="10080"/>
                  <a:pt x="20250" y="10080"/>
                  <a:pt x="20250" y="10080"/>
                </a:cubicBezTo>
                <a:cubicBezTo>
                  <a:pt x="20250" y="4500"/>
                  <a:pt x="16031" y="0"/>
                  <a:pt x="10800" y="0"/>
                </a:cubicBezTo>
                <a:cubicBezTo>
                  <a:pt x="5569" y="0"/>
                  <a:pt x="1350" y="4500"/>
                  <a:pt x="1350" y="10080"/>
                </a:cubicBezTo>
                <a:cubicBezTo>
                  <a:pt x="1350" y="13140"/>
                  <a:pt x="1350" y="13140"/>
                  <a:pt x="1350" y="13140"/>
                </a:cubicBezTo>
                <a:cubicBezTo>
                  <a:pt x="506" y="13860"/>
                  <a:pt x="0" y="14940"/>
                  <a:pt x="0" y="16200"/>
                </a:cubicBezTo>
                <a:cubicBezTo>
                  <a:pt x="0" y="18360"/>
                  <a:pt x="1519" y="20160"/>
                  <a:pt x="3544" y="20160"/>
                </a:cubicBezTo>
                <a:cubicBezTo>
                  <a:pt x="3713" y="21060"/>
                  <a:pt x="4556" y="21600"/>
                  <a:pt x="5400" y="21600"/>
                </a:cubicBezTo>
                <a:cubicBezTo>
                  <a:pt x="6581" y="21600"/>
                  <a:pt x="7425" y="20700"/>
                  <a:pt x="7425" y="19440"/>
                </a:cubicBezTo>
                <a:cubicBezTo>
                  <a:pt x="7425" y="12960"/>
                  <a:pt x="7425" y="12960"/>
                  <a:pt x="7425" y="12960"/>
                </a:cubicBezTo>
                <a:cubicBezTo>
                  <a:pt x="7425" y="11700"/>
                  <a:pt x="6581" y="10800"/>
                  <a:pt x="5400" y="10800"/>
                </a:cubicBezTo>
                <a:cubicBezTo>
                  <a:pt x="4556" y="10800"/>
                  <a:pt x="3713" y="11340"/>
                  <a:pt x="3544" y="12240"/>
                </a:cubicBezTo>
                <a:cubicBezTo>
                  <a:pt x="3206" y="12240"/>
                  <a:pt x="3038" y="12240"/>
                  <a:pt x="2700" y="12420"/>
                </a:cubicBezTo>
                <a:cubicBezTo>
                  <a:pt x="2700" y="10080"/>
                  <a:pt x="2700" y="10080"/>
                  <a:pt x="2700" y="10080"/>
                </a:cubicBezTo>
                <a:cubicBezTo>
                  <a:pt x="2700" y="5400"/>
                  <a:pt x="6244" y="1440"/>
                  <a:pt x="10800" y="1440"/>
                </a:cubicBezTo>
                <a:cubicBezTo>
                  <a:pt x="15356" y="1440"/>
                  <a:pt x="18900" y="5400"/>
                  <a:pt x="18900" y="10080"/>
                </a:cubicBezTo>
                <a:cubicBezTo>
                  <a:pt x="18900" y="12420"/>
                  <a:pt x="18900" y="12420"/>
                  <a:pt x="18900" y="12420"/>
                </a:cubicBezTo>
                <a:cubicBezTo>
                  <a:pt x="18562" y="12240"/>
                  <a:pt x="18394" y="12240"/>
                  <a:pt x="18056" y="12240"/>
                </a:cubicBezTo>
                <a:cubicBezTo>
                  <a:pt x="17888" y="11340"/>
                  <a:pt x="17044" y="10800"/>
                  <a:pt x="16200" y="10800"/>
                </a:cubicBezTo>
                <a:cubicBezTo>
                  <a:pt x="15019" y="10800"/>
                  <a:pt x="14175" y="11700"/>
                  <a:pt x="14175" y="12960"/>
                </a:cubicBezTo>
                <a:cubicBezTo>
                  <a:pt x="14175" y="19440"/>
                  <a:pt x="14175" y="19440"/>
                  <a:pt x="14175" y="19440"/>
                </a:cubicBezTo>
                <a:cubicBezTo>
                  <a:pt x="14175" y="20700"/>
                  <a:pt x="15019" y="21600"/>
                  <a:pt x="16200" y="21600"/>
                </a:cubicBezTo>
                <a:cubicBezTo>
                  <a:pt x="17044" y="21600"/>
                  <a:pt x="17888" y="21060"/>
                  <a:pt x="18056" y="20160"/>
                </a:cubicBezTo>
                <a:cubicBezTo>
                  <a:pt x="20081" y="20160"/>
                  <a:pt x="21600" y="18360"/>
                  <a:pt x="21600" y="16200"/>
                </a:cubicBezTo>
                <a:cubicBezTo>
                  <a:pt x="21600" y="14940"/>
                  <a:pt x="21094" y="13860"/>
                  <a:pt x="20250" y="13140"/>
                </a:cubicBezTo>
                <a:close/>
                <a:moveTo>
                  <a:pt x="4725" y="12960"/>
                </a:moveTo>
                <a:cubicBezTo>
                  <a:pt x="4725" y="12600"/>
                  <a:pt x="5062" y="12240"/>
                  <a:pt x="5400" y="12240"/>
                </a:cubicBezTo>
                <a:cubicBezTo>
                  <a:pt x="5738" y="12240"/>
                  <a:pt x="6075" y="12600"/>
                  <a:pt x="6075" y="12960"/>
                </a:cubicBezTo>
                <a:cubicBezTo>
                  <a:pt x="6075" y="19440"/>
                  <a:pt x="6075" y="19440"/>
                  <a:pt x="6075" y="19440"/>
                </a:cubicBezTo>
                <a:cubicBezTo>
                  <a:pt x="6075" y="19800"/>
                  <a:pt x="5738" y="20160"/>
                  <a:pt x="5400" y="20160"/>
                </a:cubicBezTo>
                <a:cubicBezTo>
                  <a:pt x="5062" y="20160"/>
                  <a:pt x="4725" y="19800"/>
                  <a:pt x="4725" y="19440"/>
                </a:cubicBezTo>
                <a:cubicBezTo>
                  <a:pt x="4725" y="12960"/>
                  <a:pt x="4725" y="12960"/>
                  <a:pt x="4725" y="12960"/>
                </a:cubicBezTo>
                <a:close/>
                <a:moveTo>
                  <a:pt x="3375" y="13680"/>
                </a:moveTo>
                <a:cubicBezTo>
                  <a:pt x="3375" y="18720"/>
                  <a:pt x="3375" y="18720"/>
                  <a:pt x="3375" y="18720"/>
                </a:cubicBezTo>
                <a:cubicBezTo>
                  <a:pt x="2194" y="18540"/>
                  <a:pt x="1350" y="17460"/>
                  <a:pt x="1350" y="16200"/>
                </a:cubicBezTo>
                <a:cubicBezTo>
                  <a:pt x="1350" y="14940"/>
                  <a:pt x="2194" y="14040"/>
                  <a:pt x="3375" y="13680"/>
                </a:cubicBezTo>
                <a:close/>
                <a:moveTo>
                  <a:pt x="16875" y="19440"/>
                </a:moveTo>
                <a:cubicBezTo>
                  <a:pt x="16875" y="19800"/>
                  <a:pt x="16538" y="20160"/>
                  <a:pt x="16200" y="20160"/>
                </a:cubicBezTo>
                <a:cubicBezTo>
                  <a:pt x="15862" y="20160"/>
                  <a:pt x="15525" y="19800"/>
                  <a:pt x="15525" y="19440"/>
                </a:cubicBezTo>
                <a:cubicBezTo>
                  <a:pt x="15525" y="12960"/>
                  <a:pt x="15525" y="12960"/>
                  <a:pt x="15525" y="12960"/>
                </a:cubicBezTo>
                <a:cubicBezTo>
                  <a:pt x="15525" y="12600"/>
                  <a:pt x="15862" y="12240"/>
                  <a:pt x="16200" y="12240"/>
                </a:cubicBezTo>
                <a:cubicBezTo>
                  <a:pt x="16538" y="12240"/>
                  <a:pt x="16875" y="12600"/>
                  <a:pt x="16875" y="12960"/>
                </a:cubicBezTo>
                <a:cubicBezTo>
                  <a:pt x="16875" y="19440"/>
                  <a:pt x="16875" y="19440"/>
                  <a:pt x="16875" y="19440"/>
                </a:cubicBezTo>
                <a:close/>
                <a:moveTo>
                  <a:pt x="18225" y="18720"/>
                </a:moveTo>
                <a:cubicBezTo>
                  <a:pt x="18225" y="13680"/>
                  <a:pt x="18225" y="13680"/>
                  <a:pt x="18225" y="13680"/>
                </a:cubicBezTo>
                <a:cubicBezTo>
                  <a:pt x="19406" y="14040"/>
                  <a:pt x="20250" y="14940"/>
                  <a:pt x="20250" y="16200"/>
                </a:cubicBezTo>
                <a:cubicBezTo>
                  <a:pt x="20250" y="17460"/>
                  <a:pt x="19406" y="18540"/>
                  <a:pt x="18225" y="18720"/>
                </a:cubicBezTo>
                <a:close/>
              </a:path>
            </a:pathLst>
          </a:custGeom>
          <a:solidFill>
            <a:srgbClr val="399CB5"/>
          </a:solidFill>
          <a:ln w="12700">
            <a:miter lim="400000"/>
          </a:ln>
        </p:spPr>
        <p:txBody>
          <a:bodyPr lIns="22860" rIns="22860"/>
          <a:lstStyle/>
          <a:p>
            <a:pPr defTabSz="1219200">
              <a:defRPr sz="4800">
                <a:solidFill>
                  <a:srgbClr val="27282D"/>
                </a:solidFill>
                <a:latin typeface="Calibri" panose="020F0502020204030204"/>
                <a:ea typeface="Calibri" panose="020F0502020204030204"/>
                <a:cs typeface="Calibri" panose="020F0502020204030204"/>
                <a:sym typeface="Calibri" panose="020F0502020204030204"/>
              </a:defRPr>
            </a:pPr>
            <a:endParaRPr sz="2400">
              <a:cs typeface="+mn-ea"/>
              <a:sym typeface="+mn-lt"/>
            </a:endParaRPr>
          </a:p>
        </p:txBody>
      </p:sp>
    </p:spTree>
  </p:cSld>
  <p:clrMapOvr>
    <a:masterClrMapping/>
  </p:clrMapOvr>
  <p:transition spd="slow" advClick="0" advTm="200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p:nvSpPr>
        <p:spPr>
          <a:xfrm>
            <a:off x="1088" y="856803"/>
            <a:ext cx="7017297" cy="5144397"/>
          </a:xfrm>
          <a:custGeom>
            <a:avLst/>
            <a:gdLst>
              <a:gd name="connsiteX0" fmla="*/ 0 w 7018548"/>
              <a:gd name="connsiteY0" fmla="*/ 0 h 5145314"/>
              <a:gd name="connsiteX1" fmla="*/ 7018548 w 7018548"/>
              <a:gd name="connsiteY1" fmla="*/ 0 h 5145314"/>
              <a:gd name="connsiteX2" fmla="*/ 4047900 w 7018548"/>
              <a:gd name="connsiteY2" fmla="*/ 5145314 h 5145314"/>
              <a:gd name="connsiteX3" fmla="*/ 0 w 7018548"/>
              <a:gd name="connsiteY3" fmla="*/ 5145314 h 5145314"/>
              <a:gd name="connsiteX4" fmla="*/ 0 w 7018548"/>
              <a:gd name="connsiteY4" fmla="*/ 0 h 5145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18548" h="5145314">
                <a:moveTo>
                  <a:pt x="0" y="0"/>
                </a:moveTo>
                <a:lnTo>
                  <a:pt x="7018548" y="0"/>
                </a:lnTo>
                <a:lnTo>
                  <a:pt x="4047900" y="5145314"/>
                </a:lnTo>
                <a:lnTo>
                  <a:pt x="0" y="5145314"/>
                </a:lnTo>
                <a:lnTo>
                  <a:pt x="0" y="0"/>
                </a:lnTo>
                <a:close/>
              </a:path>
            </a:pathLst>
          </a:custGeom>
          <a:blipFill dpi="0" rotWithShape="1">
            <a:blip r:embed="rId1"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cs typeface="+mn-ea"/>
              <a:sym typeface="+mn-lt"/>
            </a:endParaRPr>
          </a:p>
        </p:txBody>
      </p:sp>
      <p:grpSp>
        <p:nvGrpSpPr>
          <p:cNvPr id="3" name="组合 2"/>
          <p:cNvGrpSpPr/>
          <p:nvPr/>
        </p:nvGrpSpPr>
        <p:grpSpPr>
          <a:xfrm>
            <a:off x="3047066" y="613"/>
            <a:ext cx="5719180" cy="6856778"/>
            <a:chOff x="3046520" y="0"/>
            <a:chExt cx="5720201" cy="6858001"/>
          </a:xfrm>
          <a:solidFill>
            <a:srgbClr val="399CB5"/>
          </a:solidFill>
        </p:grpSpPr>
        <p:sp>
          <p:nvSpPr>
            <p:cNvPr id="7" name="任意多边形 6"/>
            <p:cNvSpPr/>
            <p:nvPr/>
          </p:nvSpPr>
          <p:spPr>
            <a:xfrm flipH="1">
              <a:off x="3046520" y="6001657"/>
              <a:ext cx="1757700" cy="856344"/>
            </a:xfrm>
            <a:custGeom>
              <a:avLst/>
              <a:gdLst>
                <a:gd name="connsiteX0" fmla="*/ 1757700 w 1757700"/>
                <a:gd name="connsiteY0" fmla="*/ 0 h 856344"/>
                <a:gd name="connsiteX1" fmla="*/ 494411 w 1757700"/>
                <a:gd name="connsiteY1" fmla="*/ 0 h 856344"/>
                <a:gd name="connsiteX2" fmla="*/ 0 w 1757700"/>
                <a:gd name="connsiteY2" fmla="*/ 856344 h 856344"/>
                <a:gd name="connsiteX3" fmla="*/ 1263289 w 1757700"/>
                <a:gd name="connsiteY3" fmla="*/ 856344 h 856344"/>
              </a:gdLst>
              <a:ahLst/>
              <a:cxnLst>
                <a:cxn ang="0">
                  <a:pos x="connsiteX0" y="connsiteY0"/>
                </a:cxn>
                <a:cxn ang="0">
                  <a:pos x="connsiteX1" y="connsiteY1"/>
                </a:cxn>
                <a:cxn ang="0">
                  <a:pos x="connsiteX2" y="connsiteY2"/>
                </a:cxn>
                <a:cxn ang="0">
                  <a:pos x="connsiteX3" y="connsiteY3"/>
                </a:cxn>
              </a:cxnLst>
              <a:rect l="l" t="t" r="r" b="b"/>
              <a:pathLst>
                <a:path w="1757700" h="856344">
                  <a:moveTo>
                    <a:pt x="1757700" y="0"/>
                  </a:moveTo>
                  <a:lnTo>
                    <a:pt x="494411" y="0"/>
                  </a:lnTo>
                  <a:lnTo>
                    <a:pt x="0" y="856344"/>
                  </a:lnTo>
                  <a:lnTo>
                    <a:pt x="1263289" y="856344"/>
                  </a:lnTo>
                  <a:close/>
                </a:path>
              </a:pathLst>
            </a:custGeom>
            <a:solidFill>
              <a:srgbClr val="2C4E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cs typeface="+mn-ea"/>
                <a:sym typeface="+mn-lt"/>
              </a:endParaRPr>
            </a:p>
          </p:txBody>
        </p:sp>
        <p:sp>
          <p:nvSpPr>
            <p:cNvPr id="9" name="任意多边形 8"/>
            <p:cNvSpPr/>
            <p:nvPr/>
          </p:nvSpPr>
          <p:spPr>
            <a:xfrm>
              <a:off x="3543963" y="0"/>
              <a:ext cx="5222758" cy="6858001"/>
            </a:xfrm>
            <a:custGeom>
              <a:avLst/>
              <a:gdLst>
                <a:gd name="connsiteX0" fmla="*/ 3959469 w 5222758"/>
                <a:gd name="connsiteY0" fmla="*/ 0 h 6858001"/>
                <a:gd name="connsiteX1" fmla="*/ 5222758 w 5222758"/>
                <a:gd name="connsiteY1" fmla="*/ 0 h 6858001"/>
                <a:gd name="connsiteX2" fmla="*/ 1263289 w 5222758"/>
                <a:gd name="connsiteY2" fmla="*/ 6858001 h 6858001"/>
                <a:gd name="connsiteX3" fmla="*/ 0 w 5222758"/>
                <a:gd name="connsiteY3" fmla="*/ 6858001 h 6858001"/>
              </a:gdLst>
              <a:ahLst/>
              <a:cxnLst>
                <a:cxn ang="0">
                  <a:pos x="connsiteX0" y="connsiteY0"/>
                </a:cxn>
                <a:cxn ang="0">
                  <a:pos x="connsiteX1" y="connsiteY1"/>
                </a:cxn>
                <a:cxn ang="0">
                  <a:pos x="connsiteX2" y="connsiteY2"/>
                </a:cxn>
                <a:cxn ang="0">
                  <a:pos x="connsiteX3" y="connsiteY3"/>
                </a:cxn>
              </a:cxnLst>
              <a:rect l="l" t="t" r="r" b="b"/>
              <a:pathLst>
                <a:path w="5222758" h="6858001">
                  <a:moveTo>
                    <a:pt x="3959469" y="0"/>
                  </a:moveTo>
                  <a:lnTo>
                    <a:pt x="5222758" y="0"/>
                  </a:lnTo>
                  <a:lnTo>
                    <a:pt x="1263289" y="6858001"/>
                  </a:lnTo>
                  <a:lnTo>
                    <a:pt x="0" y="68580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dirty="0">
                <a:cs typeface="+mn-ea"/>
                <a:sym typeface="+mn-lt"/>
              </a:endParaRPr>
            </a:p>
          </p:txBody>
        </p:sp>
      </p:grpSp>
      <p:sp>
        <p:nvSpPr>
          <p:cNvPr id="10" name="文本框 9"/>
          <p:cNvSpPr txBox="1"/>
          <p:nvPr/>
        </p:nvSpPr>
        <p:spPr>
          <a:xfrm>
            <a:off x="8697595" y="1796415"/>
            <a:ext cx="2740660" cy="1861185"/>
          </a:xfrm>
          <a:prstGeom prst="rect">
            <a:avLst/>
          </a:prstGeom>
          <a:noFill/>
        </p:spPr>
        <p:txBody>
          <a:bodyPr wrap="square" rtlCol="0">
            <a:spAutoFit/>
          </a:bodyPr>
          <a:lstStyle/>
          <a:p>
            <a:pPr algn="r"/>
            <a:r>
              <a:rPr lang="en-US" altLang="zh-CN" sz="11500" dirty="0">
                <a:solidFill>
                  <a:srgbClr val="399CB5"/>
                </a:solidFill>
                <a:cs typeface="+mn-ea"/>
                <a:sym typeface="+mn-lt"/>
              </a:rPr>
              <a:t>03</a:t>
            </a:r>
            <a:endParaRPr lang="en-US" altLang="zh-CN" sz="11500" dirty="0">
              <a:solidFill>
                <a:srgbClr val="399CB5"/>
              </a:solidFill>
              <a:cs typeface="+mn-ea"/>
              <a:sym typeface="+mn-lt"/>
            </a:endParaRPr>
          </a:p>
        </p:txBody>
      </p:sp>
      <p:sp>
        <p:nvSpPr>
          <p:cNvPr id="68" name="ïşḻïďê-TextBox 20"/>
          <p:cNvSpPr txBox="1"/>
          <p:nvPr/>
        </p:nvSpPr>
        <p:spPr>
          <a:xfrm>
            <a:off x="8435975" y="3999865"/>
            <a:ext cx="2907665" cy="542290"/>
          </a:xfrm>
          <a:prstGeom prst="rect">
            <a:avLst/>
          </a:prstGeom>
        </p:spPr>
        <p:txBody>
          <a:bodyPr wrap="none" lIns="0" tIns="0" rIns="0" bIns="0" anchor="b" anchorCtr="0">
            <a:noAutofit/>
          </a:bodyPr>
          <a:lstStyle/>
          <a:p>
            <a:pPr algn="r" defTabSz="1289685">
              <a:defRPr/>
            </a:pPr>
            <a:r>
              <a:rPr lang="zh-CN" altLang="en-US" sz="3600" kern="0" dirty="0">
                <a:solidFill>
                  <a:schemeClr val="tx1">
                    <a:lumMod val="90000"/>
                    <a:lumOff val="10000"/>
                  </a:schemeClr>
                </a:solidFill>
                <a:cs typeface="+mn-ea"/>
                <a:sym typeface="+mn-lt"/>
              </a:rPr>
              <a:t>输入标题内容</a:t>
            </a:r>
            <a:endParaRPr lang="zh-CN" altLang="en-US" sz="3600" kern="0" dirty="0">
              <a:solidFill>
                <a:schemeClr val="tx1">
                  <a:lumMod val="90000"/>
                  <a:lumOff val="10000"/>
                </a:schemeClr>
              </a:solidFill>
              <a:cs typeface="+mn-ea"/>
              <a:sym typeface="+mn-lt"/>
            </a:endParaRPr>
          </a:p>
        </p:txBody>
      </p:sp>
      <p:sp>
        <p:nvSpPr>
          <p:cNvPr id="69" name="ïşḻïďê-TextBox 21"/>
          <p:cNvSpPr txBox="1"/>
          <p:nvPr/>
        </p:nvSpPr>
        <p:spPr>
          <a:xfrm>
            <a:off x="7099300" y="4697095"/>
            <a:ext cx="4244340" cy="448310"/>
          </a:xfrm>
          <a:prstGeom prst="rect">
            <a:avLst/>
          </a:prstGeom>
        </p:spPr>
        <p:txBody>
          <a:bodyPr wrap="square" lIns="0" tIns="0" rIns="0" bIns="0" anchor="t" anchorCtr="0">
            <a:noAutofit/>
          </a:bodyPr>
          <a:lstStyle/>
          <a:p>
            <a:pPr algn="r">
              <a:lnSpc>
                <a:spcPct val="170000"/>
              </a:lnSpc>
            </a:pPr>
            <a:r>
              <a:rPr lang="en-US" sz="900" dirty="0">
                <a:solidFill>
                  <a:sysClr val="windowText" lastClr="000000">
                    <a:lumMod val="75000"/>
                    <a:lumOff val="25000"/>
                  </a:sysClr>
                </a:solidFill>
                <a:cs typeface="+mn-ea"/>
                <a:sym typeface="+mn-lt"/>
              </a:rPr>
              <a:t>Theme color makes PPT more convenient to </a:t>
            </a:r>
            <a:r>
              <a:rPr lang="en-US" sz="900" dirty="0" err="1">
                <a:solidFill>
                  <a:sysClr val="windowText" lastClr="000000">
                    <a:lumMod val="75000"/>
                    <a:lumOff val="25000"/>
                  </a:sysClr>
                </a:solidFill>
                <a:cs typeface="+mn-ea"/>
                <a:sym typeface="+mn-lt"/>
              </a:rPr>
              <a:t>change.Adjust</a:t>
            </a:r>
            <a:r>
              <a:rPr lang="en-US" sz="900" dirty="0">
                <a:solidFill>
                  <a:sysClr val="windowText" lastClr="000000">
                    <a:lumMod val="75000"/>
                    <a:lumOff val="25000"/>
                  </a:sysClr>
                </a:solidFill>
                <a:cs typeface="+mn-ea"/>
                <a:sym typeface="+mn-lt"/>
              </a:rPr>
              <a:t> the spacing to adapt to Chinese typesetting, use the reference line in PPT.Theme color makes PPT more convenient to </a:t>
            </a:r>
            <a:r>
              <a:rPr lang="en-US" sz="900" dirty="0" err="1">
                <a:solidFill>
                  <a:sysClr val="windowText" lastClr="000000">
                    <a:lumMod val="75000"/>
                    <a:lumOff val="25000"/>
                  </a:sysClr>
                </a:solidFill>
                <a:cs typeface="+mn-ea"/>
                <a:sym typeface="+mn-lt"/>
              </a:rPr>
              <a:t>change.Adjust</a:t>
            </a:r>
            <a:r>
              <a:rPr lang="en-US" sz="900" dirty="0">
                <a:solidFill>
                  <a:sysClr val="windowText" lastClr="000000">
                    <a:lumMod val="75000"/>
                    <a:lumOff val="25000"/>
                  </a:sysClr>
                </a:solidFill>
                <a:cs typeface="+mn-ea"/>
                <a:sym typeface="+mn-lt"/>
              </a:rPr>
              <a:t> the spacing to adapt </a:t>
            </a:r>
            <a:endParaRPr lang="en-US" altLang="zh-CN" sz="700" kern="0" dirty="0">
              <a:solidFill>
                <a:schemeClr val="tx1">
                  <a:lumMod val="90000"/>
                  <a:lumOff val="10000"/>
                </a:schemeClr>
              </a:solidFill>
              <a:cs typeface="+mn-ea"/>
              <a:sym typeface="+mn-lt"/>
            </a:endParaRPr>
          </a:p>
        </p:txBody>
      </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0-#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4"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ppt_x"/>
                                          </p:val>
                                        </p:tav>
                                        <p:tav tm="100000">
                                          <p:val>
                                            <p:strVal val="#ppt_x"/>
                                          </p:val>
                                        </p:tav>
                                      </p:tavLst>
                                    </p:anim>
                                    <p:anim calcmode="lin" valueType="num">
                                      <p:cBhvr additive="base">
                                        <p:cTn id="12" dur="10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68"/>
                                        </p:tgtEl>
                                        <p:attrNameLst>
                                          <p:attrName>style.visibility</p:attrName>
                                        </p:attrNameLst>
                                      </p:cBhvr>
                                      <p:to>
                                        <p:strVal val="visible"/>
                                      </p:to>
                                    </p:set>
                                    <p:animEffect transition="in" filter="barn(inVertical)">
                                      <p:cBhvr>
                                        <p:cTn id="19" dur="500"/>
                                        <p:tgtEl>
                                          <p:spTgt spid="6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barn(inVertical)">
                                      <p:cBhvr>
                                        <p:cTn id="2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0" grpId="0"/>
      <p:bldP spid="68" grpId="0"/>
      <p:bldP spid="6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61620" y="245110"/>
            <a:ext cx="5674360" cy="709930"/>
            <a:chOff x="70" y="189"/>
            <a:chExt cx="8936" cy="1118"/>
          </a:xfrm>
        </p:grpSpPr>
        <p:sp>
          <p:nvSpPr>
            <p:cNvPr id="7"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10" name="加号 9"/>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矩形 10"/>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
        <p:nvSpPr>
          <p:cNvPr id="80" name="ïŝľîdé"/>
          <p:cNvSpPr/>
          <p:nvPr/>
        </p:nvSpPr>
        <p:spPr>
          <a:xfrm>
            <a:off x="8969098" y="2917986"/>
            <a:ext cx="2351478" cy="2605520"/>
          </a:xfrm>
          <a:prstGeom prst="snip1Rect">
            <a:avLst>
              <a:gd name="adj" fmla="val 29383"/>
            </a:avLst>
          </a:prstGeom>
          <a:solidFill>
            <a:schemeClr val="bg1"/>
          </a:solidFill>
          <a:ln w="3175">
            <a:solidFill>
              <a:srgbClr val="1B1B1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75" dirty="0">
              <a:cs typeface="+mn-ea"/>
              <a:sym typeface="+mn-lt"/>
            </a:endParaRPr>
          </a:p>
        </p:txBody>
      </p:sp>
      <p:cxnSp>
        <p:nvCxnSpPr>
          <p:cNvPr id="81" name="直接连接符 80"/>
          <p:cNvCxnSpPr/>
          <p:nvPr/>
        </p:nvCxnSpPr>
        <p:spPr>
          <a:xfrm>
            <a:off x="9254875" y="3225992"/>
            <a:ext cx="17799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2" name="ïsľidé"/>
          <p:cNvSpPr txBox="1"/>
          <p:nvPr/>
        </p:nvSpPr>
        <p:spPr bwMode="auto">
          <a:xfrm>
            <a:off x="9063586" y="3725676"/>
            <a:ext cx="2162503" cy="281223"/>
          </a:xfrm>
          <a:prstGeom prst="rect">
            <a:avLst/>
          </a:prstGeom>
        </p:spPr>
        <p:txBody>
          <a:bodyPr wrap="none" lIns="88686" tIns="46116" rIns="88686" bIns="46116" anchor="ctr">
            <a:normAutofit fontScale="82500" lnSpcReduction="20000"/>
            <a:scene3d>
              <a:camera prst="orthographicFront"/>
              <a:lightRig rig="threePt" dir="t"/>
            </a:scene3d>
            <a:sp3d>
              <a:bevelT w="0" h="0"/>
            </a:sp3d>
          </a:bodyPr>
          <a:lstStyle/>
          <a:p>
            <a:pPr marL="0" indent="0">
              <a:defRPr/>
            </a:pPr>
            <a:r>
              <a:rPr lang="en-US" altLang="zh-CN" sz="1840" b="1" dirty="0">
                <a:cs typeface="+mn-ea"/>
                <a:sym typeface="+mn-lt"/>
              </a:rPr>
              <a:t>Text here</a:t>
            </a:r>
            <a:endParaRPr lang="zh-CN" altLang="en-US" sz="1840" b="1" dirty="0">
              <a:cs typeface="+mn-ea"/>
              <a:sym typeface="+mn-lt"/>
            </a:endParaRPr>
          </a:p>
        </p:txBody>
      </p:sp>
      <p:sp>
        <p:nvSpPr>
          <p:cNvPr id="83" name="íṧļîḑé"/>
          <p:cNvSpPr txBox="1"/>
          <p:nvPr/>
        </p:nvSpPr>
        <p:spPr bwMode="auto">
          <a:xfrm>
            <a:off x="9063585" y="4053066"/>
            <a:ext cx="2162506" cy="930834"/>
          </a:xfrm>
          <a:prstGeom prst="rect">
            <a:avLst/>
          </a:prstGeom>
        </p:spPr>
        <p:txBody>
          <a:bodyPr wrap="square" lIns="88686" tIns="46116" rIns="88686" bIns="46116" anchor="t" anchorCtr="0">
            <a:noAutofit/>
            <a:scene3d>
              <a:camera prst="orthographicFront"/>
              <a:lightRig rig="threePt" dir="t"/>
            </a:scene3d>
            <a:sp3d>
              <a:bevelT w="0" h="0"/>
            </a:sp3d>
          </a:bodyPr>
          <a:lstStyle/>
          <a:p>
            <a:pPr marL="171450" indent="-171450">
              <a:lnSpc>
                <a:spcPct val="150000"/>
              </a:lnSpc>
              <a:buFont typeface="Arial" panose="020B0604020202020204" pitchFamily="34" charset="0"/>
              <a:buChar char="•"/>
            </a:pPr>
            <a:r>
              <a:rPr lang="zh-CN" altLang="en-US" sz="985" dirty="0">
                <a:solidFill>
                  <a:schemeClr val="tx1">
                    <a:lumMod val="65000"/>
                    <a:lumOff val="35000"/>
                  </a:schemeClr>
                </a:solidFill>
                <a:cs typeface="+mn-ea"/>
                <a:sym typeface="+mn-lt"/>
              </a:rPr>
              <a:t>点击添加相关标题文字，点击添加相关标题文字，点击添加</a:t>
            </a:r>
            <a:endParaRPr lang="en-US" altLang="zh-CN" sz="985" dirty="0">
              <a:cs typeface="+mn-ea"/>
              <a:sym typeface="+mn-lt"/>
            </a:endParaRPr>
          </a:p>
        </p:txBody>
      </p:sp>
      <p:sp>
        <p:nvSpPr>
          <p:cNvPr id="84" name="îṡḻiḍê"/>
          <p:cNvSpPr txBox="1"/>
          <p:nvPr/>
        </p:nvSpPr>
        <p:spPr bwMode="auto">
          <a:xfrm>
            <a:off x="9063586" y="3042056"/>
            <a:ext cx="2162503" cy="328186"/>
          </a:xfrm>
          <a:prstGeom prst="rect">
            <a:avLst/>
          </a:prstGeom>
        </p:spPr>
        <p:txBody>
          <a:bodyPr wrap="square" lIns="88686" tIns="46116" rIns="88686" bIns="46116" anchor="ctr">
            <a:normAutofit fontScale="87500" lnSpcReduction="10000"/>
            <a:scene3d>
              <a:camera prst="orthographicFront"/>
              <a:lightRig rig="threePt" dir="t"/>
            </a:scene3d>
            <a:sp3d>
              <a:bevelT w="0" h="0"/>
            </a:sp3d>
          </a:bodyPr>
          <a:lstStyle/>
          <a:p>
            <a:pPr marL="0" indent="0">
              <a:defRPr/>
            </a:pPr>
            <a:r>
              <a:rPr lang="en-US" sz="1840" b="1" dirty="0">
                <a:cs typeface="+mn-ea"/>
                <a:sym typeface="+mn-lt"/>
              </a:rPr>
              <a:t>Step 02</a:t>
            </a:r>
            <a:endParaRPr lang="en-US" sz="1840" b="1" dirty="0">
              <a:cs typeface="+mn-ea"/>
              <a:sym typeface="+mn-lt"/>
            </a:endParaRPr>
          </a:p>
        </p:txBody>
      </p:sp>
      <p:sp>
        <p:nvSpPr>
          <p:cNvPr id="85" name="ï$ļîḑê"/>
          <p:cNvSpPr/>
          <p:nvPr/>
        </p:nvSpPr>
        <p:spPr bwMode="auto">
          <a:xfrm>
            <a:off x="10727311" y="2917986"/>
            <a:ext cx="593268" cy="593268"/>
          </a:xfrm>
          <a:custGeom>
            <a:avLst/>
            <a:gdLst>
              <a:gd name="T0" fmla="*/ 608 w 608"/>
              <a:gd name="T1" fmla="*/ 0 h 608"/>
              <a:gd name="T2" fmla="*/ 0 w 608"/>
              <a:gd name="T3" fmla="*/ 0 h 608"/>
              <a:gd name="T4" fmla="*/ 608 w 608"/>
              <a:gd name="T5" fmla="*/ 608 h 608"/>
              <a:gd name="T6" fmla="*/ 608 w 608"/>
              <a:gd name="T7" fmla="*/ 0 h 608"/>
            </a:gdLst>
            <a:ahLst/>
            <a:cxnLst>
              <a:cxn ang="0">
                <a:pos x="T0" y="T1"/>
              </a:cxn>
              <a:cxn ang="0">
                <a:pos x="T2" y="T3"/>
              </a:cxn>
              <a:cxn ang="0">
                <a:pos x="T4" y="T5"/>
              </a:cxn>
              <a:cxn ang="0">
                <a:pos x="T6" y="T7"/>
              </a:cxn>
            </a:cxnLst>
            <a:rect l="0" t="0" r="r" b="b"/>
            <a:pathLst>
              <a:path w="608" h="608">
                <a:moveTo>
                  <a:pt x="608" y="0"/>
                </a:moveTo>
                <a:lnTo>
                  <a:pt x="0" y="0"/>
                </a:lnTo>
                <a:lnTo>
                  <a:pt x="608" y="608"/>
                </a:lnTo>
                <a:lnTo>
                  <a:pt x="608" y="0"/>
                </a:lnTo>
                <a:close/>
              </a:path>
            </a:pathLst>
          </a:custGeom>
          <a:solidFill>
            <a:srgbClr val="399CB5"/>
          </a:solidFill>
          <a:ln w="3175">
            <a:noFill/>
            <a:prstDash val="solid"/>
            <a:round/>
          </a:ln>
          <a:effectLst/>
        </p:spPr>
        <p:txBody>
          <a:bodyPr vert="horz" wrap="none" lIns="88686" tIns="46116" rIns="88686" bIns="46116" anchor="t" anchorCtr="0" compatLnSpc="1">
            <a:normAutofit/>
          </a:bodyPr>
          <a:lstStyle/>
          <a:p>
            <a:pPr lvl="0" algn="r"/>
            <a:endParaRPr lang="en-US" altLang="zh-CN" sz="1970" b="1" dirty="0">
              <a:solidFill>
                <a:schemeClr val="bg1"/>
              </a:solidFill>
              <a:cs typeface="+mn-ea"/>
              <a:sym typeface="+mn-lt"/>
            </a:endParaRPr>
          </a:p>
        </p:txBody>
      </p:sp>
      <p:sp>
        <p:nvSpPr>
          <p:cNvPr id="86" name="iśḻiḓè"/>
          <p:cNvSpPr/>
          <p:nvPr/>
        </p:nvSpPr>
        <p:spPr>
          <a:xfrm>
            <a:off x="6239669" y="2917985"/>
            <a:ext cx="2351478" cy="2605521"/>
          </a:xfrm>
          <a:prstGeom prst="snip1Rect">
            <a:avLst>
              <a:gd name="adj" fmla="val 29383"/>
            </a:avLst>
          </a:prstGeom>
          <a:solidFill>
            <a:schemeClr val="bg1"/>
          </a:solidFill>
          <a:ln w="3175">
            <a:solidFill>
              <a:schemeClr val="tx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75" dirty="0">
              <a:cs typeface="+mn-ea"/>
              <a:sym typeface="+mn-lt"/>
            </a:endParaRPr>
          </a:p>
        </p:txBody>
      </p:sp>
      <p:sp>
        <p:nvSpPr>
          <p:cNvPr id="87" name="ïŝḻíḓe"/>
          <p:cNvSpPr/>
          <p:nvPr/>
        </p:nvSpPr>
        <p:spPr bwMode="auto">
          <a:xfrm>
            <a:off x="7997881" y="2917985"/>
            <a:ext cx="593268" cy="593268"/>
          </a:xfrm>
          <a:custGeom>
            <a:avLst/>
            <a:gdLst>
              <a:gd name="T0" fmla="*/ 608 w 608"/>
              <a:gd name="T1" fmla="*/ 0 h 608"/>
              <a:gd name="T2" fmla="*/ 0 w 608"/>
              <a:gd name="T3" fmla="*/ 0 h 608"/>
              <a:gd name="T4" fmla="*/ 608 w 608"/>
              <a:gd name="T5" fmla="*/ 608 h 608"/>
              <a:gd name="T6" fmla="*/ 608 w 608"/>
              <a:gd name="T7" fmla="*/ 0 h 608"/>
            </a:gdLst>
            <a:ahLst/>
            <a:cxnLst>
              <a:cxn ang="0">
                <a:pos x="T0" y="T1"/>
              </a:cxn>
              <a:cxn ang="0">
                <a:pos x="T2" y="T3"/>
              </a:cxn>
              <a:cxn ang="0">
                <a:pos x="T4" y="T5"/>
              </a:cxn>
              <a:cxn ang="0">
                <a:pos x="T6" y="T7"/>
              </a:cxn>
            </a:cxnLst>
            <a:rect l="0" t="0" r="r" b="b"/>
            <a:pathLst>
              <a:path w="608" h="608">
                <a:moveTo>
                  <a:pt x="608" y="0"/>
                </a:moveTo>
                <a:lnTo>
                  <a:pt x="0" y="0"/>
                </a:lnTo>
                <a:lnTo>
                  <a:pt x="608" y="608"/>
                </a:lnTo>
                <a:lnTo>
                  <a:pt x="608" y="0"/>
                </a:lnTo>
                <a:close/>
              </a:path>
            </a:pathLst>
          </a:custGeom>
          <a:solidFill>
            <a:srgbClr val="399CB5"/>
          </a:solidFill>
          <a:ln w="3175">
            <a:noFill/>
            <a:prstDash val="solid"/>
            <a:round/>
          </a:ln>
          <a:effectLst/>
        </p:spPr>
        <p:txBody>
          <a:bodyPr vert="horz" wrap="none" lIns="88686" tIns="46116" rIns="88686" bIns="46116" anchor="t" anchorCtr="0" compatLnSpc="1">
            <a:normAutofit/>
          </a:bodyPr>
          <a:lstStyle/>
          <a:p>
            <a:pPr lvl="0" algn="r"/>
            <a:endParaRPr lang="en-US" altLang="ko-KR" sz="1970" b="1" dirty="0">
              <a:solidFill>
                <a:schemeClr val="bg1"/>
              </a:solidFill>
              <a:cs typeface="+mn-ea"/>
              <a:sym typeface="+mn-lt"/>
            </a:endParaRPr>
          </a:p>
        </p:txBody>
      </p:sp>
      <p:cxnSp>
        <p:nvCxnSpPr>
          <p:cNvPr id="88" name="直接连接符 87"/>
          <p:cNvCxnSpPr/>
          <p:nvPr/>
        </p:nvCxnSpPr>
        <p:spPr>
          <a:xfrm>
            <a:off x="6525445" y="3225991"/>
            <a:ext cx="17799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9" name="ïš1iḓé"/>
          <p:cNvSpPr txBox="1"/>
          <p:nvPr/>
        </p:nvSpPr>
        <p:spPr bwMode="auto">
          <a:xfrm>
            <a:off x="6334156" y="3725675"/>
            <a:ext cx="2162503" cy="281222"/>
          </a:xfrm>
          <a:prstGeom prst="rect">
            <a:avLst/>
          </a:prstGeom>
        </p:spPr>
        <p:txBody>
          <a:bodyPr wrap="none" lIns="88686" tIns="46116" rIns="88686" bIns="46116" anchor="ctr">
            <a:normAutofit fontScale="82500" lnSpcReduction="20000"/>
            <a:scene3d>
              <a:camera prst="orthographicFront"/>
              <a:lightRig rig="threePt" dir="t"/>
            </a:scene3d>
            <a:sp3d>
              <a:bevelT w="0" h="0"/>
            </a:sp3d>
          </a:bodyPr>
          <a:lstStyle/>
          <a:p>
            <a:pPr marL="0" indent="0">
              <a:defRPr/>
            </a:pPr>
            <a:r>
              <a:rPr lang="en-US" altLang="zh-CN" sz="1840" b="1" dirty="0">
                <a:cs typeface="+mn-ea"/>
                <a:sym typeface="+mn-lt"/>
              </a:rPr>
              <a:t>Text here</a:t>
            </a:r>
            <a:endParaRPr lang="zh-CN" altLang="en-US" sz="1840" b="1" dirty="0">
              <a:cs typeface="+mn-ea"/>
              <a:sym typeface="+mn-lt"/>
            </a:endParaRPr>
          </a:p>
        </p:txBody>
      </p:sp>
      <p:sp>
        <p:nvSpPr>
          <p:cNvPr id="90" name="íSḻíḋê"/>
          <p:cNvSpPr txBox="1"/>
          <p:nvPr/>
        </p:nvSpPr>
        <p:spPr bwMode="auto">
          <a:xfrm>
            <a:off x="6334154" y="4053065"/>
            <a:ext cx="2162506" cy="930830"/>
          </a:xfrm>
          <a:prstGeom prst="rect">
            <a:avLst/>
          </a:prstGeom>
        </p:spPr>
        <p:txBody>
          <a:bodyPr wrap="square" lIns="88686" tIns="46116" rIns="88686" bIns="46116" anchor="t" anchorCtr="0">
            <a:noAutofit/>
            <a:scene3d>
              <a:camera prst="orthographicFront"/>
              <a:lightRig rig="threePt" dir="t"/>
            </a:scene3d>
            <a:sp3d>
              <a:bevelT w="0" h="0"/>
            </a:sp3d>
          </a:bodyPr>
          <a:lstStyle/>
          <a:p>
            <a:pPr marL="171450" indent="-171450">
              <a:lnSpc>
                <a:spcPct val="150000"/>
              </a:lnSpc>
              <a:buFont typeface="Arial" panose="020B0604020202020204" pitchFamily="34" charset="0"/>
              <a:buChar char="•"/>
            </a:pPr>
            <a:r>
              <a:rPr lang="zh-CN" altLang="en-US" sz="985" dirty="0">
                <a:solidFill>
                  <a:schemeClr val="tx1">
                    <a:lumMod val="65000"/>
                    <a:lumOff val="35000"/>
                  </a:schemeClr>
                </a:solidFill>
                <a:cs typeface="+mn-ea"/>
                <a:sym typeface="+mn-lt"/>
              </a:rPr>
              <a:t>点击添加相关标题文字，点击添加相关标题文字，点击添加</a:t>
            </a:r>
            <a:endParaRPr lang="en-US" altLang="zh-CN" sz="985" dirty="0">
              <a:cs typeface="+mn-ea"/>
              <a:sym typeface="+mn-lt"/>
            </a:endParaRPr>
          </a:p>
        </p:txBody>
      </p:sp>
      <p:sp>
        <p:nvSpPr>
          <p:cNvPr id="91" name="ïṣľîḓê"/>
          <p:cNvSpPr txBox="1"/>
          <p:nvPr/>
        </p:nvSpPr>
        <p:spPr bwMode="auto">
          <a:xfrm>
            <a:off x="6334156" y="3042055"/>
            <a:ext cx="2162503" cy="328185"/>
          </a:xfrm>
          <a:prstGeom prst="rect">
            <a:avLst/>
          </a:prstGeom>
        </p:spPr>
        <p:txBody>
          <a:bodyPr wrap="square" lIns="88686" tIns="46116" rIns="88686" bIns="46116" anchor="ctr">
            <a:normAutofit fontScale="87500" lnSpcReduction="10000"/>
            <a:scene3d>
              <a:camera prst="orthographicFront"/>
              <a:lightRig rig="threePt" dir="t"/>
            </a:scene3d>
            <a:sp3d>
              <a:bevelT w="0" h="0"/>
            </a:sp3d>
          </a:bodyPr>
          <a:lstStyle/>
          <a:p>
            <a:pPr marL="0" indent="0">
              <a:defRPr/>
            </a:pPr>
            <a:r>
              <a:rPr lang="en-US" sz="1840" b="1" dirty="0">
                <a:cs typeface="+mn-ea"/>
                <a:sym typeface="+mn-lt"/>
              </a:rPr>
              <a:t>Step 01</a:t>
            </a:r>
            <a:endParaRPr lang="en-US" sz="1840" b="1" dirty="0">
              <a:cs typeface="+mn-ea"/>
              <a:sym typeface="+mn-lt"/>
            </a:endParaRPr>
          </a:p>
        </p:txBody>
      </p:sp>
      <p:sp>
        <p:nvSpPr>
          <p:cNvPr id="92" name="iṡļídé"/>
          <p:cNvSpPr/>
          <p:nvPr/>
        </p:nvSpPr>
        <p:spPr>
          <a:xfrm>
            <a:off x="905094" y="2917986"/>
            <a:ext cx="4937018" cy="2605520"/>
          </a:xfrm>
          <a:prstGeom prst="rect">
            <a:avLst/>
          </a:prstGeom>
          <a:blipFill rotWithShape="1">
            <a:blip r:embed="rId1" cstate="email"/>
            <a:stretch>
              <a:fillRect/>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775" dirty="0">
              <a:cs typeface="+mn-ea"/>
              <a:sym typeface="+mn-lt"/>
            </a:endParaRPr>
          </a:p>
        </p:txBody>
      </p:sp>
      <p:grpSp>
        <p:nvGrpSpPr>
          <p:cNvPr id="93" name="iSľíďe"/>
          <p:cNvGrpSpPr/>
          <p:nvPr/>
        </p:nvGrpSpPr>
        <p:grpSpPr>
          <a:xfrm>
            <a:off x="2054172" y="1753410"/>
            <a:ext cx="7947159" cy="950153"/>
            <a:chOff x="2063554" y="1232756"/>
            <a:chExt cx="8064894" cy="964229"/>
          </a:xfrm>
        </p:grpSpPr>
        <p:sp>
          <p:nvSpPr>
            <p:cNvPr id="94" name="iṣ1iḍe"/>
            <p:cNvSpPr txBox="1"/>
            <p:nvPr/>
          </p:nvSpPr>
          <p:spPr>
            <a:xfrm>
              <a:off x="2063554" y="1665598"/>
              <a:ext cx="8064894" cy="531387"/>
            </a:xfrm>
            <a:prstGeom prst="rect">
              <a:avLst/>
            </a:prstGeom>
          </p:spPr>
          <p:txBody>
            <a:bodyPr wrap="square" lIns="90105" tIns="45052" rIns="90105" bIns="45052">
              <a:normAutofit/>
            </a:bodyPr>
            <a:lstStyle/>
            <a:p>
              <a:pPr algn="ctr">
                <a:lnSpc>
                  <a:spcPct val="150000"/>
                </a:lnSpc>
              </a:pPr>
              <a:r>
                <a:rPr lang="zh-CN" altLang="en-US" sz="1085" dirty="0">
                  <a:solidFill>
                    <a:schemeClr val="tx1">
                      <a:lumMod val="65000"/>
                      <a:lumOff val="35000"/>
                    </a:schemeClr>
                  </a:solidFill>
                  <a:cs typeface="+mn-ea"/>
                  <a:sym typeface="+mn-lt"/>
                </a:rPr>
                <a:t>点击添加相关标题文字，点击添加相关标题文字，点击添加</a:t>
              </a:r>
              <a:endParaRPr lang="en-US" altLang="zh-CN" sz="1085" dirty="0">
                <a:cs typeface="+mn-ea"/>
                <a:sym typeface="+mn-lt"/>
              </a:endParaRPr>
            </a:p>
          </p:txBody>
        </p:sp>
        <p:sp>
          <p:nvSpPr>
            <p:cNvPr id="95" name="îśľiḍe"/>
            <p:cNvSpPr txBox="1"/>
            <p:nvPr/>
          </p:nvSpPr>
          <p:spPr>
            <a:xfrm>
              <a:off x="2063554" y="1232756"/>
              <a:ext cx="8064894" cy="432842"/>
            </a:xfrm>
            <a:prstGeom prst="rect">
              <a:avLst/>
            </a:prstGeom>
          </p:spPr>
          <p:txBody>
            <a:bodyPr wrap="square" lIns="90105" tIns="45052" rIns="90105" bIns="45052" anchor="ctr">
              <a:normAutofit/>
            </a:bodyPr>
            <a:lstStyle/>
            <a:p>
              <a:pPr algn="ctr"/>
              <a:r>
                <a:rPr lang="zh-CN" altLang="en-US" sz="1970" dirty="0">
                  <a:cs typeface="+mn-ea"/>
                  <a:sym typeface="+mn-lt"/>
                </a:rPr>
                <a:t>单击添加标题</a:t>
              </a:r>
              <a:endParaRPr lang="zh-CN" altLang="en-US" sz="1970" dirty="0">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randombar(horizontal)">
                                      <p:cBhvr>
                                        <p:cTn id="7" dur="500"/>
                                        <p:tgtEl>
                                          <p:spTgt spid="9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6"/>
                                        </p:tgtEl>
                                        <p:attrNameLst>
                                          <p:attrName>style.visibility</p:attrName>
                                        </p:attrNameLst>
                                      </p:cBhvr>
                                      <p:to>
                                        <p:strVal val="visible"/>
                                      </p:to>
                                    </p:set>
                                    <p:animEffect transition="in" filter="fade">
                                      <p:cBhvr>
                                        <p:cTn id="12" dur="1000"/>
                                        <p:tgtEl>
                                          <p:spTgt spid="86"/>
                                        </p:tgtEl>
                                      </p:cBhvr>
                                    </p:animEffect>
                                    <p:anim calcmode="lin" valueType="num">
                                      <p:cBhvr>
                                        <p:cTn id="13" dur="1000" fill="hold"/>
                                        <p:tgtEl>
                                          <p:spTgt spid="86"/>
                                        </p:tgtEl>
                                        <p:attrNameLst>
                                          <p:attrName>ppt_x</p:attrName>
                                        </p:attrNameLst>
                                      </p:cBhvr>
                                      <p:tavLst>
                                        <p:tav tm="0">
                                          <p:val>
                                            <p:strVal val="#ppt_x"/>
                                          </p:val>
                                        </p:tav>
                                        <p:tav tm="100000">
                                          <p:val>
                                            <p:strVal val="#ppt_x"/>
                                          </p:val>
                                        </p:tav>
                                      </p:tavLst>
                                    </p:anim>
                                    <p:anim calcmode="lin" valueType="num">
                                      <p:cBhvr>
                                        <p:cTn id="14"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7"/>
                                        </p:tgtEl>
                                        <p:attrNameLst>
                                          <p:attrName>style.visibility</p:attrName>
                                        </p:attrNameLst>
                                      </p:cBhvr>
                                      <p:to>
                                        <p:strVal val="visible"/>
                                      </p:to>
                                    </p:set>
                                    <p:animEffect transition="in" filter="fade">
                                      <p:cBhvr>
                                        <p:cTn id="19" dur="1000"/>
                                        <p:tgtEl>
                                          <p:spTgt spid="87"/>
                                        </p:tgtEl>
                                      </p:cBhvr>
                                    </p:animEffect>
                                    <p:anim calcmode="lin" valueType="num">
                                      <p:cBhvr>
                                        <p:cTn id="20" dur="1000" fill="hold"/>
                                        <p:tgtEl>
                                          <p:spTgt spid="87"/>
                                        </p:tgtEl>
                                        <p:attrNameLst>
                                          <p:attrName>ppt_x</p:attrName>
                                        </p:attrNameLst>
                                      </p:cBhvr>
                                      <p:tavLst>
                                        <p:tav tm="0">
                                          <p:val>
                                            <p:strVal val="#ppt_x"/>
                                          </p:val>
                                        </p:tav>
                                        <p:tav tm="100000">
                                          <p:val>
                                            <p:strVal val="#ppt_x"/>
                                          </p:val>
                                        </p:tav>
                                      </p:tavLst>
                                    </p:anim>
                                    <p:anim calcmode="lin" valueType="num">
                                      <p:cBhvr>
                                        <p:cTn id="21" dur="1000" fill="hold"/>
                                        <p:tgtEl>
                                          <p:spTgt spid="87"/>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88"/>
                                        </p:tgtEl>
                                        <p:attrNameLst>
                                          <p:attrName>style.visibility</p:attrName>
                                        </p:attrNameLst>
                                      </p:cBhvr>
                                      <p:to>
                                        <p:strVal val="visible"/>
                                      </p:to>
                                    </p:set>
                                    <p:animEffect transition="in" filter="fade">
                                      <p:cBhvr>
                                        <p:cTn id="24" dur="1000"/>
                                        <p:tgtEl>
                                          <p:spTgt spid="88"/>
                                        </p:tgtEl>
                                      </p:cBhvr>
                                    </p:animEffect>
                                    <p:anim calcmode="lin" valueType="num">
                                      <p:cBhvr>
                                        <p:cTn id="25" dur="1000" fill="hold"/>
                                        <p:tgtEl>
                                          <p:spTgt spid="88"/>
                                        </p:tgtEl>
                                        <p:attrNameLst>
                                          <p:attrName>ppt_x</p:attrName>
                                        </p:attrNameLst>
                                      </p:cBhvr>
                                      <p:tavLst>
                                        <p:tav tm="0">
                                          <p:val>
                                            <p:strVal val="#ppt_x"/>
                                          </p:val>
                                        </p:tav>
                                        <p:tav tm="100000">
                                          <p:val>
                                            <p:strVal val="#ppt_x"/>
                                          </p:val>
                                        </p:tav>
                                      </p:tavLst>
                                    </p:anim>
                                    <p:anim calcmode="lin" valueType="num">
                                      <p:cBhvr>
                                        <p:cTn id="26" dur="1000" fill="hold"/>
                                        <p:tgtEl>
                                          <p:spTgt spid="88"/>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fade">
                                      <p:cBhvr>
                                        <p:cTn id="29" dur="1000"/>
                                        <p:tgtEl>
                                          <p:spTgt spid="89"/>
                                        </p:tgtEl>
                                      </p:cBhvr>
                                    </p:animEffect>
                                    <p:anim calcmode="lin" valueType="num">
                                      <p:cBhvr>
                                        <p:cTn id="30" dur="1000" fill="hold"/>
                                        <p:tgtEl>
                                          <p:spTgt spid="89"/>
                                        </p:tgtEl>
                                        <p:attrNameLst>
                                          <p:attrName>ppt_x</p:attrName>
                                        </p:attrNameLst>
                                      </p:cBhvr>
                                      <p:tavLst>
                                        <p:tav tm="0">
                                          <p:val>
                                            <p:strVal val="#ppt_x"/>
                                          </p:val>
                                        </p:tav>
                                        <p:tav tm="100000">
                                          <p:val>
                                            <p:strVal val="#ppt_x"/>
                                          </p:val>
                                        </p:tav>
                                      </p:tavLst>
                                    </p:anim>
                                    <p:anim calcmode="lin" valueType="num">
                                      <p:cBhvr>
                                        <p:cTn id="31" dur="1000" fill="hold"/>
                                        <p:tgtEl>
                                          <p:spTgt spid="89"/>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90"/>
                                        </p:tgtEl>
                                        <p:attrNameLst>
                                          <p:attrName>style.visibility</p:attrName>
                                        </p:attrNameLst>
                                      </p:cBhvr>
                                      <p:to>
                                        <p:strVal val="visible"/>
                                      </p:to>
                                    </p:set>
                                    <p:animEffect transition="in" filter="fade">
                                      <p:cBhvr>
                                        <p:cTn id="34" dur="1000"/>
                                        <p:tgtEl>
                                          <p:spTgt spid="90"/>
                                        </p:tgtEl>
                                      </p:cBhvr>
                                    </p:animEffect>
                                    <p:anim calcmode="lin" valueType="num">
                                      <p:cBhvr>
                                        <p:cTn id="35" dur="1000" fill="hold"/>
                                        <p:tgtEl>
                                          <p:spTgt spid="90"/>
                                        </p:tgtEl>
                                        <p:attrNameLst>
                                          <p:attrName>ppt_x</p:attrName>
                                        </p:attrNameLst>
                                      </p:cBhvr>
                                      <p:tavLst>
                                        <p:tav tm="0">
                                          <p:val>
                                            <p:strVal val="#ppt_x"/>
                                          </p:val>
                                        </p:tav>
                                        <p:tav tm="100000">
                                          <p:val>
                                            <p:strVal val="#ppt_x"/>
                                          </p:val>
                                        </p:tav>
                                      </p:tavLst>
                                    </p:anim>
                                    <p:anim calcmode="lin" valueType="num">
                                      <p:cBhvr>
                                        <p:cTn id="36" dur="1000" fill="hold"/>
                                        <p:tgtEl>
                                          <p:spTgt spid="90"/>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91"/>
                                        </p:tgtEl>
                                        <p:attrNameLst>
                                          <p:attrName>style.visibility</p:attrName>
                                        </p:attrNameLst>
                                      </p:cBhvr>
                                      <p:to>
                                        <p:strVal val="visible"/>
                                      </p:to>
                                    </p:set>
                                    <p:animEffect transition="in" filter="fade">
                                      <p:cBhvr>
                                        <p:cTn id="39" dur="1000"/>
                                        <p:tgtEl>
                                          <p:spTgt spid="91"/>
                                        </p:tgtEl>
                                      </p:cBhvr>
                                    </p:animEffect>
                                    <p:anim calcmode="lin" valueType="num">
                                      <p:cBhvr>
                                        <p:cTn id="40" dur="1000" fill="hold"/>
                                        <p:tgtEl>
                                          <p:spTgt spid="91"/>
                                        </p:tgtEl>
                                        <p:attrNameLst>
                                          <p:attrName>ppt_x</p:attrName>
                                        </p:attrNameLst>
                                      </p:cBhvr>
                                      <p:tavLst>
                                        <p:tav tm="0">
                                          <p:val>
                                            <p:strVal val="#ppt_x"/>
                                          </p:val>
                                        </p:tav>
                                        <p:tav tm="100000">
                                          <p:val>
                                            <p:strVal val="#ppt_x"/>
                                          </p:val>
                                        </p:tav>
                                      </p:tavLst>
                                    </p:anim>
                                    <p:anim calcmode="lin" valueType="num">
                                      <p:cBhvr>
                                        <p:cTn id="41" dur="1000" fill="hold"/>
                                        <p:tgtEl>
                                          <p:spTgt spid="91"/>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80"/>
                                        </p:tgtEl>
                                        <p:attrNameLst>
                                          <p:attrName>style.visibility</p:attrName>
                                        </p:attrNameLst>
                                      </p:cBhvr>
                                      <p:to>
                                        <p:strVal val="visible"/>
                                      </p:to>
                                    </p:set>
                                    <p:animEffect transition="in" filter="fade">
                                      <p:cBhvr>
                                        <p:cTn id="44" dur="1000"/>
                                        <p:tgtEl>
                                          <p:spTgt spid="80"/>
                                        </p:tgtEl>
                                      </p:cBhvr>
                                    </p:animEffect>
                                    <p:anim calcmode="lin" valueType="num">
                                      <p:cBhvr>
                                        <p:cTn id="45" dur="1000" fill="hold"/>
                                        <p:tgtEl>
                                          <p:spTgt spid="80"/>
                                        </p:tgtEl>
                                        <p:attrNameLst>
                                          <p:attrName>ppt_x</p:attrName>
                                        </p:attrNameLst>
                                      </p:cBhvr>
                                      <p:tavLst>
                                        <p:tav tm="0">
                                          <p:val>
                                            <p:strVal val="#ppt_x"/>
                                          </p:val>
                                        </p:tav>
                                        <p:tav tm="100000">
                                          <p:val>
                                            <p:strVal val="#ppt_x"/>
                                          </p:val>
                                        </p:tav>
                                      </p:tavLst>
                                    </p:anim>
                                    <p:anim calcmode="lin" valueType="num">
                                      <p:cBhvr>
                                        <p:cTn id="46" dur="1000" fill="hold"/>
                                        <p:tgtEl>
                                          <p:spTgt spid="80"/>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81"/>
                                        </p:tgtEl>
                                        <p:attrNameLst>
                                          <p:attrName>style.visibility</p:attrName>
                                        </p:attrNameLst>
                                      </p:cBhvr>
                                      <p:to>
                                        <p:strVal val="visible"/>
                                      </p:to>
                                    </p:set>
                                    <p:animEffect transition="in" filter="fade">
                                      <p:cBhvr>
                                        <p:cTn id="49" dur="1000"/>
                                        <p:tgtEl>
                                          <p:spTgt spid="81"/>
                                        </p:tgtEl>
                                      </p:cBhvr>
                                    </p:animEffect>
                                    <p:anim calcmode="lin" valueType="num">
                                      <p:cBhvr>
                                        <p:cTn id="50" dur="1000" fill="hold"/>
                                        <p:tgtEl>
                                          <p:spTgt spid="81"/>
                                        </p:tgtEl>
                                        <p:attrNameLst>
                                          <p:attrName>ppt_x</p:attrName>
                                        </p:attrNameLst>
                                      </p:cBhvr>
                                      <p:tavLst>
                                        <p:tav tm="0">
                                          <p:val>
                                            <p:strVal val="#ppt_x"/>
                                          </p:val>
                                        </p:tav>
                                        <p:tav tm="100000">
                                          <p:val>
                                            <p:strVal val="#ppt_x"/>
                                          </p:val>
                                        </p:tav>
                                      </p:tavLst>
                                    </p:anim>
                                    <p:anim calcmode="lin" valueType="num">
                                      <p:cBhvr>
                                        <p:cTn id="51" dur="1000" fill="hold"/>
                                        <p:tgtEl>
                                          <p:spTgt spid="81"/>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82"/>
                                        </p:tgtEl>
                                        <p:attrNameLst>
                                          <p:attrName>style.visibility</p:attrName>
                                        </p:attrNameLst>
                                      </p:cBhvr>
                                      <p:to>
                                        <p:strVal val="visible"/>
                                      </p:to>
                                    </p:set>
                                    <p:animEffect transition="in" filter="fade">
                                      <p:cBhvr>
                                        <p:cTn id="54" dur="1000"/>
                                        <p:tgtEl>
                                          <p:spTgt spid="82"/>
                                        </p:tgtEl>
                                      </p:cBhvr>
                                    </p:animEffect>
                                    <p:anim calcmode="lin" valueType="num">
                                      <p:cBhvr>
                                        <p:cTn id="55" dur="1000" fill="hold"/>
                                        <p:tgtEl>
                                          <p:spTgt spid="82"/>
                                        </p:tgtEl>
                                        <p:attrNameLst>
                                          <p:attrName>ppt_x</p:attrName>
                                        </p:attrNameLst>
                                      </p:cBhvr>
                                      <p:tavLst>
                                        <p:tav tm="0">
                                          <p:val>
                                            <p:strVal val="#ppt_x"/>
                                          </p:val>
                                        </p:tav>
                                        <p:tav tm="100000">
                                          <p:val>
                                            <p:strVal val="#ppt_x"/>
                                          </p:val>
                                        </p:tav>
                                      </p:tavLst>
                                    </p:anim>
                                    <p:anim calcmode="lin" valueType="num">
                                      <p:cBhvr>
                                        <p:cTn id="56" dur="1000" fill="hold"/>
                                        <p:tgtEl>
                                          <p:spTgt spid="82"/>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83"/>
                                        </p:tgtEl>
                                        <p:attrNameLst>
                                          <p:attrName>style.visibility</p:attrName>
                                        </p:attrNameLst>
                                      </p:cBhvr>
                                      <p:to>
                                        <p:strVal val="visible"/>
                                      </p:to>
                                    </p:set>
                                    <p:animEffect transition="in" filter="fade">
                                      <p:cBhvr>
                                        <p:cTn id="59" dur="1000"/>
                                        <p:tgtEl>
                                          <p:spTgt spid="83"/>
                                        </p:tgtEl>
                                      </p:cBhvr>
                                    </p:animEffect>
                                    <p:anim calcmode="lin" valueType="num">
                                      <p:cBhvr>
                                        <p:cTn id="60" dur="1000" fill="hold"/>
                                        <p:tgtEl>
                                          <p:spTgt spid="83"/>
                                        </p:tgtEl>
                                        <p:attrNameLst>
                                          <p:attrName>ppt_x</p:attrName>
                                        </p:attrNameLst>
                                      </p:cBhvr>
                                      <p:tavLst>
                                        <p:tav tm="0">
                                          <p:val>
                                            <p:strVal val="#ppt_x"/>
                                          </p:val>
                                        </p:tav>
                                        <p:tav tm="100000">
                                          <p:val>
                                            <p:strVal val="#ppt_x"/>
                                          </p:val>
                                        </p:tav>
                                      </p:tavLst>
                                    </p:anim>
                                    <p:anim calcmode="lin" valueType="num">
                                      <p:cBhvr>
                                        <p:cTn id="61" dur="1000" fill="hold"/>
                                        <p:tgtEl>
                                          <p:spTgt spid="83"/>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84"/>
                                        </p:tgtEl>
                                        <p:attrNameLst>
                                          <p:attrName>style.visibility</p:attrName>
                                        </p:attrNameLst>
                                      </p:cBhvr>
                                      <p:to>
                                        <p:strVal val="visible"/>
                                      </p:to>
                                    </p:set>
                                    <p:animEffect transition="in" filter="fade">
                                      <p:cBhvr>
                                        <p:cTn id="64" dur="1000"/>
                                        <p:tgtEl>
                                          <p:spTgt spid="84"/>
                                        </p:tgtEl>
                                      </p:cBhvr>
                                    </p:animEffect>
                                    <p:anim calcmode="lin" valueType="num">
                                      <p:cBhvr>
                                        <p:cTn id="65" dur="1000" fill="hold"/>
                                        <p:tgtEl>
                                          <p:spTgt spid="84"/>
                                        </p:tgtEl>
                                        <p:attrNameLst>
                                          <p:attrName>ppt_x</p:attrName>
                                        </p:attrNameLst>
                                      </p:cBhvr>
                                      <p:tavLst>
                                        <p:tav tm="0">
                                          <p:val>
                                            <p:strVal val="#ppt_x"/>
                                          </p:val>
                                        </p:tav>
                                        <p:tav tm="100000">
                                          <p:val>
                                            <p:strVal val="#ppt_x"/>
                                          </p:val>
                                        </p:tav>
                                      </p:tavLst>
                                    </p:anim>
                                    <p:anim calcmode="lin" valueType="num">
                                      <p:cBhvr>
                                        <p:cTn id="66" dur="1000" fill="hold"/>
                                        <p:tgtEl>
                                          <p:spTgt spid="84"/>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85"/>
                                        </p:tgtEl>
                                        <p:attrNameLst>
                                          <p:attrName>style.visibility</p:attrName>
                                        </p:attrNameLst>
                                      </p:cBhvr>
                                      <p:to>
                                        <p:strVal val="visible"/>
                                      </p:to>
                                    </p:set>
                                    <p:animEffect transition="in" filter="fade">
                                      <p:cBhvr>
                                        <p:cTn id="69" dur="1000"/>
                                        <p:tgtEl>
                                          <p:spTgt spid="85"/>
                                        </p:tgtEl>
                                      </p:cBhvr>
                                    </p:animEffect>
                                    <p:anim calcmode="lin" valueType="num">
                                      <p:cBhvr>
                                        <p:cTn id="70" dur="1000" fill="hold"/>
                                        <p:tgtEl>
                                          <p:spTgt spid="85"/>
                                        </p:tgtEl>
                                        <p:attrNameLst>
                                          <p:attrName>ppt_x</p:attrName>
                                        </p:attrNameLst>
                                      </p:cBhvr>
                                      <p:tavLst>
                                        <p:tav tm="0">
                                          <p:val>
                                            <p:strVal val="#ppt_x"/>
                                          </p:val>
                                        </p:tav>
                                        <p:tav tm="100000">
                                          <p:val>
                                            <p:strVal val="#ppt_x"/>
                                          </p:val>
                                        </p:tav>
                                      </p:tavLst>
                                    </p:anim>
                                    <p:anim calcmode="lin" valueType="num">
                                      <p:cBhvr>
                                        <p:cTn id="71" dur="1000" fill="hold"/>
                                        <p:tgtEl>
                                          <p:spTgt spid="8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bldLvl="0" animBg="1"/>
      <p:bldP spid="82" grpId="0"/>
      <p:bldP spid="83" grpId="0"/>
      <p:bldP spid="84" grpId="0"/>
      <p:bldP spid="85" grpId="0" bldLvl="0" animBg="1"/>
      <p:bldP spid="86" grpId="0" bldLvl="0" animBg="1"/>
      <p:bldP spid="87" grpId="0" bldLvl="0" animBg="1"/>
      <p:bldP spid="89" grpId="0"/>
      <p:bldP spid="90" grpId="0"/>
      <p:bldP spid="91" grpId="0"/>
      <p:bldP spid="92"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1032203" y="2195854"/>
            <a:ext cx="1723429" cy="1751581"/>
            <a:chOff x="1142104" y="2744325"/>
            <a:chExt cx="1723855" cy="1751472"/>
          </a:xfrm>
        </p:grpSpPr>
        <p:sp>
          <p:nvSpPr>
            <p:cNvPr id="11" name="任意多边形 10" descr="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
            <p:cNvSpPr/>
            <p:nvPr/>
          </p:nvSpPr>
          <p:spPr>
            <a:xfrm rot="8076271">
              <a:off x="1124776" y="2976372"/>
              <a:ext cx="1751472" cy="1287378"/>
            </a:xfrm>
            <a:custGeom>
              <a:avLst/>
              <a:gdLst>
                <a:gd name="connsiteX0" fmla="*/ 0 w 1874689"/>
                <a:gd name="connsiteY0" fmla="*/ 1377945 h 1377945"/>
                <a:gd name="connsiteX1" fmla="*/ 0 w 1874689"/>
                <a:gd name="connsiteY1" fmla="*/ 0 h 1377945"/>
                <a:gd name="connsiteX2" fmla="*/ 1874689 w 1874689"/>
                <a:gd name="connsiteY2" fmla="*/ 0 h 1377945"/>
                <a:gd name="connsiteX3" fmla="*/ 1754155 w 1874689"/>
                <a:gd name="connsiteY3" fmla="*/ 88595 h 1377945"/>
                <a:gd name="connsiteX4" fmla="*/ 87379 w 1874689"/>
                <a:gd name="connsiteY4" fmla="*/ 88595 h 1377945"/>
                <a:gd name="connsiteX5" fmla="*/ 87379 w 1874689"/>
                <a:gd name="connsiteY5" fmla="*/ 1313719 h 1377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74689" h="1377945">
                  <a:moveTo>
                    <a:pt x="0" y="1377945"/>
                  </a:moveTo>
                  <a:lnTo>
                    <a:pt x="0" y="0"/>
                  </a:lnTo>
                  <a:lnTo>
                    <a:pt x="1874689" y="0"/>
                  </a:lnTo>
                  <a:lnTo>
                    <a:pt x="1754155" y="88595"/>
                  </a:lnTo>
                  <a:lnTo>
                    <a:pt x="87379" y="88595"/>
                  </a:lnTo>
                  <a:lnTo>
                    <a:pt x="87379" y="1313719"/>
                  </a:lnTo>
                  <a:close/>
                </a:path>
              </a:pathLst>
            </a:cu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cs typeface="+mn-ea"/>
                <a:sym typeface="+mn-lt"/>
              </a:endParaRPr>
            </a:p>
          </p:txBody>
        </p:sp>
        <p:sp>
          <p:nvSpPr>
            <p:cNvPr id="12" name="五边形 11" descr="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
            <p:cNvSpPr/>
            <p:nvPr/>
          </p:nvSpPr>
          <p:spPr>
            <a:xfrm>
              <a:off x="1142104" y="2788645"/>
              <a:ext cx="1723855" cy="1327216"/>
            </a:xfrm>
            <a:prstGeom prst="homePlate">
              <a:avLst/>
            </a:pr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3" name="Freeform 48"/>
            <p:cNvSpPr>
              <a:spLocks noEditPoints="1"/>
            </p:cNvSpPr>
            <p:nvPr/>
          </p:nvSpPr>
          <p:spPr bwMode="auto">
            <a:xfrm>
              <a:off x="1538827" y="3107497"/>
              <a:ext cx="564680" cy="540511"/>
            </a:xfrm>
            <a:custGeom>
              <a:avLst/>
              <a:gdLst>
                <a:gd name="T0" fmla="*/ 419 w 628"/>
                <a:gd name="T1" fmla="*/ 232 h 600"/>
                <a:gd name="T2" fmla="*/ 411 w 628"/>
                <a:gd name="T3" fmla="*/ 249 h 600"/>
                <a:gd name="T4" fmla="*/ 408 w 628"/>
                <a:gd name="T5" fmla="*/ 261 h 600"/>
                <a:gd name="T6" fmla="*/ 409 w 628"/>
                <a:gd name="T7" fmla="*/ 283 h 600"/>
                <a:gd name="T8" fmla="*/ 417 w 628"/>
                <a:gd name="T9" fmla="*/ 304 h 600"/>
                <a:gd name="T10" fmla="*/ 424 w 628"/>
                <a:gd name="T11" fmla="*/ 315 h 600"/>
                <a:gd name="T12" fmla="*/ 441 w 628"/>
                <a:gd name="T13" fmla="*/ 330 h 600"/>
                <a:gd name="T14" fmla="*/ 453 w 628"/>
                <a:gd name="T15" fmla="*/ 335 h 600"/>
                <a:gd name="T16" fmla="*/ 478 w 628"/>
                <a:gd name="T17" fmla="*/ 200 h 600"/>
                <a:gd name="T18" fmla="*/ 449 w 628"/>
                <a:gd name="T19" fmla="*/ 206 h 600"/>
                <a:gd name="T20" fmla="*/ 433 w 628"/>
                <a:gd name="T21" fmla="*/ 216 h 600"/>
                <a:gd name="T22" fmla="*/ 425 w 628"/>
                <a:gd name="T23" fmla="*/ 224 h 600"/>
                <a:gd name="T24" fmla="*/ 384 w 628"/>
                <a:gd name="T25" fmla="*/ 70 h 600"/>
                <a:gd name="T26" fmla="*/ 314 w 628"/>
                <a:gd name="T27" fmla="*/ 140 h 600"/>
                <a:gd name="T28" fmla="*/ 379 w 628"/>
                <a:gd name="T29" fmla="*/ 283 h 600"/>
                <a:gd name="T30" fmla="*/ 379 w 628"/>
                <a:gd name="T31" fmla="*/ 254 h 600"/>
                <a:gd name="T32" fmla="*/ 359 w 628"/>
                <a:gd name="T33" fmla="*/ 154 h 600"/>
                <a:gd name="T34" fmla="*/ 250 w 628"/>
                <a:gd name="T35" fmla="*/ 270 h 600"/>
                <a:gd name="T36" fmla="*/ 314 w 628"/>
                <a:gd name="T37" fmla="*/ 396 h 600"/>
                <a:gd name="T38" fmla="*/ 282 w 628"/>
                <a:gd name="T39" fmla="*/ 400 h 600"/>
                <a:gd name="T40" fmla="*/ 267 w 628"/>
                <a:gd name="T41" fmla="*/ 382 h 600"/>
                <a:gd name="T42" fmla="*/ 257 w 628"/>
                <a:gd name="T43" fmla="*/ 374 h 600"/>
                <a:gd name="T44" fmla="*/ 214 w 628"/>
                <a:gd name="T45" fmla="*/ 356 h 600"/>
                <a:gd name="T46" fmla="*/ 195 w 628"/>
                <a:gd name="T47" fmla="*/ 354 h 600"/>
                <a:gd name="T48" fmla="*/ 0 w 628"/>
                <a:gd name="T49" fmla="*/ 600 h 600"/>
                <a:gd name="T50" fmla="*/ 83 w 628"/>
                <a:gd name="T51" fmla="*/ 454 h 600"/>
                <a:gd name="T52" fmla="*/ 216 w 628"/>
                <a:gd name="T53" fmla="*/ 454 h 600"/>
                <a:gd name="T54" fmla="*/ 301 w 628"/>
                <a:gd name="T55" fmla="*/ 600 h 600"/>
                <a:gd name="T56" fmla="*/ 282 w 628"/>
                <a:gd name="T57" fmla="*/ 400 h 600"/>
                <a:gd name="T58" fmla="*/ 433 w 628"/>
                <a:gd name="T59" fmla="*/ 354 h 600"/>
                <a:gd name="T60" fmla="*/ 413 w 628"/>
                <a:gd name="T61" fmla="*/ 356 h 600"/>
                <a:gd name="T62" fmla="*/ 361 w 628"/>
                <a:gd name="T63" fmla="*/ 382 h 600"/>
                <a:gd name="T64" fmla="*/ 353 w 628"/>
                <a:gd name="T65" fmla="*/ 391 h 600"/>
                <a:gd name="T66" fmla="*/ 389 w 628"/>
                <a:gd name="T67" fmla="*/ 600 h 600"/>
                <a:gd name="T68" fmla="*/ 410 w 628"/>
                <a:gd name="T69" fmla="*/ 600 h 600"/>
                <a:gd name="T70" fmla="*/ 564 w 628"/>
                <a:gd name="T71" fmla="*/ 454 h 600"/>
                <a:gd name="T72" fmla="*/ 628 w 628"/>
                <a:gd name="T73" fmla="*/ 460 h 600"/>
                <a:gd name="T74" fmla="*/ 151 w 628"/>
                <a:gd name="T75" fmla="*/ 340 h 600"/>
                <a:gd name="T76" fmla="*/ 186 w 628"/>
                <a:gd name="T77" fmla="*/ 330 h 600"/>
                <a:gd name="T78" fmla="*/ 196 w 628"/>
                <a:gd name="T79" fmla="*/ 323 h 600"/>
                <a:gd name="T80" fmla="*/ 216 w 628"/>
                <a:gd name="T81" fmla="*/ 295 h 600"/>
                <a:gd name="T82" fmla="*/ 219 w 628"/>
                <a:gd name="T83" fmla="*/ 281 h 600"/>
                <a:gd name="T84" fmla="*/ 219 w 628"/>
                <a:gd name="T85" fmla="*/ 258 h 600"/>
                <a:gd name="T86" fmla="*/ 214 w 628"/>
                <a:gd name="T87" fmla="*/ 241 h 600"/>
                <a:gd name="T88" fmla="*/ 208 w 628"/>
                <a:gd name="T89" fmla="*/ 231 h 600"/>
                <a:gd name="T90" fmla="*/ 195 w 628"/>
                <a:gd name="T91" fmla="*/ 217 h 600"/>
                <a:gd name="T92" fmla="*/ 186 w 628"/>
                <a:gd name="T93" fmla="*/ 210 h 600"/>
                <a:gd name="T94" fmla="*/ 151 w 628"/>
                <a:gd name="T95" fmla="*/ 20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28" h="600">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DFDFD"/>
            </a:solidFill>
            <a:ln>
              <a:noFill/>
            </a:ln>
            <a:effectLst/>
          </p:spPr>
          <p:txBody>
            <a:bodyPr vert="horz" wrap="square" lIns="121889" tIns="60944" rIns="121889" bIns="60944" numCol="1" anchor="t" anchorCtr="0" compatLnSpc="1"/>
            <a:lstStyle/>
            <a:p>
              <a:endParaRPr lang="zh-CN" altLang="en-US" sz="2400">
                <a:solidFill>
                  <a:schemeClr val="accent2"/>
                </a:solidFill>
                <a:cs typeface="+mn-ea"/>
                <a:sym typeface="+mn-lt"/>
              </a:endParaRPr>
            </a:p>
          </p:txBody>
        </p:sp>
      </p:grpSp>
      <p:grpSp>
        <p:nvGrpSpPr>
          <p:cNvPr id="14" name="组合 13"/>
          <p:cNvGrpSpPr/>
          <p:nvPr/>
        </p:nvGrpSpPr>
        <p:grpSpPr>
          <a:xfrm>
            <a:off x="3760760" y="2195854"/>
            <a:ext cx="1723429" cy="1751581"/>
            <a:chOff x="3871335" y="2744325"/>
            <a:chExt cx="1723855" cy="1751472"/>
          </a:xfrm>
        </p:grpSpPr>
        <p:sp>
          <p:nvSpPr>
            <p:cNvPr id="15" name="任意多边形 14" descr="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
            <p:cNvSpPr/>
            <p:nvPr/>
          </p:nvSpPr>
          <p:spPr>
            <a:xfrm rot="8076271">
              <a:off x="3854007" y="2976372"/>
              <a:ext cx="1751472" cy="1287378"/>
            </a:xfrm>
            <a:custGeom>
              <a:avLst/>
              <a:gdLst>
                <a:gd name="connsiteX0" fmla="*/ 0 w 1874689"/>
                <a:gd name="connsiteY0" fmla="*/ 1377945 h 1377945"/>
                <a:gd name="connsiteX1" fmla="*/ 0 w 1874689"/>
                <a:gd name="connsiteY1" fmla="*/ 0 h 1377945"/>
                <a:gd name="connsiteX2" fmla="*/ 1874689 w 1874689"/>
                <a:gd name="connsiteY2" fmla="*/ 0 h 1377945"/>
                <a:gd name="connsiteX3" fmla="*/ 1754155 w 1874689"/>
                <a:gd name="connsiteY3" fmla="*/ 88595 h 1377945"/>
                <a:gd name="connsiteX4" fmla="*/ 87379 w 1874689"/>
                <a:gd name="connsiteY4" fmla="*/ 88595 h 1377945"/>
                <a:gd name="connsiteX5" fmla="*/ 87379 w 1874689"/>
                <a:gd name="connsiteY5" fmla="*/ 1313719 h 1377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74689" h="1377945">
                  <a:moveTo>
                    <a:pt x="0" y="1377945"/>
                  </a:moveTo>
                  <a:lnTo>
                    <a:pt x="0" y="0"/>
                  </a:lnTo>
                  <a:lnTo>
                    <a:pt x="1874689" y="0"/>
                  </a:lnTo>
                  <a:lnTo>
                    <a:pt x="1754155" y="88595"/>
                  </a:lnTo>
                  <a:lnTo>
                    <a:pt x="87379" y="88595"/>
                  </a:lnTo>
                  <a:lnTo>
                    <a:pt x="87379" y="1313719"/>
                  </a:lnTo>
                  <a:close/>
                </a:path>
              </a:pathLst>
            </a:cu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cs typeface="+mn-ea"/>
                <a:sym typeface="+mn-lt"/>
              </a:endParaRPr>
            </a:p>
          </p:txBody>
        </p:sp>
        <p:sp>
          <p:nvSpPr>
            <p:cNvPr id="16" name="五边形 15" descr="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
            <p:cNvSpPr/>
            <p:nvPr/>
          </p:nvSpPr>
          <p:spPr>
            <a:xfrm>
              <a:off x="3871335" y="2788645"/>
              <a:ext cx="1723855" cy="1327216"/>
            </a:xfrm>
            <a:prstGeom prst="homePlate">
              <a:avLst/>
            </a:pr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7" name="Freeform 26"/>
            <p:cNvSpPr>
              <a:spLocks noEditPoints="1"/>
            </p:cNvSpPr>
            <p:nvPr/>
          </p:nvSpPr>
          <p:spPr bwMode="auto">
            <a:xfrm>
              <a:off x="4420576" y="3207068"/>
              <a:ext cx="473513" cy="497489"/>
            </a:xfrm>
            <a:custGeom>
              <a:avLst/>
              <a:gdLst>
                <a:gd name="T0" fmla="*/ 139 w 577"/>
                <a:gd name="T1" fmla="*/ 87 h 609"/>
                <a:gd name="T2" fmla="*/ 27 w 577"/>
                <a:gd name="T3" fmla="*/ 87 h 609"/>
                <a:gd name="T4" fmla="*/ 27 w 577"/>
                <a:gd name="T5" fmla="*/ 48 h 609"/>
                <a:gd name="T6" fmla="*/ 139 w 577"/>
                <a:gd name="T7" fmla="*/ 48 h 609"/>
                <a:gd name="T8" fmla="*/ 139 w 577"/>
                <a:gd name="T9" fmla="*/ 87 h 609"/>
                <a:gd name="T10" fmla="*/ 139 w 577"/>
                <a:gd name="T11" fmla="*/ 179 h 609"/>
                <a:gd name="T12" fmla="*/ 27 w 577"/>
                <a:gd name="T13" fmla="*/ 179 h 609"/>
                <a:gd name="T14" fmla="*/ 27 w 577"/>
                <a:gd name="T15" fmla="*/ 140 h 609"/>
                <a:gd name="T16" fmla="*/ 139 w 577"/>
                <a:gd name="T17" fmla="*/ 140 h 609"/>
                <a:gd name="T18" fmla="*/ 139 w 577"/>
                <a:gd name="T19" fmla="*/ 179 h 609"/>
                <a:gd name="T20" fmla="*/ 139 w 577"/>
                <a:gd name="T21" fmla="*/ 271 h 609"/>
                <a:gd name="T22" fmla="*/ 27 w 577"/>
                <a:gd name="T23" fmla="*/ 271 h 609"/>
                <a:gd name="T24" fmla="*/ 27 w 577"/>
                <a:gd name="T25" fmla="*/ 232 h 609"/>
                <a:gd name="T26" fmla="*/ 139 w 577"/>
                <a:gd name="T27" fmla="*/ 232 h 609"/>
                <a:gd name="T28" fmla="*/ 139 w 577"/>
                <a:gd name="T29" fmla="*/ 271 h 609"/>
                <a:gd name="T30" fmla="*/ 0 w 577"/>
                <a:gd name="T31" fmla="*/ 609 h 609"/>
                <a:gd name="T32" fmla="*/ 166 w 577"/>
                <a:gd name="T33" fmla="*/ 609 h 609"/>
                <a:gd name="T34" fmla="*/ 166 w 577"/>
                <a:gd name="T35" fmla="*/ 0 h 609"/>
                <a:gd name="T36" fmla="*/ 0 w 577"/>
                <a:gd name="T37" fmla="*/ 0 h 609"/>
                <a:gd name="T38" fmla="*/ 0 w 577"/>
                <a:gd name="T39" fmla="*/ 609 h 609"/>
                <a:gd name="T40" fmla="*/ 344 w 577"/>
                <a:gd name="T41" fmla="*/ 87 h 609"/>
                <a:gd name="T42" fmla="*/ 232 w 577"/>
                <a:gd name="T43" fmla="*/ 87 h 609"/>
                <a:gd name="T44" fmla="*/ 232 w 577"/>
                <a:gd name="T45" fmla="*/ 48 h 609"/>
                <a:gd name="T46" fmla="*/ 344 w 577"/>
                <a:gd name="T47" fmla="*/ 48 h 609"/>
                <a:gd name="T48" fmla="*/ 344 w 577"/>
                <a:gd name="T49" fmla="*/ 87 h 609"/>
                <a:gd name="T50" fmla="*/ 344 w 577"/>
                <a:gd name="T51" fmla="*/ 179 h 609"/>
                <a:gd name="T52" fmla="*/ 232 w 577"/>
                <a:gd name="T53" fmla="*/ 179 h 609"/>
                <a:gd name="T54" fmla="*/ 232 w 577"/>
                <a:gd name="T55" fmla="*/ 140 h 609"/>
                <a:gd name="T56" fmla="*/ 344 w 577"/>
                <a:gd name="T57" fmla="*/ 140 h 609"/>
                <a:gd name="T58" fmla="*/ 344 w 577"/>
                <a:gd name="T59" fmla="*/ 179 h 609"/>
                <a:gd name="T60" fmla="*/ 344 w 577"/>
                <a:gd name="T61" fmla="*/ 271 h 609"/>
                <a:gd name="T62" fmla="*/ 232 w 577"/>
                <a:gd name="T63" fmla="*/ 271 h 609"/>
                <a:gd name="T64" fmla="*/ 232 w 577"/>
                <a:gd name="T65" fmla="*/ 232 h 609"/>
                <a:gd name="T66" fmla="*/ 344 w 577"/>
                <a:gd name="T67" fmla="*/ 232 h 609"/>
                <a:gd name="T68" fmla="*/ 344 w 577"/>
                <a:gd name="T69" fmla="*/ 271 h 609"/>
                <a:gd name="T70" fmla="*/ 205 w 577"/>
                <a:gd name="T71" fmla="*/ 609 h 609"/>
                <a:gd name="T72" fmla="*/ 371 w 577"/>
                <a:gd name="T73" fmla="*/ 609 h 609"/>
                <a:gd name="T74" fmla="*/ 371 w 577"/>
                <a:gd name="T75" fmla="*/ 0 h 609"/>
                <a:gd name="T76" fmla="*/ 205 w 577"/>
                <a:gd name="T77" fmla="*/ 0 h 609"/>
                <a:gd name="T78" fmla="*/ 205 w 577"/>
                <a:gd name="T79" fmla="*/ 609 h 609"/>
                <a:gd name="T80" fmla="*/ 549 w 577"/>
                <a:gd name="T81" fmla="*/ 87 h 609"/>
                <a:gd name="T82" fmla="*/ 437 w 577"/>
                <a:gd name="T83" fmla="*/ 87 h 609"/>
                <a:gd name="T84" fmla="*/ 437 w 577"/>
                <a:gd name="T85" fmla="*/ 48 h 609"/>
                <a:gd name="T86" fmla="*/ 549 w 577"/>
                <a:gd name="T87" fmla="*/ 48 h 609"/>
                <a:gd name="T88" fmla="*/ 549 w 577"/>
                <a:gd name="T89" fmla="*/ 87 h 609"/>
                <a:gd name="T90" fmla="*/ 549 w 577"/>
                <a:gd name="T91" fmla="*/ 179 h 609"/>
                <a:gd name="T92" fmla="*/ 437 w 577"/>
                <a:gd name="T93" fmla="*/ 179 h 609"/>
                <a:gd name="T94" fmla="*/ 437 w 577"/>
                <a:gd name="T95" fmla="*/ 140 h 609"/>
                <a:gd name="T96" fmla="*/ 549 w 577"/>
                <a:gd name="T97" fmla="*/ 140 h 609"/>
                <a:gd name="T98" fmla="*/ 549 w 577"/>
                <a:gd name="T99" fmla="*/ 179 h 609"/>
                <a:gd name="T100" fmla="*/ 549 w 577"/>
                <a:gd name="T101" fmla="*/ 271 h 609"/>
                <a:gd name="T102" fmla="*/ 437 w 577"/>
                <a:gd name="T103" fmla="*/ 271 h 609"/>
                <a:gd name="T104" fmla="*/ 437 w 577"/>
                <a:gd name="T105" fmla="*/ 232 h 609"/>
                <a:gd name="T106" fmla="*/ 549 w 577"/>
                <a:gd name="T107" fmla="*/ 232 h 609"/>
                <a:gd name="T108" fmla="*/ 549 w 577"/>
                <a:gd name="T109" fmla="*/ 271 h 609"/>
                <a:gd name="T110" fmla="*/ 410 w 577"/>
                <a:gd name="T111" fmla="*/ 609 h 609"/>
                <a:gd name="T112" fmla="*/ 577 w 577"/>
                <a:gd name="T113" fmla="*/ 609 h 609"/>
                <a:gd name="T114" fmla="*/ 577 w 577"/>
                <a:gd name="T115" fmla="*/ 0 h 609"/>
                <a:gd name="T116" fmla="*/ 410 w 577"/>
                <a:gd name="T117" fmla="*/ 0 h 609"/>
                <a:gd name="T118" fmla="*/ 410 w 577"/>
                <a:gd name="T119" fmla="*/ 609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77" h="609">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DFDFD"/>
            </a:solidFill>
            <a:ln>
              <a:noFill/>
            </a:ln>
            <a:effectLst/>
          </p:spPr>
          <p:txBody>
            <a:bodyPr vert="horz" wrap="square" lIns="121889" tIns="60944" rIns="121889" bIns="60944" numCol="1" anchor="t" anchorCtr="0" compatLnSpc="1"/>
            <a:lstStyle/>
            <a:p>
              <a:endParaRPr lang="zh-CN" altLang="en-US" sz="2400">
                <a:solidFill>
                  <a:schemeClr val="accent2"/>
                </a:solidFill>
                <a:cs typeface="+mn-ea"/>
                <a:sym typeface="+mn-lt"/>
              </a:endParaRPr>
            </a:p>
          </p:txBody>
        </p:sp>
      </p:grpSp>
      <p:grpSp>
        <p:nvGrpSpPr>
          <p:cNvPr id="18" name="组合 17"/>
          <p:cNvGrpSpPr/>
          <p:nvPr/>
        </p:nvGrpSpPr>
        <p:grpSpPr>
          <a:xfrm>
            <a:off x="6489316" y="2166804"/>
            <a:ext cx="1723429" cy="1751581"/>
            <a:chOff x="6600565" y="2715276"/>
            <a:chExt cx="1723855" cy="1751472"/>
          </a:xfrm>
        </p:grpSpPr>
        <p:sp>
          <p:nvSpPr>
            <p:cNvPr id="19" name="任意多边形 18" descr="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
            <p:cNvSpPr/>
            <p:nvPr/>
          </p:nvSpPr>
          <p:spPr>
            <a:xfrm rot="8076271">
              <a:off x="6583237" y="2947323"/>
              <a:ext cx="1751472" cy="1287378"/>
            </a:xfrm>
            <a:custGeom>
              <a:avLst/>
              <a:gdLst>
                <a:gd name="connsiteX0" fmla="*/ 0 w 1874689"/>
                <a:gd name="connsiteY0" fmla="*/ 1377945 h 1377945"/>
                <a:gd name="connsiteX1" fmla="*/ 0 w 1874689"/>
                <a:gd name="connsiteY1" fmla="*/ 0 h 1377945"/>
                <a:gd name="connsiteX2" fmla="*/ 1874689 w 1874689"/>
                <a:gd name="connsiteY2" fmla="*/ 0 h 1377945"/>
                <a:gd name="connsiteX3" fmla="*/ 1754155 w 1874689"/>
                <a:gd name="connsiteY3" fmla="*/ 88595 h 1377945"/>
                <a:gd name="connsiteX4" fmla="*/ 87379 w 1874689"/>
                <a:gd name="connsiteY4" fmla="*/ 88595 h 1377945"/>
                <a:gd name="connsiteX5" fmla="*/ 87379 w 1874689"/>
                <a:gd name="connsiteY5" fmla="*/ 1313719 h 1377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74689" h="1377945">
                  <a:moveTo>
                    <a:pt x="0" y="1377945"/>
                  </a:moveTo>
                  <a:lnTo>
                    <a:pt x="0" y="0"/>
                  </a:lnTo>
                  <a:lnTo>
                    <a:pt x="1874689" y="0"/>
                  </a:lnTo>
                  <a:lnTo>
                    <a:pt x="1754155" y="88595"/>
                  </a:lnTo>
                  <a:lnTo>
                    <a:pt x="87379" y="88595"/>
                  </a:lnTo>
                  <a:lnTo>
                    <a:pt x="87379" y="1313719"/>
                  </a:lnTo>
                  <a:close/>
                </a:path>
              </a:pathLst>
            </a:cu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cs typeface="+mn-ea"/>
                <a:sym typeface="+mn-lt"/>
              </a:endParaRPr>
            </a:p>
          </p:txBody>
        </p:sp>
        <p:sp>
          <p:nvSpPr>
            <p:cNvPr id="20" name="五边形 19" descr="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
            <p:cNvSpPr/>
            <p:nvPr/>
          </p:nvSpPr>
          <p:spPr>
            <a:xfrm>
              <a:off x="6600565" y="2759595"/>
              <a:ext cx="1723855" cy="1327216"/>
            </a:xfrm>
            <a:prstGeom prst="homePlate">
              <a:avLst/>
            </a:pr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21" name="Freeform 31"/>
            <p:cNvSpPr>
              <a:spLocks noEditPoints="1"/>
            </p:cNvSpPr>
            <p:nvPr/>
          </p:nvSpPr>
          <p:spPr bwMode="auto">
            <a:xfrm>
              <a:off x="7109989" y="3190868"/>
              <a:ext cx="435045" cy="547103"/>
            </a:xfrm>
            <a:custGeom>
              <a:avLst/>
              <a:gdLst>
                <a:gd name="T0" fmla="*/ 82 w 484"/>
                <a:gd name="T1" fmla="*/ 166 h 606"/>
                <a:gd name="T2" fmla="*/ 82 w 484"/>
                <a:gd name="T3" fmla="*/ 186 h 606"/>
                <a:gd name="T4" fmla="*/ 331 w 484"/>
                <a:gd name="T5" fmla="*/ 193 h 606"/>
                <a:gd name="T6" fmla="*/ 331 w 484"/>
                <a:gd name="T7" fmla="*/ 173 h 606"/>
                <a:gd name="T8" fmla="*/ 387 w 484"/>
                <a:gd name="T9" fmla="*/ 556 h 606"/>
                <a:gd name="T10" fmla="*/ 388 w 484"/>
                <a:gd name="T11" fmla="*/ 564 h 606"/>
                <a:gd name="T12" fmla="*/ 418 w 484"/>
                <a:gd name="T13" fmla="*/ 594 h 606"/>
                <a:gd name="T14" fmla="*/ 474 w 484"/>
                <a:gd name="T15" fmla="*/ 581 h 606"/>
                <a:gd name="T16" fmla="*/ 474 w 484"/>
                <a:gd name="T17" fmla="*/ 531 h 606"/>
                <a:gd name="T18" fmla="*/ 444 w 484"/>
                <a:gd name="T19" fmla="*/ 501 h 606"/>
                <a:gd name="T20" fmla="*/ 418 w 484"/>
                <a:gd name="T21" fmla="*/ 519 h 606"/>
                <a:gd name="T22" fmla="*/ 384 w 484"/>
                <a:gd name="T23" fmla="*/ 553 h 606"/>
                <a:gd name="T24" fmla="*/ 218 w 484"/>
                <a:gd name="T25" fmla="*/ 354 h 606"/>
                <a:gd name="T26" fmla="*/ 229 w 484"/>
                <a:gd name="T27" fmla="*/ 336 h 606"/>
                <a:gd name="T28" fmla="*/ 207 w 484"/>
                <a:gd name="T29" fmla="*/ 320 h 606"/>
                <a:gd name="T30" fmla="*/ 207 w 484"/>
                <a:gd name="T31" fmla="*/ 327 h 606"/>
                <a:gd name="T32" fmla="*/ 246 w 484"/>
                <a:gd name="T33" fmla="*/ 422 h 606"/>
                <a:gd name="T34" fmla="*/ 297 w 484"/>
                <a:gd name="T35" fmla="*/ 364 h 606"/>
                <a:gd name="T36" fmla="*/ 296 w 484"/>
                <a:gd name="T37" fmla="*/ 357 h 606"/>
                <a:gd name="T38" fmla="*/ 224 w 484"/>
                <a:gd name="T39" fmla="*/ 362 h 606"/>
                <a:gd name="T40" fmla="*/ 224 w 484"/>
                <a:gd name="T41" fmla="*/ 368 h 606"/>
                <a:gd name="T42" fmla="*/ 246 w 484"/>
                <a:gd name="T43" fmla="*/ 422 h 606"/>
                <a:gd name="T44" fmla="*/ 429 w 484"/>
                <a:gd name="T45" fmla="*/ 493 h 606"/>
                <a:gd name="T46" fmla="*/ 429 w 484"/>
                <a:gd name="T47" fmla="*/ 487 h 606"/>
                <a:gd name="T48" fmla="*/ 394 w 484"/>
                <a:gd name="T49" fmla="*/ 451 h 606"/>
                <a:gd name="T50" fmla="*/ 256 w 484"/>
                <a:gd name="T51" fmla="*/ 425 h 606"/>
                <a:gd name="T52" fmla="*/ 256 w 484"/>
                <a:gd name="T53" fmla="*/ 432 h 606"/>
                <a:gd name="T54" fmla="*/ 354 w 484"/>
                <a:gd name="T55" fmla="*/ 530 h 606"/>
                <a:gd name="T56" fmla="*/ 395 w 484"/>
                <a:gd name="T57" fmla="*/ 528 h 606"/>
                <a:gd name="T58" fmla="*/ 20 w 484"/>
                <a:gd name="T59" fmla="*/ 150 h 606"/>
                <a:gd name="T60" fmla="*/ 89 w 484"/>
                <a:gd name="T61" fmla="*/ 152 h 606"/>
                <a:gd name="T62" fmla="*/ 141 w 484"/>
                <a:gd name="T63" fmla="*/ 100 h 606"/>
                <a:gd name="T64" fmla="*/ 141 w 484"/>
                <a:gd name="T65" fmla="*/ 93 h 606"/>
                <a:gd name="T66" fmla="*/ 383 w 484"/>
                <a:gd name="T67" fmla="*/ 27 h 606"/>
                <a:gd name="T68" fmla="*/ 394 w 484"/>
                <a:gd name="T69" fmla="*/ 422 h 606"/>
                <a:gd name="T70" fmla="*/ 414 w 484"/>
                <a:gd name="T71" fmla="*/ 449 h 606"/>
                <a:gd name="T72" fmla="*/ 414 w 484"/>
                <a:gd name="T73" fmla="*/ 39 h 606"/>
                <a:gd name="T74" fmla="*/ 383 w 484"/>
                <a:gd name="T75" fmla="*/ 0 h 606"/>
                <a:gd name="T76" fmla="*/ 121 w 484"/>
                <a:gd name="T77" fmla="*/ 2 h 606"/>
                <a:gd name="T78" fmla="*/ 0 w 484"/>
                <a:gd name="T79" fmla="*/ 123 h 606"/>
                <a:gd name="T80" fmla="*/ 0 w 484"/>
                <a:gd name="T81" fmla="*/ 492 h 606"/>
                <a:gd name="T82" fmla="*/ 32 w 484"/>
                <a:gd name="T83" fmla="*/ 530 h 606"/>
                <a:gd name="T84" fmla="*/ 319 w 484"/>
                <a:gd name="T85" fmla="*/ 524 h 606"/>
                <a:gd name="T86" fmla="*/ 305 w 484"/>
                <a:gd name="T87" fmla="*/ 503 h 606"/>
                <a:gd name="T88" fmla="*/ 20 w 484"/>
                <a:gd name="T89" fmla="*/ 492 h 606"/>
                <a:gd name="T90" fmla="*/ 20 w 484"/>
                <a:gd name="T91" fmla="*/ 150 h 606"/>
                <a:gd name="T92" fmla="*/ 156 w 484"/>
                <a:gd name="T93" fmla="*/ 321 h 606"/>
                <a:gd name="T94" fmla="*/ 156 w 484"/>
                <a:gd name="T95" fmla="*/ 301 h 606"/>
                <a:gd name="T96" fmla="*/ 82 w 484"/>
                <a:gd name="T97" fmla="*/ 294 h 606"/>
                <a:gd name="T98" fmla="*/ 82 w 484"/>
                <a:gd name="T99" fmla="*/ 315 h 606"/>
                <a:gd name="T100" fmla="*/ 82 w 484"/>
                <a:gd name="T101" fmla="*/ 272 h 606"/>
                <a:gd name="T102" fmla="*/ 331 w 484"/>
                <a:gd name="T103" fmla="*/ 279 h 606"/>
                <a:gd name="T104" fmla="*/ 331 w 484"/>
                <a:gd name="T105" fmla="*/ 258 h 606"/>
                <a:gd name="T106" fmla="*/ 82 w 484"/>
                <a:gd name="T107" fmla="*/ 252 h 606"/>
                <a:gd name="T108" fmla="*/ 82 w 484"/>
                <a:gd name="T109" fmla="*/ 272 h 606"/>
                <a:gd name="T110" fmla="*/ 82 w 484"/>
                <a:gd name="T111" fmla="*/ 236 h 606"/>
                <a:gd name="T112" fmla="*/ 331 w 484"/>
                <a:gd name="T113" fmla="*/ 229 h 606"/>
                <a:gd name="T114" fmla="*/ 331 w 484"/>
                <a:gd name="T115" fmla="*/ 209 h 606"/>
                <a:gd name="T116" fmla="*/ 82 w 484"/>
                <a:gd name="T117" fmla="*/ 216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84" h="606">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FDFDFD"/>
            </a:solidFill>
            <a:ln>
              <a:noFill/>
            </a:ln>
            <a:effectLst/>
          </p:spPr>
          <p:txBody>
            <a:bodyPr vert="horz" wrap="square" lIns="121889" tIns="60944" rIns="121889" bIns="60944" numCol="1" anchor="t" anchorCtr="0" compatLnSpc="1"/>
            <a:lstStyle/>
            <a:p>
              <a:endParaRPr lang="zh-CN" altLang="en-US" sz="2400">
                <a:solidFill>
                  <a:schemeClr val="accent2"/>
                </a:solidFill>
                <a:cs typeface="+mn-ea"/>
                <a:sym typeface="+mn-lt"/>
              </a:endParaRPr>
            </a:p>
          </p:txBody>
        </p:sp>
      </p:grpSp>
      <p:grpSp>
        <p:nvGrpSpPr>
          <p:cNvPr id="22" name="组合 21"/>
          <p:cNvGrpSpPr/>
          <p:nvPr/>
        </p:nvGrpSpPr>
        <p:grpSpPr>
          <a:xfrm>
            <a:off x="9217874" y="2166804"/>
            <a:ext cx="1723429" cy="1751581"/>
            <a:chOff x="9329796" y="2715276"/>
            <a:chExt cx="1723855" cy="1751472"/>
          </a:xfrm>
        </p:grpSpPr>
        <p:sp>
          <p:nvSpPr>
            <p:cNvPr id="23" name="任意多边形 22" descr="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
            <p:cNvSpPr/>
            <p:nvPr/>
          </p:nvSpPr>
          <p:spPr>
            <a:xfrm rot="8076271">
              <a:off x="9312468" y="2947323"/>
              <a:ext cx="1751472" cy="1287378"/>
            </a:xfrm>
            <a:custGeom>
              <a:avLst/>
              <a:gdLst>
                <a:gd name="connsiteX0" fmla="*/ 0 w 1874689"/>
                <a:gd name="connsiteY0" fmla="*/ 1377945 h 1377945"/>
                <a:gd name="connsiteX1" fmla="*/ 0 w 1874689"/>
                <a:gd name="connsiteY1" fmla="*/ 0 h 1377945"/>
                <a:gd name="connsiteX2" fmla="*/ 1874689 w 1874689"/>
                <a:gd name="connsiteY2" fmla="*/ 0 h 1377945"/>
                <a:gd name="connsiteX3" fmla="*/ 1754155 w 1874689"/>
                <a:gd name="connsiteY3" fmla="*/ 88595 h 1377945"/>
                <a:gd name="connsiteX4" fmla="*/ 87379 w 1874689"/>
                <a:gd name="connsiteY4" fmla="*/ 88595 h 1377945"/>
                <a:gd name="connsiteX5" fmla="*/ 87379 w 1874689"/>
                <a:gd name="connsiteY5" fmla="*/ 1313719 h 1377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74689" h="1377945">
                  <a:moveTo>
                    <a:pt x="0" y="1377945"/>
                  </a:moveTo>
                  <a:lnTo>
                    <a:pt x="0" y="0"/>
                  </a:lnTo>
                  <a:lnTo>
                    <a:pt x="1874689" y="0"/>
                  </a:lnTo>
                  <a:lnTo>
                    <a:pt x="1754155" y="88595"/>
                  </a:lnTo>
                  <a:lnTo>
                    <a:pt x="87379" y="88595"/>
                  </a:lnTo>
                  <a:lnTo>
                    <a:pt x="87379" y="1313719"/>
                  </a:lnTo>
                  <a:close/>
                </a:path>
              </a:pathLst>
            </a:cu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cs typeface="+mn-ea"/>
                <a:sym typeface="+mn-lt"/>
              </a:endParaRPr>
            </a:p>
          </p:txBody>
        </p:sp>
        <p:sp>
          <p:nvSpPr>
            <p:cNvPr id="24" name="五边形 23" descr="e7d195523061f1c0deeec63e560781cfd59afb0ea006f2a87ABB68BF51EA6619813959095094C18C62A12F549504892A4AAA8C1554C6663626E05CA27F281A14E6983772AFC3FB97135759321DEA3D709AACD122C08E6ED1613C9AD25F6F98799C90F4CC444E7C8134DA6C24F646BE0EE144FD904433232049DD592C98A3A76DC58944EE20E6F9D6DE6ADC58CB7D5849"/>
            <p:cNvSpPr/>
            <p:nvPr/>
          </p:nvSpPr>
          <p:spPr>
            <a:xfrm>
              <a:off x="9329796" y="2759595"/>
              <a:ext cx="1723855" cy="1327216"/>
            </a:xfrm>
            <a:prstGeom prst="homePlate">
              <a:avLst/>
            </a:pr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25" name="Freeform 16"/>
            <p:cNvSpPr>
              <a:spLocks noEditPoints="1"/>
            </p:cNvSpPr>
            <p:nvPr/>
          </p:nvSpPr>
          <p:spPr bwMode="auto">
            <a:xfrm>
              <a:off x="9823913" y="3227548"/>
              <a:ext cx="640056" cy="510424"/>
            </a:xfrm>
            <a:custGeom>
              <a:avLst/>
              <a:gdLst>
                <a:gd name="T0" fmla="*/ 1238 w 1238"/>
                <a:gd name="T1" fmla="*/ 579 h 986"/>
                <a:gd name="T2" fmla="*/ 424 w 1238"/>
                <a:gd name="T3" fmla="*/ 579 h 986"/>
                <a:gd name="T4" fmla="*/ 443 w 1238"/>
                <a:gd name="T5" fmla="*/ 209 h 986"/>
                <a:gd name="T6" fmla="*/ 357 w 1238"/>
                <a:gd name="T7" fmla="*/ 223 h 986"/>
                <a:gd name="T8" fmla="*/ 329 w 1238"/>
                <a:gd name="T9" fmla="*/ 254 h 986"/>
                <a:gd name="T10" fmla="*/ 441 w 1238"/>
                <a:gd name="T11" fmla="*/ 316 h 986"/>
                <a:gd name="T12" fmla="*/ 311 w 1238"/>
                <a:gd name="T13" fmla="*/ 0 h 986"/>
                <a:gd name="T14" fmla="*/ 311 w 1238"/>
                <a:gd name="T15" fmla="*/ 620 h 986"/>
                <a:gd name="T16" fmla="*/ 367 w 1238"/>
                <a:gd name="T17" fmla="*/ 550 h 986"/>
                <a:gd name="T18" fmla="*/ 329 w 1238"/>
                <a:gd name="T19" fmla="*/ 473 h 986"/>
                <a:gd name="T20" fmla="*/ 295 w 1238"/>
                <a:gd name="T21" fmla="*/ 516 h 986"/>
                <a:gd name="T22" fmla="*/ 168 w 1238"/>
                <a:gd name="T23" fmla="*/ 370 h 986"/>
                <a:gd name="T24" fmla="*/ 295 w 1238"/>
                <a:gd name="T25" fmla="*/ 410 h 986"/>
                <a:gd name="T26" fmla="*/ 229 w 1238"/>
                <a:gd name="T27" fmla="*/ 307 h 986"/>
                <a:gd name="T28" fmla="*/ 295 w 1238"/>
                <a:gd name="T29" fmla="*/ 127 h 986"/>
                <a:gd name="T30" fmla="*/ 329 w 1238"/>
                <a:gd name="T31" fmla="*/ 104 h 986"/>
                <a:gd name="T32" fmla="*/ 443 w 1238"/>
                <a:gd name="T33" fmla="*/ 209 h 986"/>
                <a:gd name="T34" fmla="*/ 295 w 1238"/>
                <a:gd name="T35" fmla="*/ 186 h 986"/>
                <a:gd name="T36" fmla="*/ 295 w 1238"/>
                <a:gd name="T37" fmla="*/ 245 h 986"/>
                <a:gd name="T38" fmla="*/ 329 w 1238"/>
                <a:gd name="T39" fmla="*/ 413 h 986"/>
                <a:gd name="T40" fmla="*/ 357 w 1238"/>
                <a:gd name="T41" fmla="*/ 398 h 986"/>
                <a:gd name="T42" fmla="*/ 359 w 1238"/>
                <a:gd name="T43" fmla="*/ 356 h 986"/>
                <a:gd name="T44" fmla="*/ 329 w 1238"/>
                <a:gd name="T45" fmla="*/ 413 h 986"/>
                <a:gd name="T46" fmla="*/ 854 w 1238"/>
                <a:gd name="T47" fmla="*/ 713 h 986"/>
                <a:gd name="T48" fmla="*/ 904 w 1238"/>
                <a:gd name="T49" fmla="*/ 665 h 986"/>
                <a:gd name="T50" fmla="*/ 854 w 1238"/>
                <a:gd name="T51" fmla="*/ 617 h 986"/>
                <a:gd name="T52" fmla="*/ 810 w 1238"/>
                <a:gd name="T53" fmla="*/ 416 h 986"/>
                <a:gd name="T54" fmla="*/ 784 w 1238"/>
                <a:gd name="T55" fmla="*/ 477 h 986"/>
                <a:gd name="T56" fmla="*/ 810 w 1238"/>
                <a:gd name="T57" fmla="*/ 416 h 986"/>
                <a:gd name="T58" fmla="*/ 1004 w 1238"/>
                <a:gd name="T59" fmla="*/ 447 h 986"/>
                <a:gd name="T60" fmla="*/ 854 w 1238"/>
                <a:gd name="T61" fmla="*/ 418 h 986"/>
                <a:gd name="T62" fmla="*/ 977 w 1238"/>
                <a:gd name="T63" fmla="*/ 557 h 986"/>
                <a:gd name="T64" fmla="*/ 854 w 1238"/>
                <a:gd name="T65" fmla="*/ 792 h 986"/>
                <a:gd name="T66" fmla="*/ 810 w 1238"/>
                <a:gd name="T67" fmla="*/ 849 h 986"/>
                <a:gd name="T68" fmla="*/ 643 w 1238"/>
                <a:gd name="T69" fmla="*/ 658 h 986"/>
                <a:gd name="T70" fmla="*/ 810 w 1238"/>
                <a:gd name="T71" fmla="*/ 710 h 986"/>
                <a:gd name="T72" fmla="*/ 724 w 1238"/>
                <a:gd name="T73" fmla="*/ 575 h 986"/>
                <a:gd name="T74" fmla="*/ 810 w 1238"/>
                <a:gd name="T75" fmla="*/ 339 h 986"/>
                <a:gd name="T76" fmla="*/ 854 w 1238"/>
                <a:gd name="T77" fmla="*/ 309 h 986"/>
                <a:gd name="T78" fmla="*/ 1004 w 1238"/>
                <a:gd name="T79" fmla="*/ 447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38" h="986">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DFDFD"/>
            </a:solidFill>
            <a:ln>
              <a:noFill/>
            </a:ln>
            <a:effectLst/>
          </p:spPr>
          <p:txBody>
            <a:bodyPr vert="horz" wrap="square" lIns="121889" tIns="60944" rIns="121889" bIns="60944" numCol="1" anchor="t" anchorCtr="0" compatLnSpc="1"/>
            <a:lstStyle/>
            <a:p>
              <a:endParaRPr lang="zh-CN" altLang="en-US" sz="2400">
                <a:solidFill>
                  <a:schemeClr val="accent2"/>
                </a:solidFill>
                <a:cs typeface="+mn-ea"/>
                <a:sym typeface="+mn-lt"/>
              </a:endParaRPr>
            </a:p>
          </p:txBody>
        </p:sp>
      </p:grpSp>
      <p:grpSp>
        <p:nvGrpSpPr>
          <p:cNvPr id="3" name="组合 2"/>
          <p:cNvGrpSpPr/>
          <p:nvPr/>
        </p:nvGrpSpPr>
        <p:grpSpPr>
          <a:xfrm>
            <a:off x="261620" y="245110"/>
            <a:ext cx="5674360" cy="709930"/>
            <a:chOff x="70" y="189"/>
            <a:chExt cx="8936" cy="1118"/>
          </a:xfrm>
        </p:grpSpPr>
        <p:sp>
          <p:nvSpPr>
            <p:cNvPr id="4"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7" name="加号 6"/>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grpSp>
        <p:nvGrpSpPr>
          <p:cNvPr id="33" name="组合 32"/>
          <p:cNvGrpSpPr/>
          <p:nvPr/>
        </p:nvGrpSpPr>
        <p:grpSpPr>
          <a:xfrm>
            <a:off x="638473" y="4427289"/>
            <a:ext cx="2503508" cy="1027075"/>
            <a:chOff x="8184263" y="5251904"/>
            <a:chExt cx="2503508" cy="1027075"/>
          </a:xfrm>
        </p:grpSpPr>
        <p:sp>
          <p:nvSpPr>
            <p:cNvPr id="34" name="文本框 33"/>
            <p:cNvSpPr txBox="1"/>
            <p:nvPr/>
          </p:nvSpPr>
          <p:spPr>
            <a:xfrm>
              <a:off x="8184263" y="5664515"/>
              <a:ext cx="2503508" cy="614464"/>
            </a:xfrm>
            <a:prstGeom prst="rect">
              <a:avLst/>
            </a:prstGeom>
            <a:noFill/>
          </p:spPr>
          <p:txBody>
            <a:bodyPr wrap="square" rtlCol="0">
              <a:spAutoFit/>
              <a:scene3d>
                <a:camera prst="orthographicFront"/>
                <a:lightRig rig="threePt" dir="t"/>
              </a:scene3d>
              <a:sp3d contourW="12700"/>
            </a:bodyPr>
            <a:lstStyle/>
            <a:p>
              <a:pPr algn="ctr">
                <a:lnSpc>
                  <a:spcPct val="180000"/>
                </a:lnSpc>
              </a:pPr>
              <a:r>
                <a:rPr lang="zh-CN" altLang="en-US" sz="1000" kern="100" dirty="0">
                  <a:solidFill>
                    <a:schemeClr val="tx1">
                      <a:lumMod val="65000"/>
                      <a:lumOff val="35000"/>
                    </a:schemeClr>
                  </a:solidFill>
                  <a:cs typeface="+mn-ea"/>
                  <a:sym typeface="+mn-lt"/>
                </a:rPr>
                <a:t>请替换文字内容，点击添加相关标题文字，修改文字内容请替换文字内容</a:t>
              </a:r>
              <a:endParaRPr lang="en-US" altLang="zh-CN" sz="1000" dirty="0">
                <a:solidFill>
                  <a:schemeClr val="tx1">
                    <a:lumMod val="50000"/>
                    <a:lumOff val="50000"/>
                  </a:schemeClr>
                </a:solidFill>
                <a:cs typeface="+mn-ea"/>
                <a:sym typeface="+mn-lt"/>
              </a:endParaRPr>
            </a:p>
          </p:txBody>
        </p:sp>
        <p:sp>
          <p:nvSpPr>
            <p:cNvPr id="35" name="文本框 34"/>
            <p:cNvSpPr txBox="1"/>
            <p:nvPr/>
          </p:nvSpPr>
          <p:spPr>
            <a:xfrm>
              <a:off x="8728130" y="5251904"/>
              <a:ext cx="1415772" cy="461665"/>
            </a:xfrm>
            <a:prstGeom prst="rect">
              <a:avLst/>
            </a:prstGeom>
            <a:noFill/>
          </p:spPr>
          <p:txBody>
            <a:bodyPr wrap="none" rtlCol="0">
              <a:spAutoFit/>
              <a:scene3d>
                <a:camera prst="orthographicFront"/>
                <a:lightRig rig="threePt" dir="t"/>
              </a:scene3d>
              <a:sp3d contourW="12700"/>
            </a:bodyPr>
            <a:lstStyle/>
            <a:p>
              <a:pPr algn="ctr"/>
              <a:r>
                <a:rPr lang="zh-CN" altLang="en-US" sz="2400" dirty="0">
                  <a:solidFill>
                    <a:schemeClr val="tx1">
                      <a:lumMod val="85000"/>
                      <a:lumOff val="15000"/>
                    </a:schemeClr>
                  </a:solidFill>
                  <a:cs typeface="+mn-ea"/>
                  <a:sym typeface="+mn-lt"/>
                </a:rPr>
                <a:t>标题添加</a:t>
              </a:r>
              <a:endParaRPr lang="zh-CN" altLang="en-US" sz="2400" dirty="0">
                <a:solidFill>
                  <a:schemeClr val="tx1">
                    <a:lumMod val="85000"/>
                    <a:lumOff val="15000"/>
                  </a:schemeClr>
                </a:solidFill>
                <a:cs typeface="+mn-ea"/>
                <a:sym typeface="+mn-lt"/>
              </a:endParaRPr>
            </a:p>
          </p:txBody>
        </p:sp>
      </p:grpSp>
      <p:grpSp>
        <p:nvGrpSpPr>
          <p:cNvPr id="42" name="组合 41"/>
          <p:cNvGrpSpPr/>
          <p:nvPr/>
        </p:nvGrpSpPr>
        <p:grpSpPr>
          <a:xfrm>
            <a:off x="3432175" y="4427924"/>
            <a:ext cx="2503508" cy="1027075"/>
            <a:chOff x="8184263" y="5251904"/>
            <a:chExt cx="2503508" cy="1027075"/>
          </a:xfrm>
        </p:grpSpPr>
        <p:sp>
          <p:nvSpPr>
            <p:cNvPr id="43" name="文本框 42"/>
            <p:cNvSpPr txBox="1"/>
            <p:nvPr/>
          </p:nvSpPr>
          <p:spPr>
            <a:xfrm>
              <a:off x="8184263" y="5664515"/>
              <a:ext cx="2503508" cy="614464"/>
            </a:xfrm>
            <a:prstGeom prst="rect">
              <a:avLst/>
            </a:prstGeom>
            <a:noFill/>
          </p:spPr>
          <p:txBody>
            <a:bodyPr wrap="square" rtlCol="0">
              <a:spAutoFit/>
              <a:scene3d>
                <a:camera prst="orthographicFront"/>
                <a:lightRig rig="threePt" dir="t"/>
              </a:scene3d>
              <a:sp3d contourW="12700"/>
            </a:bodyPr>
            <a:lstStyle/>
            <a:p>
              <a:pPr algn="ctr">
                <a:lnSpc>
                  <a:spcPct val="180000"/>
                </a:lnSpc>
              </a:pPr>
              <a:r>
                <a:rPr lang="zh-CN" altLang="en-US" sz="1000" kern="100" dirty="0">
                  <a:solidFill>
                    <a:schemeClr val="tx1">
                      <a:lumMod val="65000"/>
                      <a:lumOff val="35000"/>
                    </a:schemeClr>
                  </a:solidFill>
                  <a:cs typeface="+mn-ea"/>
                  <a:sym typeface="+mn-lt"/>
                </a:rPr>
                <a:t>请替换文字内容，点击添加相关标题文字，修改文字内容请替换文字内容</a:t>
              </a:r>
              <a:endParaRPr lang="en-US" altLang="zh-CN" sz="1000" dirty="0">
                <a:solidFill>
                  <a:schemeClr val="tx1">
                    <a:lumMod val="50000"/>
                    <a:lumOff val="50000"/>
                  </a:schemeClr>
                </a:solidFill>
                <a:cs typeface="+mn-ea"/>
                <a:sym typeface="+mn-lt"/>
              </a:endParaRPr>
            </a:p>
          </p:txBody>
        </p:sp>
        <p:sp>
          <p:nvSpPr>
            <p:cNvPr id="48" name="文本框 47"/>
            <p:cNvSpPr txBox="1"/>
            <p:nvPr/>
          </p:nvSpPr>
          <p:spPr>
            <a:xfrm>
              <a:off x="8728130" y="5251904"/>
              <a:ext cx="1415772" cy="461665"/>
            </a:xfrm>
            <a:prstGeom prst="rect">
              <a:avLst/>
            </a:prstGeom>
            <a:noFill/>
          </p:spPr>
          <p:txBody>
            <a:bodyPr wrap="none" rtlCol="0">
              <a:spAutoFit/>
              <a:scene3d>
                <a:camera prst="orthographicFront"/>
                <a:lightRig rig="threePt" dir="t"/>
              </a:scene3d>
              <a:sp3d contourW="12700"/>
            </a:bodyPr>
            <a:lstStyle/>
            <a:p>
              <a:pPr algn="ctr"/>
              <a:r>
                <a:rPr lang="zh-CN" altLang="en-US" sz="2400" dirty="0">
                  <a:solidFill>
                    <a:schemeClr val="tx1">
                      <a:lumMod val="85000"/>
                      <a:lumOff val="15000"/>
                    </a:schemeClr>
                  </a:solidFill>
                  <a:cs typeface="+mn-ea"/>
                  <a:sym typeface="+mn-lt"/>
                </a:rPr>
                <a:t>标题添加</a:t>
              </a:r>
              <a:endParaRPr lang="zh-CN" altLang="en-US" sz="2400" dirty="0">
                <a:solidFill>
                  <a:schemeClr val="tx1">
                    <a:lumMod val="85000"/>
                    <a:lumOff val="15000"/>
                  </a:schemeClr>
                </a:solidFill>
                <a:cs typeface="+mn-ea"/>
                <a:sym typeface="+mn-lt"/>
              </a:endParaRPr>
            </a:p>
          </p:txBody>
        </p:sp>
      </p:grpSp>
      <p:grpSp>
        <p:nvGrpSpPr>
          <p:cNvPr id="49" name="组合 48"/>
          <p:cNvGrpSpPr/>
          <p:nvPr/>
        </p:nvGrpSpPr>
        <p:grpSpPr>
          <a:xfrm>
            <a:off x="5948569" y="4427924"/>
            <a:ext cx="2503508" cy="1027075"/>
            <a:chOff x="8184263" y="5251904"/>
            <a:chExt cx="2503508" cy="1027075"/>
          </a:xfrm>
        </p:grpSpPr>
        <p:sp>
          <p:nvSpPr>
            <p:cNvPr id="50" name="文本框 49"/>
            <p:cNvSpPr txBox="1"/>
            <p:nvPr/>
          </p:nvSpPr>
          <p:spPr>
            <a:xfrm>
              <a:off x="8184263" y="5664515"/>
              <a:ext cx="2503508" cy="614464"/>
            </a:xfrm>
            <a:prstGeom prst="rect">
              <a:avLst/>
            </a:prstGeom>
            <a:noFill/>
          </p:spPr>
          <p:txBody>
            <a:bodyPr wrap="square" rtlCol="0">
              <a:spAutoFit/>
              <a:scene3d>
                <a:camera prst="orthographicFront"/>
                <a:lightRig rig="threePt" dir="t"/>
              </a:scene3d>
              <a:sp3d contourW="12700"/>
            </a:bodyPr>
            <a:lstStyle/>
            <a:p>
              <a:pPr algn="ctr">
                <a:lnSpc>
                  <a:spcPct val="180000"/>
                </a:lnSpc>
              </a:pPr>
              <a:r>
                <a:rPr lang="zh-CN" altLang="en-US" sz="1000" kern="100" dirty="0">
                  <a:solidFill>
                    <a:schemeClr val="tx1">
                      <a:lumMod val="65000"/>
                      <a:lumOff val="35000"/>
                    </a:schemeClr>
                  </a:solidFill>
                  <a:cs typeface="+mn-ea"/>
                  <a:sym typeface="+mn-lt"/>
                </a:rPr>
                <a:t>请替换文字内容，点击添加相关标题文字，修改文字内容请替换文字内容</a:t>
              </a:r>
              <a:endParaRPr lang="en-US" altLang="zh-CN" sz="1000" dirty="0">
                <a:solidFill>
                  <a:schemeClr val="tx1">
                    <a:lumMod val="50000"/>
                    <a:lumOff val="50000"/>
                  </a:schemeClr>
                </a:solidFill>
                <a:cs typeface="+mn-ea"/>
                <a:sym typeface="+mn-lt"/>
              </a:endParaRPr>
            </a:p>
          </p:txBody>
        </p:sp>
        <p:sp>
          <p:nvSpPr>
            <p:cNvPr id="51" name="文本框 50"/>
            <p:cNvSpPr txBox="1"/>
            <p:nvPr/>
          </p:nvSpPr>
          <p:spPr>
            <a:xfrm>
              <a:off x="8728130" y="5251904"/>
              <a:ext cx="1415772" cy="461665"/>
            </a:xfrm>
            <a:prstGeom prst="rect">
              <a:avLst/>
            </a:prstGeom>
            <a:noFill/>
          </p:spPr>
          <p:txBody>
            <a:bodyPr wrap="none" rtlCol="0">
              <a:spAutoFit/>
              <a:scene3d>
                <a:camera prst="orthographicFront"/>
                <a:lightRig rig="threePt" dir="t"/>
              </a:scene3d>
              <a:sp3d contourW="12700"/>
            </a:bodyPr>
            <a:lstStyle/>
            <a:p>
              <a:pPr algn="ctr"/>
              <a:r>
                <a:rPr lang="zh-CN" altLang="en-US" sz="2400" dirty="0">
                  <a:solidFill>
                    <a:schemeClr val="tx1">
                      <a:lumMod val="85000"/>
                      <a:lumOff val="15000"/>
                    </a:schemeClr>
                  </a:solidFill>
                  <a:cs typeface="+mn-ea"/>
                  <a:sym typeface="+mn-lt"/>
                </a:rPr>
                <a:t>标题添加</a:t>
              </a:r>
              <a:endParaRPr lang="zh-CN" altLang="en-US" sz="2400" dirty="0">
                <a:solidFill>
                  <a:schemeClr val="tx1">
                    <a:lumMod val="85000"/>
                    <a:lumOff val="15000"/>
                  </a:schemeClr>
                </a:solidFill>
                <a:cs typeface="+mn-ea"/>
                <a:sym typeface="+mn-lt"/>
              </a:endParaRPr>
            </a:p>
          </p:txBody>
        </p:sp>
      </p:grpSp>
      <p:grpSp>
        <p:nvGrpSpPr>
          <p:cNvPr id="52" name="组合 51"/>
          <p:cNvGrpSpPr/>
          <p:nvPr/>
        </p:nvGrpSpPr>
        <p:grpSpPr>
          <a:xfrm>
            <a:off x="8645563" y="4427924"/>
            <a:ext cx="2503508" cy="1027075"/>
            <a:chOff x="8184263" y="5251904"/>
            <a:chExt cx="2503508" cy="1027075"/>
          </a:xfrm>
        </p:grpSpPr>
        <p:sp>
          <p:nvSpPr>
            <p:cNvPr id="53" name="文本框 52"/>
            <p:cNvSpPr txBox="1"/>
            <p:nvPr/>
          </p:nvSpPr>
          <p:spPr>
            <a:xfrm>
              <a:off x="8184263" y="5664515"/>
              <a:ext cx="2503508" cy="614464"/>
            </a:xfrm>
            <a:prstGeom prst="rect">
              <a:avLst/>
            </a:prstGeom>
            <a:noFill/>
          </p:spPr>
          <p:txBody>
            <a:bodyPr wrap="square" rtlCol="0">
              <a:spAutoFit/>
              <a:scene3d>
                <a:camera prst="orthographicFront"/>
                <a:lightRig rig="threePt" dir="t"/>
              </a:scene3d>
              <a:sp3d contourW="12700"/>
            </a:bodyPr>
            <a:lstStyle/>
            <a:p>
              <a:pPr algn="ctr">
                <a:lnSpc>
                  <a:spcPct val="180000"/>
                </a:lnSpc>
              </a:pPr>
              <a:r>
                <a:rPr lang="zh-CN" altLang="en-US" sz="1000" kern="100" dirty="0">
                  <a:solidFill>
                    <a:schemeClr val="tx1">
                      <a:lumMod val="65000"/>
                      <a:lumOff val="35000"/>
                    </a:schemeClr>
                  </a:solidFill>
                  <a:cs typeface="+mn-ea"/>
                  <a:sym typeface="+mn-lt"/>
                </a:rPr>
                <a:t>请替换文字内容，点击添加相关标题文字，修改文字内容请替换文字内容</a:t>
              </a:r>
              <a:endParaRPr lang="en-US" altLang="zh-CN" sz="1000" dirty="0">
                <a:solidFill>
                  <a:schemeClr val="tx1">
                    <a:lumMod val="50000"/>
                    <a:lumOff val="50000"/>
                  </a:schemeClr>
                </a:solidFill>
                <a:cs typeface="+mn-ea"/>
                <a:sym typeface="+mn-lt"/>
              </a:endParaRPr>
            </a:p>
          </p:txBody>
        </p:sp>
        <p:sp>
          <p:nvSpPr>
            <p:cNvPr id="54" name="文本框 53"/>
            <p:cNvSpPr txBox="1"/>
            <p:nvPr/>
          </p:nvSpPr>
          <p:spPr>
            <a:xfrm>
              <a:off x="8728130" y="5251904"/>
              <a:ext cx="1415772" cy="461665"/>
            </a:xfrm>
            <a:prstGeom prst="rect">
              <a:avLst/>
            </a:prstGeom>
            <a:noFill/>
          </p:spPr>
          <p:txBody>
            <a:bodyPr wrap="none" rtlCol="0">
              <a:spAutoFit/>
              <a:scene3d>
                <a:camera prst="orthographicFront"/>
                <a:lightRig rig="threePt" dir="t"/>
              </a:scene3d>
              <a:sp3d contourW="12700"/>
            </a:bodyPr>
            <a:lstStyle/>
            <a:p>
              <a:pPr algn="ctr"/>
              <a:r>
                <a:rPr lang="zh-CN" altLang="en-US" sz="2400" dirty="0">
                  <a:solidFill>
                    <a:schemeClr val="tx1">
                      <a:lumMod val="85000"/>
                      <a:lumOff val="15000"/>
                    </a:schemeClr>
                  </a:solidFill>
                  <a:cs typeface="+mn-ea"/>
                  <a:sym typeface="+mn-lt"/>
                </a:rPr>
                <a:t>标题添加</a:t>
              </a:r>
              <a:endParaRPr lang="zh-CN" altLang="en-US" sz="2400" dirty="0">
                <a:solidFill>
                  <a:schemeClr val="tx1">
                    <a:lumMod val="85000"/>
                    <a:lumOff val="15000"/>
                  </a:schemeClr>
                </a:solidFill>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900" decel="100000" fill="hold"/>
                                        <p:tgtEl>
                                          <p:spTgt spid="1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25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1000"/>
                                        <p:tgtEl>
                                          <p:spTgt spid="14"/>
                                        </p:tgtEl>
                                      </p:cBhvr>
                                    </p:animEffect>
                                    <p:anim calcmode="lin" valueType="num">
                                      <p:cBhvr>
                                        <p:cTn id="14" dur="1000" fill="hold"/>
                                        <p:tgtEl>
                                          <p:spTgt spid="14"/>
                                        </p:tgtEl>
                                        <p:attrNameLst>
                                          <p:attrName>ppt_x</p:attrName>
                                        </p:attrNameLst>
                                      </p:cBhvr>
                                      <p:tavLst>
                                        <p:tav tm="0">
                                          <p:val>
                                            <p:strVal val="#ppt_x"/>
                                          </p:val>
                                        </p:tav>
                                        <p:tav tm="100000">
                                          <p:val>
                                            <p:strVal val="#ppt_x"/>
                                          </p:val>
                                        </p:tav>
                                      </p:tavLst>
                                    </p:anim>
                                    <p:anim calcmode="lin" valueType="num">
                                      <p:cBhvr>
                                        <p:cTn id="15" dur="900" decel="100000" fill="hold"/>
                                        <p:tgtEl>
                                          <p:spTgt spid="14"/>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50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900" decel="100000" fill="hold"/>
                                        <p:tgtEl>
                                          <p:spTgt spid="18"/>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750"/>
                                  </p:stCondLst>
                                  <p:childTnLst>
                                    <p:set>
                                      <p:cBhvr>
                                        <p:cTn id="24" dur="1" fill="hold">
                                          <p:stCondLst>
                                            <p:cond delay="0"/>
                                          </p:stCondLst>
                                        </p:cTn>
                                        <p:tgtEl>
                                          <p:spTgt spid="22"/>
                                        </p:tgtEl>
                                        <p:attrNameLst>
                                          <p:attrName>style.visibility</p:attrName>
                                        </p:attrNameLst>
                                      </p:cBhvr>
                                      <p:to>
                                        <p:strVal val="visible"/>
                                      </p:to>
                                    </p:set>
                                    <p:animEffect transition="in" filter="fade">
                                      <p:cBhvr>
                                        <p:cTn id="25" dur="1000"/>
                                        <p:tgtEl>
                                          <p:spTgt spid="22"/>
                                        </p:tgtEl>
                                      </p:cBhvr>
                                    </p:animEffect>
                                    <p:anim calcmode="lin" valueType="num">
                                      <p:cBhvr>
                                        <p:cTn id="26" dur="1000" fill="hold"/>
                                        <p:tgtEl>
                                          <p:spTgt spid="22"/>
                                        </p:tgtEl>
                                        <p:attrNameLst>
                                          <p:attrName>ppt_x</p:attrName>
                                        </p:attrNameLst>
                                      </p:cBhvr>
                                      <p:tavLst>
                                        <p:tav tm="0">
                                          <p:val>
                                            <p:strVal val="#ppt_x"/>
                                          </p:val>
                                        </p:tav>
                                        <p:tav tm="100000">
                                          <p:val>
                                            <p:strVal val="#ppt_x"/>
                                          </p:val>
                                        </p:tav>
                                      </p:tavLst>
                                    </p:anim>
                                    <p:anim calcmode="lin" valueType="num">
                                      <p:cBhvr>
                                        <p:cTn id="27" dur="900" decel="100000" fill="hold"/>
                                        <p:tgtEl>
                                          <p:spTgt spid="22"/>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29" fill="hold">
                            <p:stCondLst>
                              <p:cond delay="1000"/>
                            </p:stCondLst>
                            <p:childTnLst>
                              <p:par>
                                <p:cTn id="30" presetID="42" presetClass="entr" presetSubtype="0" fill="hold"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1000"/>
                                        <p:tgtEl>
                                          <p:spTgt spid="33"/>
                                        </p:tgtEl>
                                      </p:cBhvr>
                                    </p:animEffect>
                                    <p:anim calcmode="lin" valueType="num">
                                      <p:cBhvr>
                                        <p:cTn id="33" dur="1000" fill="hold"/>
                                        <p:tgtEl>
                                          <p:spTgt spid="33"/>
                                        </p:tgtEl>
                                        <p:attrNameLst>
                                          <p:attrName>ppt_x</p:attrName>
                                        </p:attrNameLst>
                                      </p:cBhvr>
                                      <p:tavLst>
                                        <p:tav tm="0">
                                          <p:val>
                                            <p:strVal val="#ppt_x"/>
                                          </p:val>
                                        </p:tav>
                                        <p:tav tm="100000">
                                          <p:val>
                                            <p:strVal val="#ppt_x"/>
                                          </p:val>
                                        </p:tav>
                                      </p:tavLst>
                                    </p:anim>
                                    <p:anim calcmode="lin" valueType="num">
                                      <p:cBhvr>
                                        <p:cTn id="34" dur="1000" fill="hold"/>
                                        <p:tgtEl>
                                          <p:spTgt spid="33"/>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0"/>
                                  </p:stCondLst>
                                  <p:childTnLst>
                                    <p:set>
                                      <p:cBhvr>
                                        <p:cTn id="37" dur="1" fill="hold">
                                          <p:stCondLst>
                                            <p:cond delay="0"/>
                                          </p:stCondLst>
                                        </p:cTn>
                                        <p:tgtEl>
                                          <p:spTgt spid="42"/>
                                        </p:tgtEl>
                                        <p:attrNameLst>
                                          <p:attrName>style.visibility</p:attrName>
                                        </p:attrNameLst>
                                      </p:cBhvr>
                                      <p:to>
                                        <p:strVal val="visible"/>
                                      </p:to>
                                    </p:set>
                                    <p:animEffect transition="in" filter="fade">
                                      <p:cBhvr>
                                        <p:cTn id="38" dur="1000"/>
                                        <p:tgtEl>
                                          <p:spTgt spid="42"/>
                                        </p:tgtEl>
                                      </p:cBhvr>
                                    </p:animEffect>
                                    <p:anim calcmode="lin" valueType="num">
                                      <p:cBhvr>
                                        <p:cTn id="39" dur="1000" fill="hold"/>
                                        <p:tgtEl>
                                          <p:spTgt spid="42"/>
                                        </p:tgtEl>
                                        <p:attrNameLst>
                                          <p:attrName>ppt_x</p:attrName>
                                        </p:attrNameLst>
                                      </p:cBhvr>
                                      <p:tavLst>
                                        <p:tav tm="0">
                                          <p:val>
                                            <p:strVal val="#ppt_x"/>
                                          </p:val>
                                        </p:tav>
                                        <p:tav tm="100000">
                                          <p:val>
                                            <p:strVal val="#ppt_x"/>
                                          </p:val>
                                        </p:tav>
                                      </p:tavLst>
                                    </p:anim>
                                    <p:anim calcmode="lin" valueType="num">
                                      <p:cBhvr>
                                        <p:cTn id="40" dur="1000" fill="hold"/>
                                        <p:tgtEl>
                                          <p:spTgt spid="42"/>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nodeType="after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fade">
                                      <p:cBhvr>
                                        <p:cTn id="44" dur="1000"/>
                                        <p:tgtEl>
                                          <p:spTgt spid="49"/>
                                        </p:tgtEl>
                                      </p:cBhvr>
                                    </p:animEffect>
                                    <p:anim calcmode="lin" valueType="num">
                                      <p:cBhvr>
                                        <p:cTn id="45" dur="1000" fill="hold"/>
                                        <p:tgtEl>
                                          <p:spTgt spid="49"/>
                                        </p:tgtEl>
                                        <p:attrNameLst>
                                          <p:attrName>ppt_x</p:attrName>
                                        </p:attrNameLst>
                                      </p:cBhvr>
                                      <p:tavLst>
                                        <p:tav tm="0">
                                          <p:val>
                                            <p:strVal val="#ppt_x"/>
                                          </p:val>
                                        </p:tav>
                                        <p:tav tm="100000">
                                          <p:val>
                                            <p:strVal val="#ppt_x"/>
                                          </p:val>
                                        </p:tav>
                                      </p:tavLst>
                                    </p:anim>
                                    <p:anim calcmode="lin" valueType="num">
                                      <p:cBhvr>
                                        <p:cTn id="46" dur="1000" fill="hold"/>
                                        <p:tgtEl>
                                          <p:spTgt spid="49"/>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2" presetClass="entr" presetSubtype="0" fill="hold" nodeType="afterEffect">
                                  <p:stCondLst>
                                    <p:cond delay="0"/>
                                  </p:stCondLst>
                                  <p:childTnLst>
                                    <p:set>
                                      <p:cBhvr>
                                        <p:cTn id="49" dur="1" fill="hold">
                                          <p:stCondLst>
                                            <p:cond delay="0"/>
                                          </p:stCondLst>
                                        </p:cTn>
                                        <p:tgtEl>
                                          <p:spTgt spid="52"/>
                                        </p:tgtEl>
                                        <p:attrNameLst>
                                          <p:attrName>style.visibility</p:attrName>
                                        </p:attrNameLst>
                                      </p:cBhvr>
                                      <p:to>
                                        <p:strVal val="visible"/>
                                      </p:to>
                                    </p:set>
                                    <p:animEffect transition="in" filter="fade">
                                      <p:cBhvr>
                                        <p:cTn id="50" dur="1000"/>
                                        <p:tgtEl>
                                          <p:spTgt spid="52"/>
                                        </p:tgtEl>
                                      </p:cBhvr>
                                    </p:animEffect>
                                    <p:anim calcmode="lin" valueType="num">
                                      <p:cBhvr>
                                        <p:cTn id="51" dur="1000" fill="hold"/>
                                        <p:tgtEl>
                                          <p:spTgt spid="52"/>
                                        </p:tgtEl>
                                        <p:attrNameLst>
                                          <p:attrName>ppt_x</p:attrName>
                                        </p:attrNameLst>
                                      </p:cBhvr>
                                      <p:tavLst>
                                        <p:tav tm="0">
                                          <p:val>
                                            <p:strVal val="#ppt_x"/>
                                          </p:val>
                                        </p:tav>
                                        <p:tav tm="100000">
                                          <p:val>
                                            <p:strVal val="#ppt_x"/>
                                          </p:val>
                                        </p:tav>
                                      </p:tavLst>
                                    </p:anim>
                                    <p:anim calcmode="lin" valueType="num">
                                      <p:cBhvr>
                                        <p:cTn id="52"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5374435" y="1108020"/>
            <a:ext cx="0" cy="5749808"/>
          </a:xfrm>
          <a:prstGeom prst="line">
            <a:avLst/>
          </a:prstGeom>
          <a:noFill/>
          <a:ln w="95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grpSp>
        <p:nvGrpSpPr>
          <p:cNvPr id="2" name="组合 29"/>
          <p:cNvGrpSpPr/>
          <p:nvPr/>
        </p:nvGrpSpPr>
        <p:grpSpPr bwMode="auto">
          <a:xfrm>
            <a:off x="5021059" y="1995535"/>
            <a:ext cx="734263" cy="736517"/>
            <a:chOff x="2307521" y="2283162"/>
            <a:chExt cx="551398" cy="551398"/>
          </a:xfrm>
        </p:grpSpPr>
        <p:sp>
          <p:nvSpPr>
            <p:cNvPr id="31" name="矩形 30"/>
            <p:cNvSpPr/>
            <p:nvPr/>
          </p:nvSpPr>
          <p:spPr>
            <a:xfrm>
              <a:off x="2307521" y="2283162"/>
              <a:ext cx="551398" cy="551398"/>
            </a:xfrm>
            <a:prstGeom prst="rect">
              <a:avLst/>
            </a:prstGeom>
            <a:solidFill>
              <a:srgbClr val="399CB5"/>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2400">
                <a:cs typeface="+mn-ea"/>
                <a:sym typeface="+mn-lt"/>
              </a:endParaRPr>
            </a:p>
          </p:txBody>
        </p:sp>
        <p:sp>
          <p:nvSpPr>
            <p:cNvPr id="41" name="五角星 40"/>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2400">
                <a:cs typeface="+mn-ea"/>
                <a:sym typeface="+mn-lt"/>
              </a:endParaRPr>
            </a:p>
          </p:txBody>
        </p:sp>
      </p:grpSp>
      <p:grpSp>
        <p:nvGrpSpPr>
          <p:cNvPr id="3" name="组合 46"/>
          <p:cNvGrpSpPr/>
          <p:nvPr/>
        </p:nvGrpSpPr>
        <p:grpSpPr bwMode="auto">
          <a:xfrm>
            <a:off x="5021059" y="4856949"/>
            <a:ext cx="734263" cy="736517"/>
            <a:chOff x="2307521" y="2283162"/>
            <a:chExt cx="551398" cy="551398"/>
          </a:xfrm>
        </p:grpSpPr>
        <p:sp>
          <p:nvSpPr>
            <p:cNvPr id="48" name="矩形 47"/>
            <p:cNvSpPr/>
            <p:nvPr/>
          </p:nvSpPr>
          <p:spPr>
            <a:xfrm>
              <a:off x="2307521" y="2283162"/>
              <a:ext cx="551398" cy="551398"/>
            </a:xfrm>
            <a:prstGeom prst="rect">
              <a:avLst/>
            </a:prstGeom>
            <a:solidFill>
              <a:srgbClr val="399CB5"/>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2400">
                <a:cs typeface="+mn-ea"/>
                <a:sym typeface="+mn-lt"/>
              </a:endParaRPr>
            </a:p>
          </p:txBody>
        </p:sp>
        <p:sp>
          <p:nvSpPr>
            <p:cNvPr id="49" name="五角星 48"/>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lnSpc>
                  <a:spcPct val="150000"/>
                </a:lnSpc>
                <a:defRPr/>
              </a:pPr>
              <a:endParaRPr lang="zh-CN" altLang="en-US" sz="2400">
                <a:cs typeface="+mn-ea"/>
                <a:sym typeface="+mn-lt"/>
              </a:endParaRPr>
            </a:p>
          </p:txBody>
        </p:sp>
      </p:grpSp>
      <p:grpSp>
        <p:nvGrpSpPr>
          <p:cNvPr id="4" name="组合 9"/>
          <p:cNvGrpSpPr/>
          <p:nvPr/>
        </p:nvGrpSpPr>
        <p:grpSpPr>
          <a:xfrm>
            <a:off x="6064261" y="1673837"/>
            <a:ext cx="6126235" cy="4381010"/>
            <a:chOff x="6395891" y="1299199"/>
            <a:chExt cx="6462859" cy="4620860"/>
          </a:xfrm>
        </p:grpSpPr>
        <p:pic>
          <p:nvPicPr>
            <p:cNvPr id="27665" name="图片 1"/>
            <p:cNvPicPr>
              <a:picLocks noChangeAspect="1"/>
            </p:cNvPicPr>
            <p:nvPr/>
          </p:nvPicPr>
          <p:blipFill>
            <a:blip r:embed="rId1" cstate="print"/>
            <a:srcRect/>
            <a:stretch>
              <a:fillRect/>
            </a:stretch>
          </p:blipFill>
          <p:spPr bwMode="auto">
            <a:xfrm>
              <a:off x="6395891" y="1299199"/>
              <a:ext cx="6462141" cy="4620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矩形 8"/>
            <p:cNvSpPr/>
            <p:nvPr/>
          </p:nvSpPr>
          <p:spPr>
            <a:xfrm>
              <a:off x="7293471" y="1566694"/>
              <a:ext cx="5565279" cy="3652422"/>
            </a:xfrm>
            <a:prstGeom prst="rect">
              <a:avLst/>
            </a:prstGeom>
            <a:blipFill dpi="0" rotWithShape="1">
              <a:blip r:embed="rId2"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zh-CN" altLang="en-US" sz="2400">
                <a:cs typeface="+mn-ea"/>
                <a:sym typeface="+mn-lt"/>
              </a:endParaRPr>
            </a:p>
          </p:txBody>
        </p:sp>
      </p:grpSp>
      <p:grpSp>
        <p:nvGrpSpPr>
          <p:cNvPr id="6" name="组合 7"/>
          <p:cNvGrpSpPr/>
          <p:nvPr/>
        </p:nvGrpSpPr>
        <p:grpSpPr bwMode="auto">
          <a:xfrm>
            <a:off x="1581359" y="1838535"/>
            <a:ext cx="3094788" cy="1033384"/>
            <a:chOff x="4267635" y="775313"/>
            <a:chExt cx="2320294" cy="775235"/>
          </a:xfrm>
        </p:grpSpPr>
        <p:sp>
          <p:nvSpPr>
            <p:cNvPr id="21" name="文本框 66"/>
            <p:cNvSpPr txBox="1">
              <a:spLocks noChangeArrowheads="1"/>
            </p:cNvSpPr>
            <p:nvPr/>
          </p:nvSpPr>
          <p:spPr bwMode="auto">
            <a:xfrm>
              <a:off x="4267635" y="1101273"/>
              <a:ext cx="2320294" cy="4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r">
                <a:lnSpc>
                  <a:spcPct val="170000"/>
                </a:lnSpc>
              </a:pPr>
              <a:r>
                <a:rPr lang="zh-CN" altLang="en-US" sz="800" dirty="0">
                  <a:solidFill>
                    <a:schemeClr val="tx1">
                      <a:lumMod val="75000"/>
                      <a:lumOff val="25000"/>
                    </a:schemeClr>
                  </a:solidFill>
                  <a:latin typeface="+mn-lt"/>
                  <a:ea typeface="+mn-ea"/>
                  <a:cs typeface="+mn-ea"/>
                  <a:sym typeface="+mn-lt"/>
                </a:rPr>
                <a:t>添加相关标题，添加相关标题，添加相关标题，添加相关标题。添加相关标题，添加相关标题，添加相关标题，添加相关标题。添加相关标题，添加相关标题，添加相关标题，添加相关标题。</a:t>
              </a:r>
              <a:endParaRPr lang="zh-CN" altLang="en-US" sz="800" dirty="0">
                <a:solidFill>
                  <a:schemeClr val="tx1">
                    <a:lumMod val="75000"/>
                    <a:lumOff val="25000"/>
                  </a:schemeClr>
                </a:solidFill>
                <a:latin typeface="+mn-lt"/>
                <a:ea typeface="+mn-ea"/>
                <a:cs typeface="+mn-ea"/>
                <a:sym typeface="+mn-lt"/>
              </a:endParaRPr>
            </a:p>
          </p:txBody>
        </p:sp>
        <p:sp>
          <p:nvSpPr>
            <p:cNvPr id="22" name="文本框 66"/>
            <p:cNvSpPr txBox="1">
              <a:spLocks noChangeArrowheads="1"/>
            </p:cNvSpPr>
            <p:nvPr/>
          </p:nvSpPr>
          <p:spPr bwMode="auto">
            <a:xfrm>
              <a:off x="5687751" y="775313"/>
              <a:ext cx="900178" cy="227043"/>
            </a:xfrm>
            <a:prstGeom prst="rect">
              <a:avLst/>
            </a:prstGeom>
            <a:noFill/>
            <a:ln>
              <a:noFill/>
            </a:ln>
          </p:spPr>
          <p:txBody>
            <a:bodyPr wrap="non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lgn="r">
                <a:lnSpc>
                  <a:spcPct val="170000"/>
                </a:lnSpc>
              </a:pPr>
              <a:r>
                <a:rPr lang="zh-CN" altLang="en-US" sz="1335" dirty="0">
                  <a:solidFill>
                    <a:schemeClr val="tx1">
                      <a:lumMod val="75000"/>
                      <a:lumOff val="25000"/>
                    </a:schemeClr>
                  </a:solidFill>
                  <a:latin typeface="+mn-lt"/>
                  <a:ea typeface="+mn-ea"/>
                  <a:cs typeface="+mn-ea"/>
                  <a:sym typeface="+mn-lt"/>
                </a:rPr>
                <a:t>请替换文字内容</a:t>
              </a:r>
              <a:endParaRPr lang="zh-CN" altLang="en-US" sz="1335" dirty="0">
                <a:solidFill>
                  <a:schemeClr val="tx1">
                    <a:lumMod val="75000"/>
                    <a:lumOff val="25000"/>
                  </a:schemeClr>
                </a:solidFill>
                <a:latin typeface="+mn-lt"/>
                <a:ea typeface="+mn-ea"/>
                <a:cs typeface="+mn-ea"/>
                <a:sym typeface="+mn-lt"/>
              </a:endParaRPr>
            </a:p>
          </p:txBody>
        </p:sp>
      </p:grpSp>
      <p:grpSp>
        <p:nvGrpSpPr>
          <p:cNvPr id="7" name="组合 7"/>
          <p:cNvGrpSpPr/>
          <p:nvPr/>
        </p:nvGrpSpPr>
        <p:grpSpPr bwMode="auto">
          <a:xfrm>
            <a:off x="1581359" y="4507319"/>
            <a:ext cx="3094788" cy="1012380"/>
            <a:chOff x="4267635" y="837718"/>
            <a:chExt cx="2320294" cy="759478"/>
          </a:xfrm>
        </p:grpSpPr>
        <p:sp>
          <p:nvSpPr>
            <p:cNvPr id="24" name="文本框 66"/>
            <p:cNvSpPr txBox="1">
              <a:spLocks noChangeArrowheads="1"/>
            </p:cNvSpPr>
            <p:nvPr/>
          </p:nvSpPr>
          <p:spPr bwMode="auto">
            <a:xfrm>
              <a:off x="4267635" y="1147920"/>
              <a:ext cx="2320294" cy="449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r">
                <a:lnSpc>
                  <a:spcPct val="170000"/>
                </a:lnSpc>
              </a:pPr>
              <a:r>
                <a:rPr lang="zh-CN" altLang="en-US" sz="800" dirty="0">
                  <a:solidFill>
                    <a:schemeClr val="tx1">
                      <a:lumMod val="75000"/>
                      <a:lumOff val="25000"/>
                    </a:schemeClr>
                  </a:solidFill>
                  <a:latin typeface="+mn-lt"/>
                  <a:ea typeface="+mn-ea"/>
                  <a:cs typeface="+mn-ea"/>
                  <a:sym typeface="+mn-lt"/>
                </a:rPr>
                <a:t>添加相关标题，添加相关标题，添加相关标题，添加相关标题。添加相关标题，添加相关标题，添加相关标题，添加相关标题。添加相关标题，添加相关标题，添加相关标题，添加相关标题。</a:t>
              </a:r>
              <a:endParaRPr lang="zh-CN" altLang="en-US" sz="800" dirty="0">
                <a:solidFill>
                  <a:schemeClr val="tx1">
                    <a:lumMod val="75000"/>
                    <a:lumOff val="25000"/>
                  </a:schemeClr>
                </a:solidFill>
                <a:latin typeface="+mn-lt"/>
                <a:ea typeface="+mn-ea"/>
                <a:cs typeface="+mn-ea"/>
                <a:sym typeface="+mn-lt"/>
              </a:endParaRPr>
            </a:p>
          </p:txBody>
        </p:sp>
        <p:sp>
          <p:nvSpPr>
            <p:cNvPr id="25" name="文本框 66"/>
            <p:cNvSpPr txBox="1">
              <a:spLocks noChangeArrowheads="1"/>
            </p:cNvSpPr>
            <p:nvPr/>
          </p:nvSpPr>
          <p:spPr bwMode="auto">
            <a:xfrm>
              <a:off x="5687751" y="837718"/>
              <a:ext cx="900178" cy="227043"/>
            </a:xfrm>
            <a:prstGeom prst="rect">
              <a:avLst/>
            </a:prstGeom>
            <a:noFill/>
            <a:ln>
              <a:noFill/>
            </a:ln>
          </p:spPr>
          <p:txBody>
            <a:bodyPr wrap="none" lIns="0" tIns="0" rIns="0" bIns="0">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pPr algn="r">
                <a:lnSpc>
                  <a:spcPct val="170000"/>
                </a:lnSpc>
              </a:pPr>
              <a:r>
                <a:rPr lang="zh-CN" altLang="en-US" sz="1335" dirty="0">
                  <a:solidFill>
                    <a:schemeClr val="tx1">
                      <a:lumMod val="75000"/>
                      <a:lumOff val="25000"/>
                    </a:schemeClr>
                  </a:solidFill>
                  <a:latin typeface="+mn-lt"/>
                  <a:ea typeface="+mn-ea"/>
                  <a:cs typeface="+mn-ea"/>
                  <a:sym typeface="+mn-lt"/>
                </a:rPr>
                <a:t>请替换文字内容</a:t>
              </a:r>
              <a:endParaRPr lang="zh-CN" altLang="en-US" sz="1335" dirty="0">
                <a:solidFill>
                  <a:schemeClr val="tx1">
                    <a:lumMod val="75000"/>
                    <a:lumOff val="25000"/>
                  </a:schemeClr>
                </a:solidFill>
                <a:latin typeface="+mn-lt"/>
                <a:ea typeface="+mn-ea"/>
                <a:cs typeface="+mn-ea"/>
                <a:sym typeface="+mn-lt"/>
              </a:endParaRPr>
            </a:p>
          </p:txBody>
        </p:sp>
      </p:grpSp>
      <p:grpSp>
        <p:nvGrpSpPr>
          <p:cNvPr id="12" name="组合 11"/>
          <p:cNvGrpSpPr/>
          <p:nvPr/>
        </p:nvGrpSpPr>
        <p:grpSpPr>
          <a:xfrm>
            <a:off x="261620" y="245110"/>
            <a:ext cx="5674360" cy="709930"/>
            <a:chOff x="70" y="189"/>
            <a:chExt cx="8936" cy="1118"/>
          </a:xfrm>
        </p:grpSpPr>
        <p:sp>
          <p:nvSpPr>
            <p:cNvPr id="13"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14" name="加号 13"/>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14"/>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2" presetClass="entr" presetSubtype="1"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750"/>
                                        <p:tgtEl>
                                          <p:spTgt spid="5"/>
                                        </p:tgtEl>
                                      </p:cBhvr>
                                    </p:animEffect>
                                  </p:childTnLst>
                                </p:cTn>
                              </p:par>
                              <p:par>
                                <p:cTn id="12" presetID="53" presetClass="entr" presetSubtype="16" fill="hold" nodeType="withEffect">
                                  <p:stCondLst>
                                    <p:cond delay="200"/>
                                  </p:stCondLst>
                                  <p:childTnLst>
                                    <p:set>
                                      <p:cBhvr>
                                        <p:cTn id="13" dur="1" fill="hold">
                                          <p:stCondLst>
                                            <p:cond delay="0"/>
                                          </p:stCondLst>
                                        </p:cTn>
                                        <p:tgtEl>
                                          <p:spTgt spid="2"/>
                                        </p:tgtEl>
                                        <p:attrNameLst>
                                          <p:attrName>style.visibility</p:attrName>
                                        </p:attrNameLst>
                                      </p:cBhvr>
                                      <p:to>
                                        <p:strVal val="visible"/>
                                      </p:to>
                                    </p:set>
                                    <p:anim calcmode="lin" valueType="num">
                                      <p:cBhvr>
                                        <p:cTn id="14" dur="750" fill="hold"/>
                                        <p:tgtEl>
                                          <p:spTgt spid="2"/>
                                        </p:tgtEl>
                                        <p:attrNameLst>
                                          <p:attrName>ppt_w</p:attrName>
                                        </p:attrNameLst>
                                      </p:cBhvr>
                                      <p:tavLst>
                                        <p:tav tm="0">
                                          <p:val>
                                            <p:fltVal val="0"/>
                                          </p:val>
                                        </p:tav>
                                        <p:tav tm="100000">
                                          <p:val>
                                            <p:strVal val="#ppt_w"/>
                                          </p:val>
                                        </p:tav>
                                      </p:tavLst>
                                    </p:anim>
                                    <p:anim calcmode="lin" valueType="num">
                                      <p:cBhvr>
                                        <p:cTn id="15" dur="750" fill="hold"/>
                                        <p:tgtEl>
                                          <p:spTgt spid="2"/>
                                        </p:tgtEl>
                                        <p:attrNameLst>
                                          <p:attrName>ppt_h</p:attrName>
                                        </p:attrNameLst>
                                      </p:cBhvr>
                                      <p:tavLst>
                                        <p:tav tm="0">
                                          <p:val>
                                            <p:fltVal val="0"/>
                                          </p:val>
                                        </p:tav>
                                        <p:tav tm="100000">
                                          <p:val>
                                            <p:strVal val="#ppt_h"/>
                                          </p:val>
                                        </p:tav>
                                      </p:tavLst>
                                    </p:anim>
                                    <p:animEffect transition="in" filter="fade">
                                      <p:cBhvr>
                                        <p:cTn id="16" dur="750"/>
                                        <p:tgtEl>
                                          <p:spTgt spid="2"/>
                                        </p:tgtEl>
                                      </p:cBhvr>
                                    </p:animEffect>
                                  </p:childTnLst>
                                </p:cTn>
                              </p:par>
                              <p:par>
                                <p:cTn id="17" presetID="53" presetClass="entr" presetSubtype="16" fill="hold" nodeType="withEffect">
                                  <p:stCondLst>
                                    <p:cond delay="500"/>
                                  </p:stCondLst>
                                  <p:childTnLst>
                                    <p:set>
                                      <p:cBhvr>
                                        <p:cTn id="18" dur="1" fill="hold">
                                          <p:stCondLst>
                                            <p:cond delay="0"/>
                                          </p:stCondLst>
                                        </p:cTn>
                                        <p:tgtEl>
                                          <p:spTgt spid="3"/>
                                        </p:tgtEl>
                                        <p:attrNameLst>
                                          <p:attrName>style.visibility</p:attrName>
                                        </p:attrNameLst>
                                      </p:cBhvr>
                                      <p:to>
                                        <p:strVal val="visible"/>
                                      </p:to>
                                    </p:set>
                                    <p:anim calcmode="lin" valueType="num">
                                      <p:cBhvr>
                                        <p:cTn id="19" dur="750" fill="hold"/>
                                        <p:tgtEl>
                                          <p:spTgt spid="3"/>
                                        </p:tgtEl>
                                        <p:attrNameLst>
                                          <p:attrName>ppt_w</p:attrName>
                                        </p:attrNameLst>
                                      </p:cBhvr>
                                      <p:tavLst>
                                        <p:tav tm="0">
                                          <p:val>
                                            <p:fltVal val="0"/>
                                          </p:val>
                                        </p:tav>
                                        <p:tav tm="100000">
                                          <p:val>
                                            <p:strVal val="#ppt_w"/>
                                          </p:val>
                                        </p:tav>
                                      </p:tavLst>
                                    </p:anim>
                                    <p:anim calcmode="lin" valueType="num">
                                      <p:cBhvr>
                                        <p:cTn id="20" dur="750" fill="hold"/>
                                        <p:tgtEl>
                                          <p:spTgt spid="3"/>
                                        </p:tgtEl>
                                        <p:attrNameLst>
                                          <p:attrName>ppt_h</p:attrName>
                                        </p:attrNameLst>
                                      </p:cBhvr>
                                      <p:tavLst>
                                        <p:tav tm="0">
                                          <p:val>
                                            <p:fltVal val="0"/>
                                          </p:val>
                                        </p:tav>
                                        <p:tav tm="100000">
                                          <p:val>
                                            <p:strVal val="#ppt_h"/>
                                          </p:val>
                                        </p:tav>
                                      </p:tavLst>
                                    </p:anim>
                                    <p:animEffect transition="in" filter="fade">
                                      <p:cBhvr>
                                        <p:cTn id="21" dur="750"/>
                                        <p:tgtEl>
                                          <p:spTgt spid="3"/>
                                        </p:tgtEl>
                                      </p:cBhvr>
                                    </p:animEffect>
                                  </p:childTnLst>
                                </p:cTn>
                              </p:par>
                              <p:par>
                                <p:cTn id="22" presetID="2" presetClass="entr" presetSubtype="2"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1000" fill="hold"/>
                                        <p:tgtEl>
                                          <p:spTgt spid="6"/>
                                        </p:tgtEl>
                                        <p:attrNameLst>
                                          <p:attrName>ppt_x</p:attrName>
                                        </p:attrNameLst>
                                      </p:cBhvr>
                                      <p:tavLst>
                                        <p:tav tm="0">
                                          <p:val>
                                            <p:strVal val="1+#ppt_w/2"/>
                                          </p:val>
                                        </p:tav>
                                        <p:tav tm="100000">
                                          <p:val>
                                            <p:strVal val="#ppt_x"/>
                                          </p:val>
                                        </p:tav>
                                      </p:tavLst>
                                    </p:anim>
                                    <p:anim calcmode="lin" valueType="num">
                                      <p:cBhvr additive="base">
                                        <p:cTn id="25" dur="1000" fill="hold"/>
                                        <p:tgtEl>
                                          <p:spTgt spid="6"/>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50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1000" fill="hold"/>
                                        <p:tgtEl>
                                          <p:spTgt spid="7"/>
                                        </p:tgtEl>
                                        <p:attrNameLst>
                                          <p:attrName>ppt_x</p:attrName>
                                        </p:attrNameLst>
                                      </p:cBhvr>
                                      <p:tavLst>
                                        <p:tav tm="0">
                                          <p:val>
                                            <p:strVal val="1+#ppt_w/2"/>
                                          </p:val>
                                        </p:tav>
                                        <p:tav tm="100000">
                                          <p:val>
                                            <p:strVal val="#ppt_x"/>
                                          </p:val>
                                        </p:tav>
                                      </p:tavLst>
                                    </p:anim>
                                    <p:anim calcmode="lin" valueType="num">
                                      <p:cBhvr additive="base">
                                        <p:cTn id="29"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dc68ff2f-2493-4130-847c-cda801bf9332" descr="HAYAAB+LCAAAAAAABAC9VMFugkAQ/Zdte6MGTW0NN6qx4WA10bSHxsMWRtkGFrMsjcbw791dFmQFrfbQcFmGNzPvzbxlj275bgPIQfMYMz4ieM1w7HGIkYW8ADk0iyILPRMaELp+YUm2SZHzsa/S6l/eCQ+HSZSwNxxlIAtQwgmOilenkWRgZ4wIBjsVO4UVsEat6WpFfFiEEEOJWRDKXRrMQxwIhN2xhQBG1iGnkKY6MP38Ap/X0py+RGVpKGrejMcPvadH15XFVBs7zy00Bz+hwf+QvLc73X4bzZ5BczSQj0nz1LjLSU8IJXEWa5jqPMHbWqhrF0ESBBHUYR7lwL6rhXZlTJ3nnIkG44TFmIuGezu/O4yhP+goXh4NYCsqlWSRsX9NUlqv1WHyQ2WwA36GhV9B0GoRbKQcgJZcRwrc9X2gXI+1MIWKN7xS0O3lVVOxtA28inKSKRpmKU/iBWx5qVmdl6ZOaXHMREMjmFvnWat79Qe1Kq8u2aXrCAw99ik9xUZl6FhDyaYppNjiGTV6PFfokBl1BW0eOyvhaAuagcFd0162EK/+aJ649L//yxSqzeQ6/VJ7m/BL5iQzDrirlqqbGSMphCzF8wOFfEZOHAYAAA=="/>
          <p:cNvGrpSpPr>
            <a:grpSpLocks noChangeAspect="1"/>
          </p:cNvGrpSpPr>
          <p:nvPr/>
        </p:nvGrpSpPr>
        <p:grpSpPr>
          <a:xfrm>
            <a:off x="1678386" y="2181225"/>
            <a:ext cx="8835227" cy="986710"/>
            <a:chOff x="2587743" y="1008464"/>
            <a:chExt cx="6892061" cy="769699"/>
          </a:xfrm>
        </p:grpSpPr>
        <p:sp>
          <p:nvSpPr>
            <p:cNvPr id="8" name="ValueText"/>
            <p:cNvSpPr txBox="1"/>
            <p:nvPr/>
          </p:nvSpPr>
          <p:spPr>
            <a:xfrm>
              <a:off x="8467139" y="1018664"/>
              <a:ext cx="1012665" cy="759499"/>
            </a:xfrm>
            <a:prstGeom prst="rect">
              <a:avLst/>
            </a:prstGeom>
            <a:noFill/>
          </p:spPr>
          <p:txBody>
            <a:bodyPr wrap="none" anchor="ctr" anchorCtr="1">
              <a:prstTxWarp prst="textPlain">
                <a:avLst/>
              </a:prstTxWarp>
              <a:normAutofit lnSpcReduction="10000"/>
            </a:bodyPr>
            <a:lstStyle/>
            <a:p>
              <a:pPr algn="ctr"/>
              <a:r>
                <a:rPr lang="en-US" altLang="zh-CN" sz="6000" dirty="0">
                  <a:solidFill>
                    <a:srgbClr val="399CB5"/>
                  </a:solidFill>
                  <a:cs typeface="+mn-ea"/>
                  <a:sym typeface="+mn-lt"/>
                </a:rPr>
                <a:t>58%</a:t>
              </a:r>
              <a:endParaRPr lang="en-US" altLang="zh-CN" sz="6000" dirty="0">
                <a:solidFill>
                  <a:srgbClr val="399CB5"/>
                </a:solidFill>
                <a:cs typeface="+mn-ea"/>
                <a:sym typeface="+mn-lt"/>
              </a:endParaRPr>
            </a:p>
          </p:txBody>
        </p:sp>
        <p:sp>
          <p:nvSpPr>
            <p:cNvPr id="24" name="ValueShape"/>
            <p:cNvSpPr/>
            <p:nvPr/>
          </p:nvSpPr>
          <p:spPr>
            <a:xfrm>
              <a:off x="2587743" y="1008464"/>
              <a:ext cx="315867" cy="769697"/>
            </a:xfrm>
            <a:custGeom>
              <a:avLst/>
              <a:gdLst>
                <a:gd name="connsiteX0" fmla="*/ 30544 w 138113"/>
                <a:gd name="connsiteY0" fmla="*/ 76200 h 336550"/>
                <a:gd name="connsiteX1" fmla="*/ 102257 w 138113"/>
                <a:gd name="connsiteY1" fmla="*/ 76200 h 336550"/>
                <a:gd name="connsiteX2" fmla="*/ 116865 w 138113"/>
                <a:gd name="connsiteY2" fmla="*/ 78830 h 336550"/>
                <a:gd name="connsiteX3" fmla="*/ 128817 w 138113"/>
                <a:gd name="connsiteY3" fmla="*/ 86719 h 336550"/>
                <a:gd name="connsiteX4" fmla="*/ 135457 w 138113"/>
                <a:gd name="connsiteY4" fmla="*/ 98553 h 336550"/>
                <a:gd name="connsiteX5" fmla="*/ 138113 w 138113"/>
                <a:gd name="connsiteY5" fmla="*/ 111702 h 336550"/>
                <a:gd name="connsiteX6" fmla="*/ 138113 w 138113"/>
                <a:gd name="connsiteY6" fmla="*/ 206375 h 336550"/>
                <a:gd name="connsiteX7" fmla="*/ 135457 w 138113"/>
                <a:gd name="connsiteY7" fmla="*/ 214264 h 336550"/>
                <a:gd name="connsiteX8" fmla="*/ 127489 w 138113"/>
                <a:gd name="connsiteY8" fmla="*/ 216894 h 336550"/>
                <a:gd name="connsiteX9" fmla="*/ 120849 w 138113"/>
                <a:gd name="connsiteY9" fmla="*/ 214264 h 336550"/>
                <a:gd name="connsiteX10" fmla="*/ 118193 w 138113"/>
                <a:gd name="connsiteY10" fmla="*/ 206375 h 336550"/>
                <a:gd name="connsiteX11" fmla="*/ 118193 w 138113"/>
                <a:gd name="connsiteY11" fmla="*/ 116962 h 336550"/>
                <a:gd name="connsiteX12" fmla="*/ 115537 w 138113"/>
                <a:gd name="connsiteY12" fmla="*/ 114332 h 336550"/>
                <a:gd name="connsiteX13" fmla="*/ 111553 w 138113"/>
                <a:gd name="connsiteY13" fmla="*/ 113017 h 336550"/>
                <a:gd name="connsiteX14" fmla="*/ 107569 w 138113"/>
                <a:gd name="connsiteY14" fmla="*/ 114332 h 336550"/>
                <a:gd name="connsiteX15" fmla="*/ 106241 w 138113"/>
                <a:gd name="connsiteY15" fmla="*/ 116962 h 336550"/>
                <a:gd name="connsiteX16" fmla="*/ 106241 w 138113"/>
                <a:gd name="connsiteY16" fmla="*/ 322086 h 336550"/>
                <a:gd name="connsiteX17" fmla="*/ 100929 w 138113"/>
                <a:gd name="connsiteY17" fmla="*/ 332605 h 336550"/>
                <a:gd name="connsiteX18" fmla="*/ 90305 w 138113"/>
                <a:gd name="connsiteY18" fmla="*/ 336550 h 336550"/>
                <a:gd name="connsiteX19" fmla="*/ 79681 w 138113"/>
                <a:gd name="connsiteY19" fmla="*/ 332605 h 336550"/>
                <a:gd name="connsiteX20" fmla="*/ 75697 w 138113"/>
                <a:gd name="connsiteY20" fmla="*/ 322086 h 336550"/>
                <a:gd name="connsiteX21" fmla="*/ 75697 w 138113"/>
                <a:gd name="connsiteY21" fmla="*/ 195856 h 336550"/>
                <a:gd name="connsiteX22" fmla="*/ 73041 w 138113"/>
                <a:gd name="connsiteY22" fmla="*/ 191911 h 336550"/>
                <a:gd name="connsiteX23" fmla="*/ 69057 w 138113"/>
                <a:gd name="connsiteY23" fmla="*/ 190596 h 336550"/>
                <a:gd name="connsiteX24" fmla="*/ 65073 w 138113"/>
                <a:gd name="connsiteY24" fmla="*/ 191911 h 336550"/>
                <a:gd name="connsiteX25" fmla="*/ 62417 w 138113"/>
                <a:gd name="connsiteY25" fmla="*/ 195856 h 336550"/>
                <a:gd name="connsiteX26" fmla="*/ 62417 w 138113"/>
                <a:gd name="connsiteY26" fmla="*/ 241877 h 336550"/>
                <a:gd name="connsiteX27" fmla="*/ 62417 w 138113"/>
                <a:gd name="connsiteY27" fmla="*/ 322086 h 336550"/>
                <a:gd name="connsiteX28" fmla="*/ 57105 w 138113"/>
                <a:gd name="connsiteY28" fmla="*/ 332605 h 336550"/>
                <a:gd name="connsiteX29" fmla="*/ 46480 w 138113"/>
                <a:gd name="connsiteY29" fmla="*/ 336550 h 336550"/>
                <a:gd name="connsiteX30" fmla="*/ 35856 w 138113"/>
                <a:gd name="connsiteY30" fmla="*/ 332605 h 336550"/>
                <a:gd name="connsiteX31" fmla="*/ 31872 w 138113"/>
                <a:gd name="connsiteY31" fmla="*/ 322086 h 336550"/>
                <a:gd name="connsiteX32" fmla="*/ 31872 w 138113"/>
                <a:gd name="connsiteY32" fmla="*/ 116962 h 336550"/>
                <a:gd name="connsiteX33" fmla="*/ 29216 w 138113"/>
                <a:gd name="connsiteY33" fmla="*/ 114332 h 336550"/>
                <a:gd name="connsiteX34" fmla="*/ 26560 w 138113"/>
                <a:gd name="connsiteY34" fmla="*/ 113017 h 336550"/>
                <a:gd name="connsiteX35" fmla="*/ 22576 w 138113"/>
                <a:gd name="connsiteY35" fmla="*/ 114332 h 336550"/>
                <a:gd name="connsiteX36" fmla="*/ 19920 w 138113"/>
                <a:gd name="connsiteY36" fmla="*/ 116962 h 336550"/>
                <a:gd name="connsiteX37" fmla="*/ 19920 w 138113"/>
                <a:gd name="connsiteY37" fmla="*/ 206375 h 336550"/>
                <a:gd name="connsiteX38" fmla="*/ 17264 w 138113"/>
                <a:gd name="connsiteY38" fmla="*/ 214264 h 336550"/>
                <a:gd name="connsiteX39" fmla="*/ 10624 w 138113"/>
                <a:gd name="connsiteY39" fmla="*/ 216894 h 336550"/>
                <a:gd name="connsiteX40" fmla="*/ 2656 w 138113"/>
                <a:gd name="connsiteY40" fmla="*/ 214264 h 336550"/>
                <a:gd name="connsiteX41" fmla="*/ 0 w 138113"/>
                <a:gd name="connsiteY41" fmla="*/ 206375 h 336550"/>
                <a:gd name="connsiteX42" fmla="*/ 0 w 138113"/>
                <a:gd name="connsiteY42" fmla="*/ 111702 h 336550"/>
                <a:gd name="connsiteX43" fmla="*/ 1328 w 138113"/>
                <a:gd name="connsiteY43" fmla="*/ 98553 h 336550"/>
                <a:gd name="connsiteX44" fmla="*/ 7968 w 138113"/>
                <a:gd name="connsiteY44" fmla="*/ 86719 h 336550"/>
                <a:gd name="connsiteX45" fmla="*/ 17264 w 138113"/>
                <a:gd name="connsiteY45" fmla="*/ 78830 h 336550"/>
                <a:gd name="connsiteX46" fmla="*/ 30544 w 138113"/>
                <a:gd name="connsiteY46" fmla="*/ 76200 h 336550"/>
                <a:gd name="connsiteX47" fmla="*/ 69057 w 138113"/>
                <a:gd name="connsiteY47" fmla="*/ 0 h 336550"/>
                <a:gd name="connsiteX48" fmla="*/ 92489 w 138113"/>
                <a:gd name="connsiteY48" fmla="*/ 9335 h 336550"/>
                <a:gd name="connsiteX49" fmla="*/ 101601 w 138113"/>
                <a:gd name="connsiteY49" fmla="*/ 33338 h 336550"/>
                <a:gd name="connsiteX50" fmla="*/ 98998 w 138113"/>
                <a:gd name="connsiteY50" fmla="*/ 46673 h 336550"/>
                <a:gd name="connsiteX51" fmla="*/ 92489 w 138113"/>
                <a:gd name="connsiteY51" fmla="*/ 57341 h 336550"/>
                <a:gd name="connsiteX52" fmla="*/ 82075 w 138113"/>
                <a:gd name="connsiteY52" fmla="*/ 64008 h 336550"/>
                <a:gd name="connsiteX53" fmla="*/ 69057 w 138113"/>
                <a:gd name="connsiteY53" fmla="*/ 66675 h 336550"/>
                <a:gd name="connsiteX54" fmla="*/ 56040 w 138113"/>
                <a:gd name="connsiteY54" fmla="*/ 64008 h 336550"/>
                <a:gd name="connsiteX55" fmla="*/ 45625 w 138113"/>
                <a:gd name="connsiteY55" fmla="*/ 57341 h 336550"/>
                <a:gd name="connsiteX56" fmla="*/ 39117 w 138113"/>
                <a:gd name="connsiteY56" fmla="*/ 46673 h 336550"/>
                <a:gd name="connsiteX57" fmla="*/ 36513 w 138113"/>
                <a:gd name="connsiteY57" fmla="*/ 33338 h 336550"/>
                <a:gd name="connsiteX58" fmla="*/ 39117 w 138113"/>
                <a:gd name="connsiteY58" fmla="*/ 20003 h 336550"/>
                <a:gd name="connsiteX59" fmla="*/ 45625 w 138113"/>
                <a:gd name="connsiteY59" fmla="*/ 9335 h 336550"/>
                <a:gd name="connsiteX60" fmla="*/ 56040 w 138113"/>
                <a:gd name="connsiteY60" fmla="*/ 2667 h 336550"/>
                <a:gd name="connsiteX61" fmla="*/ 69057 w 138113"/>
                <a:gd name="connsiteY61"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38113" h="336550">
                  <a:moveTo>
                    <a:pt x="30544" y="76200"/>
                  </a:moveTo>
                  <a:lnTo>
                    <a:pt x="102257" y="76200"/>
                  </a:lnTo>
                  <a:cubicBezTo>
                    <a:pt x="107569" y="76200"/>
                    <a:pt x="112881" y="77515"/>
                    <a:pt x="116865" y="78830"/>
                  </a:cubicBezTo>
                  <a:cubicBezTo>
                    <a:pt x="122177" y="81460"/>
                    <a:pt x="124833" y="84089"/>
                    <a:pt x="128817" y="86719"/>
                  </a:cubicBezTo>
                  <a:cubicBezTo>
                    <a:pt x="131473" y="90664"/>
                    <a:pt x="134129" y="94609"/>
                    <a:pt x="135457" y="98553"/>
                  </a:cubicBezTo>
                  <a:cubicBezTo>
                    <a:pt x="136785" y="102498"/>
                    <a:pt x="138113" y="106443"/>
                    <a:pt x="138113" y="111702"/>
                  </a:cubicBezTo>
                  <a:cubicBezTo>
                    <a:pt x="138113" y="206375"/>
                    <a:pt x="138113" y="206375"/>
                    <a:pt x="138113" y="206375"/>
                  </a:cubicBezTo>
                  <a:cubicBezTo>
                    <a:pt x="138113" y="209005"/>
                    <a:pt x="136785" y="211635"/>
                    <a:pt x="135457" y="214264"/>
                  </a:cubicBezTo>
                  <a:cubicBezTo>
                    <a:pt x="132801" y="215579"/>
                    <a:pt x="130145" y="216894"/>
                    <a:pt x="127489" y="216894"/>
                  </a:cubicBezTo>
                  <a:cubicBezTo>
                    <a:pt x="124833" y="216894"/>
                    <a:pt x="123505" y="215579"/>
                    <a:pt x="120849" y="214264"/>
                  </a:cubicBezTo>
                  <a:cubicBezTo>
                    <a:pt x="118193" y="211635"/>
                    <a:pt x="118193" y="209005"/>
                    <a:pt x="118193" y="206375"/>
                  </a:cubicBezTo>
                  <a:cubicBezTo>
                    <a:pt x="118193" y="116962"/>
                    <a:pt x="118193" y="116962"/>
                    <a:pt x="118193" y="116962"/>
                  </a:cubicBezTo>
                  <a:cubicBezTo>
                    <a:pt x="118193" y="115647"/>
                    <a:pt x="116865" y="114332"/>
                    <a:pt x="115537" y="114332"/>
                  </a:cubicBezTo>
                  <a:cubicBezTo>
                    <a:pt x="114209" y="114332"/>
                    <a:pt x="112881" y="113017"/>
                    <a:pt x="111553" y="113017"/>
                  </a:cubicBezTo>
                  <a:cubicBezTo>
                    <a:pt x="110225" y="113017"/>
                    <a:pt x="110225" y="114332"/>
                    <a:pt x="107569" y="114332"/>
                  </a:cubicBezTo>
                  <a:cubicBezTo>
                    <a:pt x="106241" y="114332"/>
                    <a:pt x="106241" y="115647"/>
                    <a:pt x="106241" y="116962"/>
                  </a:cubicBezTo>
                  <a:cubicBezTo>
                    <a:pt x="106241" y="322086"/>
                    <a:pt x="106241" y="322086"/>
                    <a:pt x="106241" y="322086"/>
                  </a:cubicBezTo>
                  <a:cubicBezTo>
                    <a:pt x="106241" y="326031"/>
                    <a:pt x="104913" y="329976"/>
                    <a:pt x="100929" y="332605"/>
                  </a:cubicBezTo>
                  <a:cubicBezTo>
                    <a:pt x="98273" y="335235"/>
                    <a:pt x="95617" y="336550"/>
                    <a:pt x="90305" y="336550"/>
                  </a:cubicBezTo>
                  <a:cubicBezTo>
                    <a:pt x="86321" y="336550"/>
                    <a:pt x="83665" y="335235"/>
                    <a:pt x="79681" y="332605"/>
                  </a:cubicBezTo>
                  <a:cubicBezTo>
                    <a:pt x="77025" y="328661"/>
                    <a:pt x="75697" y="326031"/>
                    <a:pt x="75697" y="322086"/>
                  </a:cubicBezTo>
                  <a:cubicBezTo>
                    <a:pt x="75697" y="195856"/>
                    <a:pt x="75697" y="195856"/>
                    <a:pt x="75697" y="195856"/>
                  </a:cubicBezTo>
                  <a:cubicBezTo>
                    <a:pt x="75697" y="194541"/>
                    <a:pt x="74369" y="193226"/>
                    <a:pt x="73041" y="191911"/>
                  </a:cubicBezTo>
                  <a:cubicBezTo>
                    <a:pt x="71713" y="191911"/>
                    <a:pt x="70385" y="190596"/>
                    <a:pt x="69057" y="190596"/>
                  </a:cubicBezTo>
                  <a:cubicBezTo>
                    <a:pt x="69057" y="190596"/>
                    <a:pt x="66401" y="191911"/>
                    <a:pt x="65073" y="191911"/>
                  </a:cubicBezTo>
                  <a:cubicBezTo>
                    <a:pt x="62417" y="193226"/>
                    <a:pt x="62417" y="194541"/>
                    <a:pt x="62417" y="195856"/>
                  </a:cubicBezTo>
                  <a:cubicBezTo>
                    <a:pt x="62417" y="241877"/>
                    <a:pt x="62417" y="241877"/>
                    <a:pt x="62417" y="241877"/>
                  </a:cubicBezTo>
                  <a:cubicBezTo>
                    <a:pt x="62417" y="322086"/>
                    <a:pt x="62417" y="322086"/>
                    <a:pt x="62417" y="322086"/>
                  </a:cubicBezTo>
                  <a:cubicBezTo>
                    <a:pt x="62417" y="326031"/>
                    <a:pt x="61089" y="328661"/>
                    <a:pt x="57105" y="332605"/>
                  </a:cubicBezTo>
                  <a:cubicBezTo>
                    <a:pt x="54449" y="335235"/>
                    <a:pt x="50464" y="336550"/>
                    <a:pt x="46480" y="336550"/>
                  </a:cubicBezTo>
                  <a:cubicBezTo>
                    <a:pt x="42496" y="336550"/>
                    <a:pt x="38512" y="335235"/>
                    <a:pt x="35856" y="332605"/>
                  </a:cubicBezTo>
                  <a:cubicBezTo>
                    <a:pt x="33200" y="329976"/>
                    <a:pt x="31872" y="326031"/>
                    <a:pt x="31872" y="322086"/>
                  </a:cubicBezTo>
                  <a:cubicBezTo>
                    <a:pt x="31872" y="116962"/>
                    <a:pt x="31872" y="116962"/>
                    <a:pt x="31872" y="116962"/>
                  </a:cubicBezTo>
                  <a:cubicBezTo>
                    <a:pt x="31872" y="115647"/>
                    <a:pt x="30544" y="114332"/>
                    <a:pt x="29216" y="114332"/>
                  </a:cubicBezTo>
                  <a:cubicBezTo>
                    <a:pt x="27888" y="114332"/>
                    <a:pt x="26560" y="113017"/>
                    <a:pt x="26560" y="113017"/>
                  </a:cubicBezTo>
                  <a:cubicBezTo>
                    <a:pt x="25232" y="113017"/>
                    <a:pt x="23904" y="114332"/>
                    <a:pt x="22576" y="114332"/>
                  </a:cubicBezTo>
                  <a:cubicBezTo>
                    <a:pt x="21248" y="114332"/>
                    <a:pt x="19920" y="115647"/>
                    <a:pt x="19920" y="116962"/>
                  </a:cubicBezTo>
                  <a:cubicBezTo>
                    <a:pt x="19920" y="206375"/>
                    <a:pt x="19920" y="206375"/>
                    <a:pt x="19920" y="206375"/>
                  </a:cubicBezTo>
                  <a:cubicBezTo>
                    <a:pt x="19920" y="209005"/>
                    <a:pt x="19920" y="211635"/>
                    <a:pt x="17264" y="214264"/>
                  </a:cubicBezTo>
                  <a:cubicBezTo>
                    <a:pt x="14608" y="215579"/>
                    <a:pt x="13280" y="216894"/>
                    <a:pt x="10624" y="216894"/>
                  </a:cubicBezTo>
                  <a:cubicBezTo>
                    <a:pt x="7968" y="216894"/>
                    <a:pt x="5312" y="215579"/>
                    <a:pt x="2656" y="214264"/>
                  </a:cubicBezTo>
                  <a:cubicBezTo>
                    <a:pt x="1328" y="211635"/>
                    <a:pt x="0" y="209005"/>
                    <a:pt x="0" y="206375"/>
                  </a:cubicBezTo>
                  <a:cubicBezTo>
                    <a:pt x="0" y="111702"/>
                    <a:pt x="0" y="111702"/>
                    <a:pt x="0" y="111702"/>
                  </a:cubicBezTo>
                  <a:cubicBezTo>
                    <a:pt x="0" y="106443"/>
                    <a:pt x="0" y="102498"/>
                    <a:pt x="1328" y="98553"/>
                  </a:cubicBezTo>
                  <a:cubicBezTo>
                    <a:pt x="2656" y="94609"/>
                    <a:pt x="5312" y="90664"/>
                    <a:pt x="7968" y="86719"/>
                  </a:cubicBezTo>
                  <a:cubicBezTo>
                    <a:pt x="9296" y="84089"/>
                    <a:pt x="13280" y="81460"/>
                    <a:pt x="17264" y="78830"/>
                  </a:cubicBezTo>
                  <a:cubicBezTo>
                    <a:pt x="19920" y="77515"/>
                    <a:pt x="25232" y="76200"/>
                    <a:pt x="30544" y="76200"/>
                  </a:cubicBezTo>
                  <a:close/>
                  <a:moveTo>
                    <a:pt x="69057" y="0"/>
                  </a:moveTo>
                  <a:cubicBezTo>
                    <a:pt x="78169" y="0"/>
                    <a:pt x="85980" y="2667"/>
                    <a:pt x="92489" y="9335"/>
                  </a:cubicBezTo>
                  <a:cubicBezTo>
                    <a:pt x="98998" y="16002"/>
                    <a:pt x="101601" y="24003"/>
                    <a:pt x="101601" y="33338"/>
                  </a:cubicBezTo>
                  <a:cubicBezTo>
                    <a:pt x="101601" y="38672"/>
                    <a:pt x="101601" y="42672"/>
                    <a:pt x="98998" y="46673"/>
                  </a:cubicBezTo>
                  <a:cubicBezTo>
                    <a:pt x="97696" y="50673"/>
                    <a:pt x="95092" y="54674"/>
                    <a:pt x="92489" y="57341"/>
                  </a:cubicBezTo>
                  <a:cubicBezTo>
                    <a:pt x="89885" y="60008"/>
                    <a:pt x="85980" y="62675"/>
                    <a:pt x="82075" y="64008"/>
                  </a:cubicBezTo>
                  <a:cubicBezTo>
                    <a:pt x="78169" y="66675"/>
                    <a:pt x="72962" y="66675"/>
                    <a:pt x="69057" y="66675"/>
                  </a:cubicBezTo>
                  <a:cubicBezTo>
                    <a:pt x="63850" y="66675"/>
                    <a:pt x="59945" y="66675"/>
                    <a:pt x="56040" y="64008"/>
                  </a:cubicBezTo>
                  <a:cubicBezTo>
                    <a:pt x="52134" y="62675"/>
                    <a:pt x="48229" y="60008"/>
                    <a:pt x="45625" y="57341"/>
                  </a:cubicBezTo>
                  <a:cubicBezTo>
                    <a:pt x="43022" y="54674"/>
                    <a:pt x="40418" y="50673"/>
                    <a:pt x="39117" y="46673"/>
                  </a:cubicBezTo>
                  <a:cubicBezTo>
                    <a:pt x="37815" y="42672"/>
                    <a:pt x="36513" y="38672"/>
                    <a:pt x="36513" y="33338"/>
                  </a:cubicBezTo>
                  <a:cubicBezTo>
                    <a:pt x="36513" y="29337"/>
                    <a:pt x="37815" y="25337"/>
                    <a:pt x="39117" y="20003"/>
                  </a:cubicBezTo>
                  <a:cubicBezTo>
                    <a:pt x="40418" y="16002"/>
                    <a:pt x="43022" y="13335"/>
                    <a:pt x="45625" y="9335"/>
                  </a:cubicBezTo>
                  <a:cubicBezTo>
                    <a:pt x="48229" y="6668"/>
                    <a:pt x="52134" y="4001"/>
                    <a:pt x="56040" y="2667"/>
                  </a:cubicBezTo>
                  <a:cubicBezTo>
                    <a:pt x="59945" y="1334"/>
                    <a:pt x="63850" y="0"/>
                    <a:pt x="69057" y="0"/>
                  </a:cubicBezTo>
                  <a:close/>
                </a:path>
              </a:pathLst>
            </a:custGeom>
            <a:solidFill>
              <a:srgbClr val="399CB5"/>
            </a:solidFill>
            <a:ln>
              <a:noFill/>
            </a:ln>
          </p:spPr>
          <p:txBody>
            <a:bodyPr anchor="ctr"/>
            <a:lstStyle/>
            <a:p>
              <a:pPr algn="ctr"/>
              <a:endParaRPr>
                <a:cs typeface="+mn-ea"/>
                <a:sym typeface="+mn-lt"/>
              </a:endParaRPr>
            </a:p>
          </p:txBody>
        </p:sp>
        <p:sp>
          <p:nvSpPr>
            <p:cNvPr id="4" name="ValueShape"/>
            <p:cNvSpPr/>
            <p:nvPr/>
          </p:nvSpPr>
          <p:spPr>
            <a:xfrm>
              <a:off x="3159243" y="1008464"/>
              <a:ext cx="315867" cy="769697"/>
            </a:xfrm>
            <a:custGeom>
              <a:avLst/>
              <a:gdLst>
                <a:gd name="connsiteX0" fmla="*/ 30544 w 138113"/>
                <a:gd name="connsiteY0" fmla="*/ 76200 h 336550"/>
                <a:gd name="connsiteX1" fmla="*/ 102257 w 138113"/>
                <a:gd name="connsiteY1" fmla="*/ 76200 h 336550"/>
                <a:gd name="connsiteX2" fmla="*/ 116865 w 138113"/>
                <a:gd name="connsiteY2" fmla="*/ 78830 h 336550"/>
                <a:gd name="connsiteX3" fmla="*/ 128817 w 138113"/>
                <a:gd name="connsiteY3" fmla="*/ 86719 h 336550"/>
                <a:gd name="connsiteX4" fmla="*/ 135457 w 138113"/>
                <a:gd name="connsiteY4" fmla="*/ 98553 h 336550"/>
                <a:gd name="connsiteX5" fmla="*/ 138113 w 138113"/>
                <a:gd name="connsiteY5" fmla="*/ 111702 h 336550"/>
                <a:gd name="connsiteX6" fmla="*/ 138113 w 138113"/>
                <a:gd name="connsiteY6" fmla="*/ 206375 h 336550"/>
                <a:gd name="connsiteX7" fmla="*/ 135457 w 138113"/>
                <a:gd name="connsiteY7" fmla="*/ 214264 h 336550"/>
                <a:gd name="connsiteX8" fmla="*/ 127489 w 138113"/>
                <a:gd name="connsiteY8" fmla="*/ 216894 h 336550"/>
                <a:gd name="connsiteX9" fmla="*/ 120849 w 138113"/>
                <a:gd name="connsiteY9" fmla="*/ 214264 h 336550"/>
                <a:gd name="connsiteX10" fmla="*/ 118193 w 138113"/>
                <a:gd name="connsiteY10" fmla="*/ 206375 h 336550"/>
                <a:gd name="connsiteX11" fmla="*/ 118193 w 138113"/>
                <a:gd name="connsiteY11" fmla="*/ 116962 h 336550"/>
                <a:gd name="connsiteX12" fmla="*/ 115537 w 138113"/>
                <a:gd name="connsiteY12" fmla="*/ 114332 h 336550"/>
                <a:gd name="connsiteX13" fmla="*/ 111553 w 138113"/>
                <a:gd name="connsiteY13" fmla="*/ 113017 h 336550"/>
                <a:gd name="connsiteX14" fmla="*/ 107569 w 138113"/>
                <a:gd name="connsiteY14" fmla="*/ 114332 h 336550"/>
                <a:gd name="connsiteX15" fmla="*/ 106241 w 138113"/>
                <a:gd name="connsiteY15" fmla="*/ 116962 h 336550"/>
                <a:gd name="connsiteX16" fmla="*/ 106241 w 138113"/>
                <a:gd name="connsiteY16" fmla="*/ 322086 h 336550"/>
                <a:gd name="connsiteX17" fmla="*/ 100929 w 138113"/>
                <a:gd name="connsiteY17" fmla="*/ 332605 h 336550"/>
                <a:gd name="connsiteX18" fmla="*/ 90305 w 138113"/>
                <a:gd name="connsiteY18" fmla="*/ 336550 h 336550"/>
                <a:gd name="connsiteX19" fmla="*/ 79681 w 138113"/>
                <a:gd name="connsiteY19" fmla="*/ 332605 h 336550"/>
                <a:gd name="connsiteX20" fmla="*/ 75697 w 138113"/>
                <a:gd name="connsiteY20" fmla="*/ 322086 h 336550"/>
                <a:gd name="connsiteX21" fmla="*/ 75697 w 138113"/>
                <a:gd name="connsiteY21" fmla="*/ 195856 h 336550"/>
                <a:gd name="connsiteX22" fmla="*/ 73041 w 138113"/>
                <a:gd name="connsiteY22" fmla="*/ 191911 h 336550"/>
                <a:gd name="connsiteX23" fmla="*/ 69057 w 138113"/>
                <a:gd name="connsiteY23" fmla="*/ 190596 h 336550"/>
                <a:gd name="connsiteX24" fmla="*/ 65073 w 138113"/>
                <a:gd name="connsiteY24" fmla="*/ 191911 h 336550"/>
                <a:gd name="connsiteX25" fmla="*/ 62417 w 138113"/>
                <a:gd name="connsiteY25" fmla="*/ 195856 h 336550"/>
                <a:gd name="connsiteX26" fmla="*/ 62417 w 138113"/>
                <a:gd name="connsiteY26" fmla="*/ 241877 h 336550"/>
                <a:gd name="connsiteX27" fmla="*/ 62417 w 138113"/>
                <a:gd name="connsiteY27" fmla="*/ 322086 h 336550"/>
                <a:gd name="connsiteX28" fmla="*/ 57105 w 138113"/>
                <a:gd name="connsiteY28" fmla="*/ 332605 h 336550"/>
                <a:gd name="connsiteX29" fmla="*/ 46480 w 138113"/>
                <a:gd name="connsiteY29" fmla="*/ 336550 h 336550"/>
                <a:gd name="connsiteX30" fmla="*/ 35856 w 138113"/>
                <a:gd name="connsiteY30" fmla="*/ 332605 h 336550"/>
                <a:gd name="connsiteX31" fmla="*/ 31872 w 138113"/>
                <a:gd name="connsiteY31" fmla="*/ 322086 h 336550"/>
                <a:gd name="connsiteX32" fmla="*/ 31872 w 138113"/>
                <a:gd name="connsiteY32" fmla="*/ 116962 h 336550"/>
                <a:gd name="connsiteX33" fmla="*/ 29216 w 138113"/>
                <a:gd name="connsiteY33" fmla="*/ 114332 h 336550"/>
                <a:gd name="connsiteX34" fmla="*/ 26560 w 138113"/>
                <a:gd name="connsiteY34" fmla="*/ 113017 h 336550"/>
                <a:gd name="connsiteX35" fmla="*/ 22576 w 138113"/>
                <a:gd name="connsiteY35" fmla="*/ 114332 h 336550"/>
                <a:gd name="connsiteX36" fmla="*/ 19920 w 138113"/>
                <a:gd name="connsiteY36" fmla="*/ 116962 h 336550"/>
                <a:gd name="connsiteX37" fmla="*/ 19920 w 138113"/>
                <a:gd name="connsiteY37" fmla="*/ 206375 h 336550"/>
                <a:gd name="connsiteX38" fmla="*/ 17264 w 138113"/>
                <a:gd name="connsiteY38" fmla="*/ 214264 h 336550"/>
                <a:gd name="connsiteX39" fmla="*/ 10624 w 138113"/>
                <a:gd name="connsiteY39" fmla="*/ 216894 h 336550"/>
                <a:gd name="connsiteX40" fmla="*/ 2656 w 138113"/>
                <a:gd name="connsiteY40" fmla="*/ 214264 h 336550"/>
                <a:gd name="connsiteX41" fmla="*/ 0 w 138113"/>
                <a:gd name="connsiteY41" fmla="*/ 206375 h 336550"/>
                <a:gd name="connsiteX42" fmla="*/ 0 w 138113"/>
                <a:gd name="connsiteY42" fmla="*/ 111702 h 336550"/>
                <a:gd name="connsiteX43" fmla="*/ 1328 w 138113"/>
                <a:gd name="connsiteY43" fmla="*/ 98553 h 336550"/>
                <a:gd name="connsiteX44" fmla="*/ 7968 w 138113"/>
                <a:gd name="connsiteY44" fmla="*/ 86719 h 336550"/>
                <a:gd name="connsiteX45" fmla="*/ 17264 w 138113"/>
                <a:gd name="connsiteY45" fmla="*/ 78830 h 336550"/>
                <a:gd name="connsiteX46" fmla="*/ 30544 w 138113"/>
                <a:gd name="connsiteY46" fmla="*/ 76200 h 336550"/>
                <a:gd name="connsiteX47" fmla="*/ 69057 w 138113"/>
                <a:gd name="connsiteY47" fmla="*/ 0 h 336550"/>
                <a:gd name="connsiteX48" fmla="*/ 92489 w 138113"/>
                <a:gd name="connsiteY48" fmla="*/ 9335 h 336550"/>
                <a:gd name="connsiteX49" fmla="*/ 101601 w 138113"/>
                <a:gd name="connsiteY49" fmla="*/ 33338 h 336550"/>
                <a:gd name="connsiteX50" fmla="*/ 98998 w 138113"/>
                <a:gd name="connsiteY50" fmla="*/ 46673 h 336550"/>
                <a:gd name="connsiteX51" fmla="*/ 92489 w 138113"/>
                <a:gd name="connsiteY51" fmla="*/ 57341 h 336550"/>
                <a:gd name="connsiteX52" fmla="*/ 82075 w 138113"/>
                <a:gd name="connsiteY52" fmla="*/ 64008 h 336550"/>
                <a:gd name="connsiteX53" fmla="*/ 69057 w 138113"/>
                <a:gd name="connsiteY53" fmla="*/ 66675 h 336550"/>
                <a:gd name="connsiteX54" fmla="*/ 56040 w 138113"/>
                <a:gd name="connsiteY54" fmla="*/ 64008 h 336550"/>
                <a:gd name="connsiteX55" fmla="*/ 45625 w 138113"/>
                <a:gd name="connsiteY55" fmla="*/ 57341 h 336550"/>
                <a:gd name="connsiteX56" fmla="*/ 39117 w 138113"/>
                <a:gd name="connsiteY56" fmla="*/ 46673 h 336550"/>
                <a:gd name="connsiteX57" fmla="*/ 36513 w 138113"/>
                <a:gd name="connsiteY57" fmla="*/ 33338 h 336550"/>
                <a:gd name="connsiteX58" fmla="*/ 39117 w 138113"/>
                <a:gd name="connsiteY58" fmla="*/ 20003 h 336550"/>
                <a:gd name="connsiteX59" fmla="*/ 45625 w 138113"/>
                <a:gd name="connsiteY59" fmla="*/ 9335 h 336550"/>
                <a:gd name="connsiteX60" fmla="*/ 56040 w 138113"/>
                <a:gd name="connsiteY60" fmla="*/ 2667 h 336550"/>
                <a:gd name="connsiteX61" fmla="*/ 69057 w 138113"/>
                <a:gd name="connsiteY61"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38113" h="336550">
                  <a:moveTo>
                    <a:pt x="30544" y="76200"/>
                  </a:moveTo>
                  <a:lnTo>
                    <a:pt x="102257" y="76200"/>
                  </a:lnTo>
                  <a:cubicBezTo>
                    <a:pt x="107569" y="76200"/>
                    <a:pt x="112881" y="77515"/>
                    <a:pt x="116865" y="78830"/>
                  </a:cubicBezTo>
                  <a:cubicBezTo>
                    <a:pt x="122177" y="81460"/>
                    <a:pt x="124833" y="84089"/>
                    <a:pt x="128817" y="86719"/>
                  </a:cubicBezTo>
                  <a:cubicBezTo>
                    <a:pt x="131473" y="90664"/>
                    <a:pt x="134129" y="94609"/>
                    <a:pt x="135457" y="98553"/>
                  </a:cubicBezTo>
                  <a:cubicBezTo>
                    <a:pt x="136785" y="102498"/>
                    <a:pt x="138113" y="106443"/>
                    <a:pt x="138113" y="111702"/>
                  </a:cubicBezTo>
                  <a:cubicBezTo>
                    <a:pt x="138113" y="206375"/>
                    <a:pt x="138113" y="206375"/>
                    <a:pt x="138113" y="206375"/>
                  </a:cubicBezTo>
                  <a:cubicBezTo>
                    <a:pt x="138113" y="209005"/>
                    <a:pt x="136785" y="211635"/>
                    <a:pt x="135457" y="214264"/>
                  </a:cubicBezTo>
                  <a:cubicBezTo>
                    <a:pt x="132801" y="215579"/>
                    <a:pt x="130145" y="216894"/>
                    <a:pt x="127489" y="216894"/>
                  </a:cubicBezTo>
                  <a:cubicBezTo>
                    <a:pt x="124833" y="216894"/>
                    <a:pt x="123505" y="215579"/>
                    <a:pt x="120849" y="214264"/>
                  </a:cubicBezTo>
                  <a:cubicBezTo>
                    <a:pt x="118193" y="211635"/>
                    <a:pt x="118193" y="209005"/>
                    <a:pt x="118193" y="206375"/>
                  </a:cubicBezTo>
                  <a:cubicBezTo>
                    <a:pt x="118193" y="116962"/>
                    <a:pt x="118193" y="116962"/>
                    <a:pt x="118193" y="116962"/>
                  </a:cubicBezTo>
                  <a:cubicBezTo>
                    <a:pt x="118193" y="115647"/>
                    <a:pt x="116865" y="114332"/>
                    <a:pt x="115537" y="114332"/>
                  </a:cubicBezTo>
                  <a:cubicBezTo>
                    <a:pt x="114209" y="114332"/>
                    <a:pt x="112881" y="113017"/>
                    <a:pt x="111553" y="113017"/>
                  </a:cubicBezTo>
                  <a:cubicBezTo>
                    <a:pt x="110225" y="113017"/>
                    <a:pt x="110225" y="114332"/>
                    <a:pt x="107569" y="114332"/>
                  </a:cubicBezTo>
                  <a:cubicBezTo>
                    <a:pt x="106241" y="114332"/>
                    <a:pt x="106241" y="115647"/>
                    <a:pt x="106241" y="116962"/>
                  </a:cubicBezTo>
                  <a:cubicBezTo>
                    <a:pt x="106241" y="322086"/>
                    <a:pt x="106241" y="322086"/>
                    <a:pt x="106241" y="322086"/>
                  </a:cubicBezTo>
                  <a:cubicBezTo>
                    <a:pt x="106241" y="326031"/>
                    <a:pt x="104913" y="329976"/>
                    <a:pt x="100929" y="332605"/>
                  </a:cubicBezTo>
                  <a:cubicBezTo>
                    <a:pt x="98273" y="335235"/>
                    <a:pt x="95617" y="336550"/>
                    <a:pt x="90305" y="336550"/>
                  </a:cubicBezTo>
                  <a:cubicBezTo>
                    <a:pt x="86321" y="336550"/>
                    <a:pt x="83665" y="335235"/>
                    <a:pt x="79681" y="332605"/>
                  </a:cubicBezTo>
                  <a:cubicBezTo>
                    <a:pt x="77025" y="328661"/>
                    <a:pt x="75697" y="326031"/>
                    <a:pt x="75697" y="322086"/>
                  </a:cubicBezTo>
                  <a:cubicBezTo>
                    <a:pt x="75697" y="195856"/>
                    <a:pt x="75697" y="195856"/>
                    <a:pt x="75697" y="195856"/>
                  </a:cubicBezTo>
                  <a:cubicBezTo>
                    <a:pt x="75697" y="194541"/>
                    <a:pt x="74369" y="193226"/>
                    <a:pt x="73041" y="191911"/>
                  </a:cubicBezTo>
                  <a:cubicBezTo>
                    <a:pt x="71713" y="191911"/>
                    <a:pt x="70385" y="190596"/>
                    <a:pt x="69057" y="190596"/>
                  </a:cubicBezTo>
                  <a:cubicBezTo>
                    <a:pt x="69057" y="190596"/>
                    <a:pt x="66401" y="191911"/>
                    <a:pt x="65073" y="191911"/>
                  </a:cubicBezTo>
                  <a:cubicBezTo>
                    <a:pt x="62417" y="193226"/>
                    <a:pt x="62417" y="194541"/>
                    <a:pt x="62417" y="195856"/>
                  </a:cubicBezTo>
                  <a:cubicBezTo>
                    <a:pt x="62417" y="241877"/>
                    <a:pt x="62417" y="241877"/>
                    <a:pt x="62417" y="241877"/>
                  </a:cubicBezTo>
                  <a:cubicBezTo>
                    <a:pt x="62417" y="322086"/>
                    <a:pt x="62417" y="322086"/>
                    <a:pt x="62417" y="322086"/>
                  </a:cubicBezTo>
                  <a:cubicBezTo>
                    <a:pt x="62417" y="326031"/>
                    <a:pt x="61089" y="328661"/>
                    <a:pt x="57105" y="332605"/>
                  </a:cubicBezTo>
                  <a:cubicBezTo>
                    <a:pt x="54449" y="335235"/>
                    <a:pt x="50464" y="336550"/>
                    <a:pt x="46480" y="336550"/>
                  </a:cubicBezTo>
                  <a:cubicBezTo>
                    <a:pt x="42496" y="336550"/>
                    <a:pt x="38512" y="335235"/>
                    <a:pt x="35856" y="332605"/>
                  </a:cubicBezTo>
                  <a:cubicBezTo>
                    <a:pt x="33200" y="329976"/>
                    <a:pt x="31872" y="326031"/>
                    <a:pt x="31872" y="322086"/>
                  </a:cubicBezTo>
                  <a:cubicBezTo>
                    <a:pt x="31872" y="116962"/>
                    <a:pt x="31872" y="116962"/>
                    <a:pt x="31872" y="116962"/>
                  </a:cubicBezTo>
                  <a:cubicBezTo>
                    <a:pt x="31872" y="115647"/>
                    <a:pt x="30544" y="114332"/>
                    <a:pt x="29216" y="114332"/>
                  </a:cubicBezTo>
                  <a:cubicBezTo>
                    <a:pt x="27888" y="114332"/>
                    <a:pt x="26560" y="113017"/>
                    <a:pt x="26560" y="113017"/>
                  </a:cubicBezTo>
                  <a:cubicBezTo>
                    <a:pt x="25232" y="113017"/>
                    <a:pt x="23904" y="114332"/>
                    <a:pt x="22576" y="114332"/>
                  </a:cubicBezTo>
                  <a:cubicBezTo>
                    <a:pt x="21248" y="114332"/>
                    <a:pt x="19920" y="115647"/>
                    <a:pt x="19920" y="116962"/>
                  </a:cubicBezTo>
                  <a:cubicBezTo>
                    <a:pt x="19920" y="206375"/>
                    <a:pt x="19920" y="206375"/>
                    <a:pt x="19920" y="206375"/>
                  </a:cubicBezTo>
                  <a:cubicBezTo>
                    <a:pt x="19920" y="209005"/>
                    <a:pt x="19920" y="211635"/>
                    <a:pt x="17264" y="214264"/>
                  </a:cubicBezTo>
                  <a:cubicBezTo>
                    <a:pt x="14608" y="215579"/>
                    <a:pt x="13280" y="216894"/>
                    <a:pt x="10624" y="216894"/>
                  </a:cubicBezTo>
                  <a:cubicBezTo>
                    <a:pt x="7968" y="216894"/>
                    <a:pt x="5312" y="215579"/>
                    <a:pt x="2656" y="214264"/>
                  </a:cubicBezTo>
                  <a:cubicBezTo>
                    <a:pt x="1328" y="211635"/>
                    <a:pt x="0" y="209005"/>
                    <a:pt x="0" y="206375"/>
                  </a:cubicBezTo>
                  <a:cubicBezTo>
                    <a:pt x="0" y="111702"/>
                    <a:pt x="0" y="111702"/>
                    <a:pt x="0" y="111702"/>
                  </a:cubicBezTo>
                  <a:cubicBezTo>
                    <a:pt x="0" y="106443"/>
                    <a:pt x="0" y="102498"/>
                    <a:pt x="1328" y="98553"/>
                  </a:cubicBezTo>
                  <a:cubicBezTo>
                    <a:pt x="2656" y="94609"/>
                    <a:pt x="5312" y="90664"/>
                    <a:pt x="7968" y="86719"/>
                  </a:cubicBezTo>
                  <a:cubicBezTo>
                    <a:pt x="9296" y="84089"/>
                    <a:pt x="13280" y="81460"/>
                    <a:pt x="17264" y="78830"/>
                  </a:cubicBezTo>
                  <a:cubicBezTo>
                    <a:pt x="19920" y="77515"/>
                    <a:pt x="25232" y="76200"/>
                    <a:pt x="30544" y="76200"/>
                  </a:cubicBezTo>
                  <a:close/>
                  <a:moveTo>
                    <a:pt x="69057" y="0"/>
                  </a:moveTo>
                  <a:cubicBezTo>
                    <a:pt x="78169" y="0"/>
                    <a:pt x="85980" y="2667"/>
                    <a:pt x="92489" y="9335"/>
                  </a:cubicBezTo>
                  <a:cubicBezTo>
                    <a:pt x="98998" y="16002"/>
                    <a:pt x="101601" y="24003"/>
                    <a:pt x="101601" y="33338"/>
                  </a:cubicBezTo>
                  <a:cubicBezTo>
                    <a:pt x="101601" y="38672"/>
                    <a:pt x="101601" y="42672"/>
                    <a:pt x="98998" y="46673"/>
                  </a:cubicBezTo>
                  <a:cubicBezTo>
                    <a:pt x="97696" y="50673"/>
                    <a:pt x="95092" y="54674"/>
                    <a:pt x="92489" y="57341"/>
                  </a:cubicBezTo>
                  <a:cubicBezTo>
                    <a:pt x="89885" y="60008"/>
                    <a:pt x="85980" y="62675"/>
                    <a:pt x="82075" y="64008"/>
                  </a:cubicBezTo>
                  <a:cubicBezTo>
                    <a:pt x="78169" y="66675"/>
                    <a:pt x="72962" y="66675"/>
                    <a:pt x="69057" y="66675"/>
                  </a:cubicBezTo>
                  <a:cubicBezTo>
                    <a:pt x="63850" y="66675"/>
                    <a:pt x="59945" y="66675"/>
                    <a:pt x="56040" y="64008"/>
                  </a:cubicBezTo>
                  <a:cubicBezTo>
                    <a:pt x="52134" y="62675"/>
                    <a:pt x="48229" y="60008"/>
                    <a:pt x="45625" y="57341"/>
                  </a:cubicBezTo>
                  <a:cubicBezTo>
                    <a:pt x="43022" y="54674"/>
                    <a:pt x="40418" y="50673"/>
                    <a:pt x="39117" y="46673"/>
                  </a:cubicBezTo>
                  <a:cubicBezTo>
                    <a:pt x="37815" y="42672"/>
                    <a:pt x="36513" y="38672"/>
                    <a:pt x="36513" y="33338"/>
                  </a:cubicBezTo>
                  <a:cubicBezTo>
                    <a:pt x="36513" y="29337"/>
                    <a:pt x="37815" y="25337"/>
                    <a:pt x="39117" y="20003"/>
                  </a:cubicBezTo>
                  <a:cubicBezTo>
                    <a:pt x="40418" y="16002"/>
                    <a:pt x="43022" y="13335"/>
                    <a:pt x="45625" y="9335"/>
                  </a:cubicBezTo>
                  <a:cubicBezTo>
                    <a:pt x="48229" y="6668"/>
                    <a:pt x="52134" y="4001"/>
                    <a:pt x="56040" y="2667"/>
                  </a:cubicBezTo>
                  <a:cubicBezTo>
                    <a:pt x="59945" y="1334"/>
                    <a:pt x="63850" y="0"/>
                    <a:pt x="69057" y="0"/>
                  </a:cubicBezTo>
                  <a:close/>
                </a:path>
              </a:pathLst>
            </a:custGeom>
            <a:solidFill>
              <a:srgbClr val="399CB5"/>
            </a:solidFill>
            <a:ln>
              <a:noFill/>
            </a:ln>
          </p:spPr>
          <p:txBody>
            <a:bodyPr anchor="ctr"/>
            <a:lstStyle/>
            <a:p>
              <a:pPr algn="ctr"/>
              <a:endParaRPr>
                <a:cs typeface="+mn-ea"/>
                <a:sym typeface="+mn-lt"/>
              </a:endParaRPr>
            </a:p>
          </p:txBody>
        </p:sp>
        <p:sp>
          <p:nvSpPr>
            <p:cNvPr id="9" name="ValueShape"/>
            <p:cNvSpPr/>
            <p:nvPr/>
          </p:nvSpPr>
          <p:spPr>
            <a:xfrm>
              <a:off x="3730743" y="1008464"/>
              <a:ext cx="315867" cy="769697"/>
            </a:xfrm>
            <a:custGeom>
              <a:avLst/>
              <a:gdLst>
                <a:gd name="connsiteX0" fmla="*/ 30544 w 138113"/>
                <a:gd name="connsiteY0" fmla="*/ 76200 h 336550"/>
                <a:gd name="connsiteX1" fmla="*/ 102257 w 138113"/>
                <a:gd name="connsiteY1" fmla="*/ 76200 h 336550"/>
                <a:gd name="connsiteX2" fmla="*/ 116865 w 138113"/>
                <a:gd name="connsiteY2" fmla="*/ 78830 h 336550"/>
                <a:gd name="connsiteX3" fmla="*/ 128817 w 138113"/>
                <a:gd name="connsiteY3" fmla="*/ 86719 h 336550"/>
                <a:gd name="connsiteX4" fmla="*/ 135457 w 138113"/>
                <a:gd name="connsiteY4" fmla="*/ 98553 h 336550"/>
                <a:gd name="connsiteX5" fmla="*/ 138113 w 138113"/>
                <a:gd name="connsiteY5" fmla="*/ 111702 h 336550"/>
                <a:gd name="connsiteX6" fmla="*/ 138113 w 138113"/>
                <a:gd name="connsiteY6" fmla="*/ 206375 h 336550"/>
                <a:gd name="connsiteX7" fmla="*/ 135457 w 138113"/>
                <a:gd name="connsiteY7" fmla="*/ 214264 h 336550"/>
                <a:gd name="connsiteX8" fmla="*/ 127489 w 138113"/>
                <a:gd name="connsiteY8" fmla="*/ 216894 h 336550"/>
                <a:gd name="connsiteX9" fmla="*/ 120849 w 138113"/>
                <a:gd name="connsiteY9" fmla="*/ 214264 h 336550"/>
                <a:gd name="connsiteX10" fmla="*/ 118193 w 138113"/>
                <a:gd name="connsiteY10" fmla="*/ 206375 h 336550"/>
                <a:gd name="connsiteX11" fmla="*/ 118193 w 138113"/>
                <a:gd name="connsiteY11" fmla="*/ 116962 h 336550"/>
                <a:gd name="connsiteX12" fmla="*/ 115537 w 138113"/>
                <a:gd name="connsiteY12" fmla="*/ 114332 h 336550"/>
                <a:gd name="connsiteX13" fmla="*/ 111553 w 138113"/>
                <a:gd name="connsiteY13" fmla="*/ 113017 h 336550"/>
                <a:gd name="connsiteX14" fmla="*/ 107569 w 138113"/>
                <a:gd name="connsiteY14" fmla="*/ 114332 h 336550"/>
                <a:gd name="connsiteX15" fmla="*/ 106241 w 138113"/>
                <a:gd name="connsiteY15" fmla="*/ 116962 h 336550"/>
                <a:gd name="connsiteX16" fmla="*/ 106241 w 138113"/>
                <a:gd name="connsiteY16" fmla="*/ 322086 h 336550"/>
                <a:gd name="connsiteX17" fmla="*/ 100929 w 138113"/>
                <a:gd name="connsiteY17" fmla="*/ 332605 h 336550"/>
                <a:gd name="connsiteX18" fmla="*/ 90305 w 138113"/>
                <a:gd name="connsiteY18" fmla="*/ 336550 h 336550"/>
                <a:gd name="connsiteX19" fmla="*/ 79681 w 138113"/>
                <a:gd name="connsiteY19" fmla="*/ 332605 h 336550"/>
                <a:gd name="connsiteX20" fmla="*/ 75697 w 138113"/>
                <a:gd name="connsiteY20" fmla="*/ 322086 h 336550"/>
                <a:gd name="connsiteX21" fmla="*/ 75697 w 138113"/>
                <a:gd name="connsiteY21" fmla="*/ 195856 h 336550"/>
                <a:gd name="connsiteX22" fmla="*/ 73041 w 138113"/>
                <a:gd name="connsiteY22" fmla="*/ 191911 h 336550"/>
                <a:gd name="connsiteX23" fmla="*/ 69057 w 138113"/>
                <a:gd name="connsiteY23" fmla="*/ 190596 h 336550"/>
                <a:gd name="connsiteX24" fmla="*/ 65073 w 138113"/>
                <a:gd name="connsiteY24" fmla="*/ 191911 h 336550"/>
                <a:gd name="connsiteX25" fmla="*/ 62417 w 138113"/>
                <a:gd name="connsiteY25" fmla="*/ 195856 h 336550"/>
                <a:gd name="connsiteX26" fmla="*/ 62417 w 138113"/>
                <a:gd name="connsiteY26" fmla="*/ 241877 h 336550"/>
                <a:gd name="connsiteX27" fmla="*/ 62417 w 138113"/>
                <a:gd name="connsiteY27" fmla="*/ 322086 h 336550"/>
                <a:gd name="connsiteX28" fmla="*/ 57105 w 138113"/>
                <a:gd name="connsiteY28" fmla="*/ 332605 h 336550"/>
                <a:gd name="connsiteX29" fmla="*/ 46480 w 138113"/>
                <a:gd name="connsiteY29" fmla="*/ 336550 h 336550"/>
                <a:gd name="connsiteX30" fmla="*/ 35856 w 138113"/>
                <a:gd name="connsiteY30" fmla="*/ 332605 h 336550"/>
                <a:gd name="connsiteX31" fmla="*/ 31872 w 138113"/>
                <a:gd name="connsiteY31" fmla="*/ 322086 h 336550"/>
                <a:gd name="connsiteX32" fmla="*/ 31872 w 138113"/>
                <a:gd name="connsiteY32" fmla="*/ 116962 h 336550"/>
                <a:gd name="connsiteX33" fmla="*/ 29216 w 138113"/>
                <a:gd name="connsiteY33" fmla="*/ 114332 h 336550"/>
                <a:gd name="connsiteX34" fmla="*/ 26560 w 138113"/>
                <a:gd name="connsiteY34" fmla="*/ 113017 h 336550"/>
                <a:gd name="connsiteX35" fmla="*/ 22576 w 138113"/>
                <a:gd name="connsiteY35" fmla="*/ 114332 h 336550"/>
                <a:gd name="connsiteX36" fmla="*/ 19920 w 138113"/>
                <a:gd name="connsiteY36" fmla="*/ 116962 h 336550"/>
                <a:gd name="connsiteX37" fmla="*/ 19920 w 138113"/>
                <a:gd name="connsiteY37" fmla="*/ 206375 h 336550"/>
                <a:gd name="connsiteX38" fmla="*/ 17264 w 138113"/>
                <a:gd name="connsiteY38" fmla="*/ 214264 h 336550"/>
                <a:gd name="connsiteX39" fmla="*/ 10624 w 138113"/>
                <a:gd name="connsiteY39" fmla="*/ 216894 h 336550"/>
                <a:gd name="connsiteX40" fmla="*/ 2656 w 138113"/>
                <a:gd name="connsiteY40" fmla="*/ 214264 h 336550"/>
                <a:gd name="connsiteX41" fmla="*/ 0 w 138113"/>
                <a:gd name="connsiteY41" fmla="*/ 206375 h 336550"/>
                <a:gd name="connsiteX42" fmla="*/ 0 w 138113"/>
                <a:gd name="connsiteY42" fmla="*/ 111702 h 336550"/>
                <a:gd name="connsiteX43" fmla="*/ 1328 w 138113"/>
                <a:gd name="connsiteY43" fmla="*/ 98553 h 336550"/>
                <a:gd name="connsiteX44" fmla="*/ 7968 w 138113"/>
                <a:gd name="connsiteY44" fmla="*/ 86719 h 336550"/>
                <a:gd name="connsiteX45" fmla="*/ 17264 w 138113"/>
                <a:gd name="connsiteY45" fmla="*/ 78830 h 336550"/>
                <a:gd name="connsiteX46" fmla="*/ 30544 w 138113"/>
                <a:gd name="connsiteY46" fmla="*/ 76200 h 336550"/>
                <a:gd name="connsiteX47" fmla="*/ 69057 w 138113"/>
                <a:gd name="connsiteY47" fmla="*/ 0 h 336550"/>
                <a:gd name="connsiteX48" fmla="*/ 92489 w 138113"/>
                <a:gd name="connsiteY48" fmla="*/ 9335 h 336550"/>
                <a:gd name="connsiteX49" fmla="*/ 101601 w 138113"/>
                <a:gd name="connsiteY49" fmla="*/ 33338 h 336550"/>
                <a:gd name="connsiteX50" fmla="*/ 98998 w 138113"/>
                <a:gd name="connsiteY50" fmla="*/ 46673 h 336550"/>
                <a:gd name="connsiteX51" fmla="*/ 92489 w 138113"/>
                <a:gd name="connsiteY51" fmla="*/ 57341 h 336550"/>
                <a:gd name="connsiteX52" fmla="*/ 82075 w 138113"/>
                <a:gd name="connsiteY52" fmla="*/ 64008 h 336550"/>
                <a:gd name="connsiteX53" fmla="*/ 69057 w 138113"/>
                <a:gd name="connsiteY53" fmla="*/ 66675 h 336550"/>
                <a:gd name="connsiteX54" fmla="*/ 56040 w 138113"/>
                <a:gd name="connsiteY54" fmla="*/ 64008 h 336550"/>
                <a:gd name="connsiteX55" fmla="*/ 45625 w 138113"/>
                <a:gd name="connsiteY55" fmla="*/ 57341 h 336550"/>
                <a:gd name="connsiteX56" fmla="*/ 39117 w 138113"/>
                <a:gd name="connsiteY56" fmla="*/ 46673 h 336550"/>
                <a:gd name="connsiteX57" fmla="*/ 36513 w 138113"/>
                <a:gd name="connsiteY57" fmla="*/ 33338 h 336550"/>
                <a:gd name="connsiteX58" fmla="*/ 39117 w 138113"/>
                <a:gd name="connsiteY58" fmla="*/ 20003 h 336550"/>
                <a:gd name="connsiteX59" fmla="*/ 45625 w 138113"/>
                <a:gd name="connsiteY59" fmla="*/ 9335 h 336550"/>
                <a:gd name="connsiteX60" fmla="*/ 56040 w 138113"/>
                <a:gd name="connsiteY60" fmla="*/ 2667 h 336550"/>
                <a:gd name="connsiteX61" fmla="*/ 69057 w 138113"/>
                <a:gd name="connsiteY61"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38113" h="336550">
                  <a:moveTo>
                    <a:pt x="30544" y="76200"/>
                  </a:moveTo>
                  <a:lnTo>
                    <a:pt x="102257" y="76200"/>
                  </a:lnTo>
                  <a:cubicBezTo>
                    <a:pt x="107569" y="76200"/>
                    <a:pt x="112881" y="77515"/>
                    <a:pt x="116865" y="78830"/>
                  </a:cubicBezTo>
                  <a:cubicBezTo>
                    <a:pt x="122177" y="81460"/>
                    <a:pt x="124833" y="84089"/>
                    <a:pt x="128817" y="86719"/>
                  </a:cubicBezTo>
                  <a:cubicBezTo>
                    <a:pt x="131473" y="90664"/>
                    <a:pt x="134129" y="94609"/>
                    <a:pt x="135457" y="98553"/>
                  </a:cubicBezTo>
                  <a:cubicBezTo>
                    <a:pt x="136785" y="102498"/>
                    <a:pt x="138113" y="106443"/>
                    <a:pt x="138113" y="111702"/>
                  </a:cubicBezTo>
                  <a:cubicBezTo>
                    <a:pt x="138113" y="206375"/>
                    <a:pt x="138113" y="206375"/>
                    <a:pt x="138113" y="206375"/>
                  </a:cubicBezTo>
                  <a:cubicBezTo>
                    <a:pt x="138113" y="209005"/>
                    <a:pt x="136785" y="211635"/>
                    <a:pt x="135457" y="214264"/>
                  </a:cubicBezTo>
                  <a:cubicBezTo>
                    <a:pt x="132801" y="215579"/>
                    <a:pt x="130145" y="216894"/>
                    <a:pt x="127489" y="216894"/>
                  </a:cubicBezTo>
                  <a:cubicBezTo>
                    <a:pt x="124833" y="216894"/>
                    <a:pt x="123505" y="215579"/>
                    <a:pt x="120849" y="214264"/>
                  </a:cubicBezTo>
                  <a:cubicBezTo>
                    <a:pt x="118193" y="211635"/>
                    <a:pt x="118193" y="209005"/>
                    <a:pt x="118193" y="206375"/>
                  </a:cubicBezTo>
                  <a:cubicBezTo>
                    <a:pt x="118193" y="116962"/>
                    <a:pt x="118193" y="116962"/>
                    <a:pt x="118193" y="116962"/>
                  </a:cubicBezTo>
                  <a:cubicBezTo>
                    <a:pt x="118193" y="115647"/>
                    <a:pt x="116865" y="114332"/>
                    <a:pt x="115537" y="114332"/>
                  </a:cubicBezTo>
                  <a:cubicBezTo>
                    <a:pt x="114209" y="114332"/>
                    <a:pt x="112881" y="113017"/>
                    <a:pt x="111553" y="113017"/>
                  </a:cubicBezTo>
                  <a:cubicBezTo>
                    <a:pt x="110225" y="113017"/>
                    <a:pt x="110225" y="114332"/>
                    <a:pt x="107569" y="114332"/>
                  </a:cubicBezTo>
                  <a:cubicBezTo>
                    <a:pt x="106241" y="114332"/>
                    <a:pt x="106241" y="115647"/>
                    <a:pt x="106241" y="116962"/>
                  </a:cubicBezTo>
                  <a:cubicBezTo>
                    <a:pt x="106241" y="322086"/>
                    <a:pt x="106241" y="322086"/>
                    <a:pt x="106241" y="322086"/>
                  </a:cubicBezTo>
                  <a:cubicBezTo>
                    <a:pt x="106241" y="326031"/>
                    <a:pt x="104913" y="329976"/>
                    <a:pt x="100929" y="332605"/>
                  </a:cubicBezTo>
                  <a:cubicBezTo>
                    <a:pt x="98273" y="335235"/>
                    <a:pt x="95617" y="336550"/>
                    <a:pt x="90305" y="336550"/>
                  </a:cubicBezTo>
                  <a:cubicBezTo>
                    <a:pt x="86321" y="336550"/>
                    <a:pt x="83665" y="335235"/>
                    <a:pt x="79681" y="332605"/>
                  </a:cubicBezTo>
                  <a:cubicBezTo>
                    <a:pt x="77025" y="328661"/>
                    <a:pt x="75697" y="326031"/>
                    <a:pt x="75697" y="322086"/>
                  </a:cubicBezTo>
                  <a:cubicBezTo>
                    <a:pt x="75697" y="195856"/>
                    <a:pt x="75697" y="195856"/>
                    <a:pt x="75697" y="195856"/>
                  </a:cubicBezTo>
                  <a:cubicBezTo>
                    <a:pt x="75697" y="194541"/>
                    <a:pt x="74369" y="193226"/>
                    <a:pt x="73041" y="191911"/>
                  </a:cubicBezTo>
                  <a:cubicBezTo>
                    <a:pt x="71713" y="191911"/>
                    <a:pt x="70385" y="190596"/>
                    <a:pt x="69057" y="190596"/>
                  </a:cubicBezTo>
                  <a:cubicBezTo>
                    <a:pt x="69057" y="190596"/>
                    <a:pt x="66401" y="191911"/>
                    <a:pt x="65073" y="191911"/>
                  </a:cubicBezTo>
                  <a:cubicBezTo>
                    <a:pt x="62417" y="193226"/>
                    <a:pt x="62417" y="194541"/>
                    <a:pt x="62417" y="195856"/>
                  </a:cubicBezTo>
                  <a:cubicBezTo>
                    <a:pt x="62417" y="241877"/>
                    <a:pt x="62417" y="241877"/>
                    <a:pt x="62417" y="241877"/>
                  </a:cubicBezTo>
                  <a:cubicBezTo>
                    <a:pt x="62417" y="322086"/>
                    <a:pt x="62417" y="322086"/>
                    <a:pt x="62417" y="322086"/>
                  </a:cubicBezTo>
                  <a:cubicBezTo>
                    <a:pt x="62417" y="326031"/>
                    <a:pt x="61089" y="328661"/>
                    <a:pt x="57105" y="332605"/>
                  </a:cubicBezTo>
                  <a:cubicBezTo>
                    <a:pt x="54449" y="335235"/>
                    <a:pt x="50464" y="336550"/>
                    <a:pt x="46480" y="336550"/>
                  </a:cubicBezTo>
                  <a:cubicBezTo>
                    <a:pt x="42496" y="336550"/>
                    <a:pt x="38512" y="335235"/>
                    <a:pt x="35856" y="332605"/>
                  </a:cubicBezTo>
                  <a:cubicBezTo>
                    <a:pt x="33200" y="329976"/>
                    <a:pt x="31872" y="326031"/>
                    <a:pt x="31872" y="322086"/>
                  </a:cubicBezTo>
                  <a:cubicBezTo>
                    <a:pt x="31872" y="116962"/>
                    <a:pt x="31872" y="116962"/>
                    <a:pt x="31872" y="116962"/>
                  </a:cubicBezTo>
                  <a:cubicBezTo>
                    <a:pt x="31872" y="115647"/>
                    <a:pt x="30544" y="114332"/>
                    <a:pt x="29216" y="114332"/>
                  </a:cubicBezTo>
                  <a:cubicBezTo>
                    <a:pt x="27888" y="114332"/>
                    <a:pt x="26560" y="113017"/>
                    <a:pt x="26560" y="113017"/>
                  </a:cubicBezTo>
                  <a:cubicBezTo>
                    <a:pt x="25232" y="113017"/>
                    <a:pt x="23904" y="114332"/>
                    <a:pt x="22576" y="114332"/>
                  </a:cubicBezTo>
                  <a:cubicBezTo>
                    <a:pt x="21248" y="114332"/>
                    <a:pt x="19920" y="115647"/>
                    <a:pt x="19920" y="116962"/>
                  </a:cubicBezTo>
                  <a:cubicBezTo>
                    <a:pt x="19920" y="206375"/>
                    <a:pt x="19920" y="206375"/>
                    <a:pt x="19920" y="206375"/>
                  </a:cubicBezTo>
                  <a:cubicBezTo>
                    <a:pt x="19920" y="209005"/>
                    <a:pt x="19920" y="211635"/>
                    <a:pt x="17264" y="214264"/>
                  </a:cubicBezTo>
                  <a:cubicBezTo>
                    <a:pt x="14608" y="215579"/>
                    <a:pt x="13280" y="216894"/>
                    <a:pt x="10624" y="216894"/>
                  </a:cubicBezTo>
                  <a:cubicBezTo>
                    <a:pt x="7968" y="216894"/>
                    <a:pt x="5312" y="215579"/>
                    <a:pt x="2656" y="214264"/>
                  </a:cubicBezTo>
                  <a:cubicBezTo>
                    <a:pt x="1328" y="211635"/>
                    <a:pt x="0" y="209005"/>
                    <a:pt x="0" y="206375"/>
                  </a:cubicBezTo>
                  <a:cubicBezTo>
                    <a:pt x="0" y="111702"/>
                    <a:pt x="0" y="111702"/>
                    <a:pt x="0" y="111702"/>
                  </a:cubicBezTo>
                  <a:cubicBezTo>
                    <a:pt x="0" y="106443"/>
                    <a:pt x="0" y="102498"/>
                    <a:pt x="1328" y="98553"/>
                  </a:cubicBezTo>
                  <a:cubicBezTo>
                    <a:pt x="2656" y="94609"/>
                    <a:pt x="5312" y="90664"/>
                    <a:pt x="7968" y="86719"/>
                  </a:cubicBezTo>
                  <a:cubicBezTo>
                    <a:pt x="9296" y="84089"/>
                    <a:pt x="13280" y="81460"/>
                    <a:pt x="17264" y="78830"/>
                  </a:cubicBezTo>
                  <a:cubicBezTo>
                    <a:pt x="19920" y="77515"/>
                    <a:pt x="25232" y="76200"/>
                    <a:pt x="30544" y="76200"/>
                  </a:cubicBezTo>
                  <a:close/>
                  <a:moveTo>
                    <a:pt x="69057" y="0"/>
                  </a:moveTo>
                  <a:cubicBezTo>
                    <a:pt x="78169" y="0"/>
                    <a:pt x="85980" y="2667"/>
                    <a:pt x="92489" y="9335"/>
                  </a:cubicBezTo>
                  <a:cubicBezTo>
                    <a:pt x="98998" y="16002"/>
                    <a:pt x="101601" y="24003"/>
                    <a:pt x="101601" y="33338"/>
                  </a:cubicBezTo>
                  <a:cubicBezTo>
                    <a:pt x="101601" y="38672"/>
                    <a:pt x="101601" y="42672"/>
                    <a:pt x="98998" y="46673"/>
                  </a:cubicBezTo>
                  <a:cubicBezTo>
                    <a:pt x="97696" y="50673"/>
                    <a:pt x="95092" y="54674"/>
                    <a:pt x="92489" y="57341"/>
                  </a:cubicBezTo>
                  <a:cubicBezTo>
                    <a:pt x="89885" y="60008"/>
                    <a:pt x="85980" y="62675"/>
                    <a:pt x="82075" y="64008"/>
                  </a:cubicBezTo>
                  <a:cubicBezTo>
                    <a:pt x="78169" y="66675"/>
                    <a:pt x="72962" y="66675"/>
                    <a:pt x="69057" y="66675"/>
                  </a:cubicBezTo>
                  <a:cubicBezTo>
                    <a:pt x="63850" y="66675"/>
                    <a:pt x="59945" y="66675"/>
                    <a:pt x="56040" y="64008"/>
                  </a:cubicBezTo>
                  <a:cubicBezTo>
                    <a:pt x="52134" y="62675"/>
                    <a:pt x="48229" y="60008"/>
                    <a:pt x="45625" y="57341"/>
                  </a:cubicBezTo>
                  <a:cubicBezTo>
                    <a:pt x="43022" y="54674"/>
                    <a:pt x="40418" y="50673"/>
                    <a:pt x="39117" y="46673"/>
                  </a:cubicBezTo>
                  <a:cubicBezTo>
                    <a:pt x="37815" y="42672"/>
                    <a:pt x="36513" y="38672"/>
                    <a:pt x="36513" y="33338"/>
                  </a:cubicBezTo>
                  <a:cubicBezTo>
                    <a:pt x="36513" y="29337"/>
                    <a:pt x="37815" y="25337"/>
                    <a:pt x="39117" y="20003"/>
                  </a:cubicBezTo>
                  <a:cubicBezTo>
                    <a:pt x="40418" y="16002"/>
                    <a:pt x="43022" y="13335"/>
                    <a:pt x="45625" y="9335"/>
                  </a:cubicBezTo>
                  <a:cubicBezTo>
                    <a:pt x="48229" y="6668"/>
                    <a:pt x="52134" y="4001"/>
                    <a:pt x="56040" y="2667"/>
                  </a:cubicBezTo>
                  <a:cubicBezTo>
                    <a:pt x="59945" y="1334"/>
                    <a:pt x="63850" y="0"/>
                    <a:pt x="69057" y="0"/>
                  </a:cubicBezTo>
                  <a:close/>
                </a:path>
              </a:pathLst>
            </a:custGeom>
            <a:solidFill>
              <a:srgbClr val="399CB5"/>
            </a:solidFill>
            <a:ln>
              <a:noFill/>
            </a:ln>
          </p:spPr>
          <p:txBody>
            <a:bodyPr anchor="ctr"/>
            <a:lstStyle/>
            <a:p>
              <a:pPr algn="ctr"/>
              <a:endParaRPr>
                <a:cs typeface="+mn-ea"/>
                <a:sym typeface="+mn-lt"/>
              </a:endParaRPr>
            </a:p>
          </p:txBody>
        </p:sp>
        <p:sp>
          <p:nvSpPr>
            <p:cNvPr id="11" name="ValueShape"/>
            <p:cNvSpPr/>
            <p:nvPr/>
          </p:nvSpPr>
          <p:spPr>
            <a:xfrm>
              <a:off x="4302243" y="1008464"/>
              <a:ext cx="315867" cy="769697"/>
            </a:xfrm>
            <a:custGeom>
              <a:avLst/>
              <a:gdLst>
                <a:gd name="connsiteX0" fmla="*/ 30544 w 138113"/>
                <a:gd name="connsiteY0" fmla="*/ 76200 h 336550"/>
                <a:gd name="connsiteX1" fmla="*/ 102257 w 138113"/>
                <a:gd name="connsiteY1" fmla="*/ 76200 h 336550"/>
                <a:gd name="connsiteX2" fmla="*/ 116865 w 138113"/>
                <a:gd name="connsiteY2" fmla="*/ 78830 h 336550"/>
                <a:gd name="connsiteX3" fmla="*/ 128817 w 138113"/>
                <a:gd name="connsiteY3" fmla="*/ 86719 h 336550"/>
                <a:gd name="connsiteX4" fmla="*/ 135457 w 138113"/>
                <a:gd name="connsiteY4" fmla="*/ 98553 h 336550"/>
                <a:gd name="connsiteX5" fmla="*/ 138113 w 138113"/>
                <a:gd name="connsiteY5" fmla="*/ 111702 h 336550"/>
                <a:gd name="connsiteX6" fmla="*/ 138113 w 138113"/>
                <a:gd name="connsiteY6" fmla="*/ 206375 h 336550"/>
                <a:gd name="connsiteX7" fmla="*/ 135457 w 138113"/>
                <a:gd name="connsiteY7" fmla="*/ 214264 h 336550"/>
                <a:gd name="connsiteX8" fmla="*/ 127489 w 138113"/>
                <a:gd name="connsiteY8" fmla="*/ 216894 h 336550"/>
                <a:gd name="connsiteX9" fmla="*/ 120849 w 138113"/>
                <a:gd name="connsiteY9" fmla="*/ 214264 h 336550"/>
                <a:gd name="connsiteX10" fmla="*/ 118193 w 138113"/>
                <a:gd name="connsiteY10" fmla="*/ 206375 h 336550"/>
                <a:gd name="connsiteX11" fmla="*/ 118193 w 138113"/>
                <a:gd name="connsiteY11" fmla="*/ 116962 h 336550"/>
                <a:gd name="connsiteX12" fmla="*/ 115537 w 138113"/>
                <a:gd name="connsiteY12" fmla="*/ 114332 h 336550"/>
                <a:gd name="connsiteX13" fmla="*/ 111553 w 138113"/>
                <a:gd name="connsiteY13" fmla="*/ 113017 h 336550"/>
                <a:gd name="connsiteX14" fmla="*/ 107569 w 138113"/>
                <a:gd name="connsiteY14" fmla="*/ 114332 h 336550"/>
                <a:gd name="connsiteX15" fmla="*/ 106241 w 138113"/>
                <a:gd name="connsiteY15" fmla="*/ 116962 h 336550"/>
                <a:gd name="connsiteX16" fmla="*/ 106241 w 138113"/>
                <a:gd name="connsiteY16" fmla="*/ 322086 h 336550"/>
                <a:gd name="connsiteX17" fmla="*/ 100929 w 138113"/>
                <a:gd name="connsiteY17" fmla="*/ 332605 h 336550"/>
                <a:gd name="connsiteX18" fmla="*/ 90305 w 138113"/>
                <a:gd name="connsiteY18" fmla="*/ 336550 h 336550"/>
                <a:gd name="connsiteX19" fmla="*/ 79681 w 138113"/>
                <a:gd name="connsiteY19" fmla="*/ 332605 h 336550"/>
                <a:gd name="connsiteX20" fmla="*/ 75697 w 138113"/>
                <a:gd name="connsiteY20" fmla="*/ 322086 h 336550"/>
                <a:gd name="connsiteX21" fmla="*/ 75697 w 138113"/>
                <a:gd name="connsiteY21" fmla="*/ 195856 h 336550"/>
                <a:gd name="connsiteX22" fmla="*/ 73041 w 138113"/>
                <a:gd name="connsiteY22" fmla="*/ 191911 h 336550"/>
                <a:gd name="connsiteX23" fmla="*/ 69057 w 138113"/>
                <a:gd name="connsiteY23" fmla="*/ 190596 h 336550"/>
                <a:gd name="connsiteX24" fmla="*/ 65073 w 138113"/>
                <a:gd name="connsiteY24" fmla="*/ 191911 h 336550"/>
                <a:gd name="connsiteX25" fmla="*/ 62417 w 138113"/>
                <a:gd name="connsiteY25" fmla="*/ 195856 h 336550"/>
                <a:gd name="connsiteX26" fmla="*/ 62417 w 138113"/>
                <a:gd name="connsiteY26" fmla="*/ 241877 h 336550"/>
                <a:gd name="connsiteX27" fmla="*/ 62417 w 138113"/>
                <a:gd name="connsiteY27" fmla="*/ 322086 h 336550"/>
                <a:gd name="connsiteX28" fmla="*/ 57105 w 138113"/>
                <a:gd name="connsiteY28" fmla="*/ 332605 h 336550"/>
                <a:gd name="connsiteX29" fmla="*/ 46480 w 138113"/>
                <a:gd name="connsiteY29" fmla="*/ 336550 h 336550"/>
                <a:gd name="connsiteX30" fmla="*/ 35856 w 138113"/>
                <a:gd name="connsiteY30" fmla="*/ 332605 h 336550"/>
                <a:gd name="connsiteX31" fmla="*/ 31872 w 138113"/>
                <a:gd name="connsiteY31" fmla="*/ 322086 h 336550"/>
                <a:gd name="connsiteX32" fmla="*/ 31872 w 138113"/>
                <a:gd name="connsiteY32" fmla="*/ 116962 h 336550"/>
                <a:gd name="connsiteX33" fmla="*/ 29216 w 138113"/>
                <a:gd name="connsiteY33" fmla="*/ 114332 h 336550"/>
                <a:gd name="connsiteX34" fmla="*/ 26560 w 138113"/>
                <a:gd name="connsiteY34" fmla="*/ 113017 h 336550"/>
                <a:gd name="connsiteX35" fmla="*/ 22576 w 138113"/>
                <a:gd name="connsiteY35" fmla="*/ 114332 h 336550"/>
                <a:gd name="connsiteX36" fmla="*/ 19920 w 138113"/>
                <a:gd name="connsiteY36" fmla="*/ 116962 h 336550"/>
                <a:gd name="connsiteX37" fmla="*/ 19920 w 138113"/>
                <a:gd name="connsiteY37" fmla="*/ 206375 h 336550"/>
                <a:gd name="connsiteX38" fmla="*/ 17264 w 138113"/>
                <a:gd name="connsiteY38" fmla="*/ 214264 h 336550"/>
                <a:gd name="connsiteX39" fmla="*/ 10624 w 138113"/>
                <a:gd name="connsiteY39" fmla="*/ 216894 h 336550"/>
                <a:gd name="connsiteX40" fmla="*/ 2656 w 138113"/>
                <a:gd name="connsiteY40" fmla="*/ 214264 h 336550"/>
                <a:gd name="connsiteX41" fmla="*/ 0 w 138113"/>
                <a:gd name="connsiteY41" fmla="*/ 206375 h 336550"/>
                <a:gd name="connsiteX42" fmla="*/ 0 w 138113"/>
                <a:gd name="connsiteY42" fmla="*/ 111702 h 336550"/>
                <a:gd name="connsiteX43" fmla="*/ 1328 w 138113"/>
                <a:gd name="connsiteY43" fmla="*/ 98553 h 336550"/>
                <a:gd name="connsiteX44" fmla="*/ 7968 w 138113"/>
                <a:gd name="connsiteY44" fmla="*/ 86719 h 336550"/>
                <a:gd name="connsiteX45" fmla="*/ 17264 w 138113"/>
                <a:gd name="connsiteY45" fmla="*/ 78830 h 336550"/>
                <a:gd name="connsiteX46" fmla="*/ 30544 w 138113"/>
                <a:gd name="connsiteY46" fmla="*/ 76200 h 336550"/>
                <a:gd name="connsiteX47" fmla="*/ 69057 w 138113"/>
                <a:gd name="connsiteY47" fmla="*/ 0 h 336550"/>
                <a:gd name="connsiteX48" fmla="*/ 92489 w 138113"/>
                <a:gd name="connsiteY48" fmla="*/ 9335 h 336550"/>
                <a:gd name="connsiteX49" fmla="*/ 101601 w 138113"/>
                <a:gd name="connsiteY49" fmla="*/ 33338 h 336550"/>
                <a:gd name="connsiteX50" fmla="*/ 98998 w 138113"/>
                <a:gd name="connsiteY50" fmla="*/ 46673 h 336550"/>
                <a:gd name="connsiteX51" fmla="*/ 92489 w 138113"/>
                <a:gd name="connsiteY51" fmla="*/ 57341 h 336550"/>
                <a:gd name="connsiteX52" fmla="*/ 82075 w 138113"/>
                <a:gd name="connsiteY52" fmla="*/ 64008 h 336550"/>
                <a:gd name="connsiteX53" fmla="*/ 69057 w 138113"/>
                <a:gd name="connsiteY53" fmla="*/ 66675 h 336550"/>
                <a:gd name="connsiteX54" fmla="*/ 56040 w 138113"/>
                <a:gd name="connsiteY54" fmla="*/ 64008 h 336550"/>
                <a:gd name="connsiteX55" fmla="*/ 45625 w 138113"/>
                <a:gd name="connsiteY55" fmla="*/ 57341 h 336550"/>
                <a:gd name="connsiteX56" fmla="*/ 39117 w 138113"/>
                <a:gd name="connsiteY56" fmla="*/ 46673 h 336550"/>
                <a:gd name="connsiteX57" fmla="*/ 36513 w 138113"/>
                <a:gd name="connsiteY57" fmla="*/ 33338 h 336550"/>
                <a:gd name="connsiteX58" fmla="*/ 39117 w 138113"/>
                <a:gd name="connsiteY58" fmla="*/ 20003 h 336550"/>
                <a:gd name="connsiteX59" fmla="*/ 45625 w 138113"/>
                <a:gd name="connsiteY59" fmla="*/ 9335 h 336550"/>
                <a:gd name="connsiteX60" fmla="*/ 56040 w 138113"/>
                <a:gd name="connsiteY60" fmla="*/ 2667 h 336550"/>
                <a:gd name="connsiteX61" fmla="*/ 69057 w 138113"/>
                <a:gd name="connsiteY61"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38113" h="336550">
                  <a:moveTo>
                    <a:pt x="30544" y="76200"/>
                  </a:moveTo>
                  <a:lnTo>
                    <a:pt x="102257" y="76200"/>
                  </a:lnTo>
                  <a:cubicBezTo>
                    <a:pt x="107569" y="76200"/>
                    <a:pt x="112881" y="77515"/>
                    <a:pt x="116865" y="78830"/>
                  </a:cubicBezTo>
                  <a:cubicBezTo>
                    <a:pt x="122177" y="81460"/>
                    <a:pt x="124833" y="84089"/>
                    <a:pt x="128817" y="86719"/>
                  </a:cubicBezTo>
                  <a:cubicBezTo>
                    <a:pt x="131473" y="90664"/>
                    <a:pt x="134129" y="94609"/>
                    <a:pt x="135457" y="98553"/>
                  </a:cubicBezTo>
                  <a:cubicBezTo>
                    <a:pt x="136785" y="102498"/>
                    <a:pt x="138113" y="106443"/>
                    <a:pt x="138113" y="111702"/>
                  </a:cubicBezTo>
                  <a:cubicBezTo>
                    <a:pt x="138113" y="206375"/>
                    <a:pt x="138113" y="206375"/>
                    <a:pt x="138113" y="206375"/>
                  </a:cubicBezTo>
                  <a:cubicBezTo>
                    <a:pt x="138113" y="209005"/>
                    <a:pt x="136785" y="211635"/>
                    <a:pt x="135457" y="214264"/>
                  </a:cubicBezTo>
                  <a:cubicBezTo>
                    <a:pt x="132801" y="215579"/>
                    <a:pt x="130145" y="216894"/>
                    <a:pt x="127489" y="216894"/>
                  </a:cubicBezTo>
                  <a:cubicBezTo>
                    <a:pt x="124833" y="216894"/>
                    <a:pt x="123505" y="215579"/>
                    <a:pt x="120849" y="214264"/>
                  </a:cubicBezTo>
                  <a:cubicBezTo>
                    <a:pt x="118193" y="211635"/>
                    <a:pt x="118193" y="209005"/>
                    <a:pt x="118193" y="206375"/>
                  </a:cubicBezTo>
                  <a:cubicBezTo>
                    <a:pt x="118193" y="116962"/>
                    <a:pt x="118193" y="116962"/>
                    <a:pt x="118193" y="116962"/>
                  </a:cubicBezTo>
                  <a:cubicBezTo>
                    <a:pt x="118193" y="115647"/>
                    <a:pt x="116865" y="114332"/>
                    <a:pt x="115537" y="114332"/>
                  </a:cubicBezTo>
                  <a:cubicBezTo>
                    <a:pt x="114209" y="114332"/>
                    <a:pt x="112881" y="113017"/>
                    <a:pt x="111553" y="113017"/>
                  </a:cubicBezTo>
                  <a:cubicBezTo>
                    <a:pt x="110225" y="113017"/>
                    <a:pt x="110225" y="114332"/>
                    <a:pt x="107569" y="114332"/>
                  </a:cubicBezTo>
                  <a:cubicBezTo>
                    <a:pt x="106241" y="114332"/>
                    <a:pt x="106241" y="115647"/>
                    <a:pt x="106241" y="116962"/>
                  </a:cubicBezTo>
                  <a:cubicBezTo>
                    <a:pt x="106241" y="322086"/>
                    <a:pt x="106241" y="322086"/>
                    <a:pt x="106241" y="322086"/>
                  </a:cubicBezTo>
                  <a:cubicBezTo>
                    <a:pt x="106241" y="326031"/>
                    <a:pt x="104913" y="329976"/>
                    <a:pt x="100929" y="332605"/>
                  </a:cubicBezTo>
                  <a:cubicBezTo>
                    <a:pt x="98273" y="335235"/>
                    <a:pt x="95617" y="336550"/>
                    <a:pt x="90305" y="336550"/>
                  </a:cubicBezTo>
                  <a:cubicBezTo>
                    <a:pt x="86321" y="336550"/>
                    <a:pt x="83665" y="335235"/>
                    <a:pt x="79681" y="332605"/>
                  </a:cubicBezTo>
                  <a:cubicBezTo>
                    <a:pt x="77025" y="328661"/>
                    <a:pt x="75697" y="326031"/>
                    <a:pt x="75697" y="322086"/>
                  </a:cubicBezTo>
                  <a:cubicBezTo>
                    <a:pt x="75697" y="195856"/>
                    <a:pt x="75697" y="195856"/>
                    <a:pt x="75697" y="195856"/>
                  </a:cubicBezTo>
                  <a:cubicBezTo>
                    <a:pt x="75697" y="194541"/>
                    <a:pt x="74369" y="193226"/>
                    <a:pt x="73041" y="191911"/>
                  </a:cubicBezTo>
                  <a:cubicBezTo>
                    <a:pt x="71713" y="191911"/>
                    <a:pt x="70385" y="190596"/>
                    <a:pt x="69057" y="190596"/>
                  </a:cubicBezTo>
                  <a:cubicBezTo>
                    <a:pt x="69057" y="190596"/>
                    <a:pt x="66401" y="191911"/>
                    <a:pt x="65073" y="191911"/>
                  </a:cubicBezTo>
                  <a:cubicBezTo>
                    <a:pt x="62417" y="193226"/>
                    <a:pt x="62417" y="194541"/>
                    <a:pt x="62417" y="195856"/>
                  </a:cubicBezTo>
                  <a:cubicBezTo>
                    <a:pt x="62417" y="241877"/>
                    <a:pt x="62417" y="241877"/>
                    <a:pt x="62417" y="241877"/>
                  </a:cubicBezTo>
                  <a:cubicBezTo>
                    <a:pt x="62417" y="322086"/>
                    <a:pt x="62417" y="322086"/>
                    <a:pt x="62417" y="322086"/>
                  </a:cubicBezTo>
                  <a:cubicBezTo>
                    <a:pt x="62417" y="326031"/>
                    <a:pt x="61089" y="328661"/>
                    <a:pt x="57105" y="332605"/>
                  </a:cubicBezTo>
                  <a:cubicBezTo>
                    <a:pt x="54449" y="335235"/>
                    <a:pt x="50464" y="336550"/>
                    <a:pt x="46480" y="336550"/>
                  </a:cubicBezTo>
                  <a:cubicBezTo>
                    <a:pt x="42496" y="336550"/>
                    <a:pt x="38512" y="335235"/>
                    <a:pt x="35856" y="332605"/>
                  </a:cubicBezTo>
                  <a:cubicBezTo>
                    <a:pt x="33200" y="329976"/>
                    <a:pt x="31872" y="326031"/>
                    <a:pt x="31872" y="322086"/>
                  </a:cubicBezTo>
                  <a:cubicBezTo>
                    <a:pt x="31872" y="116962"/>
                    <a:pt x="31872" y="116962"/>
                    <a:pt x="31872" y="116962"/>
                  </a:cubicBezTo>
                  <a:cubicBezTo>
                    <a:pt x="31872" y="115647"/>
                    <a:pt x="30544" y="114332"/>
                    <a:pt x="29216" y="114332"/>
                  </a:cubicBezTo>
                  <a:cubicBezTo>
                    <a:pt x="27888" y="114332"/>
                    <a:pt x="26560" y="113017"/>
                    <a:pt x="26560" y="113017"/>
                  </a:cubicBezTo>
                  <a:cubicBezTo>
                    <a:pt x="25232" y="113017"/>
                    <a:pt x="23904" y="114332"/>
                    <a:pt x="22576" y="114332"/>
                  </a:cubicBezTo>
                  <a:cubicBezTo>
                    <a:pt x="21248" y="114332"/>
                    <a:pt x="19920" y="115647"/>
                    <a:pt x="19920" y="116962"/>
                  </a:cubicBezTo>
                  <a:cubicBezTo>
                    <a:pt x="19920" y="206375"/>
                    <a:pt x="19920" y="206375"/>
                    <a:pt x="19920" y="206375"/>
                  </a:cubicBezTo>
                  <a:cubicBezTo>
                    <a:pt x="19920" y="209005"/>
                    <a:pt x="19920" y="211635"/>
                    <a:pt x="17264" y="214264"/>
                  </a:cubicBezTo>
                  <a:cubicBezTo>
                    <a:pt x="14608" y="215579"/>
                    <a:pt x="13280" y="216894"/>
                    <a:pt x="10624" y="216894"/>
                  </a:cubicBezTo>
                  <a:cubicBezTo>
                    <a:pt x="7968" y="216894"/>
                    <a:pt x="5312" y="215579"/>
                    <a:pt x="2656" y="214264"/>
                  </a:cubicBezTo>
                  <a:cubicBezTo>
                    <a:pt x="1328" y="211635"/>
                    <a:pt x="0" y="209005"/>
                    <a:pt x="0" y="206375"/>
                  </a:cubicBezTo>
                  <a:cubicBezTo>
                    <a:pt x="0" y="111702"/>
                    <a:pt x="0" y="111702"/>
                    <a:pt x="0" y="111702"/>
                  </a:cubicBezTo>
                  <a:cubicBezTo>
                    <a:pt x="0" y="106443"/>
                    <a:pt x="0" y="102498"/>
                    <a:pt x="1328" y="98553"/>
                  </a:cubicBezTo>
                  <a:cubicBezTo>
                    <a:pt x="2656" y="94609"/>
                    <a:pt x="5312" y="90664"/>
                    <a:pt x="7968" y="86719"/>
                  </a:cubicBezTo>
                  <a:cubicBezTo>
                    <a:pt x="9296" y="84089"/>
                    <a:pt x="13280" y="81460"/>
                    <a:pt x="17264" y="78830"/>
                  </a:cubicBezTo>
                  <a:cubicBezTo>
                    <a:pt x="19920" y="77515"/>
                    <a:pt x="25232" y="76200"/>
                    <a:pt x="30544" y="76200"/>
                  </a:cubicBezTo>
                  <a:close/>
                  <a:moveTo>
                    <a:pt x="69057" y="0"/>
                  </a:moveTo>
                  <a:cubicBezTo>
                    <a:pt x="78169" y="0"/>
                    <a:pt x="85980" y="2667"/>
                    <a:pt x="92489" y="9335"/>
                  </a:cubicBezTo>
                  <a:cubicBezTo>
                    <a:pt x="98998" y="16002"/>
                    <a:pt x="101601" y="24003"/>
                    <a:pt x="101601" y="33338"/>
                  </a:cubicBezTo>
                  <a:cubicBezTo>
                    <a:pt x="101601" y="38672"/>
                    <a:pt x="101601" y="42672"/>
                    <a:pt x="98998" y="46673"/>
                  </a:cubicBezTo>
                  <a:cubicBezTo>
                    <a:pt x="97696" y="50673"/>
                    <a:pt x="95092" y="54674"/>
                    <a:pt x="92489" y="57341"/>
                  </a:cubicBezTo>
                  <a:cubicBezTo>
                    <a:pt x="89885" y="60008"/>
                    <a:pt x="85980" y="62675"/>
                    <a:pt x="82075" y="64008"/>
                  </a:cubicBezTo>
                  <a:cubicBezTo>
                    <a:pt x="78169" y="66675"/>
                    <a:pt x="72962" y="66675"/>
                    <a:pt x="69057" y="66675"/>
                  </a:cubicBezTo>
                  <a:cubicBezTo>
                    <a:pt x="63850" y="66675"/>
                    <a:pt x="59945" y="66675"/>
                    <a:pt x="56040" y="64008"/>
                  </a:cubicBezTo>
                  <a:cubicBezTo>
                    <a:pt x="52134" y="62675"/>
                    <a:pt x="48229" y="60008"/>
                    <a:pt x="45625" y="57341"/>
                  </a:cubicBezTo>
                  <a:cubicBezTo>
                    <a:pt x="43022" y="54674"/>
                    <a:pt x="40418" y="50673"/>
                    <a:pt x="39117" y="46673"/>
                  </a:cubicBezTo>
                  <a:cubicBezTo>
                    <a:pt x="37815" y="42672"/>
                    <a:pt x="36513" y="38672"/>
                    <a:pt x="36513" y="33338"/>
                  </a:cubicBezTo>
                  <a:cubicBezTo>
                    <a:pt x="36513" y="29337"/>
                    <a:pt x="37815" y="25337"/>
                    <a:pt x="39117" y="20003"/>
                  </a:cubicBezTo>
                  <a:cubicBezTo>
                    <a:pt x="40418" y="16002"/>
                    <a:pt x="43022" y="13335"/>
                    <a:pt x="45625" y="9335"/>
                  </a:cubicBezTo>
                  <a:cubicBezTo>
                    <a:pt x="48229" y="6668"/>
                    <a:pt x="52134" y="4001"/>
                    <a:pt x="56040" y="2667"/>
                  </a:cubicBezTo>
                  <a:cubicBezTo>
                    <a:pt x="59945" y="1334"/>
                    <a:pt x="63850" y="0"/>
                    <a:pt x="69057" y="0"/>
                  </a:cubicBezTo>
                  <a:close/>
                </a:path>
              </a:pathLst>
            </a:custGeom>
            <a:solidFill>
              <a:srgbClr val="399CB5"/>
            </a:solidFill>
            <a:ln>
              <a:noFill/>
            </a:ln>
          </p:spPr>
          <p:txBody>
            <a:bodyPr anchor="ctr"/>
            <a:lstStyle/>
            <a:p>
              <a:pPr algn="ctr"/>
              <a:endParaRPr>
                <a:cs typeface="+mn-ea"/>
                <a:sym typeface="+mn-lt"/>
              </a:endParaRPr>
            </a:p>
          </p:txBody>
        </p:sp>
        <p:sp>
          <p:nvSpPr>
            <p:cNvPr id="28" name="ValueShape"/>
            <p:cNvSpPr/>
            <p:nvPr/>
          </p:nvSpPr>
          <p:spPr>
            <a:xfrm>
              <a:off x="4873743" y="1008464"/>
              <a:ext cx="315867" cy="769697"/>
            </a:xfrm>
            <a:custGeom>
              <a:avLst/>
              <a:gdLst>
                <a:gd name="connsiteX0" fmla="*/ 30544 w 138113"/>
                <a:gd name="connsiteY0" fmla="*/ 76200 h 336550"/>
                <a:gd name="connsiteX1" fmla="*/ 102257 w 138113"/>
                <a:gd name="connsiteY1" fmla="*/ 76200 h 336550"/>
                <a:gd name="connsiteX2" fmla="*/ 116865 w 138113"/>
                <a:gd name="connsiteY2" fmla="*/ 78830 h 336550"/>
                <a:gd name="connsiteX3" fmla="*/ 128817 w 138113"/>
                <a:gd name="connsiteY3" fmla="*/ 86719 h 336550"/>
                <a:gd name="connsiteX4" fmla="*/ 135457 w 138113"/>
                <a:gd name="connsiteY4" fmla="*/ 98553 h 336550"/>
                <a:gd name="connsiteX5" fmla="*/ 138113 w 138113"/>
                <a:gd name="connsiteY5" fmla="*/ 111702 h 336550"/>
                <a:gd name="connsiteX6" fmla="*/ 138113 w 138113"/>
                <a:gd name="connsiteY6" fmla="*/ 206375 h 336550"/>
                <a:gd name="connsiteX7" fmla="*/ 135457 w 138113"/>
                <a:gd name="connsiteY7" fmla="*/ 214264 h 336550"/>
                <a:gd name="connsiteX8" fmla="*/ 127489 w 138113"/>
                <a:gd name="connsiteY8" fmla="*/ 216894 h 336550"/>
                <a:gd name="connsiteX9" fmla="*/ 120849 w 138113"/>
                <a:gd name="connsiteY9" fmla="*/ 214264 h 336550"/>
                <a:gd name="connsiteX10" fmla="*/ 118193 w 138113"/>
                <a:gd name="connsiteY10" fmla="*/ 206375 h 336550"/>
                <a:gd name="connsiteX11" fmla="*/ 118193 w 138113"/>
                <a:gd name="connsiteY11" fmla="*/ 116962 h 336550"/>
                <a:gd name="connsiteX12" fmla="*/ 115537 w 138113"/>
                <a:gd name="connsiteY12" fmla="*/ 114332 h 336550"/>
                <a:gd name="connsiteX13" fmla="*/ 111553 w 138113"/>
                <a:gd name="connsiteY13" fmla="*/ 113017 h 336550"/>
                <a:gd name="connsiteX14" fmla="*/ 107569 w 138113"/>
                <a:gd name="connsiteY14" fmla="*/ 114332 h 336550"/>
                <a:gd name="connsiteX15" fmla="*/ 106241 w 138113"/>
                <a:gd name="connsiteY15" fmla="*/ 116962 h 336550"/>
                <a:gd name="connsiteX16" fmla="*/ 106241 w 138113"/>
                <a:gd name="connsiteY16" fmla="*/ 322086 h 336550"/>
                <a:gd name="connsiteX17" fmla="*/ 100929 w 138113"/>
                <a:gd name="connsiteY17" fmla="*/ 332605 h 336550"/>
                <a:gd name="connsiteX18" fmla="*/ 90305 w 138113"/>
                <a:gd name="connsiteY18" fmla="*/ 336550 h 336550"/>
                <a:gd name="connsiteX19" fmla="*/ 79681 w 138113"/>
                <a:gd name="connsiteY19" fmla="*/ 332605 h 336550"/>
                <a:gd name="connsiteX20" fmla="*/ 75697 w 138113"/>
                <a:gd name="connsiteY20" fmla="*/ 322086 h 336550"/>
                <a:gd name="connsiteX21" fmla="*/ 75697 w 138113"/>
                <a:gd name="connsiteY21" fmla="*/ 195856 h 336550"/>
                <a:gd name="connsiteX22" fmla="*/ 73041 w 138113"/>
                <a:gd name="connsiteY22" fmla="*/ 191911 h 336550"/>
                <a:gd name="connsiteX23" fmla="*/ 69057 w 138113"/>
                <a:gd name="connsiteY23" fmla="*/ 190596 h 336550"/>
                <a:gd name="connsiteX24" fmla="*/ 65073 w 138113"/>
                <a:gd name="connsiteY24" fmla="*/ 191911 h 336550"/>
                <a:gd name="connsiteX25" fmla="*/ 62417 w 138113"/>
                <a:gd name="connsiteY25" fmla="*/ 195856 h 336550"/>
                <a:gd name="connsiteX26" fmla="*/ 62417 w 138113"/>
                <a:gd name="connsiteY26" fmla="*/ 241877 h 336550"/>
                <a:gd name="connsiteX27" fmla="*/ 62417 w 138113"/>
                <a:gd name="connsiteY27" fmla="*/ 322086 h 336550"/>
                <a:gd name="connsiteX28" fmla="*/ 57105 w 138113"/>
                <a:gd name="connsiteY28" fmla="*/ 332605 h 336550"/>
                <a:gd name="connsiteX29" fmla="*/ 46480 w 138113"/>
                <a:gd name="connsiteY29" fmla="*/ 336550 h 336550"/>
                <a:gd name="connsiteX30" fmla="*/ 35856 w 138113"/>
                <a:gd name="connsiteY30" fmla="*/ 332605 h 336550"/>
                <a:gd name="connsiteX31" fmla="*/ 31872 w 138113"/>
                <a:gd name="connsiteY31" fmla="*/ 322086 h 336550"/>
                <a:gd name="connsiteX32" fmla="*/ 31872 w 138113"/>
                <a:gd name="connsiteY32" fmla="*/ 116962 h 336550"/>
                <a:gd name="connsiteX33" fmla="*/ 29216 w 138113"/>
                <a:gd name="connsiteY33" fmla="*/ 114332 h 336550"/>
                <a:gd name="connsiteX34" fmla="*/ 26560 w 138113"/>
                <a:gd name="connsiteY34" fmla="*/ 113017 h 336550"/>
                <a:gd name="connsiteX35" fmla="*/ 22576 w 138113"/>
                <a:gd name="connsiteY35" fmla="*/ 114332 h 336550"/>
                <a:gd name="connsiteX36" fmla="*/ 19920 w 138113"/>
                <a:gd name="connsiteY36" fmla="*/ 116962 h 336550"/>
                <a:gd name="connsiteX37" fmla="*/ 19920 w 138113"/>
                <a:gd name="connsiteY37" fmla="*/ 206375 h 336550"/>
                <a:gd name="connsiteX38" fmla="*/ 17264 w 138113"/>
                <a:gd name="connsiteY38" fmla="*/ 214264 h 336550"/>
                <a:gd name="connsiteX39" fmla="*/ 10624 w 138113"/>
                <a:gd name="connsiteY39" fmla="*/ 216894 h 336550"/>
                <a:gd name="connsiteX40" fmla="*/ 2656 w 138113"/>
                <a:gd name="connsiteY40" fmla="*/ 214264 h 336550"/>
                <a:gd name="connsiteX41" fmla="*/ 0 w 138113"/>
                <a:gd name="connsiteY41" fmla="*/ 206375 h 336550"/>
                <a:gd name="connsiteX42" fmla="*/ 0 w 138113"/>
                <a:gd name="connsiteY42" fmla="*/ 111702 h 336550"/>
                <a:gd name="connsiteX43" fmla="*/ 1328 w 138113"/>
                <a:gd name="connsiteY43" fmla="*/ 98553 h 336550"/>
                <a:gd name="connsiteX44" fmla="*/ 7968 w 138113"/>
                <a:gd name="connsiteY44" fmla="*/ 86719 h 336550"/>
                <a:gd name="connsiteX45" fmla="*/ 17264 w 138113"/>
                <a:gd name="connsiteY45" fmla="*/ 78830 h 336550"/>
                <a:gd name="connsiteX46" fmla="*/ 30544 w 138113"/>
                <a:gd name="connsiteY46" fmla="*/ 76200 h 336550"/>
                <a:gd name="connsiteX47" fmla="*/ 69057 w 138113"/>
                <a:gd name="connsiteY47" fmla="*/ 0 h 336550"/>
                <a:gd name="connsiteX48" fmla="*/ 92489 w 138113"/>
                <a:gd name="connsiteY48" fmla="*/ 9335 h 336550"/>
                <a:gd name="connsiteX49" fmla="*/ 101601 w 138113"/>
                <a:gd name="connsiteY49" fmla="*/ 33338 h 336550"/>
                <a:gd name="connsiteX50" fmla="*/ 98998 w 138113"/>
                <a:gd name="connsiteY50" fmla="*/ 46673 h 336550"/>
                <a:gd name="connsiteX51" fmla="*/ 92489 w 138113"/>
                <a:gd name="connsiteY51" fmla="*/ 57341 h 336550"/>
                <a:gd name="connsiteX52" fmla="*/ 82075 w 138113"/>
                <a:gd name="connsiteY52" fmla="*/ 64008 h 336550"/>
                <a:gd name="connsiteX53" fmla="*/ 69057 w 138113"/>
                <a:gd name="connsiteY53" fmla="*/ 66675 h 336550"/>
                <a:gd name="connsiteX54" fmla="*/ 56040 w 138113"/>
                <a:gd name="connsiteY54" fmla="*/ 64008 h 336550"/>
                <a:gd name="connsiteX55" fmla="*/ 45625 w 138113"/>
                <a:gd name="connsiteY55" fmla="*/ 57341 h 336550"/>
                <a:gd name="connsiteX56" fmla="*/ 39117 w 138113"/>
                <a:gd name="connsiteY56" fmla="*/ 46673 h 336550"/>
                <a:gd name="connsiteX57" fmla="*/ 36513 w 138113"/>
                <a:gd name="connsiteY57" fmla="*/ 33338 h 336550"/>
                <a:gd name="connsiteX58" fmla="*/ 39117 w 138113"/>
                <a:gd name="connsiteY58" fmla="*/ 20003 h 336550"/>
                <a:gd name="connsiteX59" fmla="*/ 45625 w 138113"/>
                <a:gd name="connsiteY59" fmla="*/ 9335 h 336550"/>
                <a:gd name="connsiteX60" fmla="*/ 56040 w 138113"/>
                <a:gd name="connsiteY60" fmla="*/ 2667 h 336550"/>
                <a:gd name="connsiteX61" fmla="*/ 69057 w 138113"/>
                <a:gd name="connsiteY61"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38113" h="336550">
                  <a:moveTo>
                    <a:pt x="30544" y="76200"/>
                  </a:moveTo>
                  <a:lnTo>
                    <a:pt x="102257" y="76200"/>
                  </a:lnTo>
                  <a:cubicBezTo>
                    <a:pt x="107569" y="76200"/>
                    <a:pt x="112881" y="77515"/>
                    <a:pt x="116865" y="78830"/>
                  </a:cubicBezTo>
                  <a:cubicBezTo>
                    <a:pt x="122177" y="81460"/>
                    <a:pt x="124833" y="84089"/>
                    <a:pt x="128817" y="86719"/>
                  </a:cubicBezTo>
                  <a:cubicBezTo>
                    <a:pt x="131473" y="90664"/>
                    <a:pt x="134129" y="94609"/>
                    <a:pt x="135457" y="98553"/>
                  </a:cubicBezTo>
                  <a:cubicBezTo>
                    <a:pt x="136785" y="102498"/>
                    <a:pt x="138113" y="106443"/>
                    <a:pt x="138113" y="111702"/>
                  </a:cubicBezTo>
                  <a:cubicBezTo>
                    <a:pt x="138113" y="206375"/>
                    <a:pt x="138113" y="206375"/>
                    <a:pt x="138113" y="206375"/>
                  </a:cubicBezTo>
                  <a:cubicBezTo>
                    <a:pt x="138113" y="209005"/>
                    <a:pt x="136785" y="211635"/>
                    <a:pt x="135457" y="214264"/>
                  </a:cubicBezTo>
                  <a:cubicBezTo>
                    <a:pt x="132801" y="215579"/>
                    <a:pt x="130145" y="216894"/>
                    <a:pt x="127489" y="216894"/>
                  </a:cubicBezTo>
                  <a:cubicBezTo>
                    <a:pt x="124833" y="216894"/>
                    <a:pt x="123505" y="215579"/>
                    <a:pt x="120849" y="214264"/>
                  </a:cubicBezTo>
                  <a:cubicBezTo>
                    <a:pt x="118193" y="211635"/>
                    <a:pt x="118193" y="209005"/>
                    <a:pt x="118193" y="206375"/>
                  </a:cubicBezTo>
                  <a:cubicBezTo>
                    <a:pt x="118193" y="116962"/>
                    <a:pt x="118193" y="116962"/>
                    <a:pt x="118193" y="116962"/>
                  </a:cubicBezTo>
                  <a:cubicBezTo>
                    <a:pt x="118193" y="115647"/>
                    <a:pt x="116865" y="114332"/>
                    <a:pt x="115537" y="114332"/>
                  </a:cubicBezTo>
                  <a:cubicBezTo>
                    <a:pt x="114209" y="114332"/>
                    <a:pt x="112881" y="113017"/>
                    <a:pt x="111553" y="113017"/>
                  </a:cubicBezTo>
                  <a:cubicBezTo>
                    <a:pt x="110225" y="113017"/>
                    <a:pt x="110225" y="114332"/>
                    <a:pt x="107569" y="114332"/>
                  </a:cubicBezTo>
                  <a:cubicBezTo>
                    <a:pt x="106241" y="114332"/>
                    <a:pt x="106241" y="115647"/>
                    <a:pt x="106241" y="116962"/>
                  </a:cubicBezTo>
                  <a:cubicBezTo>
                    <a:pt x="106241" y="322086"/>
                    <a:pt x="106241" y="322086"/>
                    <a:pt x="106241" y="322086"/>
                  </a:cubicBezTo>
                  <a:cubicBezTo>
                    <a:pt x="106241" y="326031"/>
                    <a:pt x="104913" y="329976"/>
                    <a:pt x="100929" y="332605"/>
                  </a:cubicBezTo>
                  <a:cubicBezTo>
                    <a:pt x="98273" y="335235"/>
                    <a:pt x="95617" y="336550"/>
                    <a:pt x="90305" y="336550"/>
                  </a:cubicBezTo>
                  <a:cubicBezTo>
                    <a:pt x="86321" y="336550"/>
                    <a:pt x="83665" y="335235"/>
                    <a:pt x="79681" y="332605"/>
                  </a:cubicBezTo>
                  <a:cubicBezTo>
                    <a:pt x="77025" y="328661"/>
                    <a:pt x="75697" y="326031"/>
                    <a:pt x="75697" y="322086"/>
                  </a:cubicBezTo>
                  <a:cubicBezTo>
                    <a:pt x="75697" y="195856"/>
                    <a:pt x="75697" y="195856"/>
                    <a:pt x="75697" y="195856"/>
                  </a:cubicBezTo>
                  <a:cubicBezTo>
                    <a:pt x="75697" y="194541"/>
                    <a:pt x="74369" y="193226"/>
                    <a:pt x="73041" y="191911"/>
                  </a:cubicBezTo>
                  <a:cubicBezTo>
                    <a:pt x="71713" y="191911"/>
                    <a:pt x="70385" y="190596"/>
                    <a:pt x="69057" y="190596"/>
                  </a:cubicBezTo>
                  <a:cubicBezTo>
                    <a:pt x="69057" y="190596"/>
                    <a:pt x="66401" y="191911"/>
                    <a:pt x="65073" y="191911"/>
                  </a:cubicBezTo>
                  <a:cubicBezTo>
                    <a:pt x="62417" y="193226"/>
                    <a:pt x="62417" y="194541"/>
                    <a:pt x="62417" y="195856"/>
                  </a:cubicBezTo>
                  <a:cubicBezTo>
                    <a:pt x="62417" y="241877"/>
                    <a:pt x="62417" y="241877"/>
                    <a:pt x="62417" y="241877"/>
                  </a:cubicBezTo>
                  <a:cubicBezTo>
                    <a:pt x="62417" y="322086"/>
                    <a:pt x="62417" y="322086"/>
                    <a:pt x="62417" y="322086"/>
                  </a:cubicBezTo>
                  <a:cubicBezTo>
                    <a:pt x="62417" y="326031"/>
                    <a:pt x="61089" y="328661"/>
                    <a:pt x="57105" y="332605"/>
                  </a:cubicBezTo>
                  <a:cubicBezTo>
                    <a:pt x="54449" y="335235"/>
                    <a:pt x="50464" y="336550"/>
                    <a:pt x="46480" y="336550"/>
                  </a:cubicBezTo>
                  <a:cubicBezTo>
                    <a:pt x="42496" y="336550"/>
                    <a:pt x="38512" y="335235"/>
                    <a:pt x="35856" y="332605"/>
                  </a:cubicBezTo>
                  <a:cubicBezTo>
                    <a:pt x="33200" y="329976"/>
                    <a:pt x="31872" y="326031"/>
                    <a:pt x="31872" y="322086"/>
                  </a:cubicBezTo>
                  <a:cubicBezTo>
                    <a:pt x="31872" y="116962"/>
                    <a:pt x="31872" y="116962"/>
                    <a:pt x="31872" y="116962"/>
                  </a:cubicBezTo>
                  <a:cubicBezTo>
                    <a:pt x="31872" y="115647"/>
                    <a:pt x="30544" y="114332"/>
                    <a:pt x="29216" y="114332"/>
                  </a:cubicBezTo>
                  <a:cubicBezTo>
                    <a:pt x="27888" y="114332"/>
                    <a:pt x="26560" y="113017"/>
                    <a:pt x="26560" y="113017"/>
                  </a:cubicBezTo>
                  <a:cubicBezTo>
                    <a:pt x="25232" y="113017"/>
                    <a:pt x="23904" y="114332"/>
                    <a:pt x="22576" y="114332"/>
                  </a:cubicBezTo>
                  <a:cubicBezTo>
                    <a:pt x="21248" y="114332"/>
                    <a:pt x="19920" y="115647"/>
                    <a:pt x="19920" y="116962"/>
                  </a:cubicBezTo>
                  <a:cubicBezTo>
                    <a:pt x="19920" y="206375"/>
                    <a:pt x="19920" y="206375"/>
                    <a:pt x="19920" y="206375"/>
                  </a:cubicBezTo>
                  <a:cubicBezTo>
                    <a:pt x="19920" y="209005"/>
                    <a:pt x="19920" y="211635"/>
                    <a:pt x="17264" y="214264"/>
                  </a:cubicBezTo>
                  <a:cubicBezTo>
                    <a:pt x="14608" y="215579"/>
                    <a:pt x="13280" y="216894"/>
                    <a:pt x="10624" y="216894"/>
                  </a:cubicBezTo>
                  <a:cubicBezTo>
                    <a:pt x="7968" y="216894"/>
                    <a:pt x="5312" y="215579"/>
                    <a:pt x="2656" y="214264"/>
                  </a:cubicBezTo>
                  <a:cubicBezTo>
                    <a:pt x="1328" y="211635"/>
                    <a:pt x="0" y="209005"/>
                    <a:pt x="0" y="206375"/>
                  </a:cubicBezTo>
                  <a:cubicBezTo>
                    <a:pt x="0" y="111702"/>
                    <a:pt x="0" y="111702"/>
                    <a:pt x="0" y="111702"/>
                  </a:cubicBezTo>
                  <a:cubicBezTo>
                    <a:pt x="0" y="106443"/>
                    <a:pt x="0" y="102498"/>
                    <a:pt x="1328" y="98553"/>
                  </a:cubicBezTo>
                  <a:cubicBezTo>
                    <a:pt x="2656" y="94609"/>
                    <a:pt x="5312" y="90664"/>
                    <a:pt x="7968" y="86719"/>
                  </a:cubicBezTo>
                  <a:cubicBezTo>
                    <a:pt x="9296" y="84089"/>
                    <a:pt x="13280" y="81460"/>
                    <a:pt x="17264" y="78830"/>
                  </a:cubicBezTo>
                  <a:cubicBezTo>
                    <a:pt x="19920" y="77515"/>
                    <a:pt x="25232" y="76200"/>
                    <a:pt x="30544" y="76200"/>
                  </a:cubicBezTo>
                  <a:close/>
                  <a:moveTo>
                    <a:pt x="69057" y="0"/>
                  </a:moveTo>
                  <a:cubicBezTo>
                    <a:pt x="78169" y="0"/>
                    <a:pt x="85980" y="2667"/>
                    <a:pt x="92489" y="9335"/>
                  </a:cubicBezTo>
                  <a:cubicBezTo>
                    <a:pt x="98998" y="16002"/>
                    <a:pt x="101601" y="24003"/>
                    <a:pt x="101601" y="33338"/>
                  </a:cubicBezTo>
                  <a:cubicBezTo>
                    <a:pt x="101601" y="38672"/>
                    <a:pt x="101601" y="42672"/>
                    <a:pt x="98998" y="46673"/>
                  </a:cubicBezTo>
                  <a:cubicBezTo>
                    <a:pt x="97696" y="50673"/>
                    <a:pt x="95092" y="54674"/>
                    <a:pt x="92489" y="57341"/>
                  </a:cubicBezTo>
                  <a:cubicBezTo>
                    <a:pt x="89885" y="60008"/>
                    <a:pt x="85980" y="62675"/>
                    <a:pt x="82075" y="64008"/>
                  </a:cubicBezTo>
                  <a:cubicBezTo>
                    <a:pt x="78169" y="66675"/>
                    <a:pt x="72962" y="66675"/>
                    <a:pt x="69057" y="66675"/>
                  </a:cubicBezTo>
                  <a:cubicBezTo>
                    <a:pt x="63850" y="66675"/>
                    <a:pt x="59945" y="66675"/>
                    <a:pt x="56040" y="64008"/>
                  </a:cubicBezTo>
                  <a:cubicBezTo>
                    <a:pt x="52134" y="62675"/>
                    <a:pt x="48229" y="60008"/>
                    <a:pt x="45625" y="57341"/>
                  </a:cubicBezTo>
                  <a:cubicBezTo>
                    <a:pt x="43022" y="54674"/>
                    <a:pt x="40418" y="50673"/>
                    <a:pt x="39117" y="46673"/>
                  </a:cubicBezTo>
                  <a:cubicBezTo>
                    <a:pt x="37815" y="42672"/>
                    <a:pt x="36513" y="38672"/>
                    <a:pt x="36513" y="33338"/>
                  </a:cubicBezTo>
                  <a:cubicBezTo>
                    <a:pt x="36513" y="29337"/>
                    <a:pt x="37815" y="25337"/>
                    <a:pt x="39117" y="20003"/>
                  </a:cubicBezTo>
                  <a:cubicBezTo>
                    <a:pt x="40418" y="16002"/>
                    <a:pt x="43022" y="13335"/>
                    <a:pt x="45625" y="9335"/>
                  </a:cubicBezTo>
                  <a:cubicBezTo>
                    <a:pt x="48229" y="6668"/>
                    <a:pt x="52134" y="4001"/>
                    <a:pt x="56040" y="2667"/>
                  </a:cubicBezTo>
                  <a:cubicBezTo>
                    <a:pt x="59945" y="1334"/>
                    <a:pt x="63850" y="0"/>
                    <a:pt x="69057" y="0"/>
                  </a:cubicBezTo>
                  <a:close/>
                </a:path>
              </a:pathLst>
            </a:custGeom>
            <a:solidFill>
              <a:srgbClr val="399CB5"/>
            </a:solidFill>
            <a:ln>
              <a:noFill/>
            </a:ln>
          </p:spPr>
          <p:txBody>
            <a:bodyPr anchor="ctr"/>
            <a:lstStyle/>
            <a:p>
              <a:pPr algn="ctr"/>
              <a:endParaRPr>
                <a:cs typeface="+mn-ea"/>
                <a:sym typeface="+mn-lt"/>
              </a:endParaRPr>
            </a:p>
          </p:txBody>
        </p:sp>
        <p:sp>
          <p:nvSpPr>
            <p:cNvPr id="29" name="ValueShape"/>
            <p:cNvSpPr/>
            <p:nvPr/>
          </p:nvSpPr>
          <p:spPr>
            <a:xfrm>
              <a:off x="5445243" y="1008464"/>
              <a:ext cx="315867" cy="769697"/>
            </a:xfrm>
            <a:custGeom>
              <a:avLst/>
              <a:gdLst>
                <a:gd name="connsiteX0" fmla="*/ 30544 w 138113"/>
                <a:gd name="connsiteY0" fmla="*/ 76200 h 336550"/>
                <a:gd name="connsiteX1" fmla="*/ 102257 w 138113"/>
                <a:gd name="connsiteY1" fmla="*/ 76200 h 336550"/>
                <a:gd name="connsiteX2" fmla="*/ 116865 w 138113"/>
                <a:gd name="connsiteY2" fmla="*/ 78830 h 336550"/>
                <a:gd name="connsiteX3" fmla="*/ 128817 w 138113"/>
                <a:gd name="connsiteY3" fmla="*/ 86719 h 336550"/>
                <a:gd name="connsiteX4" fmla="*/ 135457 w 138113"/>
                <a:gd name="connsiteY4" fmla="*/ 98553 h 336550"/>
                <a:gd name="connsiteX5" fmla="*/ 138113 w 138113"/>
                <a:gd name="connsiteY5" fmla="*/ 111702 h 336550"/>
                <a:gd name="connsiteX6" fmla="*/ 138113 w 138113"/>
                <a:gd name="connsiteY6" fmla="*/ 206375 h 336550"/>
                <a:gd name="connsiteX7" fmla="*/ 135457 w 138113"/>
                <a:gd name="connsiteY7" fmla="*/ 214264 h 336550"/>
                <a:gd name="connsiteX8" fmla="*/ 127489 w 138113"/>
                <a:gd name="connsiteY8" fmla="*/ 216894 h 336550"/>
                <a:gd name="connsiteX9" fmla="*/ 120849 w 138113"/>
                <a:gd name="connsiteY9" fmla="*/ 214264 h 336550"/>
                <a:gd name="connsiteX10" fmla="*/ 118193 w 138113"/>
                <a:gd name="connsiteY10" fmla="*/ 206375 h 336550"/>
                <a:gd name="connsiteX11" fmla="*/ 118193 w 138113"/>
                <a:gd name="connsiteY11" fmla="*/ 116962 h 336550"/>
                <a:gd name="connsiteX12" fmla="*/ 115537 w 138113"/>
                <a:gd name="connsiteY12" fmla="*/ 114332 h 336550"/>
                <a:gd name="connsiteX13" fmla="*/ 111553 w 138113"/>
                <a:gd name="connsiteY13" fmla="*/ 113017 h 336550"/>
                <a:gd name="connsiteX14" fmla="*/ 107569 w 138113"/>
                <a:gd name="connsiteY14" fmla="*/ 114332 h 336550"/>
                <a:gd name="connsiteX15" fmla="*/ 106241 w 138113"/>
                <a:gd name="connsiteY15" fmla="*/ 116962 h 336550"/>
                <a:gd name="connsiteX16" fmla="*/ 106241 w 138113"/>
                <a:gd name="connsiteY16" fmla="*/ 322086 h 336550"/>
                <a:gd name="connsiteX17" fmla="*/ 100929 w 138113"/>
                <a:gd name="connsiteY17" fmla="*/ 332605 h 336550"/>
                <a:gd name="connsiteX18" fmla="*/ 90305 w 138113"/>
                <a:gd name="connsiteY18" fmla="*/ 336550 h 336550"/>
                <a:gd name="connsiteX19" fmla="*/ 79681 w 138113"/>
                <a:gd name="connsiteY19" fmla="*/ 332605 h 336550"/>
                <a:gd name="connsiteX20" fmla="*/ 75697 w 138113"/>
                <a:gd name="connsiteY20" fmla="*/ 322086 h 336550"/>
                <a:gd name="connsiteX21" fmla="*/ 75697 w 138113"/>
                <a:gd name="connsiteY21" fmla="*/ 195856 h 336550"/>
                <a:gd name="connsiteX22" fmla="*/ 73041 w 138113"/>
                <a:gd name="connsiteY22" fmla="*/ 191911 h 336550"/>
                <a:gd name="connsiteX23" fmla="*/ 69057 w 138113"/>
                <a:gd name="connsiteY23" fmla="*/ 190596 h 336550"/>
                <a:gd name="connsiteX24" fmla="*/ 65073 w 138113"/>
                <a:gd name="connsiteY24" fmla="*/ 191911 h 336550"/>
                <a:gd name="connsiteX25" fmla="*/ 62417 w 138113"/>
                <a:gd name="connsiteY25" fmla="*/ 195856 h 336550"/>
                <a:gd name="connsiteX26" fmla="*/ 62417 w 138113"/>
                <a:gd name="connsiteY26" fmla="*/ 241877 h 336550"/>
                <a:gd name="connsiteX27" fmla="*/ 62417 w 138113"/>
                <a:gd name="connsiteY27" fmla="*/ 322086 h 336550"/>
                <a:gd name="connsiteX28" fmla="*/ 57105 w 138113"/>
                <a:gd name="connsiteY28" fmla="*/ 332605 h 336550"/>
                <a:gd name="connsiteX29" fmla="*/ 46480 w 138113"/>
                <a:gd name="connsiteY29" fmla="*/ 336550 h 336550"/>
                <a:gd name="connsiteX30" fmla="*/ 35856 w 138113"/>
                <a:gd name="connsiteY30" fmla="*/ 332605 h 336550"/>
                <a:gd name="connsiteX31" fmla="*/ 31872 w 138113"/>
                <a:gd name="connsiteY31" fmla="*/ 322086 h 336550"/>
                <a:gd name="connsiteX32" fmla="*/ 31872 w 138113"/>
                <a:gd name="connsiteY32" fmla="*/ 116962 h 336550"/>
                <a:gd name="connsiteX33" fmla="*/ 29216 w 138113"/>
                <a:gd name="connsiteY33" fmla="*/ 114332 h 336550"/>
                <a:gd name="connsiteX34" fmla="*/ 26560 w 138113"/>
                <a:gd name="connsiteY34" fmla="*/ 113017 h 336550"/>
                <a:gd name="connsiteX35" fmla="*/ 22576 w 138113"/>
                <a:gd name="connsiteY35" fmla="*/ 114332 h 336550"/>
                <a:gd name="connsiteX36" fmla="*/ 19920 w 138113"/>
                <a:gd name="connsiteY36" fmla="*/ 116962 h 336550"/>
                <a:gd name="connsiteX37" fmla="*/ 19920 w 138113"/>
                <a:gd name="connsiteY37" fmla="*/ 206375 h 336550"/>
                <a:gd name="connsiteX38" fmla="*/ 17264 w 138113"/>
                <a:gd name="connsiteY38" fmla="*/ 214264 h 336550"/>
                <a:gd name="connsiteX39" fmla="*/ 10624 w 138113"/>
                <a:gd name="connsiteY39" fmla="*/ 216894 h 336550"/>
                <a:gd name="connsiteX40" fmla="*/ 2656 w 138113"/>
                <a:gd name="connsiteY40" fmla="*/ 214264 h 336550"/>
                <a:gd name="connsiteX41" fmla="*/ 0 w 138113"/>
                <a:gd name="connsiteY41" fmla="*/ 206375 h 336550"/>
                <a:gd name="connsiteX42" fmla="*/ 0 w 138113"/>
                <a:gd name="connsiteY42" fmla="*/ 111702 h 336550"/>
                <a:gd name="connsiteX43" fmla="*/ 1328 w 138113"/>
                <a:gd name="connsiteY43" fmla="*/ 98553 h 336550"/>
                <a:gd name="connsiteX44" fmla="*/ 7968 w 138113"/>
                <a:gd name="connsiteY44" fmla="*/ 86719 h 336550"/>
                <a:gd name="connsiteX45" fmla="*/ 17264 w 138113"/>
                <a:gd name="connsiteY45" fmla="*/ 78830 h 336550"/>
                <a:gd name="connsiteX46" fmla="*/ 30544 w 138113"/>
                <a:gd name="connsiteY46" fmla="*/ 76200 h 336550"/>
                <a:gd name="connsiteX47" fmla="*/ 69057 w 138113"/>
                <a:gd name="connsiteY47" fmla="*/ 0 h 336550"/>
                <a:gd name="connsiteX48" fmla="*/ 92489 w 138113"/>
                <a:gd name="connsiteY48" fmla="*/ 9335 h 336550"/>
                <a:gd name="connsiteX49" fmla="*/ 101601 w 138113"/>
                <a:gd name="connsiteY49" fmla="*/ 33338 h 336550"/>
                <a:gd name="connsiteX50" fmla="*/ 98998 w 138113"/>
                <a:gd name="connsiteY50" fmla="*/ 46673 h 336550"/>
                <a:gd name="connsiteX51" fmla="*/ 92489 w 138113"/>
                <a:gd name="connsiteY51" fmla="*/ 57341 h 336550"/>
                <a:gd name="connsiteX52" fmla="*/ 82075 w 138113"/>
                <a:gd name="connsiteY52" fmla="*/ 64008 h 336550"/>
                <a:gd name="connsiteX53" fmla="*/ 69057 w 138113"/>
                <a:gd name="connsiteY53" fmla="*/ 66675 h 336550"/>
                <a:gd name="connsiteX54" fmla="*/ 56040 w 138113"/>
                <a:gd name="connsiteY54" fmla="*/ 64008 h 336550"/>
                <a:gd name="connsiteX55" fmla="*/ 45625 w 138113"/>
                <a:gd name="connsiteY55" fmla="*/ 57341 h 336550"/>
                <a:gd name="connsiteX56" fmla="*/ 39117 w 138113"/>
                <a:gd name="connsiteY56" fmla="*/ 46673 h 336550"/>
                <a:gd name="connsiteX57" fmla="*/ 36513 w 138113"/>
                <a:gd name="connsiteY57" fmla="*/ 33338 h 336550"/>
                <a:gd name="connsiteX58" fmla="*/ 39117 w 138113"/>
                <a:gd name="connsiteY58" fmla="*/ 20003 h 336550"/>
                <a:gd name="connsiteX59" fmla="*/ 45625 w 138113"/>
                <a:gd name="connsiteY59" fmla="*/ 9335 h 336550"/>
                <a:gd name="connsiteX60" fmla="*/ 56040 w 138113"/>
                <a:gd name="connsiteY60" fmla="*/ 2667 h 336550"/>
                <a:gd name="connsiteX61" fmla="*/ 69057 w 138113"/>
                <a:gd name="connsiteY61"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38113" h="336550">
                  <a:moveTo>
                    <a:pt x="30544" y="76200"/>
                  </a:moveTo>
                  <a:lnTo>
                    <a:pt x="102257" y="76200"/>
                  </a:lnTo>
                  <a:cubicBezTo>
                    <a:pt x="107569" y="76200"/>
                    <a:pt x="112881" y="77515"/>
                    <a:pt x="116865" y="78830"/>
                  </a:cubicBezTo>
                  <a:cubicBezTo>
                    <a:pt x="122177" y="81460"/>
                    <a:pt x="124833" y="84089"/>
                    <a:pt x="128817" y="86719"/>
                  </a:cubicBezTo>
                  <a:cubicBezTo>
                    <a:pt x="131473" y="90664"/>
                    <a:pt x="134129" y="94609"/>
                    <a:pt x="135457" y="98553"/>
                  </a:cubicBezTo>
                  <a:cubicBezTo>
                    <a:pt x="136785" y="102498"/>
                    <a:pt x="138113" y="106443"/>
                    <a:pt x="138113" y="111702"/>
                  </a:cubicBezTo>
                  <a:cubicBezTo>
                    <a:pt x="138113" y="206375"/>
                    <a:pt x="138113" y="206375"/>
                    <a:pt x="138113" y="206375"/>
                  </a:cubicBezTo>
                  <a:cubicBezTo>
                    <a:pt x="138113" y="209005"/>
                    <a:pt x="136785" y="211635"/>
                    <a:pt x="135457" y="214264"/>
                  </a:cubicBezTo>
                  <a:cubicBezTo>
                    <a:pt x="132801" y="215579"/>
                    <a:pt x="130145" y="216894"/>
                    <a:pt x="127489" y="216894"/>
                  </a:cubicBezTo>
                  <a:cubicBezTo>
                    <a:pt x="124833" y="216894"/>
                    <a:pt x="123505" y="215579"/>
                    <a:pt x="120849" y="214264"/>
                  </a:cubicBezTo>
                  <a:cubicBezTo>
                    <a:pt x="118193" y="211635"/>
                    <a:pt x="118193" y="209005"/>
                    <a:pt x="118193" y="206375"/>
                  </a:cubicBezTo>
                  <a:cubicBezTo>
                    <a:pt x="118193" y="116962"/>
                    <a:pt x="118193" y="116962"/>
                    <a:pt x="118193" y="116962"/>
                  </a:cubicBezTo>
                  <a:cubicBezTo>
                    <a:pt x="118193" y="115647"/>
                    <a:pt x="116865" y="114332"/>
                    <a:pt x="115537" y="114332"/>
                  </a:cubicBezTo>
                  <a:cubicBezTo>
                    <a:pt x="114209" y="114332"/>
                    <a:pt x="112881" y="113017"/>
                    <a:pt x="111553" y="113017"/>
                  </a:cubicBezTo>
                  <a:cubicBezTo>
                    <a:pt x="110225" y="113017"/>
                    <a:pt x="110225" y="114332"/>
                    <a:pt x="107569" y="114332"/>
                  </a:cubicBezTo>
                  <a:cubicBezTo>
                    <a:pt x="106241" y="114332"/>
                    <a:pt x="106241" y="115647"/>
                    <a:pt x="106241" y="116962"/>
                  </a:cubicBezTo>
                  <a:cubicBezTo>
                    <a:pt x="106241" y="322086"/>
                    <a:pt x="106241" y="322086"/>
                    <a:pt x="106241" y="322086"/>
                  </a:cubicBezTo>
                  <a:cubicBezTo>
                    <a:pt x="106241" y="326031"/>
                    <a:pt x="104913" y="329976"/>
                    <a:pt x="100929" y="332605"/>
                  </a:cubicBezTo>
                  <a:cubicBezTo>
                    <a:pt x="98273" y="335235"/>
                    <a:pt x="95617" y="336550"/>
                    <a:pt x="90305" y="336550"/>
                  </a:cubicBezTo>
                  <a:cubicBezTo>
                    <a:pt x="86321" y="336550"/>
                    <a:pt x="83665" y="335235"/>
                    <a:pt x="79681" y="332605"/>
                  </a:cubicBezTo>
                  <a:cubicBezTo>
                    <a:pt x="77025" y="328661"/>
                    <a:pt x="75697" y="326031"/>
                    <a:pt x="75697" y="322086"/>
                  </a:cubicBezTo>
                  <a:cubicBezTo>
                    <a:pt x="75697" y="195856"/>
                    <a:pt x="75697" y="195856"/>
                    <a:pt x="75697" y="195856"/>
                  </a:cubicBezTo>
                  <a:cubicBezTo>
                    <a:pt x="75697" y="194541"/>
                    <a:pt x="74369" y="193226"/>
                    <a:pt x="73041" y="191911"/>
                  </a:cubicBezTo>
                  <a:cubicBezTo>
                    <a:pt x="71713" y="191911"/>
                    <a:pt x="70385" y="190596"/>
                    <a:pt x="69057" y="190596"/>
                  </a:cubicBezTo>
                  <a:cubicBezTo>
                    <a:pt x="69057" y="190596"/>
                    <a:pt x="66401" y="191911"/>
                    <a:pt x="65073" y="191911"/>
                  </a:cubicBezTo>
                  <a:cubicBezTo>
                    <a:pt x="62417" y="193226"/>
                    <a:pt x="62417" y="194541"/>
                    <a:pt x="62417" y="195856"/>
                  </a:cubicBezTo>
                  <a:cubicBezTo>
                    <a:pt x="62417" y="241877"/>
                    <a:pt x="62417" y="241877"/>
                    <a:pt x="62417" y="241877"/>
                  </a:cubicBezTo>
                  <a:cubicBezTo>
                    <a:pt x="62417" y="322086"/>
                    <a:pt x="62417" y="322086"/>
                    <a:pt x="62417" y="322086"/>
                  </a:cubicBezTo>
                  <a:cubicBezTo>
                    <a:pt x="62417" y="326031"/>
                    <a:pt x="61089" y="328661"/>
                    <a:pt x="57105" y="332605"/>
                  </a:cubicBezTo>
                  <a:cubicBezTo>
                    <a:pt x="54449" y="335235"/>
                    <a:pt x="50464" y="336550"/>
                    <a:pt x="46480" y="336550"/>
                  </a:cubicBezTo>
                  <a:cubicBezTo>
                    <a:pt x="42496" y="336550"/>
                    <a:pt x="38512" y="335235"/>
                    <a:pt x="35856" y="332605"/>
                  </a:cubicBezTo>
                  <a:cubicBezTo>
                    <a:pt x="33200" y="329976"/>
                    <a:pt x="31872" y="326031"/>
                    <a:pt x="31872" y="322086"/>
                  </a:cubicBezTo>
                  <a:cubicBezTo>
                    <a:pt x="31872" y="116962"/>
                    <a:pt x="31872" y="116962"/>
                    <a:pt x="31872" y="116962"/>
                  </a:cubicBezTo>
                  <a:cubicBezTo>
                    <a:pt x="31872" y="115647"/>
                    <a:pt x="30544" y="114332"/>
                    <a:pt x="29216" y="114332"/>
                  </a:cubicBezTo>
                  <a:cubicBezTo>
                    <a:pt x="27888" y="114332"/>
                    <a:pt x="26560" y="113017"/>
                    <a:pt x="26560" y="113017"/>
                  </a:cubicBezTo>
                  <a:cubicBezTo>
                    <a:pt x="25232" y="113017"/>
                    <a:pt x="23904" y="114332"/>
                    <a:pt x="22576" y="114332"/>
                  </a:cubicBezTo>
                  <a:cubicBezTo>
                    <a:pt x="21248" y="114332"/>
                    <a:pt x="19920" y="115647"/>
                    <a:pt x="19920" y="116962"/>
                  </a:cubicBezTo>
                  <a:cubicBezTo>
                    <a:pt x="19920" y="206375"/>
                    <a:pt x="19920" y="206375"/>
                    <a:pt x="19920" y="206375"/>
                  </a:cubicBezTo>
                  <a:cubicBezTo>
                    <a:pt x="19920" y="209005"/>
                    <a:pt x="19920" y="211635"/>
                    <a:pt x="17264" y="214264"/>
                  </a:cubicBezTo>
                  <a:cubicBezTo>
                    <a:pt x="14608" y="215579"/>
                    <a:pt x="13280" y="216894"/>
                    <a:pt x="10624" y="216894"/>
                  </a:cubicBezTo>
                  <a:cubicBezTo>
                    <a:pt x="7968" y="216894"/>
                    <a:pt x="5312" y="215579"/>
                    <a:pt x="2656" y="214264"/>
                  </a:cubicBezTo>
                  <a:cubicBezTo>
                    <a:pt x="1328" y="211635"/>
                    <a:pt x="0" y="209005"/>
                    <a:pt x="0" y="206375"/>
                  </a:cubicBezTo>
                  <a:cubicBezTo>
                    <a:pt x="0" y="111702"/>
                    <a:pt x="0" y="111702"/>
                    <a:pt x="0" y="111702"/>
                  </a:cubicBezTo>
                  <a:cubicBezTo>
                    <a:pt x="0" y="106443"/>
                    <a:pt x="0" y="102498"/>
                    <a:pt x="1328" y="98553"/>
                  </a:cubicBezTo>
                  <a:cubicBezTo>
                    <a:pt x="2656" y="94609"/>
                    <a:pt x="5312" y="90664"/>
                    <a:pt x="7968" y="86719"/>
                  </a:cubicBezTo>
                  <a:cubicBezTo>
                    <a:pt x="9296" y="84089"/>
                    <a:pt x="13280" y="81460"/>
                    <a:pt x="17264" y="78830"/>
                  </a:cubicBezTo>
                  <a:cubicBezTo>
                    <a:pt x="19920" y="77515"/>
                    <a:pt x="25232" y="76200"/>
                    <a:pt x="30544" y="76200"/>
                  </a:cubicBezTo>
                  <a:close/>
                  <a:moveTo>
                    <a:pt x="69057" y="0"/>
                  </a:moveTo>
                  <a:cubicBezTo>
                    <a:pt x="78169" y="0"/>
                    <a:pt x="85980" y="2667"/>
                    <a:pt x="92489" y="9335"/>
                  </a:cubicBezTo>
                  <a:cubicBezTo>
                    <a:pt x="98998" y="16002"/>
                    <a:pt x="101601" y="24003"/>
                    <a:pt x="101601" y="33338"/>
                  </a:cubicBezTo>
                  <a:cubicBezTo>
                    <a:pt x="101601" y="38672"/>
                    <a:pt x="101601" y="42672"/>
                    <a:pt x="98998" y="46673"/>
                  </a:cubicBezTo>
                  <a:cubicBezTo>
                    <a:pt x="97696" y="50673"/>
                    <a:pt x="95092" y="54674"/>
                    <a:pt x="92489" y="57341"/>
                  </a:cubicBezTo>
                  <a:cubicBezTo>
                    <a:pt x="89885" y="60008"/>
                    <a:pt x="85980" y="62675"/>
                    <a:pt x="82075" y="64008"/>
                  </a:cubicBezTo>
                  <a:cubicBezTo>
                    <a:pt x="78169" y="66675"/>
                    <a:pt x="72962" y="66675"/>
                    <a:pt x="69057" y="66675"/>
                  </a:cubicBezTo>
                  <a:cubicBezTo>
                    <a:pt x="63850" y="66675"/>
                    <a:pt x="59945" y="66675"/>
                    <a:pt x="56040" y="64008"/>
                  </a:cubicBezTo>
                  <a:cubicBezTo>
                    <a:pt x="52134" y="62675"/>
                    <a:pt x="48229" y="60008"/>
                    <a:pt x="45625" y="57341"/>
                  </a:cubicBezTo>
                  <a:cubicBezTo>
                    <a:pt x="43022" y="54674"/>
                    <a:pt x="40418" y="50673"/>
                    <a:pt x="39117" y="46673"/>
                  </a:cubicBezTo>
                  <a:cubicBezTo>
                    <a:pt x="37815" y="42672"/>
                    <a:pt x="36513" y="38672"/>
                    <a:pt x="36513" y="33338"/>
                  </a:cubicBezTo>
                  <a:cubicBezTo>
                    <a:pt x="36513" y="29337"/>
                    <a:pt x="37815" y="25337"/>
                    <a:pt x="39117" y="20003"/>
                  </a:cubicBezTo>
                  <a:cubicBezTo>
                    <a:pt x="40418" y="16002"/>
                    <a:pt x="43022" y="13335"/>
                    <a:pt x="45625" y="9335"/>
                  </a:cubicBezTo>
                  <a:cubicBezTo>
                    <a:pt x="48229" y="6668"/>
                    <a:pt x="52134" y="4001"/>
                    <a:pt x="56040" y="2667"/>
                  </a:cubicBezTo>
                  <a:cubicBezTo>
                    <a:pt x="59945" y="1334"/>
                    <a:pt x="63850" y="0"/>
                    <a:pt x="69057" y="0"/>
                  </a:cubicBezTo>
                  <a:close/>
                </a:path>
              </a:pathLst>
            </a:custGeom>
            <a:solidFill>
              <a:srgbClr val="399CB5"/>
            </a:solidFill>
            <a:ln>
              <a:noFill/>
            </a:ln>
          </p:spPr>
          <p:txBody>
            <a:bodyPr anchor="ctr"/>
            <a:lstStyle/>
            <a:p>
              <a:pPr algn="ctr"/>
              <a:endParaRPr>
                <a:cs typeface="+mn-ea"/>
                <a:sym typeface="+mn-lt"/>
              </a:endParaRPr>
            </a:p>
          </p:txBody>
        </p:sp>
        <p:sp>
          <p:nvSpPr>
            <p:cNvPr id="30" name="ValueShape"/>
            <p:cNvSpPr/>
            <p:nvPr/>
          </p:nvSpPr>
          <p:spPr>
            <a:xfrm>
              <a:off x="6016743" y="1008464"/>
              <a:ext cx="315867" cy="769697"/>
            </a:xfrm>
            <a:custGeom>
              <a:avLst/>
              <a:gdLst>
                <a:gd name="connsiteX0" fmla="*/ 30544 w 138113"/>
                <a:gd name="connsiteY0" fmla="*/ 76200 h 336550"/>
                <a:gd name="connsiteX1" fmla="*/ 102257 w 138113"/>
                <a:gd name="connsiteY1" fmla="*/ 76200 h 336550"/>
                <a:gd name="connsiteX2" fmla="*/ 116865 w 138113"/>
                <a:gd name="connsiteY2" fmla="*/ 78830 h 336550"/>
                <a:gd name="connsiteX3" fmla="*/ 128817 w 138113"/>
                <a:gd name="connsiteY3" fmla="*/ 86719 h 336550"/>
                <a:gd name="connsiteX4" fmla="*/ 135457 w 138113"/>
                <a:gd name="connsiteY4" fmla="*/ 98553 h 336550"/>
                <a:gd name="connsiteX5" fmla="*/ 138113 w 138113"/>
                <a:gd name="connsiteY5" fmla="*/ 111702 h 336550"/>
                <a:gd name="connsiteX6" fmla="*/ 138113 w 138113"/>
                <a:gd name="connsiteY6" fmla="*/ 206375 h 336550"/>
                <a:gd name="connsiteX7" fmla="*/ 135457 w 138113"/>
                <a:gd name="connsiteY7" fmla="*/ 214264 h 336550"/>
                <a:gd name="connsiteX8" fmla="*/ 127489 w 138113"/>
                <a:gd name="connsiteY8" fmla="*/ 216894 h 336550"/>
                <a:gd name="connsiteX9" fmla="*/ 120849 w 138113"/>
                <a:gd name="connsiteY9" fmla="*/ 214264 h 336550"/>
                <a:gd name="connsiteX10" fmla="*/ 118193 w 138113"/>
                <a:gd name="connsiteY10" fmla="*/ 206375 h 336550"/>
                <a:gd name="connsiteX11" fmla="*/ 118193 w 138113"/>
                <a:gd name="connsiteY11" fmla="*/ 116962 h 336550"/>
                <a:gd name="connsiteX12" fmla="*/ 115537 w 138113"/>
                <a:gd name="connsiteY12" fmla="*/ 114332 h 336550"/>
                <a:gd name="connsiteX13" fmla="*/ 111553 w 138113"/>
                <a:gd name="connsiteY13" fmla="*/ 113017 h 336550"/>
                <a:gd name="connsiteX14" fmla="*/ 107569 w 138113"/>
                <a:gd name="connsiteY14" fmla="*/ 114332 h 336550"/>
                <a:gd name="connsiteX15" fmla="*/ 106241 w 138113"/>
                <a:gd name="connsiteY15" fmla="*/ 116962 h 336550"/>
                <a:gd name="connsiteX16" fmla="*/ 106241 w 138113"/>
                <a:gd name="connsiteY16" fmla="*/ 322086 h 336550"/>
                <a:gd name="connsiteX17" fmla="*/ 100929 w 138113"/>
                <a:gd name="connsiteY17" fmla="*/ 332605 h 336550"/>
                <a:gd name="connsiteX18" fmla="*/ 90305 w 138113"/>
                <a:gd name="connsiteY18" fmla="*/ 336550 h 336550"/>
                <a:gd name="connsiteX19" fmla="*/ 79681 w 138113"/>
                <a:gd name="connsiteY19" fmla="*/ 332605 h 336550"/>
                <a:gd name="connsiteX20" fmla="*/ 75697 w 138113"/>
                <a:gd name="connsiteY20" fmla="*/ 322086 h 336550"/>
                <a:gd name="connsiteX21" fmla="*/ 75697 w 138113"/>
                <a:gd name="connsiteY21" fmla="*/ 195856 h 336550"/>
                <a:gd name="connsiteX22" fmla="*/ 73041 w 138113"/>
                <a:gd name="connsiteY22" fmla="*/ 191911 h 336550"/>
                <a:gd name="connsiteX23" fmla="*/ 69057 w 138113"/>
                <a:gd name="connsiteY23" fmla="*/ 190596 h 336550"/>
                <a:gd name="connsiteX24" fmla="*/ 65073 w 138113"/>
                <a:gd name="connsiteY24" fmla="*/ 191911 h 336550"/>
                <a:gd name="connsiteX25" fmla="*/ 62417 w 138113"/>
                <a:gd name="connsiteY25" fmla="*/ 195856 h 336550"/>
                <a:gd name="connsiteX26" fmla="*/ 62417 w 138113"/>
                <a:gd name="connsiteY26" fmla="*/ 241877 h 336550"/>
                <a:gd name="connsiteX27" fmla="*/ 62417 w 138113"/>
                <a:gd name="connsiteY27" fmla="*/ 322086 h 336550"/>
                <a:gd name="connsiteX28" fmla="*/ 57105 w 138113"/>
                <a:gd name="connsiteY28" fmla="*/ 332605 h 336550"/>
                <a:gd name="connsiteX29" fmla="*/ 46480 w 138113"/>
                <a:gd name="connsiteY29" fmla="*/ 336550 h 336550"/>
                <a:gd name="connsiteX30" fmla="*/ 35856 w 138113"/>
                <a:gd name="connsiteY30" fmla="*/ 332605 h 336550"/>
                <a:gd name="connsiteX31" fmla="*/ 31872 w 138113"/>
                <a:gd name="connsiteY31" fmla="*/ 322086 h 336550"/>
                <a:gd name="connsiteX32" fmla="*/ 31872 w 138113"/>
                <a:gd name="connsiteY32" fmla="*/ 116962 h 336550"/>
                <a:gd name="connsiteX33" fmla="*/ 29216 w 138113"/>
                <a:gd name="connsiteY33" fmla="*/ 114332 h 336550"/>
                <a:gd name="connsiteX34" fmla="*/ 26560 w 138113"/>
                <a:gd name="connsiteY34" fmla="*/ 113017 h 336550"/>
                <a:gd name="connsiteX35" fmla="*/ 22576 w 138113"/>
                <a:gd name="connsiteY35" fmla="*/ 114332 h 336550"/>
                <a:gd name="connsiteX36" fmla="*/ 19920 w 138113"/>
                <a:gd name="connsiteY36" fmla="*/ 116962 h 336550"/>
                <a:gd name="connsiteX37" fmla="*/ 19920 w 138113"/>
                <a:gd name="connsiteY37" fmla="*/ 206375 h 336550"/>
                <a:gd name="connsiteX38" fmla="*/ 17264 w 138113"/>
                <a:gd name="connsiteY38" fmla="*/ 214264 h 336550"/>
                <a:gd name="connsiteX39" fmla="*/ 10624 w 138113"/>
                <a:gd name="connsiteY39" fmla="*/ 216894 h 336550"/>
                <a:gd name="connsiteX40" fmla="*/ 2656 w 138113"/>
                <a:gd name="connsiteY40" fmla="*/ 214264 h 336550"/>
                <a:gd name="connsiteX41" fmla="*/ 0 w 138113"/>
                <a:gd name="connsiteY41" fmla="*/ 206375 h 336550"/>
                <a:gd name="connsiteX42" fmla="*/ 0 w 138113"/>
                <a:gd name="connsiteY42" fmla="*/ 111702 h 336550"/>
                <a:gd name="connsiteX43" fmla="*/ 1328 w 138113"/>
                <a:gd name="connsiteY43" fmla="*/ 98553 h 336550"/>
                <a:gd name="connsiteX44" fmla="*/ 7968 w 138113"/>
                <a:gd name="connsiteY44" fmla="*/ 86719 h 336550"/>
                <a:gd name="connsiteX45" fmla="*/ 17264 w 138113"/>
                <a:gd name="connsiteY45" fmla="*/ 78830 h 336550"/>
                <a:gd name="connsiteX46" fmla="*/ 30544 w 138113"/>
                <a:gd name="connsiteY46" fmla="*/ 76200 h 336550"/>
                <a:gd name="connsiteX47" fmla="*/ 69057 w 138113"/>
                <a:gd name="connsiteY47" fmla="*/ 0 h 336550"/>
                <a:gd name="connsiteX48" fmla="*/ 92489 w 138113"/>
                <a:gd name="connsiteY48" fmla="*/ 9335 h 336550"/>
                <a:gd name="connsiteX49" fmla="*/ 101601 w 138113"/>
                <a:gd name="connsiteY49" fmla="*/ 33338 h 336550"/>
                <a:gd name="connsiteX50" fmla="*/ 98998 w 138113"/>
                <a:gd name="connsiteY50" fmla="*/ 46673 h 336550"/>
                <a:gd name="connsiteX51" fmla="*/ 92489 w 138113"/>
                <a:gd name="connsiteY51" fmla="*/ 57341 h 336550"/>
                <a:gd name="connsiteX52" fmla="*/ 82075 w 138113"/>
                <a:gd name="connsiteY52" fmla="*/ 64008 h 336550"/>
                <a:gd name="connsiteX53" fmla="*/ 69057 w 138113"/>
                <a:gd name="connsiteY53" fmla="*/ 66675 h 336550"/>
                <a:gd name="connsiteX54" fmla="*/ 56040 w 138113"/>
                <a:gd name="connsiteY54" fmla="*/ 64008 h 336550"/>
                <a:gd name="connsiteX55" fmla="*/ 45625 w 138113"/>
                <a:gd name="connsiteY55" fmla="*/ 57341 h 336550"/>
                <a:gd name="connsiteX56" fmla="*/ 39117 w 138113"/>
                <a:gd name="connsiteY56" fmla="*/ 46673 h 336550"/>
                <a:gd name="connsiteX57" fmla="*/ 36513 w 138113"/>
                <a:gd name="connsiteY57" fmla="*/ 33338 h 336550"/>
                <a:gd name="connsiteX58" fmla="*/ 39117 w 138113"/>
                <a:gd name="connsiteY58" fmla="*/ 20003 h 336550"/>
                <a:gd name="connsiteX59" fmla="*/ 45625 w 138113"/>
                <a:gd name="connsiteY59" fmla="*/ 9335 h 336550"/>
                <a:gd name="connsiteX60" fmla="*/ 56040 w 138113"/>
                <a:gd name="connsiteY60" fmla="*/ 2667 h 336550"/>
                <a:gd name="connsiteX61" fmla="*/ 69057 w 138113"/>
                <a:gd name="connsiteY61"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38113" h="336550">
                  <a:moveTo>
                    <a:pt x="30544" y="76200"/>
                  </a:moveTo>
                  <a:lnTo>
                    <a:pt x="102257" y="76200"/>
                  </a:lnTo>
                  <a:cubicBezTo>
                    <a:pt x="107569" y="76200"/>
                    <a:pt x="112881" y="77515"/>
                    <a:pt x="116865" y="78830"/>
                  </a:cubicBezTo>
                  <a:cubicBezTo>
                    <a:pt x="122177" y="81460"/>
                    <a:pt x="124833" y="84089"/>
                    <a:pt x="128817" y="86719"/>
                  </a:cubicBezTo>
                  <a:cubicBezTo>
                    <a:pt x="131473" y="90664"/>
                    <a:pt x="134129" y="94609"/>
                    <a:pt x="135457" y="98553"/>
                  </a:cubicBezTo>
                  <a:cubicBezTo>
                    <a:pt x="136785" y="102498"/>
                    <a:pt x="138113" y="106443"/>
                    <a:pt x="138113" y="111702"/>
                  </a:cubicBezTo>
                  <a:cubicBezTo>
                    <a:pt x="138113" y="206375"/>
                    <a:pt x="138113" y="206375"/>
                    <a:pt x="138113" y="206375"/>
                  </a:cubicBezTo>
                  <a:cubicBezTo>
                    <a:pt x="138113" y="209005"/>
                    <a:pt x="136785" y="211635"/>
                    <a:pt x="135457" y="214264"/>
                  </a:cubicBezTo>
                  <a:cubicBezTo>
                    <a:pt x="132801" y="215579"/>
                    <a:pt x="130145" y="216894"/>
                    <a:pt x="127489" y="216894"/>
                  </a:cubicBezTo>
                  <a:cubicBezTo>
                    <a:pt x="124833" y="216894"/>
                    <a:pt x="123505" y="215579"/>
                    <a:pt x="120849" y="214264"/>
                  </a:cubicBezTo>
                  <a:cubicBezTo>
                    <a:pt x="118193" y="211635"/>
                    <a:pt x="118193" y="209005"/>
                    <a:pt x="118193" y="206375"/>
                  </a:cubicBezTo>
                  <a:cubicBezTo>
                    <a:pt x="118193" y="116962"/>
                    <a:pt x="118193" y="116962"/>
                    <a:pt x="118193" y="116962"/>
                  </a:cubicBezTo>
                  <a:cubicBezTo>
                    <a:pt x="118193" y="115647"/>
                    <a:pt x="116865" y="114332"/>
                    <a:pt x="115537" y="114332"/>
                  </a:cubicBezTo>
                  <a:cubicBezTo>
                    <a:pt x="114209" y="114332"/>
                    <a:pt x="112881" y="113017"/>
                    <a:pt x="111553" y="113017"/>
                  </a:cubicBezTo>
                  <a:cubicBezTo>
                    <a:pt x="110225" y="113017"/>
                    <a:pt x="110225" y="114332"/>
                    <a:pt x="107569" y="114332"/>
                  </a:cubicBezTo>
                  <a:cubicBezTo>
                    <a:pt x="106241" y="114332"/>
                    <a:pt x="106241" y="115647"/>
                    <a:pt x="106241" y="116962"/>
                  </a:cubicBezTo>
                  <a:cubicBezTo>
                    <a:pt x="106241" y="322086"/>
                    <a:pt x="106241" y="322086"/>
                    <a:pt x="106241" y="322086"/>
                  </a:cubicBezTo>
                  <a:cubicBezTo>
                    <a:pt x="106241" y="326031"/>
                    <a:pt x="104913" y="329976"/>
                    <a:pt x="100929" y="332605"/>
                  </a:cubicBezTo>
                  <a:cubicBezTo>
                    <a:pt x="98273" y="335235"/>
                    <a:pt x="95617" y="336550"/>
                    <a:pt x="90305" y="336550"/>
                  </a:cubicBezTo>
                  <a:cubicBezTo>
                    <a:pt x="86321" y="336550"/>
                    <a:pt x="83665" y="335235"/>
                    <a:pt x="79681" y="332605"/>
                  </a:cubicBezTo>
                  <a:cubicBezTo>
                    <a:pt x="77025" y="328661"/>
                    <a:pt x="75697" y="326031"/>
                    <a:pt x="75697" y="322086"/>
                  </a:cubicBezTo>
                  <a:cubicBezTo>
                    <a:pt x="75697" y="195856"/>
                    <a:pt x="75697" y="195856"/>
                    <a:pt x="75697" y="195856"/>
                  </a:cubicBezTo>
                  <a:cubicBezTo>
                    <a:pt x="75697" y="194541"/>
                    <a:pt x="74369" y="193226"/>
                    <a:pt x="73041" y="191911"/>
                  </a:cubicBezTo>
                  <a:cubicBezTo>
                    <a:pt x="71713" y="191911"/>
                    <a:pt x="70385" y="190596"/>
                    <a:pt x="69057" y="190596"/>
                  </a:cubicBezTo>
                  <a:cubicBezTo>
                    <a:pt x="69057" y="190596"/>
                    <a:pt x="66401" y="191911"/>
                    <a:pt x="65073" y="191911"/>
                  </a:cubicBezTo>
                  <a:cubicBezTo>
                    <a:pt x="62417" y="193226"/>
                    <a:pt x="62417" y="194541"/>
                    <a:pt x="62417" y="195856"/>
                  </a:cubicBezTo>
                  <a:cubicBezTo>
                    <a:pt x="62417" y="241877"/>
                    <a:pt x="62417" y="241877"/>
                    <a:pt x="62417" y="241877"/>
                  </a:cubicBezTo>
                  <a:cubicBezTo>
                    <a:pt x="62417" y="322086"/>
                    <a:pt x="62417" y="322086"/>
                    <a:pt x="62417" y="322086"/>
                  </a:cubicBezTo>
                  <a:cubicBezTo>
                    <a:pt x="62417" y="326031"/>
                    <a:pt x="61089" y="328661"/>
                    <a:pt x="57105" y="332605"/>
                  </a:cubicBezTo>
                  <a:cubicBezTo>
                    <a:pt x="54449" y="335235"/>
                    <a:pt x="50464" y="336550"/>
                    <a:pt x="46480" y="336550"/>
                  </a:cubicBezTo>
                  <a:cubicBezTo>
                    <a:pt x="42496" y="336550"/>
                    <a:pt x="38512" y="335235"/>
                    <a:pt x="35856" y="332605"/>
                  </a:cubicBezTo>
                  <a:cubicBezTo>
                    <a:pt x="33200" y="329976"/>
                    <a:pt x="31872" y="326031"/>
                    <a:pt x="31872" y="322086"/>
                  </a:cubicBezTo>
                  <a:cubicBezTo>
                    <a:pt x="31872" y="116962"/>
                    <a:pt x="31872" y="116962"/>
                    <a:pt x="31872" y="116962"/>
                  </a:cubicBezTo>
                  <a:cubicBezTo>
                    <a:pt x="31872" y="115647"/>
                    <a:pt x="30544" y="114332"/>
                    <a:pt x="29216" y="114332"/>
                  </a:cubicBezTo>
                  <a:cubicBezTo>
                    <a:pt x="27888" y="114332"/>
                    <a:pt x="26560" y="113017"/>
                    <a:pt x="26560" y="113017"/>
                  </a:cubicBezTo>
                  <a:cubicBezTo>
                    <a:pt x="25232" y="113017"/>
                    <a:pt x="23904" y="114332"/>
                    <a:pt x="22576" y="114332"/>
                  </a:cubicBezTo>
                  <a:cubicBezTo>
                    <a:pt x="21248" y="114332"/>
                    <a:pt x="19920" y="115647"/>
                    <a:pt x="19920" y="116962"/>
                  </a:cubicBezTo>
                  <a:cubicBezTo>
                    <a:pt x="19920" y="206375"/>
                    <a:pt x="19920" y="206375"/>
                    <a:pt x="19920" y="206375"/>
                  </a:cubicBezTo>
                  <a:cubicBezTo>
                    <a:pt x="19920" y="209005"/>
                    <a:pt x="19920" y="211635"/>
                    <a:pt x="17264" y="214264"/>
                  </a:cubicBezTo>
                  <a:cubicBezTo>
                    <a:pt x="14608" y="215579"/>
                    <a:pt x="13280" y="216894"/>
                    <a:pt x="10624" y="216894"/>
                  </a:cubicBezTo>
                  <a:cubicBezTo>
                    <a:pt x="7968" y="216894"/>
                    <a:pt x="5312" y="215579"/>
                    <a:pt x="2656" y="214264"/>
                  </a:cubicBezTo>
                  <a:cubicBezTo>
                    <a:pt x="1328" y="211635"/>
                    <a:pt x="0" y="209005"/>
                    <a:pt x="0" y="206375"/>
                  </a:cubicBezTo>
                  <a:cubicBezTo>
                    <a:pt x="0" y="111702"/>
                    <a:pt x="0" y="111702"/>
                    <a:pt x="0" y="111702"/>
                  </a:cubicBezTo>
                  <a:cubicBezTo>
                    <a:pt x="0" y="106443"/>
                    <a:pt x="0" y="102498"/>
                    <a:pt x="1328" y="98553"/>
                  </a:cubicBezTo>
                  <a:cubicBezTo>
                    <a:pt x="2656" y="94609"/>
                    <a:pt x="5312" y="90664"/>
                    <a:pt x="7968" y="86719"/>
                  </a:cubicBezTo>
                  <a:cubicBezTo>
                    <a:pt x="9296" y="84089"/>
                    <a:pt x="13280" y="81460"/>
                    <a:pt x="17264" y="78830"/>
                  </a:cubicBezTo>
                  <a:cubicBezTo>
                    <a:pt x="19920" y="77515"/>
                    <a:pt x="25232" y="76200"/>
                    <a:pt x="30544" y="76200"/>
                  </a:cubicBezTo>
                  <a:close/>
                  <a:moveTo>
                    <a:pt x="69057" y="0"/>
                  </a:moveTo>
                  <a:cubicBezTo>
                    <a:pt x="78169" y="0"/>
                    <a:pt x="85980" y="2667"/>
                    <a:pt x="92489" y="9335"/>
                  </a:cubicBezTo>
                  <a:cubicBezTo>
                    <a:pt x="98998" y="16002"/>
                    <a:pt x="101601" y="24003"/>
                    <a:pt x="101601" y="33338"/>
                  </a:cubicBezTo>
                  <a:cubicBezTo>
                    <a:pt x="101601" y="38672"/>
                    <a:pt x="101601" y="42672"/>
                    <a:pt x="98998" y="46673"/>
                  </a:cubicBezTo>
                  <a:cubicBezTo>
                    <a:pt x="97696" y="50673"/>
                    <a:pt x="95092" y="54674"/>
                    <a:pt x="92489" y="57341"/>
                  </a:cubicBezTo>
                  <a:cubicBezTo>
                    <a:pt x="89885" y="60008"/>
                    <a:pt x="85980" y="62675"/>
                    <a:pt x="82075" y="64008"/>
                  </a:cubicBezTo>
                  <a:cubicBezTo>
                    <a:pt x="78169" y="66675"/>
                    <a:pt x="72962" y="66675"/>
                    <a:pt x="69057" y="66675"/>
                  </a:cubicBezTo>
                  <a:cubicBezTo>
                    <a:pt x="63850" y="66675"/>
                    <a:pt x="59945" y="66675"/>
                    <a:pt x="56040" y="64008"/>
                  </a:cubicBezTo>
                  <a:cubicBezTo>
                    <a:pt x="52134" y="62675"/>
                    <a:pt x="48229" y="60008"/>
                    <a:pt x="45625" y="57341"/>
                  </a:cubicBezTo>
                  <a:cubicBezTo>
                    <a:pt x="43022" y="54674"/>
                    <a:pt x="40418" y="50673"/>
                    <a:pt x="39117" y="46673"/>
                  </a:cubicBezTo>
                  <a:cubicBezTo>
                    <a:pt x="37815" y="42672"/>
                    <a:pt x="36513" y="38672"/>
                    <a:pt x="36513" y="33338"/>
                  </a:cubicBezTo>
                  <a:cubicBezTo>
                    <a:pt x="36513" y="29337"/>
                    <a:pt x="37815" y="25337"/>
                    <a:pt x="39117" y="20003"/>
                  </a:cubicBezTo>
                  <a:cubicBezTo>
                    <a:pt x="40418" y="16002"/>
                    <a:pt x="43022" y="13335"/>
                    <a:pt x="45625" y="9335"/>
                  </a:cubicBezTo>
                  <a:cubicBezTo>
                    <a:pt x="48229" y="6668"/>
                    <a:pt x="52134" y="4001"/>
                    <a:pt x="56040" y="2667"/>
                  </a:cubicBezTo>
                  <a:cubicBezTo>
                    <a:pt x="59945" y="1334"/>
                    <a:pt x="63850" y="0"/>
                    <a:pt x="69057" y="0"/>
                  </a:cubicBezTo>
                  <a:close/>
                </a:path>
              </a:pathLst>
            </a:custGeom>
            <a:solidFill>
              <a:schemeClr val="lt1">
                <a:lumMod val="85000"/>
              </a:schemeClr>
            </a:solidFill>
            <a:ln>
              <a:noFill/>
            </a:ln>
          </p:spPr>
          <p:txBody>
            <a:bodyPr anchor="ctr"/>
            <a:lstStyle/>
            <a:p>
              <a:pPr algn="ctr"/>
              <a:endParaRPr>
                <a:cs typeface="+mn-ea"/>
                <a:sym typeface="+mn-lt"/>
              </a:endParaRPr>
            </a:p>
          </p:txBody>
        </p:sp>
        <p:sp>
          <p:nvSpPr>
            <p:cNvPr id="31" name="ValueShape"/>
            <p:cNvSpPr/>
            <p:nvPr/>
          </p:nvSpPr>
          <p:spPr>
            <a:xfrm>
              <a:off x="6588243" y="1008464"/>
              <a:ext cx="315867" cy="769697"/>
            </a:xfrm>
            <a:custGeom>
              <a:avLst/>
              <a:gdLst>
                <a:gd name="connsiteX0" fmla="*/ 30544 w 138113"/>
                <a:gd name="connsiteY0" fmla="*/ 76200 h 336550"/>
                <a:gd name="connsiteX1" fmla="*/ 102257 w 138113"/>
                <a:gd name="connsiteY1" fmla="*/ 76200 h 336550"/>
                <a:gd name="connsiteX2" fmla="*/ 116865 w 138113"/>
                <a:gd name="connsiteY2" fmla="*/ 78830 h 336550"/>
                <a:gd name="connsiteX3" fmla="*/ 128817 w 138113"/>
                <a:gd name="connsiteY3" fmla="*/ 86719 h 336550"/>
                <a:gd name="connsiteX4" fmla="*/ 135457 w 138113"/>
                <a:gd name="connsiteY4" fmla="*/ 98553 h 336550"/>
                <a:gd name="connsiteX5" fmla="*/ 138113 w 138113"/>
                <a:gd name="connsiteY5" fmla="*/ 111702 h 336550"/>
                <a:gd name="connsiteX6" fmla="*/ 138113 w 138113"/>
                <a:gd name="connsiteY6" fmla="*/ 206375 h 336550"/>
                <a:gd name="connsiteX7" fmla="*/ 135457 w 138113"/>
                <a:gd name="connsiteY7" fmla="*/ 214264 h 336550"/>
                <a:gd name="connsiteX8" fmla="*/ 127489 w 138113"/>
                <a:gd name="connsiteY8" fmla="*/ 216894 h 336550"/>
                <a:gd name="connsiteX9" fmla="*/ 120849 w 138113"/>
                <a:gd name="connsiteY9" fmla="*/ 214264 h 336550"/>
                <a:gd name="connsiteX10" fmla="*/ 118193 w 138113"/>
                <a:gd name="connsiteY10" fmla="*/ 206375 h 336550"/>
                <a:gd name="connsiteX11" fmla="*/ 118193 w 138113"/>
                <a:gd name="connsiteY11" fmla="*/ 116962 h 336550"/>
                <a:gd name="connsiteX12" fmla="*/ 115537 w 138113"/>
                <a:gd name="connsiteY12" fmla="*/ 114332 h 336550"/>
                <a:gd name="connsiteX13" fmla="*/ 111553 w 138113"/>
                <a:gd name="connsiteY13" fmla="*/ 113017 h 336550"/>
                <a:gd name="connsiteX14" fmla="*/ 107569 w 138113"/>
                <a:gd name="connsiteY14" fmla="*/ 114332 h 336550"/>
                <a:gd name="connsiteX15" fmla="*/ 106241 w 138113"/>
                <a:gd name="connsiteY15" fmla="*/ 116962 h 336550"/>
                <a:gd name="connsiteX16" fmla="*/ 106241 w 138113"/>
                <a:gd name="connsiteY16" fmla="*/ 322086 h 336550"/>
                <a:gd name="connsiteX17" fmla="*/ 100929 w 138113"/>
                <a:gd name="connsiteY17" fmla="*/ 332605 h 336550"/>
                <a:gd name="connsiteX18" fmla="*/ 90305 w 138113"/>
                <a:gd name="connsiteY18" fmla="*/ 336550 h 336550"/>
                <a:gd name="connsiteX19" fmla="*/ 79681 w 138113"/>
                <a:gd name="connsiteY19" fmla="*/ 332605 h 336550"/>
                <a:gd name="connsiteX20" fmla="*/ 75697 w 138113"/>
                <a:gd name="connsiteY20" fmla="*/ 322086 h 336550"/>
                <a:gd name="connsiteX21" fmla="*/ 75697 w 138113"/>
                <a:gd name="connsiteY21" fmla="*/ 195856 h 336550"/>
                <a:gd name="connsiteX22" fmla="*/ 73041 w 138113"/>
                <a:gd name="connsiteY22" fmla="*/ 191911 h 336550"/>
                <a:gd name="connsiteX23" fmla="*/ 69057 w 138113"/>
                <a:gd name="connsiteY23" fmla="*/ 190596 h 336550"/>
                <a:gd name="connsiteX24" fmla="*/ 65073 w 138113"/>
                <a:gd name="connsiteY24" fmla="*/ 191911 h 336550"/>
                <a:gd name="connsiteX25" fmla="*/ 62417 w 138113"/>
                <a:gd name="connsiteY25" fmla="*/ 195856 h 336550"/>
                <a:gd name="connsiteX26" fmla="*/ 62417 w 138113"/>
                <a:gd name="connsiteY26" fmla="*/ 241877 h 336550"/>
                <a:gd name="connsiteX27" fmla="*/ 62417 w 138113"/>
                <a:gd name="connsiteY27" fmla="*/ 322086 h 336550"/>
                <a:gd name="connsiteX28" fmla="*/ 57105 w 138113"/>
                <a:gd name="connsiteY28" fmla="*/ 332605 h 336550"/>
                <a:gd name="connsiteX29" fmla="*/ 46480 w 138113"/>
                <a:gd name="connsiteY29" fmla="*/ 336550 h 336550"/>
                <a:gd name="connsiteX30" fmla="*/ 35856 w 138113"/>
                <a:gd name="connsiteY30" fmla="*/ 332605 h 336550"/>
                <a:gd name="connsiteX31" fmla="*/ 31872 w 138113"/>
                <a:gd name="connsiteY31" fmla="*/ 322086 h 336550"/>
                <a:gd name="connsiteX32" fmla="*/ 31872 w 138113"/>
                <a:gd name="connsiteY32" fmla="*/ 116962 h 336550"/>
                <a:gd name="connsiteX33" fmla="*/ 29216 w 138113"/>
                <a:gd name="connsiteY33" fmla="*/ 114332 h 336550"/>
                <a:gd name="connsiteX34" fmla="*/ 26560 w 138113"/>
                <a:gd name="connsiteY34" fmla="*/ 113017 h 336550"/>
                <a:gd name="connsiteX35" fmla="*/ 22576 w 138113"/>
                <a:gd name="connsiteY35" fmla="*/ 114332 h 336550"/>
                <a:gd name="connsiteX36" fmla="*/ 19920 w 138113"/>
                <a:gd name="connsiteY36" fmla="*/ 116962 h 336550"/>
                <a:gd name="connsiteX37" fmla="*/ 19920 w 138113"/>
                <a:gd name="connsiteY37" fmla="*/ 206375 h 336550"/>
                <a:gd name="connsiteX38" fmla="*/ 17264 w 138113"/>
                <a:gd name="connsiteY38" fmla="*/ 214264 h 336550"/>
                <a:gd name="connsiteX39" fmla="*/ 10624 w 138113"/>
                <a:gd name="connsiteY39" fmla="*/ 216894 h 336550"/>
                <a:gd name="connsiteX40" fmla="*/ 2656 w 138113"/>
                <a:gd name="connsiteY40" fmla="*/ 214264 h 336550"/>
                <a:gd name="connsiteX41" fmla="*/ 0 w 138113"/>
                <a:gd name="connsiteY41" fmla="*/ 206375 h 336550"/>
                <a:gd name="connsiteX42" fmla="*/ 0 w 138113"/>
                <a:gd name="connsiteY42" fmla="*/ 111702 h 336550"/>
                <a:gd name="connsiteX43" fmla="*/ 1328 w 138113"/>
                <a:gd name="connsiteY43" fmla="*/ 98553 h 336550"/>
                <a:gd name="connsiteX44" fmla="*/ 7968 w 138113"/>
                <a:gd name="connsiteY44" fmla="*/ 86719 h 336550"/>
                <a:gd name="connsiteX45" fmla="*/ 17264 w 138113"/>
                <a:gd name="connsiteY45" fmla="*/ 78830 h 336550"/>
                <a:gd name="connsiteX46" fmla="*/ 30544 w 138113"/>
                <a:gd name="connsiteY46" fmla="*/ 76200 h 336550"/>
                <a:gd name="connsiteX47" fmla="*/ 69057 w 138113"/>
                <a:gd name="connsiteY47" fmla="*/ 0 h 336550"/>
                <a:gd name="connsiteX48" fmla="*/ 92489 w 138113"/>
                <a:gd name="connsiteY48" fmla="*/ 9335 h 336550"/>
                <a:gd name="connsiteX49" fmla="*/ 101601 w 138113"/>
                <a:gd name="connsiteY49" fmla="*/ 33338 h 336550"/>
                <a:gd name="connsiteX50" fmla="*/ 98998 w 138113"/>
                <a:gd name="connsiteY50" fmla="*/ 46673 h 336550"/>
                <a:gd name="connsiteX51" fmla="*/ 92489 w 138113"/>
                <a:gd name="connsiteY51" fmla="*/ 57341 h 336550"/>
                <a:gd name="connsiteX52" fmla="*/ 82075 w 138113"/>
                <a:gd name="connsiteY52" fmla="*/ 64008 h 336550"/>
                <a:gd name="connsiteX53" fmla="*/ 69057 w 138113"/>
                <a:gd name="connsiteY53" fmla="*/ 66675 h 336550"/>
                <a:gd name="connsiteX54" fmla="*/ 56040 w 138113"/>
                <a:gd name="connsiteY54" fmla="*/ 64008 h 336550"/>
                <a:gd name="connsiteX55" fmla="*/ 45625 w 138113"/>
                <a:gd name="connsiteY55" fmla="*/ 57341 h 336550"/>
                <a:gd name="connsiteX56" fmla="*/ 39117 w 138113"/>
                <a:gd name="connsiteY56" fmla="*/ 46673 h 336550"/>
                <a:gd name="connsiteX57" fmla="*/ 36513 w 138113"/>
                <a:gd name="connsiteY57" fmla="*/ 33338 h 336550"/>
                <a:gd name="connsiteX58" fmla="*/ 39117 w 138113"/>
                <a:gd name="connsiteY58" fmla="*/ 20003 h 336550"/>
                <a:gd name="connsiteX59" fmla="*/ 45625 w 138113"/>
                <a:gd name="connsiteY59" fmla="*/ 9335 h 336550"/>
                <a:gd name="connsiteX60" fmla="*/ 56040 w 138113"/>
                <a:gd name="connsiteY60" fmla="*/ 2667 h 336550"/>
                <a:gd name="connsiteX61" fmla="*/ 69057 w 138113"/>
                <a:gd name="connsiteY61"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38113" h="336550">
                  <a:moveTo>
                    <a:pt x="30544" y="76200"/>
                  </a:moveTo>
                  <a:lnTo>
                    <a:pt x="102257" y="76200"/>
                  </a:lnTo>
                  <a:cubicBezTo>
                    <a:pt x="107569" y="76200"/>
                    <a:pt x="112881" y="77515"/>
                    <a:pt x="116865" y="78830"/>
                  </a:cubicBezTo>
                  <a:cubicBezTo>
                    <a:pt x="122177" y="81460"/>
                    <a:pt x="124833" y="84089"/>
                    <a:pt x="128817" y="86719"/>
                  </a:cubicBezTo>
                  <a:cubicBezTo>
                    <a:pt x="131473" y="90664"/>
                    <a:pt x="134129" y="94609"/>
                    <a:pt x="135457" y="98553"/>
                  </a:cubicBezTo>
                  <a:cubicBezTo>
                    <a:pt x="136785" y="102498"/>
                    <a:pt x="138113" y="106443"/>
                    <a:pt x="138113" y="111702"/>
                  </a:cubicBezTo>
                  <a:cubicBezTo>
                    <a:pt x="138113" y="206375"/>
                    <a:pt x="138113" y="206375"/>
                    <a:pt x="138113" y="206375"/>
                  </a:cubicBezTo>
                  <a:cubicBezTo>
                    <a:pt x="138113" y="209005"/>
                    <a:pt x="136785" y="211635"/>
                    <a:pt x="135457" y="214264"/>
                  </a:cubicBezTo>
                  <a:cubicBezTo>
                    <a:pt x="132801" y="215579"/>
                    <a:pt x="130145" y="216894"/>
                    <a:pt x="127489" y="216894"/>
                  </a:cubicBezTo>
                  <a:cubicBezTo>
                    <a:pt x="124833" y="216894"/>
                    <a:pt x="123505" y="215579"/>
                    <a:pt x="120849" y="214264"/>
                  </a:cubicBezTo>
                  <a:cubicBezTo>
                    <a:pt x="118193" y="211635"/>
                    <a:pt x="118193" y="209005"/>
                    <a:pt x="118193" y="206375"/>
                  </a:cubicBezTo>
                  <a:cubicBezTo>
                    <a:pt x="118193" y="116962"/>
                    <a:pt x="118193" y="116962"/>
                    <a:pt x="118193" y="116962"/>
                  </a:cubicBezTo>
                  <a:cubicBezTo>
                    <a:pt x="118193" y="115647"/>
                    <a:pt x="116865" y="114332"/>
                    <a:pt x="115537" y="114332"/>
                  </a:cubicBezTo>
                  <a:cubicBezTo>
                    <a:pt x="114209" y="114332"/>
                    <a:pt x="112881" y="113017"/>
                    <a:pt x="111553" y="113017"/>
                  </a:cubicBezTo>
                  <a:cubicBezTo>
                    <a:pt x="110225" y="113017"/>
                    <a:pt x="110225" y="114332"/>
                    <a:pt x="107569" y="114332"/>
                  </a:cubicBezTo>
                  <a:cubicBezTo>
                    <a:pt x="106241" y="114332"/>
                    <a:pt x="106241" y="115647"/>
                    <a:pt x="106241" y="116962"/>
                  </a:cubicBezTo>
                  <a:cubicBezTo>
                    <a:pt x="106241" y="322086"/>
                    <a:pt x="106241" y="322086"/>
                    <a:pt x="106241" y="322086"/>
                  </a:cubicBezTo>
                  <a:cubicBezTo>
                    <a:pt x="106241" y="326031"/>
                    <a:pt x="104913" y="329976"/>
                    <a:pt x="100929" y="332605"/>
                  </a:cubicBezTo>
                  <a:cubicBezTo>
                    <a:pt x="98273" y="335235"/>
                    <a:pt x="95617" y="336550"/>
                    <a:pt x="90305" y="336550"/>
                  </a:cubicBezTo>
                  <a:cubicBezTo>
                    <a:pt x="86321" y="336550"/>
                    <a:pt x="83665" y="335235"/>
                    <a:pt x="79681" y="332605"/>
                  </a:cubicBezTo>
                  <a:cubicBezTo>
                    <a:pt x="77025" y="328661"/>
                    <a:pt x="75697" y="326031"/>
                    <a:pt x="75697" y="322086"/>
                  </a:cubicBezTo>
                  <a:cubicBezTo>
                    <a:pt x="75697" y="195856"/>
                    <a:pt x="75697" y="195856"/>
                    <a:pt x="75697" y="195856"/>
                  </a:cubicBezTo>
                  <a:cubicBezTo>
                    <a:pt x="75697" y="194541"/>
                    <a:pt x="74369" y="193226"/>
                    <a:pt x="73041" y="191911"/>
                  </a:cubicBezTo>
                  <a:cubicBezTo>
                    <a:pt x="71713" y="191911"/>
                    <a:pt x="70385" y="190596"/>
                    <a:pt x="69057" y="190596"/>
                  </a:cubicBezTo>
                  <a:cubicBezTo>
                    <a:pt x="69057" y="190596"/>
                    <a:pt x="66401" y="191911"/>
                    <a:pt x="65073" y="191911"/>
                  </a:cubicBezTo>
                  <a:cubicBezTo>
                    <a:pt x="62417" y="193226"/>
                    <a:pt x="62417" y="194541"/>
                    <a:pt x="62417" y="195856"/>
                  </a:cubicBezTo>
                  <a:cubicBezTo>
                    <a:pt x="62417" y="241877"/>
                    <a:pt x="62417" y="241877"/>
                    <a:pt x="62417" y="241877"/>
                  </a:cubicBezTo>
                  <a:cubicBezTo>
                    <a:pt x="62417" y="322086"/>
                    <a:pt x="62417" y="322086"/>
                    <a:pt x="62417" y="322086"/>
                  </a:cubicBezTo>
                  <a:cubicBezTo>
                    <a:pt x="62417" y="326031"/>
                    <a:pt x="61089" y="328661"/>
                    <a:pt x="57105" y="332605"/>
                  </a:cubicBezTo>
                  <a:cubicBezTo>
                    <a:pt x="54449" y="335235"/>
                    <a:pt x="50464" y="336550"/>
                    <a:pt x="46480" y="336550"/>
                  </a:cubicBezTo>
                  <a:cubicBezTo>
                    <a:pt x="42496" y="336550"/>
                    <a:pt x="38512" y="335235"/>
                    <a:pt x="35856" y="332605"/>
                  </a:cubicBezTo>
                  <a:cubicBezTo>
                    <a:pt x="33200" y="329976"/>
                    <a:pt x="31872" y="326031"/>
                    <a:pt x="31872" y="322086"/>
                  </a:cubicBezTo>
                  <a:cubicBezTo>
                    <a:pt x="31872" y="116962"/>
                    <a:pt x="31872" y="116962"/>
                    <a:pt x="31872" y="116962"/>
                  </a:cubicBezTo>
                  <a:cubicBezTo>
                    <a:pt x="31872" y="115647"/>
                    <a:pt x="30544" y="114332"/>
                    <a:pt x="29216" y="114332"/>
                  </a:cubicBezTo>
                  <a:cubicBezTo>
                    <a:pt x="27888" y="114332"/>
                    <a:pt x="26560" y="113017"/>
                    <a:pt x="26560" y="113017"/>
                  </a:cubicBezTo>
                  <a:cubicBezTo>
                    <a:pt x="25232" y="113017"/>
                    <a:pt x="23904" y="114332"/>
                    <a:pt x="22576" y="114332"/>
                  </a:cubicBezTo>
                  <a:cubicBezTo>
                    <a:pt x="21248" y="114332"/>
                    <a:pt x="19920" y="115647"/>
                    <a:pt x="19920" y="116962"/>
                  </a:cubicBezTo>
                  <a:cubicBezTo>
                    <a:pt x="19920" y="206375"/>
                    <a:pt x="19920" y="206375"/>
                    <a:pt x="19920" y="206375"/>
                  </a:cubicBezTo>
                  <a:cubicBezTo>
                    <a:pt x="19920" y="209005"/>
                    <a:pt x="19920" y="211635"/>
                    <a:pt x="17264" y="214264"/>
                  </a:cubicBezTo>
                  <a:cubicBezTo>
                    <a:pt x="14608" y="215579"/>
                    <a:pt x="13280" y="216894"/>
                    <a:pt x="10624" y="216894"/>
                  </a:cubicBezTo>
                  <a:cubicBezTo>
                    <a:pt x="7968" y="216894"/>
                    <a:pt x="5312" y="215579"/>
                    <a:pt x="2656" y="214264"/>
                  </a:cubicBezTo>
                  <a:cubicBezTo>
                    <a:pt x="1328" y="211635"/>
                    <a:pt x="0" y="209005"/>
                    <a:pt x="0" y="206375"/>
                  </a:cubicBezTo>
                  <a:cubicBezTo>
                    <a:pt x="0" y="111702"/>
                    <a:pt x="0" y="111702"/>
                    <a:pt x="0" y="111702"/>
                  </a:cubicBezTo>
                  <a:cubicBezTo>
                    <a:pt x="0" y="106443"/>
                    <a:pt x="0" y="102498"/>
                    <a:pt x="1328" y="98553"/>
                  </a:cubicBezTo>
                  <a:cubicBezTo>
                    <a:pt x="2656" y="94609"/>
                    <a:pt x="5312" y="90664"/>
                    <a:pt x="7968" y="86719"/>
                  </a:cubicBezTo>
                  <a:cubicBezTo>
                    <a:pt x="9296" y="84089"/>
                    <a:pt x="13280" y="81460"/>
                    <a:pt x="17264" y="78830"/>
                  </a:cubicBezTo>
                  <a:cubicBezTo>
                    <a:pt x="19920" y="77515"/>
                    <a:pt x="25232" y="76200"/>
                    <a:pt x="30544" y="76200"/>
                  </a:cubicBezTo>
                  <a:close/>
                  <a:moveTo>
                    <a:pt x="69057" y="0"/>
                  </a:moveTo>
                  <a:cubicBezTo>
                    <a:pt x="78169" y="0"/>
                    <a:pt x="85980" y="2667"/>
                    <a:pt x="92489" y="9335"/>
                  </a:cubicBezTo>
                  <a:cubicBezTo>
                    <a:pt x="98998" y="16002"/>
                    <a:pt x="101601" y="24003"/>
                    <a:pt x="101601" y="33338"/>
                  </a:cubicBezTo>
                  <a:cubicBezTo>
                    <a:pt x="101601" y="38672"/>
                    <a:pt x="101601" y="42672"/>
                    <a:pt x="98998" y="46673"/>
                  </a:cubicBezTo>
                  <a:cubicBezTo>
                    <a:pt x="97696" y="50673"/>
                    <a:pt x="95092" y="54674"/>
                    <a:pt x="92489" y="57341"/>
                  </a:cubicBezTo>
                  <a:cubicBezTo>
                    <a:pt x="89885" y="60008"/>
                    <a:pt x="85980" y="62675"/>
                    <a:pt x="82075" y="64008"/>
                  </a:cubicBezTo>
                  <a:cubicBezTo>
                    <a:pt x="78169" y="66675"/>
                    <a:pt x="72962" y="66675"/>
                    <a:pt x="69057" y="66675"/>
                  </a:cubicBezTo>
                  <a:cubicBezTo>
                    <a:pt x="63850" y="66675"/>
                    <a:pt x="59945" y="66675"/>
                    <a:pt x="56040" y="64008"/>
                  </a:cubicBezTo>
                  <a:cubicBezTo>
                    <a:pt x="52134" y="62675"/>
                    <a:pt x="48229" y="60008"/>
                    <a:pt x="45625" y="57341"/>
                  </a:cubicBezTo>
                  <a:cubicBezTo>
                    <a:pt x="43022" y="54674"/>
                    <a:pt x="40418" y="50673"/>
                    <a:pt x="39117" y="46673"/>
                  </a:cubicBezTo>
                  <a:cubicBezTo>
                    <a:pt x="37815" y="42672"/>
                    <a:pt x="36513" y="38672"/>
                    <a:pt x="36513" y="33338"/>
                  </a:cubicBezTo>
                  <a:cubicBezTo>
                    <a:pt x="36513" y="29337"/>
                    <a:pt x="37815" y="25337"/>
                    <a:pt x="39117" y="20003"/>
                  </a:cubicBezTo>
                  <a:cubicBezTo>
                    <a:pt x="40418" y="16002"/>
                    <a:pt x="43022" y="13335"/>
                    <a:pt x="45625" y="9335"/>
                  </a:cubicBezTo>
                  <a:cubicBezTo>
                    <a:pt x="48229" y="6668"/>
                    <a:pt x="52134" y="4001"/>
                    <a:pt x="56040" y="2667"/>
                  </a:cubicBezTo>
                  <a:cubicBezTo>
                    <a:pt x="59945" y="1334"/>
                    <a:pt x="63850" y="0"/>
                    <a:pt x="69057" y="0"/>
                  </a:cubicBezTo>
                  <a:close/>
                </a:path>
              </a:pathLst>
            </a:custGeom>
            <a:solidFill>
              <a:schemeClr val="lt1">
                <a:lumMod val="85000"/>
              </a:schemeClr>
            </a:solidFill>
            <a:ln>
              <a:noFill/>
            </a:ln>
          </p:spPr>
          <p:txBody>
            <a:bodyPr anchor="ctr"/>
            <a:lstStyle/>
            <a:p>
              <a:pPr algn="ctr"/>
              <a:endParaRPr>
                <a:cs typeface="+mn-ea"/>
                <a:sym typeface="+mn-lt"/>
              </a:endParaRPr>
            </a:p>
          </p:txBody>
        </p:sp>
        <p:sp>
          <p:nvSpPr>
            <p:cNvPr id="32" name="ValueShape"/>
            <p:cNvSpPr/>
            <p:nvPr/>
          </p:nvSpPr>
          <p:spPr>
            <a:xfrm>
              <a:off x="7159743" y="1008464"/>
              <a:ext cx="315867" cy="769697"/>
            </a:xfrm>
            <a:custGeom>
              <a:avLst/>
              <a:gdLst>
                <a:gd name="connsiteX0" fmla="*/ 30544 w 138113"/>
                <a:gd name="connsiteY0" fmla="*/ 76200 h 336550"/>
                <a:gd name="connsiteX1" fmla="*/ 102257 w 138113"/>
                <a:gd name="connsiteY1" fmla="*/ 76200 h 336550"/>
                <a:gd name="connsiteX2" fmla="*/ 116865 w 138113"/>
                <a:gd name="connsiteY2" fmla="*/ 78830 h 336550"/>
                <a:gd name="connsiteX3" fmla="*/ 128817 w 138113"/>
                <a:gd name="connsiteY3" fmla="*/ 86719 h 336550"/>
                <a:gd name="connsiteX4" fmla="*/ 135457 w 138113"/>
                <a:gd name="connsiteY4" fmla="*/ 98553 h 336550"/>
                <a:gd name="connsiteX5" fmla="*/ 138113 w 138113"/>
                <a:gd name="connsiteY5" fmla="*/ 111702 h 336550"/>
                <a:gd name="connsiteX6" fmla="*/ 138113 w 138113"/>
                <a:gd name="connsiteY6" fmla="*/ 206375 h 336550"/>
                <a:gd name="connsiteX7" fmla="*/ 135457 w 138113"/>
                <a:gd name="connsiteY7" fmla="*/ 214264 h 336550"/>
                <a:gd name="connsiteX8" fmla="*/ 127489 w 138113"/>
                <a:gd name="connsiteY8" fmla="*/ 216894 h 336550"/>
                <a:gd name="connsiteX9" fmla="*/ 120849 w 138113"/>
                <a:gd name="connsiteY9" fmla="*/ 214264 h 336550"/>
                <a:gd name="connsiteX10" fmla="*/ 118193 w 138113"/>
                <a:gd name="connsiteY10" fmla="*/ 206375 h 336550"/>
                <a:gd name="connsiteX11" fmla="*/ 118193 w 138113"/>
                <a:gd name="connsiteY11" fmla="*/ 116962 h 336550"/>
                <a:gd name="connsiteX12" fmla="*/ 115537 w 138113"/>
                <a:gd name="connsiteY12" fmla="*/ 114332 h 336550"/>
                <a:gd name="connsiteX13" fmla="*/ 111553 w 138113"/>
                <a:gd name="connsiteY13" fmla="*/ 113017 h 336550"/>
                <a:gd name="connsiteX14" fmla="*/ 107569 w 138113"/>
                <a:gd name="connsiteY14" fmla="*/ 114332 h 336550"/>
                <a:gd name="connsiteX15" fmla="*/ 106241 w 138113"/>
                <a:gd name="connsiteY15" fmla="*/ 116962 h 336550"/>
                <a:gd name="connsiteX16" fmla="*/ 106241 w 138113"/>
                <a:gd name="connsiteY16" fmla="*/ 322086 h 336550"/>
                <a:gd name="connsiteX17" fmla="*/ 100929 w 138113"/>
                <a:gd name="connsiteY17" fmla="*/ 332605 h 336550"/>
                <a:gd name="connsiteX18" fmla="*/ 90305 w 138113"/>
                <a:gd name="connsiteY18" fmla="*/ 336550 h 336550"/>
                <a:gd name="connsiteX19" fmla="*/ 79681 w 138113"/>
                <a:gd name="connsiteY19" fmla="*/ 332605 h 336550"/>
                <a:gd name="connsiteX20" fmla="*/ 75697 w 138113"/>
                <a:gd name="connsiteY20" fmla="*/ 322086 h 336550"/>
                <a:gd name="connsiteX21" fmla="*/ 75697 w 138113"/>
                <a:gd name="connsiteY21" fmla="*/ 195856 h 336550"/>
                <a:gd name="connsiteX22" fmla="*/ 73041 w 138113"/>
                <a:gd name="connsiteY22" fmla="*/ 191911 h 336550"/>
                <a:gd name="connsiteX23" fmla="*/ 69057 w 138113"/>
                <a:gd name="connsiteY23" fmla="*/ 190596 h 336550"/>
                <a:gd name="connsiteX24" fmla="*/ 65073 w 138113"/>
                <a:gd name="connsiteY24" fmla="*/ 191911 h 336550"/>
                <a:gd name="connsiteX25" fmla="*/ 62417 w 138113"/>
                <a:gd name="connsiteY25" fmla="*/ 195856 h 336550"/>
                <a:gd name="connsiteX26" fmla="*/ 62417 w 138113"/>
                <a:gd name="connsiteY26" fmla="*/ 241877 h 336550"/>
                <a:gd name="connsiteX27" fmla="*/ 62417 w 138113"/>
                <a:gd name="connsiteY27" fmla="*/ 322086 h 336550"/>
                <a:gd name="connsiteX28" fmla="*/ 57105 w 138113"/>
                <a:gd name="connsiteY28" fmla="*/ 332605 h 336550"/>
                <a:gd name="connsiteX29" fmla="*/ 46480 w 138113"/>
                <a:gd name="connsiteY29" fmla="*/ 336550 h 336550"/>
                <a:gd name="connsiteX30" fmla="*/ 35856 w 138113"/>
                <a:gd name="connsiteY30" fmla="*/ 332605 h 336550"/>
                <a:gd name="connsiteX31" fmla="*/ 31872 w 138113"/>
                <a:gd name="connsiteY31" fmla="*/ 322086 h 336550"/>
                <a:gd name="connsiteX32" fmla="*/ 31872 w 138113"/>
                <a:gd name="connsiteY32" fmla="*/ 116962 h 336550"/>
                <a:gd name="connsiteX33" fmla="*/ 29216 w 138113"/>
                <a:gd name="connsiteY33" fmla="*/ 114332 h 336550"/>
                <a:gd name="connsiteX34" fmla="*/ 26560 w 138113"/>
                <a:gd name="connsiteY34" fmla="*/ 113017 h 336550"/>
                <a:gd name="connsiteX35" fmla="*/ 22576 w 138113"/>
                <a:gd name="connsiteY35" fmla="*/ 114332 h 336550"/>
                <a:gd name="connsiteX36" fmla="*/ 19920 w 138113"/>
                <a:gd name="connsiteY36" fmla="*/ 116962 h 336550"/>
                <a:gd name="connsiteX37" fmla="*/ 19920 w 138113"/>
                <a:gd name="connsiteY37" fmla="*/ 206375 h 336550"/>
                <a:gd name="connsiteX38" fmla="*/ 17264 w 138113"/>
                <a:gd name="connsiteY38" fmla="*/ 214264 h 336550"/>
                <a:gd name="connsiteX39" fmla="*/ 10624 w 138113"/>
                <a:gd name="connsiteY39" fmla="*/ 216894 h 336550"/>
                <a:gd name="connsiteX40" fmla="*/ 2656 w 138113"/>
                <a:gd name="connsiteY40" fmla="*/ 214264 h 336550"/>
                <a:gd name="connsiteX41" fmla="*/ 0 w 138113"/>
                <a:gd name="connsiteY41" fmla="*/ 206375 h 336550"/>
                <a:gd name="connsiteX42" fmla="*/ 0 w 138113"/>
                <a:gd name="connsiteY42" fmla="*/ 111702 h 336550"/>
                <a:gd name="connsiteX43" fmla="*/ 1328 w 138113"/>
                <a:gd name="connsiteY43" fmla="*/ 98553 h 336550"/>
                <a:gd name="connsiteX44" fmla="*/ 7968 w 138113"/>
                <a:gd name="connsiteY44" fmla="*/ 86719 h 336550"/>
                <a:gd name="connsiteX45" fmla="*/ 17264 w 138113"/>
                <a:gd name="connsiteY45" fmla="*/ 78830 h 336550"/>
                <a:gd name="connsiteX46" fmla="*/ 30544 w 138113"/>
                <a:gd name="connsiteY46" fmla="*/ 76200 h 336550"/>
                <a:gd name="connsiteX47" fmla="*/ 69057 w 138113"/>
                <a:gd name="connsiteY47" fmla="*/ 0 h 336550"/>
                <a:gd name="connsiteX48" fmla="*/ 92489 w 138113"/>
                <a:gd name="connsiteY48" fmla="*/ 9335 h 336550"/>
                <a:gd name="connsiteX49" fmla="*/ 101601 w 138113"/>
                <a:gd name="connsiteY49" fmla="*/ 33338 h 336550"/>
                <a:gd name="connsiteX50" fmla="*/ 98998 w 138113"/>
                <a:gd name="connsiteY50" fmla="*/ 46673 h 336550"/>
                <a:gd name="connsiteX51" fmla="*/ 92489 w 138113"/>
                <a:gd name="connsiteY51" fmla="*/ 57341 h 336550"/>
                <a:gd name="connsiteX52" fmla="*/ 82075 w 138113"/>
                <a:gd name="connsiteY52" fmla="*/ 64008 h 336550"/>
                <a:gd name="connsiteX53" fmla="*/ 69057 w 138113"/>
                <a:gd name="connsiteY53" fmla="*/ 66675 h 336550"/>
                <a:gd name="connsiteX54" fmla="*/ 56040 w 138113"/>
                <a:gd name="connsiteY54" fmla="*/ 64008 h 336550"/>
                <a:gd name="connsiteX55" fmla="*/ 45625 w 138113"/>
                <a:gd name="connsiteY55" fmla="*/ 57341 h 336550"/>
                <a:gd name="connsiteX56" fmla="*/ 39117 w 138113"/>
                <a:gd name="connsiteY56" fmla="*/ 46673 h 336550"/>
                <a:gd name="connsiteX57" fmla="*/ 36513 w 138113"/>
                <a:gd name="connsiteY57" fmla="*/ 33338 h 336550"/>
                <a:gd name="connsiteX58" fmla="*/ 39117 w 138113"/>
                <a:gd name="connsiteY58" fmla="*/ 20003 h 336550"/>
                <a:gd name="connsiteX59" fmla="*/ 45625 w 138113"/>
                <a:gd name="connsiteY59" fmla="*/ 9335 h 336550"/>
                <a:gd name="connsiteX60" fmla="*/ 56040 w 138113"/>
                <a:gd name="connsiteY60" fmla="*/ 2667 h 336550"/>
                <a:gd name="connsiteX61" fmla="*/ 69057 w 138113"/>
                <a:gd name="connsiteY61"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38113" h="336550">
                  <a:moveTo>
                    <a:pt x="30544" y="76200"/>
                  </a:moveTo>
                  <a:lnTo>
                    <a:pt x="102257" y="76200"/>
                  </a:lnTo>
                  <a:cubicBezTo>
                    <a:pt x="107569" y="76200"/>
                    <a:pt x="112881" y="77515"/>
                    <a:pt x="116865" y="78830"/>
                  </a:cubicBezTo>
                  <a:cubicBezTo>
                    <a:pt x="122177" y="81460"/>
                    <a:pt x="124833" y="84089"/>
                    <a:pt x="128817" y="86719"/>
                  </a:cubicBezTo>
                  <a:cubicBezTo>
                    <a:pt x="131473" y="90664"/>
                    <a:pt x="134129" y="94609"/>
                    <a:pt x="135457" y="98553"/>
                  </a:cubicBezTo>
                  <a:cubicBezTo>
                    <a:pt x="136785" y="102498"/>
                    <a:pt x="138113" y="106443"/>
                    <a:pt x="138113" y="111702"/>
                  </a:cubicBezTo>
                  <a:cubicBezTo>
                    <a:pt x="138113" y="206375"/>
                    <a:pt x="138113" y="206375"/>
                    <a:pt x="138113" y="206375"/>
                  </a:cubicBezTo>
                  <a:cubicBezTo>
                    <a:pt x="138113" y="209005"/>
                    <a:pt x="136785" y="211635"/>
                    <a:pt x="135457" y="214264"/>
                  </a:cubicBezTo>
                  <a:cubicBezTo>
                    <a:pt x="132801" y="215579"/>
                    <a:pt x="130145" y="216894"/>
                    <a:pt x="127489" y="216894"/>
                  </a:cubicBezTo>
                  <a:cubicBezTo>
                    <a:pt x="124833" y="216894"/>
                    <a:pt x="123505" y="215579"/>
                    <a:pt x="120849" y="214264"/>
                  </a:cubicBezTo>
                  <a:cubicBezTo>
                    <a:pt x="118193" y="211635"/>
                    <a:pt x="118193" y="209005"/>
                    <a:pt x="118193" y="206375"/>
                  </a:cubicBezTo>
                  <a:cubicBezTo>
                    <a:pt x="118193" y="116962"/>
                    <a:pt x="118193" y="116962"/>
                    <a:pt x="118193" y="116962"/>
                  </a:cubicBezTo>
                  <a:cubicBezTo>
                    <a:pt x="118193" y="115647"/>
                    <a:pt x="116865" y="114332"/>
                    <a:pt x="115537" y="114332"/>
                  </a:cubicBezTo>
                  <a:cubicBezTo>
                    <a:pt x="114209" y="114332"/>
                    <a:pt x="112881" y="113017"/>
                    <a:pt x="111553" y="113017"/>
                  </a:cubicBezTo>
                  <a:cubicBezTo>
                    <a:pt x="110225" y="113017"/>
                    <a:pt x="110225" y="114332"/>
                    <a:pt x="107569" y="114332"/>
                  </a:cubicBezTo>
                  <a:cubicBezTo>
                    <a:pt x="106241" y="114332"/>
                    <a:pt x="106241" y="115647"/>
                    <a:pt x="106241" y="116962"/>
                  </a:cubicBezTo>
                  <a:cubicBezTo>
                    <a:pt x="106241" y="322086"/>
                    <a:pt x="106241" y="322086"/>
                    <a:pt x="106241" y="322086"/>
                  </a:cubicBezTo>
                  <a:cubicBezTo>
                    <a:pt x="106241" y="326031"/>
                    <a:pt x="104913" y="329976"/>
                    <a:pt x="100929" y="332605"/>
                  </a:cubicBezTo>
                  <a:cubicBezTo>
                    <a:pt x="98273" y="335235"/>
                    <a:pt x="95617" y="336550"/>
                    <a:pt x="90305" y="336550"/>
                  </a:cubicBezTo>
                  <a:cubicBezTo>
                    <a:pt x="86321" y="336550"/>
                    <a:pt x="83665" y="335235"/>
                    <a:pt x="79681" y="332605"/>
                  </a:cubicBezTo>
                  <a:cubicBezTo>
                    <a:pt x="77025" y="328661"/>
                    <a:pt x="75697" y="326031"/>
                    <a:pt x="75697" y="322086"/>
                  </a:cubicBezTo>
                  <a:cubicBezTo>
                    <a:pt x="75697" y="195856"/>
                    <a:pt x="75697" y="195856"/>
                    <a:pt x="75697" y="195856"/>
                  </a:cubicBezTo>
                  <a:cubicBezTo>
                    <a:pt x="75697" y="194541"/>
                    <a:pt x="74369" y="193226"/>
                    <a:pt x="73041" y="191911"/>
                  </a:cubicBezTo>
                  <a:cubicBezTo>
                    <a:pt x="71713" y="191911"/>
                    <a:pt x="70385" y="190596"/>
                    <a:pt x="69057" y="190596"/>
                  </a:cubicBezTo>
                  <a:cubicBezTo>
                    <a:pt x="69057" y="190596"/>
                    <a:pt x="66401" y="191911"/>
                    <a:pt x="65073" y="191911"/>
                  </a:cubicBezTo>
                  <a:cubicBezTo>
                    <a:pt x="62417" y="193226"/>
                    <a:pt x="62417" y="194541"/>
                    <a:pt x="62417" y="195856"/>
                  </a:cubicBezTo>
                  <a:cubicBezTo>
                    <a:pt x="62417" y="241877"/>
                    <a:pt x="62417" y="241877"/>
                    <a:pt x="62417" y="241877"/>
                  </a:cubicBezTo>
                  <a:cubicBezTo>
                    <a:pt x="62417" y="322086"/>
                    <a:pt x="62417" y="322086"/>
                    <a:pt x="62417" y="322086"/>
                  </a:cubicBezTo>
                  <a:cubicBezTo>
                    <a:pt x="62417" y="326031"/>
                    <a:pt x="61089" y="328661"/>
                    <a:pt x="57105" y="332605"/>
                  </a:cubicBezTo>
                  <a:cubicBezTo>
                    <a:pt x="54449" y="335235"/>
                    <a:pt x="50464" y="336550"/>
                    <a:pt x="46480" y="336550"/>
                  </a:cubicBezTo>
                  <a:cubicBezTo>
                    <a:pt x="42496" y="336550"/>
                    <a:pt x="38512" y="335235"/>
                    <a:pt x="35856" y="332605"/>
                  </a:cubicBezTo>
                  <a:cubicBezTo>
                    <a:pt x="33200" y="329976"/>
                    <a:pt x="31872" y="326031"/>
                    <a:pt x="31872" y="322086"/>
                  </a:cubicBezTo>
                  <a:cubicBezTo>
                    <a:pt x="31872" y="116962"/>
                    <a:pt x="31872" y="116962"/>
                    <a:pt x="31872" y="116962"/>
                  </a:cubicBezTo>
                  <a:cubicBezTo>
                    <a:pt x="31872" y="115647"/>
                    <a:pt x="30544" y="114332"/>
                    <a:pt x="29216" y="114332"/>
                  </a:cubicBezTo>
                  <a:cubicBezTo>
                    <a:pt x="27888" y="114332"/>
                    <a:pt x="26560" y="113017"/>
                    <a:pt x="26560" y="113017"/>
                  </a:cubicBezTo>
                  <a:cubicBezTo>
                    <a:pt x="25232" y="113017"/>
                    <a:pt x="23904" y="114332"/>
                    <a:pt x="22576" y="114332"/>
                  </a:cubicBezTo>
                  <a:cubicBezTo>
                    <a:pt x="21248" y="114332"/>
                    <a:pt x="19920" y="115647"/>
                    <a:pt x="19920" y="116962"/>
                  </a:cubicBezTo>
                  <a:cubicBezTo>
                    <a:pt x="19920" y="206375"/>
                    <a:pt x="19920" y="206375"/>
                    <a:pt x="19920" y="206375"/>
                  </a:cubicBezTo>
                  <a:cubicBezTo>
                    <a:pt x="19920" y="209005"/>
                    <a:pt x="19920" y="211635"/>
                    <a:pt x="17264" y="214264"/>
                  </a:cubicBezTo>
                  <a:cubicBezTo>
                    <a:pt x="14608" y="215579"/>
                    <a:pt x="13280" y="216894"/>
                    <a:pt x="10624" y="216894"/>
                  </a:cubicBezTo>
                  <a:cubicBezTo>
                    <a:pt x="7968" y="216894"/>
                    <a:pt x="5312" y="215579"/>
                    <a:pt x="2656" y="214264"/>
                  </a:cubicBezTo>
                  <a:cubicBezTo>
                    <a:pt x="1328" y="211635"/>
                    <a:pt x="0" y="209005"/>
                    <a:pt x="0" y="206375"/>
                  </a:cubicBezTo>
                  <a:cubicBezTo>
                    <a:pt x="0" y="111702"/>
                    <a:pt x="0" y="111702"/>
                    <a:pt x="0" y="111702"/>
                  </a:cubicBezTo>
                  <a:cubicBezTo>
                    <a:pt x="0" y="106443"/>
                    <a:pt x="0" y="102498"/>
                    <a:pt x="1328" y="98553"/>
                  </a:cubicBezTo>
                  <a:cubicBezTo>
                    <a:pt x="2656" y="94609"/>
                    <a:pt x="5312" y="90664"/>
                    <a:pt x="7968" y="86719"/>
                  </a:cubicBezTo>
                  <a:cubicBezTo>
                    <a:pt x="9296" y="84089"/>
                    <a:pt x="13280" y="81460"/>
                    <a:pt x="17264" y="78830"/>
                  </a:cubicBezTo>
                  <a:cubicBezTo>
                    <a:pt x="19920" y="77515"/>
                    <a:pt x="25232" y="76200"/>
                    <a:pt x="30544" y="76200"/>
                  </a:cubicBezTo>
                  <a:close/>
                  <a:moveTo>
                    <a:pt x="69057" y="0"/>
                  </a:moveTo>
                  <a:cubicBezTo>
                    <a:pt x="78169" y="0"/>
                    <a:pt x="85980" y="2667"/>
                    <a:pt x="92489" y="9335"/>
                  </a:cubicBezTo>
                  <a:cubicBezTo>
                    <a:pt x="98998" y="16002"/>
                    <a:pt x="101601" y="24003"/>
                    <a:pt x="101601" y="33338"/>
                  </a:cubicBezTo>
                  <a:cubicBezTo>
                    <a:pt x="101601" y="38672"/>
                    <a:pt x="101601" y="42672"/>
                    <a:pt x="98998" y="46673"/>
                  </a:cubicBezTo>
                  <a:cubicBezTo>
                    <a:pt x="97696" y="50673"/>
                    <a:pt x="95092" y="54674"/>
                    <a:pt x="92489" y="57341"/>
                  </a:cubicBezTo>
                  <a:cubicBezTo>
                    <a:pt x="89885" y="60008"/>
                    <a:pt x="85980" y="62675"/>
                    <a:pt x="82075" y="64008"/>
                  </a:cubicBezTo>
                  <a:cubicBezTo>
                    <a:pt x="78169" y="66675"/>
                    <a:pt x="72962" y="66675"/>
                    <a:pt x="69057" y="66675"/>
                  </a:cubicBezTo>
                  <a:cubicBezTo>
                    <a:pt x="63850" y="66675"/>
                    <a:pt x="59945" y="66675"/>
                    <a:pt x="56040" y="64008"/>
                  </a:cubicBezTo>
                  <a:cubicBezTo>
                    <a:pt x="52134" y="62675"/>
                    <a:pt x="48229" y="60008"/>
                    <a:pt x="45625" y="57341"/>
                  </a:cubicBezTo>
                  <a:cubicBezTo>
                    <a:pt x="43022" y="54674"/>
                    <a:pt x="40418" y="50673"/>
                    <a:pt x="39117" y="46673"/>
                  </a:cubicBezTo>
                  <a:cubicBezTo>
                    <a:pt x="37815" y="42672"/>
                    <a:pt x="36513" y="38672"/>
                    <a:pt x="36513" y="33338"/>
                  </a:cubicBezTo>
                  <a:cubicBezTo>
                    <a:pt x="36513" y="29337"/>
                    <a:pt x="37815" y="25337"/>
                    <a:pt x="39117" y="20003"/>
                  </a:cubicBezTo>
                  <a:cubicBezTo>
                    <a:pt x="40418" y="16002"/>
                    <a:pt x="43022" y="13335"/>
                    <a:pt x="45625" y="9335"/>
                  </a:cubicBezTo>
                  <a:cubicBezTo>
                    <a:pt x="48229" y="6668"/>
                    <a:pt x="52134" y="4001"/>
                    <a:pt x="56040" y="2667"/>
                  </a:cubicBezTo>
                  <a:cubicBezTo>
                    <a:pt x="59945" y="1334"/>
                    <a:pt x="63850" y="0"/>
                    <a:pt x="69057" y="0"/>
                  </a:cubicBezTo>
                  <a:close/>
                </a:path>
              </a:pathLst>
            </a:custGeom>
            <a:solidFill>
              <a:schemeClr val="lt1">
                <a:lumMod val="85000"/>
              </a:schemeClr>
            </a:solidFill>
            <a:ln>
              <a:noFill/>
            </a:ln>
          </p:spPr>
          <p:txBody>
            <a:bodyPr anchor="ctr"/>
            <a:lstStyle/>
            <a:p>
              <a:pPr algn="ctr"/>
              <a:endParaRPr>
                <a:cs typeface="+mn-ea"/>
                <a:sym typeface="+mn-lt"/>
              </a:endParaRPr>
            </a:p>
          </p:txBody>
        </p:sp>
        <p:sp>
          <p:nvSpPr>
            <p:cNvPr id="33" name="ValueShape"/>
            <p:cNvSpPr/>
            <p:nvPr/>
          </p:nvSpPr>
          <p:spPr>
            <a:xfrm>
              <a:off x="7719355" y="1008464"/>
              <a:ext cx="315867" cy="769697"/>
            </a:xfrm>
            <a:custGeom>
              <a:avLst/>
              <a:gdLst>
                <a:gd name="connsiteX0" fmla="*/ 30544 w 138113"/>
                <a:gd name="connsiteY0" fmla="*/ 76200 h 336550"/>
                <a:gd name="connsiteX1" fmla="*/ 102257 w 138113"/>
                <a:gd name="connsiteY1" fmla="*/ 76200 h 336550"/>
                <a:gd name="connsiteX2" fmla="*/ 116865 w 138113"/>
                <a:gd name="connsiteY2" fmla="*/ 78830 h 336550"/>
                <a:gd name="connsiteX3" fmla="*/ 128817 w 138113"/>
                <a:gd name="connsiteY3" fmla="*/ 86719 h 336550"/>
                <a:gd name="connsiteX4" fmla="*/ 135457 w 138113"/>
                <a:gd name="connsiteY4" fmla="*/ 98553 h 336550"/>
                <a:gd name="connsiteX5" fmla="*/ 138113 w 138113"/>
                <a:gd name="connsiteY5" fmla="*/ 111702 h 336550"/>
                <a:gd name="connsiteX6" fmla="*/ 138113 w 138113"/>
                <a:gd name="connsiteY6" fmla="*/ 206375 h 336550"/>
                <a:gd name="connsiteX7" fmla="*/ 135457 w 138113"/>
                <a:gd name="connsiteY7" fmla="*/ 214264 h 336550"/>
                <a:gd name="connsiteX8" fmla="*/ 127489 w 138113"/>
                <a:gd name="connsiteY8" fmla="*/ 216894 h 336550"/>
                <a:gd name="connsiteX9" fmla="*/ 120849 w 138113"/>
                <a:gd name="connsiteY9" fmla="*/ 214264 h 336550"/>
                <a:gd name="connsiteX10" fmla="*/ 118193 w 138113"/>
                <a:gd name="connsiteY10" fmla="*/ 206375 h 336550"/>
                <a:gd name="connsiteX11" fmla="*/ 118193 w 138113"/>
                <a:gd name="connsiteY11" fmla="*/ 116962 h 336550"/>
                <a:gd name="connsiteX12" fmla="*/ 115537 w 138113"/>
                <a:gd name="connsiteY12" fmla="*/ 114332 h 336550"/>
                <a:gd name="connsiteX13" fmla="*/ 111553 w 138113"/>
                <a:gd name="connsiteY13" fmla="*/ 113017 h 336550"/>
                <a:gd name="connsiteX14" fmla="*/ 107569 w 138113"/>
                <a:gd name="connsiteY14" fmla="*/ 114332 h 336550"/>
                <a:gd name="connsiteX15" fmla="*/ 106241 w 138113"/>
                <a:gd name="connsiteY15" fmla="*/ 116962 h 336550"/>
                <a:gd name="connsiteX16" fmla="*/ 106241 w 138113"/>
                <a:gd name="connsiteY16" fmla="*/ 322086 h 336550"/>
                <a:gd name="connsiteX17" fmla="*/ 100929 w 138113"/>
                <a:gd name="connsiteY17" fmla="*/ 332605 h 336550"/>
                <a:gd name="connsiteX18" fmla="*/ 90305 w 138113"/>
                <a:gd name="connsiteY18" fmla="*/ 336550 h 336550"/>
                <a:gd name="connsiteX19" fmla="*/ 79681 w 138113"/>
                <a:gd name="connsiteY19" fmla="*/ 332605 h 336550"/>
                <a:gd name="connsiteX20" fmla="*/ 75697 w 138113"/>
                <a:gd name="connsiteY20" fmla="*/ 322086 h 336550"/>
                <a:gd name="connsiteX21" fmla="*/ 75697 w 138113"/>
                <a:gd name="connsiteY21" fmla="*/ 195856 h 336550"/>
                <a:gd name="connsiteX22" fmla="*/ 73041 w 138113"/>
                <a:gd name="connsiteY22" fmla="*/ 191911 h 336550"/>
                <a:gd name="connsiteX23" fmla="*/ 69057 w 138113"/>
                <a:gd name="connsiteY23" fmla="*/ 190596 h 336550"/>
                <a:gd name="connsiteX24" fmla="*/ 65073 w 138113"/>
                <a:gd name="connsiteY24" fmla="*/ 191911 h 336550"/>
                <a:gd name="connsiteX25" fmla="*/ 62417 w 138113"/>
                <a:gd name="connsiteY25" fmla="*/ 195856 h 336550"/>
                <a:gd name="connsiteX26" fmla="*/ 62417 w 138113"/>
                <a:gd name="connsiteY26" fmla="*/ 241877 h 336550"/>
                <a:gd name="connsiteX27" fmla="*/ 62417 w 138113"/>
                <a:gd name="connsiteY27" fmla="*/ 322086 h 336550"/>
                <a:gd name="connsiteX28" fmla="*/ 57105 w 138113"/>
                <a:gd name="connsiteY28" fmla="*/ 332605 h 336550"/>
                <a:gd name="connsiteX29" fmla="*/ 46480 w 138113"/>
                <a:gd name="connsiteY29" fmla="*/ 336550 h 336550"/>
                <a:gd name="connsiteX30" fmla="*/ 35856 w 138113"/>
                <a:gd name="connsiteY30" fmla="*/ 332605 h 336550"/>
                <a:gd name="connsiteX31" fmla="*/ 31872 w 138113"/>
                <a:gd name="connsiteY31" fmla="*/ 322086 h 336550"/>
                <a:gd name="connsiteX32" fmla="*/ 31872 w 138113"/>
                <a:gd name="connsiteY32" fmla="*/ 116962 h 336550"/>
                <a:gd name="connsiteX33" fmla="*/ 29216 w 138113"/>
                <a:gd name="connsiteY33" fmla="*/ 114332 h 336550"/>
                <a:gd name="connsiteX34" fmla="*/ 26560 w 138113"/>
                <a:gd name="connsiteY34" fmla="*/ 113017 h 336550"/>
                <a:gd name="connsiteX35" fmla="*/ 22576 w 138113"/>
                <a:gd name="connsiteY35" fmla="*/ 114332 h 336550"/>
                <a:gd name="connsiteX36" fmla="*/ 19920 w 138113"/>
                <a:gd name="connsiteY36" fmla="*/ 116962 h 336550"/>
                <a:gd name="connsiteX37" fmla="*/ 19920 w 138113"/>
                <a:gd name="connsiteY37" fmla="*/ 206375 h 336550"/>
                <a:gd name="connsiteX38" fmla="*/ 17264 w 138113"/>
                <a:gd name="connsiteY38" fmla="*/ 214264 h 336550"/>
                <a:gd name="connsiteX39" fmla="*/ 10624 w 138113"/>
                <a:gd name="connsiteY39" fmla="*/ 216894 h 336550"/>
                <a:gd name="connsiteX40" fmla="*/ 2656 w 138113"/>
                <a:gd name="connsiteY40" fmla="*/ 214264 h 336550"/>
                <a:gd name="connsiteX41" fmla="*/ 0 w 138113"/>
                <a:gd name="connsiteY41" fmla="*/ 206375 h 336550"/>
                <a:gd name="connsiteX42" fmla="*/ 0 w 138113"/>
                <a:gd name="connsiteY42" fmla="*/ 111702 h 336550"/>
                <a:gd name="connsiteX43" fmla="*/ 1328 w 138113"/>
                <a:gd name="connsiteY43" fmla="*/ 98553 h 336550"/>
                <a:gd name="connsiteX44" fmla="*/ 7968 w 138113"/>
                <a:gd name="connsiteY44" fmla="*/ 86719 h 336550"/>
                <a:gd name="connsiteX45" fmla="*/ 17264 w 138113"/>
                <a:gd name="connsiteY45" fmla="*/ 78830 h 336550"/>
                <a:gd name="connsiteX46" fmla="*/ 30544 w 138113"/>
                <a:gd name="connsiteY46" fmla="*/ 76200 h 336550"/>
                <a:gd name="connsiteX47" fmla="*/ 69057 w 138113"/>
                <a:gd name="connsiteY47" fmla="*/ 0 h 336550"/>
                <a:gd name="connsiteX48" fmla="*/ 92489 w 138113"/>
                <a:gd name="connsiteY48" fmla="*/ 9335 h 336550"/>
                <a:gd name="connsiteX49" fmla="*/ 101601 w 138113"/>
                <a:gd name="connsiteY49" fmla="*/ 33338 h 336550"/>
                <a:gd name="connsiteX50" fmla="*/ 98998 w 138113"/>
                <a:gd name="connsiteY50" fmla="*/ 46673 h 336550"/>
                <a:gd name="connsiteX51" fmla="*/ 92489 w 138113"/>
                <a:gd name="connsiteY51" fmla="*/ 57341 h 336550"/>
                <a:gd name="connsiteX52" fmla="*/ 82075 w 138113"/>
                <a:gd name="connsiteY52" fmla="*/ 64008 h 336550"/>
                <a:gd name="connsiteX53" fmla="*/ 69057 w 138113"/>
                <a:gd name="connsiteY53" fmla="*/ 66675 h 336550"/>
                <a:gd name="connsiteX54" fmla="*/ 56040 w 138113"/>
                <a:gd name="connsiteY54" fmla="*/ 64008 h 336550"/>
                <a:gd name="connsiteX55" fmla="*/ 45625 w 138113"/>
                <a:gd name="connsiteY55" fmla="*/ 57341 h 336550"/>
                <a:gd name="connsiteX56" fmla="*/ 39117 w 138113"/>
                <a:gd name="connsiteY56" fmla="*/ 46673 h 336550"/>
                <a:gd name="connsiteX57" fmla="*/ 36513 w 138113"/>
                <a:gd name="connsiteY57" fmla="*/ 33338 h 336550"/>
                <a:gd name="connsiteX58" fmla="*/ 39117 w 138113"/>
                <a:gd name="connsiteY58" fmla="*/ 20003 h 336550"/>
                <a:gd name="connsiteX59" fmla="*/ 45625 w 138113"/>
                <a:gd name="connsiteY59" fmla="*/ 9335 h 336550"/>
                <a:gd name="connsiteX60" fmla="*/ 56040 w 138113"/>
                <a:gd name="connsiteY60" fmla="*/ 2667 h 336550"/>
                <a:gd name="connsiteX61" fmla="*/ 69057 w 138113"/>
                <a:gd name="connsiteY61" fmla="*/ 0 h 33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38113" h="336550">
                  <a:moveTo>
                    <a:pt x="30544" y="76200"/>
                  </a:moveTo>
                  <a:lnTo>
                    <a:pt x="102257" y="76200"/>
                  </a:lnTo>
                  <a:cubicBezTo>
                    <a:pt x="107569" y="76200"/>
                    <a:pt x="112881" y="77515"/>
                    <a:pt x="116865" y="78830"/>
                  </a:cubicBezTo>
                  <a:cubicBezTo>
                    <a:pt x="122177" y="81460"/>
                    <a:pt x="124833" y="84089"/>
                    <a:pt x="128817" y="86719"/>
                  </a:cubicBezTo>
                  <a:cubicBezTo>
                    <a:pt x="131473" y="90664"/>
                    <a:pt x="134129" y="94609"/>
                    <a:pt x="135457" y="98553"/>
                  </a:cubicBezTo>
                  <a:cubicBezTo>
                    <a:pt x="136785" y="102498"/>
                    <a:pt x="138113" y="106443"/>
                    <a:pt x="138113" y="111702"/>
                  </a:cubicBezTo>
                  <a:cubicBezTo>
                    <a:pt x="138113" y="206375"/>
                    <a:pt x="138113" y="206375"/>
                    <a:pt x="138113" y="206375"/>
                  </a:cubicBezTo>
                  <a:cubicBezTo>
                    <a:pt x="138113" y="209005"/>
                    <a:pt x="136785" y="211635"/>
                    <a:pt x="135457" y="214264"/>
                  </a:cubicBezTo>
                  <a:cubicBezTo>
                    <a:pt x="132801" y="215579"/>
                    <a:pt x="130145" y="216894"/>
                    <a:pt x="127489" y="216894"/>
                  </a:cubicBezTo>
                  <a:cubicBezTo>
                    <a:pt x="124833" y="216894"/>
                    <a:pt x="123505" y="215579"/>
                    <a:pt x="120849" y="214264"/>
                  </a:cubicBezTo>
                  <a:cubicBezTo>
                    <a:pt x="118193" y="211635"/>
                    <a:pt x="118193" y="209005"/>
                    <a:pt x="118193" y="206375"/>
                  </a:cubicBezTo>
                  <a:cubicBezTo>
                    <a:pt x="118193" y="116962"/>
                    <a:pt x="118193" y="116962"/>
                    <a:pt x="118193" y="116962"/>
                  </a:cubicBezTo>
                  <a:cubicBezTo>
                    <a:pt x="118193" y="115647"/>
                    <a:pt x="116865" y="114332"/>
                    <a:pt x="115537" y="114332"/>
                  </a:cubicBezTo>
                  <a:cubicBezTo>
                    <a:pt x="114209" y="114332"/>
                    <a:pt x="112881" y="113017"/>
                    <a:pt x="111553" y="113017"/>
                  </a:cubicBezTo>
                  <a:cubicBezTo>
                    <a:pt x="110225" y="113017"/>
                    <a:pt x="110225" y="114332"/>
                    <a:pt x="107569" y="114332"/>
                  </a:cubicBezTo>
                  <a:cubicBezTo>
                    <a:pt x="106241" y="114332"/>
                    <a:pt x="106241" y="115647"/>
                    <a:pt x="106241" y="116962"/>
                  </a:cubicBezTo>
                  <a:cubicBezTo>
                    <a:pt x="106241" y="322086"/>
                    <a:pt x="106241" y="322086"/>
                    <a:pt x="106241" y="322086"/>
                  </a:cubicBezTo>
                  <a:cubicBezTo>
                    <a:pt x="106241" y="326031"/>
                    <a:pt x="104913" y="329976"/>
                    <a:pt x="100929" y="332605"/>
                  </a:cubicBezTo>
                  <a:cubicBezTo>
                    <a:pt x="98273" y="335235"/>
                    <a:pt x="95617" y="336550"/>
                    <a:pt x="90305" y="336550"/>
                  </a:cubicBezTo>
                  <a:cubicBezTo>
                    <a:pt x="86321" y="336550"/>
                    <a:pt x="83665" y="335235"/>
                    <a:pt x="79681" y="332605"/>
                  </a:cubicBezTo>
                  <a:cubicBezTo>
                    <a:pt x="77025" y="328661"/>
                    <a:pt x="75697" y="326031"/>
                    <a:pt x="75697" y="322086"/>
                  </a:cubicBezTo>
                  <a:cubicBezTo>
                    <a:pt x="75697" y="195856"/>
                    <a:pt x="75697" y="195856"/>
                    <a:pt x="75697" y="195856"/>
                  </a:cubicBezTo>
                  <a:cubicBezTo>
                    <a:pt x="75697" y="194541"/>
                    <a:pt x="74369" y="193226"/>
                    <a:pt x="73041" y="191911"/>
                  </a:cubicBezTo>
                  <a:cubicBezTo>
                    <a:pt x="71713" y="191911"/>
                    <a:pt x="70385" y="190596"/>
                    <a:pt x="69057" y="190596"/>
                  </a:cubicBezTo>
                  <a:cubicBezTo>
                    <a:pt x="69057" y="190596"/>
                    <a:pt x="66401" y="191911"/>
                    <a:pt x="65073" y="191911"/>
                  </a:cubicBezTo>
                  <a:cubicBezTo>
                    <a:pt x="62417" y="193226"/>
                    <a:pt x="62417" y="194541"/>
                    <a:pt x="62417" y="195856"/>
                  </a:cubicBezTo>
                  <a:cubicBezTo>
                    <a:pt x="62417" y="241877"/>
                    <a:pt x="62417" y="241877"/>
                    <a:pt x="62417" y="241877"/>
                  </a:cubicBezTo>
                  <a:cubicBezTo>
                    <a:pt x="62417" y="322086"/>
                    <a:pt x="62417" y="322086"/>
                    <a:pt x="62417" y="322086"/>
                  </a:cubicBezTo>
                  <a:cubicBezTo>
                    <a:pt x="62417" y="326031"/>
                    <a:pt x="61089" y="328661"/>
                    <a:pt x="57105" y="332605"/>
                  </a:cubicBezTo>
                  <a:cubicBezTo>
                    <a:pt x="54449" y="335235"/>
                    <a:pt x="50464" y="336550"/>
                    <a:pt x="46480" y="336550"/>
                  </a:cubicBezTo>
                  <a:cubicBezTo>
                    <a:pt x="42496" y="336550"/>
                    <a:pt x="38512" y="335235"/>
                    <a:pt x="35856" y="332605"/>
                  </a:cubicBezTo>
                  <a:cubicBezTo>
                    <a:pt x="33200" y="329976"/>
                    <a:pt x="31872" y="326031"/>
                    <a:pt x="31872" y="322086"/>
                  </a:cubicBezTo>
                  <a:cubicBezTo>
                    <a:pt x="31872" y="116962"/>
                    <a:pt x="31872" y="116962"/>
                    <a:pt x="31872" y="116962"/>
                  </a:cubicBezTo>
                  <a:cubicBezTo>
                    <a:pt x="31872" y="115647"/>
                    <a:pt x="30544" y="114332"/>
                    <a:pt x="29216" y="114332"/>
                  </a:cubicBezTo>
                  <a:cubicBezTo>
                    <a:pt x="27888" y="114332"/>
                    <a:pt x="26560" y="113017"/>
                    <a:pt x="26560" y="113017"/>
                  </a:cubicBezTo>
                  <a:cubicBezTo>
                    <a:pt x="25232" y="113017"/>
                    <a:pt x="23904" y="114332"/>
                    <a:pt x="22576" y="114332"/>
                  </a:cubicBezTo>
                  <a:cubicBezTo>
                    <a:pt x="21248" y="114332"/>
                    <a:pt x="19920" y="115647"/>
                    <a:pt x="19920" y="116962"/>
                  </a:cubicBezTo>
                  <a:cubicBezTo>
                    <a:pt x="19920" y="206375"/>
                    <a:pt x="19920" y="206375"/>
                    <a:pt x="19920" y="206375"/>
                  </a:cubicBezTo>
                  <a:cubicBezTo>
                    <a:pt x="19920" y="209005"/>
                    <a:pt x="19920" y="211635"/>
                    <a:pt x="17264" y="214264"/>
                  </a:cubicBezTo>
                  <a:cubicBezTo>
                    <a:pt x="14608" y="215579"/>
                    <a:pt x="13280" y="216894"/>
                    <a:pt x="10624" y="216894"/>
                  </a:cubicBezTo>
                  <a:cubicBezTo>
                    <a:pt x="7968" y="216894"/>
                    <a:pt x="5312" y="215579"/>
                    <a:pt x="2656" y="214264"/>
                  </a:cubicBezTo>
                  <a:cubicBezTo>
                    <a:pt x="1328" y="211635"/>
                    <a:pt x="0" y="209005"/>
                    <a:pt x="0" y="206375"/>
                  </a:cubicBezTo>
                  <a:cubicBezTo>
                    <a:pt x="0" y="111702"/>
                    <a:pt x="0" y="111702"/>
                    <a:pt x="0" y="111702"/>
                  </a:cubicBezTo>
                  <a:cubicBezTo>
                    <a:pt x="0" y="106443"/>
                    <a:pt x="0" y="102498"/>
                    <a:pt x="1328" y="98553"/>
                  </a:cubicBezTo>
                  <a:cubicBezTo>
                    <a:pt x="2656" y="94609"/>
                    <a:pt x="5312" y="90664"/>
                    <a:pt x="7968" y="86719"/>
                  </a:cubicBezTo>
                  <a:cubicBezTo>
                    <a:pt x="9296" y="84089"/>
                    <a:pt x="13280" y="81460"/>
                    <a:pt x="17264" y="78830"/>
                  </a:cubicBezTo>
                  <a:cubicBezTo>
                    <a:pt x="19920" y="77515"/>
                    <a:pt x="25232" y="76200"/>
                    <a:pt x="30544" y="76200"/>
                  </a:cubicBezTo>
                  <a:close/>
                  <a:moveTo>
                    <a:pt x="69057" y="0"/>
                  </a:moveTo>
                  <a:cubicBezTo>
                    <a:pt x="78169" y="0"/>
                    <a:pt x="85980" y="2667"/>
                    <a:pt x="92489" y="9335"/>
                  </a:cubicBezTo>
                  <a:cubicBezTo>
                    <a:pt x="98998" y="16002"/>
                    <a:pt x="101601" y="24003"/>
                    <a:pt x="101601" y="33338"/>
                  </a:cubicBezTo>
                  <a:cubicBezTo>
                    <a:pt x="101601" y="38672"/>
                    <a:pt x="101601" y="42672"/>
                    <a:pt x="98998" y="46673"/>
                  </a:cubicBezTo>
                  <a:cubicBezTo>
                    <a:pt x="97696" y="50673"/>
                    <a:pt x="95092" y="54674"/>
                    <a:pt x="92489" y="57341"/>
                  </a:cubicBezTo>
                  <a:cubicBezTo>
                    <a:pt x="89885" y="60008"/>
                    <a:pt x="85980" y="62675"/>
                    <a:pt x="82075" y="64008"/>
                  </a:cubicBezTo>
                  <a:cubicBezTo>
                    <a:pt x="78169" y="66675"/>
                    <a:pt x="72962" y="66675"/>
                    <a:pt x="69057" y="66675"/>
                  </a:cubicBezTo>
                  <a:cubicBezTo>
                    <a:pt x="63850" y="66675"/>
                    <a:pt x="59945" y="66675"/>
                    <a:pt x="56040" y="64008"/>
                  </a:cubicBezTo>
                  <a:cubicBezTo>
                    <a:pt x="52134" y="62675"/>
                    <a:pt x="48229" y="60008"/>
                    <a:pt x="45625" y="57341"/>
                  </a:cubicBezTo>
                  <a:cubicBezTo>
                    <a:pt x="43022" y="54674"/>
                    <a:pt x="40418" y="50673"/>
                    <a:pt x="39117" y="46673"/>
                  </a:cubicBezTo>
                  <a:cubicBezTo>
                    <a:pt x="37815" y="42672"/>
                    <a:pt x="36513" y="38672"/>
                    <a:pt x="36513" y="33338"/>
                  </a:cubicBezTo>
                  <a:cubicBezTo>
                    <a:pt x="36513" y="29337"/>
                    <a:pt x="37815" y="25337"/>
                    <a:pt x="39117" y="20003"/>
                  </a:cubicBezTo>
                  <a:cubicBezTo>
                    <a:pt x="40418" y="16002"/>
                    <a:pt x="43022" y="13335"/>
                    <a:pt x="45625" y="9335"/>
                  </a:cubicBezTo>
                  <a:cubicBezTo>
                    <a:pt x="48229" y="6668"/>
                    <a:pt x="52134" y="4001"/>
                    <a:pt x="56040" y="2667"/>
                  </a:cubicBezTo>
                  <a:cubicBezTo>
                    <a:pt x="59945" y="1334"/>
                    <a:pt x="63850" y="0"/>
                    <a:pt x="69057" y="0"/>
                  </a:cubicBezTo>
                  <a:close/>
                </a:path>
              </a:pathLst>
            </a:custGeom>
            <a:solidFill>
              <a:schemeClr val="lt1">
                <a:lumMod val="85000"/>
              </a:schemeClr>
            </a:solidFill>
            <a:ln>
              <a:noFill/>
            </a:ln>
          </p:spPr>
          <p:txBody>
            <a:bodyPr anchor="ctr"/>
            <a:lstStyle/>
            <a:p>
              <a:pPr algn="ctr"/>
              <a:endParaRPr>
                <a:cs typeface="+mn-ea"/>
                <a:sym typeface="+mn-lt"/>
              </a:endParaRPr>
            </a:p>
          </p:txBody>
        </p:sp>
      </p:grpSp>
      <p:cxnSp>
        <p:nvCxnSpPr>
          <p:cNvPr id="34" name="直接连接符 33"/>
          <p:cNvCxnSpPr/>
          <p:nvPr/>
        </p:nvCxnSpPr>
        <p:spPr>
          <a:xfrm>
            <a:off x="1558557" y="3887017"/>
            <a:ext cx="8955056" cy="0"/>
          </a:xfrm>
          <a:prstGeom prst="line">
            <a:avLst/>
          </a:prstGeom>
          <a:ln w="9525" cap="rnd">
            <a:solidFill>
              <a:schemeClr val="bg1">
                <a:lumMod val="85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1585606" y="3470060"/>
            <a:ext cx="9025244" cy="2232124"/>
            <a:chOff x="1085273" y="2301502"/>
            <a:chExt cx="9025244" cy="2232124"/>
          </a:xfrm>
        </p:grpSpPr>
        <p:sp>
          <p:nvSpPr>
            <p:cNvPr id="36" name="文本框 35"/>
            <p:cNvSpPr txBox="1"/>
            <p:nvPr/>
          </p:nvSpPr>
          <p:spPr>
            <a:xfrm>
              <a:off x="1085274" y="2301502"/>
              <a:ext cx="4198104" cy="369332"/>
            </a:xfrm>
            <a:prstGeom prst="rect">
              <a:avLst/>
            </a:prstGeom>
            <a:noFill/>
          </p:spPr>
          <p:txBody>
            <a:bodyPr wrap="square" rtlCol="0">
              <a:spAutoFit/>
              <a:scene3d>
                <a:camera prst="orthographicFront"/>
                <a:lightRig rig="threePt" dir="t"/>
              </a:scene3d>
              <a:sp3d contourW="12700"/>
            </a:bodyPr>
            <a:lstStyle/>
            <a:p>
              <a:r>
                <a:rPr lang="zh-CN" altLang="en-US" dirty="0">
                  <a:solidFill>
                    <a:schemeClr val="tx1">
                      <a:lumMod val="65000"/>
                      <a:lumOff val="35000"/>
                    </a:schemeClr>
                  </a:solidFill>
                  <a:cs typeface="+mn-ea"/>
                  <a:sym typeface="+mn-lt"/>
                </a:rPr>
                <a:t>标题文字添加此处</a:t>
              </a:r>
              <a:endParaRPr lang="zh-CN" altLang="en-US" dirty="0">
                <a:solidFill>
                  <a:schemeClr val="tx1">
                    <a:lumMod val="65000"/>
                    <a:lumOff val="35000"/>
                  </a:schemeClr>
                </a:solidFill>
                <a:cs typeface="+mn-ea"/>
                <a:sym typeface="+mn-lt"/>
              </a:endParaRPr>
            </a:p>
          </p:txBody>
        </p:sp>
        <p:sp>
          <p:nvSpPr>
            <p:cNvPr id="37" name="文本框 36"/>
            <p:cNvSpPr txBox="1"/>
            <p:nvPr/>
          </p:nvSpPr>
          <p:spPr>
            <a:xfrm>
              <a:off x="1085273" y="2782931"/>
              <a:ext cx="9025244" cy="922020"/>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1200" dirty="0">
                  <a:solidFill>
                    <a:schemeClr val="tx1">
                      <a:lumMod val="65000"/>
                      <a:lumOff val="35000"/>
                    </a:schemeClr>
                  </a:solidFill>
                  <a:cs typeface="+mn-ea"/>
                  <a:sym typeface="+mn-lt"/>
                </a:rPr>
                <a:t>输入标题内容，输入标题内容输入标题内容，输入标题内容输入标题内容输入标题内容输入标题内容输入标题内容，输入标题内容输入标题内容，输入标题内容输入标题内容输入标题内容输入标题内容</a:t>
              </a:r>
              <a:endParaRPr lang="id-ID" sz="1200">
                <a:solidFill>
                  <a:schemeClr val="tx1">
                    <a:lumMod val="65000"/>
                    <a:lumOff val="35000"/>
                  </a:schemeClr>
                </a:solidFill>
                <a:cs typeface="+mn-ea"/>
                <a:sym typeface="+mn-lt"/>
              </a:endParaRPr>
            </a:p>
            <a:p>
              <a:pPr>
                <a:lnSpc>
                  <a:spcPct val="150000"/>
                </a:lnSpc>
              </a:pPr>
              <a:endParaRPr lang="id-ID" altLang="zh-CN" sz="1200" dirty="0">
                <a:solidFill>
                  <a:schemeClr val="tx1">
                    <a:lumMod val="65000"/>
                    <a:lumOff val="35000"/>
                  </a:schemeClr>
                </a:solidFill>
                <a:cs typeface="+mn-ea"/>
                <a:sym typeface="+mn-lt"/>
              </a:endParaRPr>
            </a:p>
          </p:txBody>
        </p:sp>
        <p:sp>
          <p:nvSpPr>
            <p:cNvPr id="38" name="文本框 37"/>
            <p:cNvSpPr txBox="1"/>
            <p:nvPr/>
          </p:nvSpPr>
          <p:spPr>
            <a:xfrm>
              <a:off x="1085273" y="3611606"/>
              <a:ext cx="9025244" cy="922020"/>
            </a:xfrm>
            <a:prstGeom prst="rect">
              <a:avLst/>
            </a:prstGeom>
            <a:noFill/>
          </p:spPr>
          <p:txBody>
            <a:bodyPr wrap="square" rtlCol="0">
              <a:spAutoFit/>
              <a:scene3d>
                <a:camera prst="orthographicFront"/>
                <a:lightRig rig="threePt" dir="t"/>
              </a:scene3d>
              <a:sp3d contourW="12700"/>
            </a:bodyPr>
            <a:lstStyle/>
            <a:p>
              <a:pPr>
                <a:lnSpc>
                  <a:spcPct val="150000"/>
                </a:lnSpc>
              </a:pPr>
              <a:r>
                <a:rPr lang="zh-CN" altLang="en-US" sz="1200" dirty="0">
                  <a:solidFill>
                    <a:schemeClr val="tx1">
                      <a:lumMod val="65000"/>
                      <a:lumOff val="35000"/>
                    </a:schemeClr>
                  </a:solidFill>
                  <a:cs typeface="+mn-ea"/>
                  <a:sym typeface="+mn-lt"/>
                </a:rPr>
                <a:t>输入标题内容，输入标题内容输入标题内容，输入标题内容输入标题内容输入标题内容输入标题内容输入标题内容，输入标题内容输入标题内容，输入标题内容输入标题内容输入标题内容输入标题内容</a:t>
              </a:r>
              <a:endParaRPr lang="id-ID" sz="1200">
                <a:solidFill>
                  <a:schemeClr val="tx1">
                    <a:lumMod val="65000"/>
                    <a:lumOff val="35000"/>
                  </a:schemeClr>
                </a:solidFill>
                <a:cs typeface="+mn-ea"/>
                <a:sym typeface="+mn-lt"/>
              </a:endParaRPr>
            </a:p>
            <a:p>
              <a:pPr>
                <a:lnSpc>
                  <a:spcPct val="150000"/>
                </a:lnSpc>
              </a:pPr>
              <a:endParaRPr lang="id-ID" altLang="zh-CN" sz="1200" dirty="0">
                <a:solidFill>
                  <a:schemeClr val="tx1">
                    <a:lumMod val="65000"/>
                    <a:lumOff val="35000"/>
                  </a:schemeClr>
                </a:solidFill>
                <a:cs typeface="+mn-ea"/>
                <a:sym typeface="+mn-lt"/>
              </a:endParaRPr>
            </a:p>
          </p:txBody>
        </p:sp>
      </p:grpSp>
      <p:grpSp>
        <p:nvGrpSpPr>
          <p:cNvPr id="2" name="组合 1"/>
          <p:cNvGrpSpPr/>
          <p:nvPr/>
        </p:nvGrpSpPr>
        <p:grpSpPr>
          <a:xfrm>
            <a:off x="261620" y="245110"/>
            <a:ext cx="5674360" cy="709930"/>
            <a:chOff x="70" y="189"/>
            <a:chExt cx="8936" cy="1118"/>
          </a:xfrm>
        </p:grpSpPr>
        <p:sp>
          <p:nvSpPr>
            <p:cNvPr id="7"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10" name="加号 9"/>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fade">
                                      <p:cBhvr>
                                        <p:cTn id="11" dur="1000"/>
                                        <p:tgtEl>
                                          <p:spTgt spid="35"/>
                                        </p:tgtEl>
                                      </p:cBhvr>
                                    </p:animEffect>
                                    <p:anim calcmode="lin" valueType="num">
                                      <p:cBhvr>
                                        <p:cTn id="12" dur="1000" fill="hold"/>
                                        <p:tgtEl>
                                          <p:spTgt spid="35"/>
                                        </p:tgtEl>
                                        <p:attrNameLst>
                                          <p:attrName>ppt_x</p:attrName>
                                        </p:attrNameLst>
                                      </p:cBhvr>
                                      <p:tavLst>
                                        <p:tav tm="0">
                                          <p:val>
                                            <p:strVal val="#ppt_x"/>
                                          </p:val>
                                        </p:tav>
                                        <p:tav tm="100000">
                                          <p:val>
                                            <p:strVal val="#ppt_x"/>
                                          </p:val>
                                        </p:tav>
                                      </p:tavLst>
                                    </p:anim>
                                    <p:anim calcmode="lin" valueType="num">
                                      <p:cBhvr>
                                        <p:cTn id="13" dur="1000" fill="hold"/>
                                        <p:tgtEl>
                                          <p:spTgt spid="3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left)">
                                      <p:cBhvr>
                                        <p:cTn id="1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p:nvSpPr>
        <p:spPr>
          <a:xfrm>
            <a:off x="1088" y="856803"/>
            <a:ext cx="7017297" cy="5144397"/>
          </a:xfrm>
          <a:custGeom>
            <a:avLst/>
            <a:gdLst>
              <a:gd name="connsiteX0" fmla="*/ 0 w 7018548"/>
              <a:gd name="connsiteY0" fmla="*/ 0 h 5145314"/>
              <a:gd name="connsiteX1" fmla="*/ 7018548 w 7018548"/>
              <a:gd name="connsiteY1" fmla="*/ 0 h 5145314"/>
              <a:gd name="connsiteX2" fmla="*/ 4047900 w 7018548"/>
              <a:gd name="connsiteY2" fmla="*/ 5145314 h 5145314"/>
              <a:gd name="connsiteX3" fmla="*/ 0 w 7018548"/>
              <a:gd name="connsiteY3" fmla="*/ 5145314 h 5145314"/>
              <a:gd name="connsiteX4" fmla="*/ 0 w 7018548"/>
              <a:gd name="connsiteY4" fmla="*/ 0 h 5145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18548" h="5145314">
                <a:moveTo>
                  <a:pt x="0" y="0"/>
                </a:moveTo>
                <a:lnTo>
                  <a:pt x="7018548" y="0"/>
                </a:lnTo>
                <a:lnTo>
                  <a:pt x="4047900" y="5145314"/>
                </a:lnTo>
                <a:lnTo>
                  <a:pt x="0" y="5145314"/>
                </a:lnTo>
                <a:lnTo>
                  <a:pt x="0" y="0"/>
                </a:lnTo>
                <a:close/>
              </a:path>
            </a:pathLst>
          </a:custGeom>
          <a:blipFill dpi="0" rotWithShape="1">
            <a:blip r:embed="rId1"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cs typeface="+mn-ea"/>
              <a:sym typeface="+mn-lt"/>
            </a:endParaRPr>
          </a:p>
        </p:txBody>
      </p:sp>
      <p:grpSp>
        <p:nvGrpSpPr>
          <p:cNvPr id="3" name="组合 2"/>
          <p:cNvGrpSpPr/>
          <p:nvPr/>
        </p:nvGrpSpPr>
        <p:grpSpPr>
          <a:xfrm>
            <a:off x="3047066" y="613"/>
            <a:ext cx="5719180" cy="6856778"/>
            <a:chOff x="3046520" y="0"/>
            <a:chExt cx="5720201" cy="6858001"/>
          </a:xfrm>
          <a:solidFill>
            <a:srgbClr val="399CB5"/>
          </a:solidFill>
        </p:grpSpPr>
        <p:sp>
          <p:nvSpPr>
            <p:cNvPr id="7" name="任意多边形 6"/>
            <p:cNvSpPr/>
            <p:nvPr/>
          </p:nvSpPr>
          <p:spPr>
            <a:xfrm flipH="1">
              <a:off x="3046520" y="6001657"/>
              <a:ext cx="1757700" cy="856344"/>
            </a:xfrm>
            <a:custGeom>
              <a:avLst/>
              <a:gdLst>
                <a:gd name="connsiteX0" fmla="*/ 1757700 w 1757700"/>
                <a:gd name="connsiteY0" fmla="*/ 0 h 856344"/>
                <a:gd name="connsiteX1" fmla="*/ 494411 w 1757700"/>
                <a:gd name="connsiteY1" fmla="*/ 0 h 856344"/>
                <a:gd name="connsiteX2" fmla="*/ 0 w 1757700"/>
                <a:gd name="connsiteY2" fmla="*/ 856344 h 856344"/>
                <a:gd name="connsiteX3" fmla="*/ 1263289 w 1757700"/>
                <a:gd name="connsiteY3" fmla="*/ 856344 h 856344"/>
              </a:gdLst>
              <a:ahLst/>
              <a:cxnLst>
                <a:cxn ang="0">
                  <a:pos x="connsiteX0" y="connsiteY0"/>
                </a:cxn>
                <a:cxn ang="0">
                  <a:pos x="connsiteX1" y="connsiteY1"/>
                </a:cxn>
                <a:cxn ang="0">
                  <a:pos x="connsiteX2" y="connsiteY2"/>
                </a:cxn>
                <a:cxn ang="0">
                  <a:pos x="connsiteX3" y="connsiteY3"/>
                </a:cxn>
              </a:cxnLst>
              <a:rect l="l" t="t" r="r" b="b"/>
              <a:pathLst>
                <a:path w="1757700" h="856344">
                  <a:moveTo>
                    <a:pt x="1757700" y="0"/>
                  </a:moveTo>
                  <a:lnTo>
                    <a:pt x="494411" y="0"/>
                  </a:lnTo>
                  <a:lnTo>
                    <a:pt x="0" y="856344"/>
                  </a:lnTo>
                  <a:lnTo>
                    <a:pt x="1263289" y="856344"/>
                  </a:lnTo>
                  <a:close/>
                </a:path>
              </a:pathLst>
            </a:custGeom>
            <a:solidFill>
              <a:srgbClr val="2C4E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cs typeface="+mn-ea"/>
                <a:sym typeface="+mn-lt"/>
              </a:endParaRPr>
            </a:p>
          </p:txBody>
        </p:sp>
        <p:sp>
          <p:nvSpPr>
            <p:cNvPr id="9" name="任意多边形 8"/>
            <p:cNvSpPr/>
            <p:nvPr/>
          </p:nvSpPr>
          <p:spPr>
            <a:xfrm>
              <a:off x="3543963" y="0"/>
              <a:ext cx="5222758" cy="6858001"/>
            </a:xfrm>
            <a:custGeom>
              <a:avLst/>
              <a:gdLst>
                <a:gd name="connsiteX0" fmla="*/ 3959469 w 5222758"/>
                <a:gd name="connsiteY0" fmla="*/ 0 h 6858001"/>
                <a:gd name="connsiteX1" fmla="*/ 5222758 w 5222758"/>
                <a:gd name="connsiteY1" fmla="*/ 0 h 6858001"/>
                <a:gd name="connsiteX2" fmla="*/ 1263289 w 5222758"/>
                <a:gd name="connsiteY2" fmla="*/ 6858001 h 6858001"/>
                <a:gd name="connsiteX3" fmla="*/ 0 w 5222758"/>
                <a:gd name="connsiteY3" fmla="*/ 6858001 h 6858001"/>
              </a:gdLst>
              <a:ahLst/>
              <a:cxnLst>
                <a:cxn ang="0">
                  <a:pos x="connsiteX0" y="connsiteY0"/>
                </a:cxn>
                <a:cxn ang="0">
                  <a:pos x="connsiteX1" y="connsiteY1"/>
                </a:cxn>
                <a:cxn ang="0">
                  <a:pos x="connsiteX2" y="connsiteY2"/>
                </a:cxn>
                <a:cxn ang="0">
                  <a:pos x="connsiteX3" y="connsiteY3"/>
                </a:cxn>
              </a:cxnLst>
              <a:rect l="l" t="t" r="r" b="b"/>
              <a:pathLst>
                <a:path w="5222758" h="6858001">
                  <a:moveTo>
                    <a:pt x="3959469" y="0"/>
                  </a:moveTo>
                  <a:lnTo>
                    <a:pt x="5222758" y="0"/>
                  </a:lnTo>
                  <a:lnTo>
                    <a:pt x="1263289" y="6858001"/>
                  </a:lnTo>
                  <a:lnTo>
                    <a:pt x="0" y="68580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dirty="0">
                <a:cs typeface="+mn-ea"/>
                <a:sym typeface="+mn-lt"/>
              </a:endParaRPr>
            </a:p>
          </p:txBody>
        </p:sp>
      </p:grpSp>
      <p:sp>
        <p:nvSpPr>
          <p:cNvPr id="10" name="文本框 9"/>
          <p:cNvSpPr txBox="1"/>
          <p:nvPr/>
        </p:nvSpPr>
        <p:spPr>
          <a:xfrm>
            <a:off x="8697595" y="1796415"/>
            <a:ext cx="2740660" cy="1861185"/>
          </a:xfrm>
          <a:prstGeom prst="rect">
            <a:avLst/>
          </a:prstGeom>
          <a:noFill/>
        </p:spPr>
        <p:txBody>
          <a:bodyPr wrap="square" rtlCol="0">
            <a:spAutoFit/>
          </a:bodyPr>
          <a:lstStyle/>
          <a:p>
            <a:pPr algn="r"/>
            <a:r>
              <a:rPr lang="en-US" altLang="zh-CN" sz="11500" dirty="0">
                <a:solidFill>
                  <a:srgbClr val="399CB5"/>
                </a:solidFill>
                <a:cs typeface="+mn-ea"/>
                <a:sym typeface="+mn-lt"/>
              </a:rPr>
              <a:t>04</a:t>
            </a:r>
            <a:endParaRPr lang="en-US" altLang="zh-CN" sz="11500" dirty="0">
              <a:solidFill>
                <a:srgbClr val="399CB5"/>
              </a:solidFill>
              <a:cs typeface="+mn-ea"/>
              <a:sym typeface="+mn-lt"/>
            </a:endParaRPr>
          </a:p>
        </p:txBody>
      </p:sp>
      <p:sp>
        <p:nvSpPr>
          <p:cNvPr id="68" name="ïşḻïďê-TextBox 20"/>
          <p:cNvSpPr txBox="1"/>
          <p:nvPr/>
        </p:nvSpPr>
        <p:spPr>
          <a:xfrm>
            <a:off x="8435975" y="3999865"/>
            <a:ext cx="2907665" cy="542290"/>
          </a:xfrm>
          <a:prstGeom prst="rect">
            <a:avLst/>
          </a:prstGeom>
        </p:spPr>
        <p:txBody>
          <a:bodyPr wrap="none" lIns="0" tIns="0" rIns="0" bIns="0" anchor="b" anchorCtr="0">
            <a:noAutofit/>
          </a:bodyPr>
          <a:lstStyle/>
          <a:p>
            <a:pPr algn="r" defTabSz="1289685">
              <a:defRPr/>
            </a:pPr>
            <a:r>
              <a:rPr lang="zh-CN" altLang="en-US" sz="3600" kern="0" dirty="0">
                <a:solidFill>
                  <a:schemeClr val="tx1">
                    <a:lumMod val="90000"/>
                    <a:lumOff val="10000"/>
                  </a:schemeClr>
                </a:solidFill>
                <a:cs typeface="+mn-ea"/>
                <a:sym typeface="+mn-lt"/>
              </a:rPr>
              <a:t>输入标题内容</a:t>
            </a:r>
            <a:endParaRPr lang="zh-CN" altLang="en-US" sz="3600" kern="0" dirty="0">
              <a:solidFill>
                <a:schemeClr val="tx1">
                  <a:lumMod val="90000"/>
                  <a:lumOff val="10000"/>
                </a:schemeClr>
              </a:solidFill>
              <a:cs typeface="+mn-ea"/>
              <a:sym typeface="+mn-lt"/>
            </a:endParaRPr>
          </a:p>
        </p:txBody>
      </p:sp>
      <p:sp>
        <p:nvSpPr>
          <p:cNvPr id="69" name="ïşḻïďê-TextBox 21"/>
          <p:cNvSpPr txBox="1"/>
          <p:nvPr/>
        </p:nvSpPr>
        <p:spPr>
          <a:xfrm>
            <a:off x="7099300" y="4697095"/>
            <a:ext cx="4244340" cy="448310"/>
          </a:xfrm>
          <a:prstGeom prst="rect">
            <a:avLst/>
          </a:prstGeom>
        </p:spPr>
        <p:txBody>
          <a:bodyPr wrap="square" lIns="0" tIns="0" rIns="0" bIns="0" anchor="t" anchorCtr="0">
            <a:noAutofit/>
          </a:bodyPr>
          <a:lstStyle/>
          <a:p>
            <a:pPr algn="r">
              <a:lnSpc>
                <a:spcPct val="170000"/>
              </a:lnSpc>
            </a:pPr>
            <a:r>
              <a:rPr lang="en-US" sz="900" dirty="0">
                <a:solidFill>
                  <a:sysClr val="windowText" lastClr="000000">
                    <a:lumMod val="75000"/>
                    <a:lumOff val="25000"/>
                  </a:sysClr>
                </a:solidFill>
                <a:cs typeface="+mn-ea"/>
                <a:sym typeface="+mn-lt"/>
              </a:rPr>
              <a:t>Theme color makes PPT more convenient to </a:t>
            </a:r>
            <a:r>
              <a:rPr lang="en-US" sz="900" dirty="0" err="1">
                <a:solidFill>
                  <a:sysClr val="windowText" lastClr="000000">
                    <a:lumMod val="75000"/>
                    <a:lumOff val="25000"/>
                  </a:sysClr>
                </a:solidFill>
                <a:cs typeface="+mn-ea"/>
                <a:sym typeface="+mn-lt"/>
              </a:rPr>
              <a:t>change.Adjust</a:t>
            </a:r>
            <a:r>
              <a:rPr lang="en-US" sz="900" dirty="0">
                <a:solidFill>
                  <a:sysClr val="windowText" lastClr="000000">
                    <a:lumMod val="75000"/>
                    <a:lumOff val="25000"/>
                  </a:sysClr>
                </a:solidFill>
                <a:cs typeface="+mn-ea"/>
                <a:sym typeface="+mn-lt"/>
              </a:rPr>
              <a:t> the spacing to adapt to Chinese typesetting, use the reference line in PPT.Theme color makes PPT more convenient to </a:t>
            </a:r>
            <a:r>
              <a:rPr lang="en-US" sz="900" dirty="0" err="1">
                <a:solidFill>
                  <a:sysClr val="windowText" lastClr="000000">
                    <a:lumMod val="75000"/>
                    <a:lumOff val="25000"/>
                  </a:sysClr>
                </a:solidFill>
                <a:cs typeface="+mn-ea"/>
                <a:sym typeface="+mn-lt"/>
              </a:rPr>
              <a:t>change.Adjust</a:t>
            </a:r>
            <a:r>
              <a:rPr lang="en-US" sz="900" dirty="0">
                <a:solidFill>
                  <a:sysClr val="windowText" lastClr="000000">
                    <a:lumMod val="75000"/>
                    <a:lumOff val="25000"/>
                  </a:sysClr>
                </a:solidFill>
                <a:cs typeface="+mn-ea"/>
                <a:sym typeface="+mn-lt"/>
              </a:rPr>
              <a:t> the spacing to adapt </a:t>
            </a:r>
            <a:endParaRPr lang="en-US" altLang="zh-CN" sz="700" kern="0" dirty="0">
              <a:solidFill>
                <a:schemeClr val="tx1">
                  <a:lumMod val="90000"/>
                  <a:lumOff val="10000"/>
                </a:schemeClr>
              </a:solidFill>
              <a:cs typeface="+mn-ea"/>
              <a:sym typeface="+mn-lt"/>
            </a:endParaRPr>
          </a:p>
        </p:txBody>
      </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0-#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4"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ppt_x"/>
                                          </p:val>
                                        </p:tav>
                                        <p:tav tm="100000">
                                          <p:val>
                                            <p:strVal val="#ppt_x"/>
                                          </p:val>
                                        </p:tav>
                                      </p:tavLst>
                                    </p:anim>
                                    <p:anim calcmode="lin" valueType="num">
                                      <p:cBhvr additive="base">
                                        <p:cTn id="12" dur="10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68"/>
                                        </p:tgtEl>
                                        <p:attrNameLst>
                                          <p:attrName>style.visibility</p:attrName>
                                        </p:attrNameLst>
                                      </p:cBhvr>
                                      <p:to>
                                        <p:strVal val="visible"/>
                                      </p:to>
                                    </p:set>
                                    <p:animEffect transition="in" filter="barn(inVertical)">
                                      <p:cBhvr>
                                        <p:cTn id="19" dur="500"/>
                                        <p:tgtEl>
                                          <p:spTgt spid="6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barn(inVertical)">
                                      <p:cBhvr>
                                        <p:cTn id="2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0"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任意多边形 44"/>
          <p:cNvSpPr/>
          <p:nvPr/>
        </p:nvSpPr>
        <p:spPr>
          <a:xfrm>
            <a:off x="0" y="2092186"/>
            <a:ext cx="6281533" cy="2464906"/>
          </a:xfrm>
          <a:custGeom>
            <a:avLst/>
            <a:gdLst>
              <a:gd name="connsiteX0" fmla="*/ 0 w 6281533"/>
              <a:gd name="connsiteY0" fmla="*/ 0 h 2464906"/>
              <a:gd name="connsiteX1" fmla="*/ 5049080 w 6281533"/>
              <a:gd name="connsiteY1" fmla="*/ 0 h 2464906"/>
              <a:gd name="connsiteX2" fmla="*/ 5068957 w 6281533"/>
              <a:gd name="connsiteY2" fmla="*/ 0 h 2464906"/>
              <a:gd name="connsiteX3" fmla="*/ 5068957 w 6281533"/>
              <a:gd name="connsiteY3" fmla="*/ 1004 h 2464906"/>
              <a:gd name="connsiteX4" fmla="*/ 5175091 w 6281533"/>
              <a:gd name="connsiteY4" fmla="*/ 6363 h 2464906"/>
              <a:gd name="connsiteX5" fmla="*/ 6281533 w 6281533"/>
              <a:gd name="connsiteY5" fmla="*/ 1232453 h 2464906"/>
              <a:gd name="connsiteX6" fmla="*/ 5175091 w 6281533"/>
              <a:gd name="connsiteY6" fmla="*/ 2458543 h 2464906"/>
              <a:gd name="connsiteX7" fmla="*/ 5068957 w 6281533"/>
              <a:gd name="connsiteY7" fmla="*/ 2463903 h 2464906"/>
              <a:gd name="connsiteX8" fmla="*/ 5068957 w 6281533"/>
              <a:gd name="connsiteY8" fmla="*/ 2464905 h 2464906"/>
              <a:gd name="connsiteX9" fmla="*/ 5049101 w 6281533"/>
              <a:gd name="connsiteY9" fmla="*/ 2464905 h 2464906"/>
              <a:gd name="connsiteX10" fmla="*/ 5049080 w 6281533"/>
              <a:gd name="connsiteY10" fmla="*/ 2464906 h 2464906"/>
              <a:gd name="connsiteX11" fmla="*/ 5049060 w 6281533"/>
              <a:gd name="connsiteY11" fmla="*/ 2464905 h 2464906"/>
              <a:gd name="connsiteX12" fmla="*/ 0 w 6281533"/>
              <a:gd name="connsiteY12" fmla="*/ 2464905 h 2464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281533" h="2464906">
                <a:moveTo>
                  <a:pt x="0" y="0"/>
                </a:moveTo>
                <a:lnTo>
                  <a:pt x="5049080" y="0"/>
                </a:lnTo>
                <a:lnTo>
                  <a:pt x="5068957" y="0"/>
                </a:lnTo>
                <a:lnTo>
                  <a:pt x="5068957" y="1004"/>
                </a:lnTo>
                <a:lnTo>
                  <a:pt x="5175091" y="6363"/>
                </a:lnTo>
                <a:cubicBezTo>
                  <a:pt x="5796563" y="69477"/>
                  <a:pt x="6281533" y="594330"/>
                  <a:pt x="6281533" y="1232453"/>
                </a:cubicBezTo>
                <a:cubicBezTo>
                  <a:pt x="6281533" y="1870577"/>
                  <a:pt x="5796563" y="2395429"/>
                  <a:pt x="5175091" y="2458543"/>
                </a:cubicBezTo>
                <a:lnTo>
                  <a:pt x="5068957" y="2463903"/>
                </a:lnTo>
                <a:lnTo>
                  <a:pt x="5068957" y="2464905"/>
                </a:lnTo>
                <a:lnTo>
                  <a:pt x="5049101" y="2464905"/>
                </a:lnTo>
                <a:lnTo>
                  <a:pt x="5049080" y="2464906"/>
                </a:lnTo>
                <a:lnTo>
                  <a:pt x="5049060" y="2464905"/>
                </a:lnTo>
                <a:lnTo>
                  <a:pt x="0" y="2464905"/>
                </a:lnTo>
                <a:close/>
              </a:path>
            </a:pathLst>
          </a:cu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椭圆 4"/>
          <p:cNvSpPr/>
          <p:nvPr/>
        </p:nvSpPr>
        <p:spPr>
          <a:xfrm>
            <a:off x="3954290" y="2256186"/>
            <a:ext cx="2136906" cy="2136906"/>
          </a:xfrm>
          <a:prstGeom prst="ellipse">
            <a:avLst/>
          </a:prstGeom>
          <a:blipFill rotWithShape="1">
            <a:blip r:embed="rId1" cstate="email"/>
            <a:stretch>
              <a:fillRect/>
            </a:stretch>
          </a:blip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6" name="图片 5"/>
          <p:cNvPicPr>
            <a:picLocks noChangeAspect="1"/>
          </p:cNvPicPr>
          <p:nvPr/>
        </p:nvPicPr>
        <p:blipFill>
          <a:blip r:embed="rId2" cstate="email"/>
          <a:stretch>
            <a:fillRect/>
          </a:stretch>
        </p:blipFill>
        <p:spPr>
          <a:xfrm flipH="1">
            <a:off x="2813157" y="768105"/>
            <a:ext cx="3048006" cy="3048006"/>
          </a:xfrm>
          <a:prstGeom prst="rect">
            <a:avLst/>
          </a:prstGeom>
        </p:spPr>
      </p:pic>
      <p:sp>
        <p:nvSpPr>
          <p:cNvPr id="10" name="椭圆 9"/>
          <p:cNvSpPr/>
          <p:nvPr/>
        </p:nvSpPr>
        <p:spPr>
          <a:xfrm>
            <a:off x="5860788" y="768627"/>
            <a:ext cx="1152938" cy="1152938"/>
          </a:xfrm>
          <a:prstGeom prst="ellipse">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1"/>
                </a:solidFill>
                <a:cs typeface="+mn-ea"/>
                <a:sym typeface="+mn-lt"/>
              </a:rPr>
              <a:t>1</a:t>
            </a:r>
            <a:endParaRPr lang="zh-CN" altLang="en-US" sz="4800" dirty="0">
              <a:solidFill>
                <a:schemeClr val="bg1"/>
              </a:solidFill>
              <a:cs typeface="+mn-ea"/>
              <a:sym typeface="+mn-lt"/>
            </a:endParaRPr>
          </a:p>
        </p:txBody>
      </p:sp>
      <p:grpSp>
        <p:nvGrpSpPr>
          <p:cNvPr id="15" name="组合 14"/>
          <p:cNvGrpSpPr/>
          <p:nvPr/>
        </p:nvGrpSpPr>
        <p:grpSpPr>
          <a:xfrm>
            <a:off x="7289632" y="834816"/>
            <a:ext cx="3464506" cy="1020561"/>
            <a:chOff x="7190242" y="856973"/>
            <a:chExt cx="3464506" cy="1020561"/>
          </a:xfrm>
        </p:grpSpPr>
        <p:sp>
          <p:nvSpPr>
            <p:cNvPr id="51" name="文本框 50"/>
            <p:cNvSpPr txBox="1"/>
            <p:nvPr/>
          </p:nvSpPr>
          <p:spPr bwMode="auto">
            <a:xfrm>
              <a:off x="7190242" y="856973"/>
              <a:ext cx="2324817" cy="646331"/>
            </a:xfrm>
            <a:prstGeom prst="rect">
              <a:avLst/>
            </a:prstGeom>
            <a:noFill/>
          </p:spPr>
          <p:txBody>
            <a:bodyPr wrap="square">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fontAlgn="auto" hangingPunct="1">
                <a:spcBef>
                  <a:spcPts val="0"/>
                </a:spcBef>
                <a:spcAft>
                  <a:spcPts val="0"/>
                </a:spcAft>
                <a:defRPr/>
              </a:pPr>
              <a:r>
                <a:rPr lang="zh-CN" altLang="en-US" sz="3600" dirty="0">
                  <a:solidFill>
                    <a:schemeClr val="tx1">
                      <a:lumMod val="95000"/>
                      <a:lumOff val="5000"/>
                    </a:schemeClr>
                  </a:solidFill>
                  <a:cs typeface="+mn-ea"/>
                  <a:sym typeface="+mn-lt"/>
                </a:rPr>
                <a:t>标题添加</a:t>
              </a:r>
              <a:endParaRPr lang="zh-CN" altLang="en-US" sz="3600" dirty="0">
                <a:solidFill>
                  <a:schemeClr val="tx1">
                    <a:lumMod val="95000"/>
                    <a:lumOff val="5000"/>
                  </a:schemeClr>
                </a:solidFill>
                <a:cs typeface="+mn-ea"/>
                <a:sym typeface="+mn-lt"/>
              </a:endParaRPr>
            </a:p>
          </p:txBody>
        </p:sp>
        <p:sp>
          <p:nvSpPr>
            <p:cNvPr id="52" name="文本框 51"/>
            <p:cNvSpPr txBox="1"/>
            <p:nvPr/>
          </p:nvSpPr>
          <p:spPr bwMode="auto">
            <a:xfrm>
              <a:off x="7190242" y="1398428"/>
              <a:ext cx="3464506" cy="479106"/>
            </a:xfrm>
            <a:prstGeom prst="rect">
              <a:avLst/>
            </a:prstGeom>
            <a:noFill/>
          </p:spPr>
          <p:txBody>
            <a:bodyPr wrap="square">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20000"/>
                </a:lnSpc>
                <a:defRPr/>
              </a:pPr>
              <a:r>
                <a:rPr lang="en-US" altLang="zh-CN" sz="1100" dirty="0" err="1">
                  <a:solidFill>
                    <a:prstClr val="black">
                      <a:lumMod val="75000"/>
                      <a:lumOff val="25000"/>
                    </a:prstClr>
                  </a:solidFill>
                  <a:cs typeface="+mn-ea"/>
                  <a:sym typeface="+mn-lt"/>
                </a:rPr>
                <a:t>ontrary</a:t>
              </a:r>
              <a:r>
                <a:rPr lang="en-US" altLang="zh-CN" sz="1100" dirty="0">
                  <a:solidFill>
                    <a:prstClr val="black">
                      <a:lumMod val="75000"/>
                      <a:lumOff val="25000"/>
                    </a:prstClr>
                  </a:solidFill>
                  <a:cs typeface="+mn-ea"/>
                  <a:sym typeface="+mn-lt"/>
                </a:rPr>
                <a:t> to popular belief, Lorem Ipsum is not simply random</a:t>
              </a:r>
              <a:endParaRPr lang="en-US" altLang="zh-CN" sz="1100" dirty="0">
                <a:solidFill>
                  <a:schemeClr val="tx1">
                    <a:lumMod val="65000"/>
                    <a:lumOff val="35000"/>
                  </a:schemeClr>
                </a:solidFill>
                <a:cs typeface="+mn-ea"/>
                <a:sym typeface="+mn-lt"/>
              </a:endParaRPr>
            </a:p>
          </p:txBody>
        </p:sp>
      </p:grpSp>
      <p:sp>
        <p:nvSpPr>
          <p:cNvPr id="62" name="文本框 61"/>
          <p:cNvSpPr txBox="1"/>
          <p:nvPr/>
        </p:nvSpPr>
        <p:spPr bwMode="auto">
          <a:xfrm>
            <a:off x="165667" y="2909141"/>
            <a:ext cx="3571446" cy="830997"/>
          </a:xfrm>
          <a:prstGeom prst="rect">
            <a:avLst/>
          </a:prstGeom>
          <a:noFill/>
        </p:spPr>
        <p:txBody>
          <a:bodyPr wrap="square">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defRPr/>
            </a:pPr>
            <a:r>
              <a:rPr lang="en-US" altLang="zh-CN" sz="4800" b="1" i="1" dirty="0">
                <a:solidFill>
                  <a:schemeClr val="bg1"/>
                </a:solidFill>
                <a:cs typeface="+mn-ea"/>
                <a:sym typeface="+mn-lt"/>
              </a:rPr>
              <a:t>CONTENTS</a:t>
            </a:r>
            <a:endParaRPr lang="en-US" altLang="zh-CN" sz="4800" b="1" i="1" dirty="0">
              <a:solidFill>
                <a:schemeClr val="bg1"/>
              </a:solidFill>
              <a:cs typeface="+mn-ea"/>
              <a:sym typeface="+mn-lt"/>
            </a:endParaRPr>
          </a:p>
        </p:txBody>
      </p:sp>
      <p:sp>
        <p:nvSpPr>
          <p:cNvPr id="64" name="椭圆 63"/>
          <p:cNvSpPr/>
          <p:nvPr/>
        </p:nvSpPr>
        <p:spPr>
          <a:xfrm>
            <a:off x="7013726" y="2085046"/>
            <a:ext cx="1152938" cy="1152938"/>
          </a:xfrm>
          <a:prstGeom prst="ellipse">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1"/>
                </a:solidFill>
                <a:cs typeface="+mn-ea"/>
                <a:sym typeface="+mn-lt"/>
              </a:rPr>
              <a:t>2</a:t>
            </a:r>
            <a:endParaRPr lang="zh-CN" altLang="en-US" sz="4800" dirty="0">
              <a:solidFill>
                <a:schemeClr val="bg1"/>
              </a:solidFill>
              <a:cs typeface="+mn-ea"/>
              <a:sym typeface="+mn-lt"/>
            </a:endParaRPr>
          </a:p>
        </p:txBody>
      </p:sp>
      <p:grpSp>
        <p:nvGrpSpPr>
          <p:cNvPr id="72" name="组合 71"/>
          <p:cNvGrpSpPr/>
          <p:nvPr/>
        </p:nvGrpSpPr>
        <p:grpSpPr>
          <a:xfrm>
            <a:off x="8435483" y="2151235"/>
            <a:ext cx="3464506" cy="1020561"/>
            <a:chOff x="7190242" y="856973"/>
            <a:chExt cx="3464506" cy="1020561"/>
          </a:xfrm>
        </p:grpSpPr>
        <p:sp>
          <p:nvSpPr>
            <p:cNvPr id="73" name="文本框 72"/>
            <p:cNvSpPr txBox="1"/>
            <p:nvPr/>
          </p:nvSpPr>
          <p:spPr bwMode="auto">
            <a:xfrm>
              <a:off x="7190242" y="856973"/>
              <a:ext cx="2324817" cy="646331"/>
            </a:xfrm>
            <a:prstGeom prst="rect">
              <a:avLst/>
            </a:prstGeom>
            <a:noFill/>
          </p:spPr>
          <p:txBody>
            <a:bodyPr wrap="square">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fontAlgn="auto" hangingPunct="1">
                <a:spcBef>
                  <a:spcPts val="0"/>
                </a:spcBef>
                <a:spcAft>
                  <a:spcPts val="0"/>
                </a:spcAft>
                <a:defRPr/>
              </a:pPr>
              <a:r>
                <a:rPr lang="zh-CN" altLang="en-US" sz="3600" dirty="0">
                  <a:solidFill>
                    <a:schemeClr val="tx1">
                      <a:lumMod val="95000"/>
                      <a:lumOff val="5000"/>
                    </a:schemeClr>
                  </a:solidFill>
                  <a:cs typeface="+mn-ea"/>
                  <a:sym typeface="+mn-lt"/>
                </a:rPr>
                <a:t>标题添加</a:t>
              </a:r>
              <a:endParaRPr lang="zh-CN" altLang="en-US" sz="3600" dirty="0">
                <a:solidFill>
                  <a:schemeClr val="tx1">
                    <a:lumMod val="95000"/>
                    <a:lumOff val="5000"/>
                  </a:schemeClr>
                </a:solidFill>
                <a:cs typeface="+mn-ea"/>
                <a:sym typeface="+mn-lt"/>
              </a:endParaRPr>
            </a:p>
          </p:txBody>
        </p:sp>
        <p:sp>
          <p:nvSpPr>
            <p:cNvPr id="74" name="文本框 73"/>
            <p:cNvSpPr txBox="1"/>
            <p:nvPr/>
          </p:nvSpPr>
          <p:spPr bwMode="auto">
            <a:xfrm>
              <a:off x="7190242" y="1398428"/>
              <a:ext cx="3464506" cy="479106"/>
            </a:xfrm>
            <a:prstGeom prst="rect">
              <a:avLst/>
            </a:prstGeom>
            <a:noFill/>
          </p:spPr>
          <p:txBody>
            <a:bodyPr wrap="square">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20000"/>
                </a:lnSpc>
                <a:defRPr/>
              </a:pPr>
              <a:r>
                <a:rPr lang="en-US" altLang="zh-CN" sz="1100" dirty="0" err="1">
                  <a:solidFill>
                    <a:prstClr val="black">
                      <a:lumMod val="75000"/>
                      <a:lumOff val="25000"/>
                    </a:prstClr>
                  </a:solidFill>
                  <a:cs typeface="+mn-ea"/>
                  <a:sym typeface="+mn-lt"/>
                </a:rPr>
                <a:t>ontrary</a:t>
              </a:r>
              <a:r>
                <a:rPr lang="en-US" altLang="zh-CN" sz="1100" dirty="0">
                  <a:solidFill>
                    <a:prstClr val="black">
                      <a:lumMod val="75000"/>
                      <a:lumOff val="25000"/>
                    </a:prstClr>
                  </a:solidFill>
                  <a:cs typeface="+mn-ea"/>
                  <a:sym typeface="+mn-lt"/>
                </a:rPr>
                <a:t> to popular belief, Lorem Ipsum is not simply random</a:t>
              </a:r>
              <a:endParaRPr lang="en-US" altLang="zh-CN" sz="1100" dirty="0">
                <a:solidFill>
                  <a:schemeClr val="tx1">
                    <a:lumMod val="65000"/>
                    <a:lumOff val="35000"/>
                  </a:schemeClr>
                </a:solidFill>
                <a:cs typeface="+mn-ea"/>
                <a:sym typeface="+mn-lt"/>
              </a:endParaRPr>
            </a:p>
          </p:txBody>
        </p:sp>
      </p:grpSp>
      <p:sp>
        <p:nvSpPr>
          <p:cNvPr id="76" name="椭圆 75"/>
          <p:cNvSpPr/>
          <p:nvPr/>
        </p:nvSpPr>
        <p:spPr>
          <a:xfrm>
            <a:off x="7013726" y="3620015"/>
            <a:ext cx="1152938" cy="1152938"/>
          </a:xfrm>
          <a:prstGeom prst="ellipse">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1"/>
                </a:solidFill>
                <a:cs typeface="+mn-ea"/>
                <a:sym typeface="+mn-lt"/>
              </a:rPr>
              <a:t>3</a:t>
            </a:r>
            <a:endParaRPr lang="zh-CN" altLang="en-US" sz="4800" dirty="0">
              <a:solidFill>
                <a:schemeClr val="bg1"/>
              </a:solidFill>
              <a:cs typeface="+mn-ea"/>
              <a:sym typeface="+mn-lt"/>
            </a:endParaRPr>
          </a:p>
        </p:txBody>
      </p:sp>
      <p:grpSp>
        <p:nvGrpSpPr>
          <p:cNvPr id="80" name="组合 79"/>
          <p:cNvGrpSpPr/>
          <p:nvPr/>
        </p:nvGrpSpPr>
        <p:grpSpPr>
          <a:xfrm>
            <a:off x="8435483" y="3686204"/>
            <a:ext cx="3464506" cy="1020561"/>
            <a:chOff x="7190242" y="856973"/>
            <a:chExt cx="3464506" cy="1020561"/>
          </a:xfrm>
        </p:grpSpPr>
        <p:sp>
          <p:nvSpPr>
            <p:cNvPr id="81" name="文本框 80"/>
            <p:cNvSpPr txBox="1"/>
            <p:nvPr/>
          </p:nvSpPr>
          <p:spPr bwMode="auto">
            <a:xfrm>
              <a:off x="7190242" y="856973"/>
              <a:ext cx="2324817" cy="646331"/>
            </a:xfrm>
            <a:prstGeom prst="rect">
              <a:avLst/>
            </a:prstGeom>
            <a:noFill/>
          </p:spPr>
          <p:txBody>
            <a:bodyPr wrap="square">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fontAlgn="auto" hangingPunct="1">
                <a:spcBef>
                  <a:spcPts val="0"/>
                </a:spcBef>
                <a:spcAft>
                  <a:spcPts val="0"/>
                </a:spcAft>
                <a:defRPr/>
              </a:pPr>
              <a:r>
                <a:rPr lang="zh-CN" altLang="en-US" sz="3600" dirty="0">
                  <a:solidFill>
                    <a:schemeClr val="tx1">
                      <a:lumMod val="95000"/>
                      <a:lumOff val="5000"/>
                    </a:schemeClr>
                  </a:solidFill>
                  <a:cs typeface="+mn-ea"/>
                  <a:sym typeface="+mn-lt"/>
                </a:rPr>
                <a:t>标题添加</a:t>
              </a:r>
              <a:endParaRPr lang="zh-CN" altLang="en-US" sz="3600" dirty="0">
                <a:solidFill>
                  <a:schemeClr val="tx1">
                    <a:lumMod val="95000"/>
                    <a:lumOff val="5000"/>
                  </a:schemeClr>
                </a:solidFill>
                <a:cs typeface="+mn-ea"/>
                <a:sym typeface="+mn-lt"/>
              </a:endParaRPr>
            </a:p>
          </p:txBody>
        </p:sp>
        <p:sp>
          <p:nvSpPr>
            <p:cNvPr id="82" name="文本框 81"/>
            <p:cNvSpPr txBox="1"/>
            <p:nvPr/>
          </p:nvSpPr>
          <p:spPr bwMode="auto">
            <a:xfrm>
              <a:off x="7190242" y="1398428"/>
              <a:ext cx="3464506" cy="479106"/>
            </a:xfrm>
            <a:prstGeom prst="rect">
              <a:avLst/>
            </a:prstGeom>
            <a:noFill/>
          </p:spPr>
          <p:txBody>
            <a:bodyPr wrap="square">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20000"/>
                </a:lnSpc>
                <a:defRPr/>
              </a:pPr>
              <a:r>
                <a:rPr lang="en-US" altLang="zh-CN" sz="1100" dirty="0" err="1">
                  <a:solidFill>
                    <a:prstClr val="black">
                      <a:lumMod val="75000"/>
                      <a:lumOff val="25000"/>
                    </a:prstClr>
                  </a:solidFill>
                  <a:cs typeface="+mn-ea"/>
                  <a:sym typeface="+mn-lt"/>
                </a:rPr>
                <a:t>ontrary</a:t>
              </a:r>
              <a:r>
                <a:rPr lang="en-US" altLang="zh-CN" sz="1100" dirty="0">
                  <a:solidFill>
                    <a:prstClr val="black">
                      <a:lumMod val="75000"/>
                      <a:lumOff val="25000"/>
                    </a:prstClr>
                  </a:solidFill>
                  <a:cs typeface="+mn-ea"/>
                  <a:sym typeface="+mn-lt"/>
                </a:rPr>
                <a:t> to popular belief, Lorem Ipsum is not simply random</a:t>
              </a:r>
              <a:endParaRPr lang="en-US" altLang="zh-CN" sz="1100" dirty="0">
                <a:solidFill>
                  <a:schemeClr val="tx1">
                    <a:lumMod val="65000"/>
                    <a:lumOff val="35000"/>
                  </a:schemeClr>
                </a:solidFill>
                <a:cs typeface="+mn-ea"/>
                <a:sym typeface="+mn-lt"/>
              </a:endParaRPr>
            </a:p>
          </p:txBody>
        </p:sp>
      </p:grpSp>
      <p:sp>
        <p:nvSpPr>
          <p:cNvPr id="83" name="椭圆 82"/>
          <p:cNvSpPr/>
          <p:nvPr/>
        </p:nvSpPr>
        <p:spPr>
          <a:xfrm>
            <a:off x="5860788" y="4936435"/>
            <a:ext cx="1152938" cy="1152938"/>
          </a:xfrm>
          <a:prstGeom prst="ellipse">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800" dirty="0">
                <a:solidFill>
                  <a:schemeClr val="bg1"/>
                </a:solidFill>
                <a:cs typeface="+mn-ea"/>
                <a:sym typeface="+mn-lt"/>
              </a:rPr>
              <a:t>4</a:t>
            </a:r>
            <a:endParaRPr lang="zh-CN" altLang="en-US" sz="4800" dirty="0">
              <a:solidFill>
                <a:schemeClr val="bg1"/>
              </a:solidFill>
              <a:cs typeface="+mn-ea"/>
              <a:sym typeface="+mn-lt"/>
            </a:endParaRPr>
          </a:p>
        </p:txBody>
      </p:sp>
      <p:grpSp>
        <p:nvGrpSpPr>
          <p:cNvPr id="84" name="组合 83"/>
          <p:cNvGrpSpPr/>
          <p:nvPr/>
        </p:nvGrpSpPr>
        <p:grpSpPr>
          <a:xfrm>
            <a:off x="7289632" y="5002624"/>
            <a:ext cx="3464506" cy="1020561"/>
            <a:chOff x="7190242" y="856973"/>
            <a:chExt cx="3464506" cy="1020561"/>
          </a:xfrm>
        </p:grpSpPr>
        <p:sp>
          <p:nvSpPr>
            <p:cNvPr id="85" name="文本框 84"/>
            <p:cNvSpPr txBox="1"/>
            <p:nvPr/>
          </p:nvSpPr>
          <p:spPr bwMode="auto">
            <a:xfrm>
              <a:off x="7190242" y="856973"/>
              <a:ext cx="2324817" cy="646331"/>
            </a:xfrm>
            <a:prstGeom prst="rect">
              <a:avLst/>
            </a:prstGeom>
            <a:noFill/>
          </p:spPr>
          <p:txBody>
            <a:bodyPr wrap="square">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fontAlgn="auto" hangingPunct="1">
                <a:spcBef>
                  <a:spcPts val="0"/>
                </a:spcBef>
                <a:spcAft>
                  <a:spcPts val="0"/>
                </a:spcAft>
                <a:defRPr/>
              </a:pPr>
              <a:r>
                <a:rPr lang="zh-CN" altLang="en-US" sz="3600" dirty="0">
                  <a:solidFill>
                    <a:schemeClr val="tx1">
                      <a:lumMod val="95000"/>
                      <a:lumOff val="5000"/>
                    </a:schemeClr>
                  </a:solidFill>
                  <a:cs typeface="+mn-ea"/>
                  <a:sym typeface="+mn-lt"/>
                </a:rPr>
                <a:t>标题添加</a:t>
              </a:r>
              <a:endParaRPr lang="zh-CN" altLang="en-US" sz="3600" dirty="0">
                <a:solidFill>
                  <a:schemeClr val="tx1">
                    <a:lumMod val="95000"/>
                    <a:lumOff val="5000"/>
                  </a:schemeClr>
                </a:solidFill>
                <a:cs typeface="+mn-ea"/>
                <a:sym typeface="+mn-lt"/>
              </a:endParaRPr>
            </a:p>
          </p:txBody>
        </p:sp>
        <p:sp>
          <p:nvSpPr>
            <p:cNvPr id="86" name="文本框 85"/>
            <p:cNvSpPr txBox="1"/>
            <p:nvPr/>
          </p:nvSpPr>
          <p:spPr bwMode="auto">
            <a:xfrm>
              <a:off x="7190242" y="1398428"/>
              <a:ext cx="3464506" cy="479106"/>
            </a:xfrm>
            <a:prstGeom prst="rect">
              <a:avLst/>
            </a:prstGeom>
            <a:noFill/>
          </p:spPr>
          <p:txBody>
            <a:bodyPr wrap="square">
              <a:spAutoFit/>
              <a:scene3d>
                <a:camera prst="orthographicFront"/>
                <a:lightRig rig="threePt" dir="t"/>
              </a:scene3d>
              <a:sp3d contourW="12700"/>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20000"/>
                </a:lnSpc>
                <a:defRPr/>
              </a:pPr>
              <a:r>
                <a:rPr lang="en-US" altLang="zh-CN" sz="1100" dirty="0" err="1">
                  <a:solidFill>
                    <a:prstClr val="black">
                      <a:lumMod val="75000"/>
                      <a:lumOff val="25000"/>
                    </a:prstClr>
                  </a:solidFill>
                  <a:cs typeface="+mn-ea"/>
                  <a:sym typeface="+mn-lt"/>
                </a:rPr>
                <a:t>ontrary</a:t>
              </a:r>
              <a:r>
                <a:rPr lang="en-US" altLang="zh-CN" sz="1100" dirty="0">
                  <a:solidFill>
                    <a:prstClr val="black">
                      <a:lumMod val="75000"/>
                      <a:lumOff val="25000"/>
                    </a:prstClr>
                  </a:solidFill>
                  <a:cs typeface="+mn-ea"/>
                  <a:sym typeface="+mn-lt"/>
                </a:rPr>
                <a:t> to popular belief, Lorem Ipsum is not simply random</a:t>
              </a:r>
              <a:endParaRPr lang="en-US" altLang="zh-CN" sz="1100" dirty="0">
                <a:solidFill>
                  <a:schemeClr val="tx1">
                    <a:lumMod val="65000"/>
                    <a:lumOff val="35000"/>
                  </a:schemeClr>
                </a:solidFill>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additive="base">
                                        <p:cTn id="7" dur="500" fill="hold"/>
                                        <p:tgtEl>
                                          <p:spTgt spid="45"/>
                                        </p:tgtEl>
                                        <p:attrNameLst>
                                          <p:attrName>ppt_x</p:attrName>
                                        </p:attrNameLst>
                                      </p:cBhvr>
                                      <p:tavLst>
                                        <p:tav tm="0">
                                          <p:val>
                                            <p:strVal val="0-#ppt_w/2"/>
                                          </p:val>
                                        </p:tav>
                                        <p:tav tm="100000">
                                          <p:val>
                                            <p:strVal val="#ppt_x"/>
                                          </p:val>
                                        </p:tav>
                                      </p:tavLst>
                                    </p:anim>
                                    <p:anim calcmode="lin" valueType="num">
                                      <p:cBhvr additive="base">
                                        <p:cTn id="8" dur="500" fill="hold"/>
                                        <p:tgtEl>
                                          <p:spTgt spid="4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par>
                          <p:cTn id="15" fill="hold">
                            <p:stCondLst>
                              <p:cond delay="1000"/>
                            </p:stCondLst>
                            <p:childTnLst>
                              <p:par>
                                <p:cTn id="16" presetID="22" presetClass="entr" presetSubtype="1"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up)">
                                      <p:cBhvr>
                                        <p:cTn id="18" dur="500"/>
                                        <p:tgtEl>
                                          <p:spTgt spid="6"/>
                                        </p:tgtEl>
                                      </p:cBhvr>
                                    </p:animEffect>
                                  </p:childTnLst>
                                </p:cTn>
                              </p:par>
                            </p:childTnLst>
                          </p:cTn>
                        </p:par>
                        <p:par>
                          <p:cTn id="19" fill="hold">
                            <p:stCondLst>
                              <p:cond delay="1500"/>
                            </p:stCondLst>
                            <p:childTnLst>
                              <p:par>
                                <p:cTn id="20" presetID="42" presetClass="entr" presetSubtype="0" fill="hold" grpId="0" nodeType="afterEffect">
                                  <p:stCondLst>
                                    <p:cond delay="0"/>
                                  </p:stCondLst>
                                  <p:iterate type="lt">
                                    <p:tmPct val="10000"/>
                                  </p:iterate>
                                  <p:childTnLst>
                                    <p:set>
                                      <p:cBhvr>
                                        <p:cTn id="21" dur="1" fill="hold">
                                          <p:stCondLst>
                                            <p:cond delay="0"/>
                                          </p:stCondLst>
                                        </p:cTn>
                                        <p:tgtEl>
                                          <p:spTgt spid="62"/>
                                        </p:tgtEl>
                                        <p:attrNameLst>
                                          <p:attrName>style.visibility</p:attrName>
                                        </p:attrNameLst>
                                      </p:cBhvr>
                                      <p:to>
                                        <p:strVal val="visible"/>
                                      </p:to>
                                    </p:set>
                                    <p:animEffect transition="in" filter="fade">
                                      <p:cBhvr>
                                        <p:cTn id="22" dur="1000"/>
                                        <p:tgtEl>
                                          <p:spTgt spid="62"/>
                                        </p:tgtEl>
                                      </p:cBhvr>
                                    </p:animEffect>
                                    <p:anim calcmode="lin" valueType="num">
                                      <p:cBhvr>
                                        <p:cTn id="23" dur="1000" fill="hold"/>
                                        <p:tgtEl>
                                          <p:spTgt spid="62"/>
                                        </p:tgtEl>
                                        <p:attrNameLst>
                                          <p:attrName>ppt_x</p:attrName>
                                        </p:attrNameLst>
                                      </p:cBhvr>
                                      <p:tavLst>
                                        <p:tav tm="0">
                                          <p:val>
                                            <p:strVal val="#ppt_x"/>
                                          </p:val>
                                        </p:tav>
                                        <p:tav tm="100000">
                                          <p:val>
                                            <p:strVal val="#ppt_x"/>
                                          </p:val>
                                        </p:tav>
                                      </p:tavLst>
                                    </p:anim>
                                    <p:anim calcmode="lin" valueType="num">
                                      <p:cBhvr>
                                        <p:cTn id="24" dur="1000" fill="hold"/>
                                        <p:tgtEl>
                                          <p:spTgt spid="62"/>
                                        </p:tgtEl>
                                        <p:attrNameLst>
                                          <p:attrName>ppt_y</p:attrName>
                                        </p:attrNameLst>
                                      </p:cBhvr>
                                      <p:tavLst>
                                        <p:tav tm="0">
                                          <p:val>
                                            <p:strVal val="#ppt_y+.1"/>
                                          </p:val>
                                        </p:tav>
                                        <p:tav tm="100000">
                                          <p:val>
                                            <p:strVal val="#ppt_y"/>
                                          </p:val>
                                        </p:tav>
                                      </p:tavLst>
                                    </p:anim>
                                  </p:childTnLst>
                                </p:cTn>
                              </p:par>
                            </p:childTnLst>
                          </p:cTn>
                        </p:par>
                        <p:par>
                          <p:cTn id="25" fill="hold">
                            <p:stCondLst>
                              <p:cond delay="3200"/>
                            </p:stCondLst>
                            <p:childTnLst>
                              <p:par>
                                <p:cTn id="26" presetID="53" presetClass="entr" presetSubtype="528"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anim calcmode="lin" valueType="num">
                                      <p:cBhvr>
                                        <p:cTn id="31" dur="500" fill="hold"/>
                                        <p:tgtEl>
                                          <p:spTgt spid="10"/>
                                        </p:tgtEl>
                                        <p:attrNameLst>
                                          <p:attrName>ppt_x</p:attrName>
                                        </p:attrNameLst>
                                      </p:cBhvr>
                                      <p:tavLst>
                                        <p:tav tm="0">
                                          <p:val>
                                            <p:fltVal val="0.5"/>
                                          </p:val>
                                        </p:tav>
                                        <p:tav tm="100000">
                                          <p:val>
                                            <p:strVal val="#ppt_x"/>
                                          </p:val>
                                        </p:tav>
                                      </p:tavLst>
                                    </p:anim>
                                    <p:anim calcmode="lin" valueType="num">
                                      <p:cBhvr>
                                        <p:cTn id="32" dur="500" fill="hold"/>
                                        <p:tgtEl>
                                          <p:spTgt spid="10"/>
                                        </p:tgtEl>
                                        <p:attrNameLst>
                                          <p:attrName>ppt_y</p:attrName>
                                        </p:attrNameLst>
                                      </p:cBhvr>
                                      <p:tavLst>
                                        <p:tav tm="0">
                                          <p:val>
                                            <p:fltVal val="0.5"/>
                                          </p:val>
                                        </p:tav>
                                        <p:tav tm="100000">
                                          <p:val>
                                            <p:strVal val="#ppt_y"/>
                                          </p:val>
                                        </p:tav>
                                      </p:tavLst>
                                    </p:anim>
                                  </p:childTnLst>
                                </p:cTn>
                              </p:par>
                              <p:par>
                                <p:cTn id="33" presetID="2" presetClass="entr" presetSubtype="2"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1+#ppt_w/2"/>
                                          </p:val>
                                        </p:tav>
                                        <p:tav tm="100000">
                                          <p:val>
                                            <p:strVal val="#ppt_x"/>
                                          </p:val>
                                        </p:tav>
                                      </p:tavLst>
                                    </p:anim>
                                    <p:anim calcmode="lin" valueType="num">
                                      <p:cBhvr additive="base">
                                        <p:cTn id="36" dur="500" fill="hold"/>
                                        <p:tgtEl>
                                          <p:spTgt spid="15"/>
                                        </p:tgtEl>
                                        <p:attrNameLst>
                                          <p:attrName>ppt_y</p:attrName>
                                        </p:attrNameLst>
                                      </p:cBhvr>
                                      <p:tavLst>
                                        <p:tav tm="0">
                                          <p:val>
                                            <p:strVal val="#ppt_y"/>
                                          </p:val>
                                        </p:tav>
                                        <p:tav tm="100000">
                                          <p:val>
                                            <p:strVal val="#ppt_y"/>
                                          </p:val>
                                        </p:tav>
                                      </p:tavLst>
                                    </p:anim>
                                  </p:childTnLst>
                                </p:cTn>
                              </p:par>
                            </p:childTnLst>
                          </p:cTn>
                        </p:par>
                        <p:par>
                          <p:cTn id="37" fill="hold">
                            <p:stCondLst>
                              <p:cond delay="3700"/>
                            </p:stCondLst>
                            <p:childTnLst>
                              <p:par>
                                <p:cTn id="38" presetID="53" presetClass="entr" presetSubtype="528" fill="hold" grpId="0" nodeType="afterEffect">
                                  <p:stCondLst>
                                    <p:cond delay="0"/>
                                  </p:stCondLst>
                                  <p:childTnLst>
                                    <p:set>
                                      <p:cBhvr>
                                        <p:cTn id="39" dur="1" fill="hold">
                                          <p:stCondLst>
                                            <p:cond delay="0"/>
                                          </p:stCondLst>
                                        </p:cTn>
                                        <p:tgtEl>
                                          <p:spTgt spid="64"/>
                                        </p:tgtEl>
                                        <p:attrNameLst>
                                          <p:attrName>style.visibility</p:attrName>
                                        </p:attrNameLst>
                                      </p:cBhvr>
                                      <p:to>
                                        <p:strVal val="visible"/>
                                      </p:to>
                                    </p:set>
                                    <p:anim calcmode="lin" valueType="num">
                                      <p:cBhvr>
                                        <p:cTn id="40" dur="500" fill="hold"/>
                                        <p:tgtEl>
                                          <p:spTgt spid="64"/>
                                        </p:tgtEl>
                                        <p:attrNameLst>
                                          <p:attrName>ppt_w</p:attrName>
                                        </p:attrNameLst>
                                      </p:cBhvr>
                                      <p:tavLst>
                                        <p:tav tm="0">
                                          <p:val>
                                            <p:fltVal val="0"/>
                                          </p:val>
                                        </p:tav>
                                        <p:tav tm="100000">
                                          <p:val>
                                            <p:strVal val="#ppt_w"/>
                                          </p:val>
                                        </p:tav>
                                      </p:tavLst>
                                    </p:anim>
                                    <p:anim calcmode="lin" valueType="num">
                                      <p:cBhvr>
                                        <p:cTn id="41" dur="500" fill="hold"/>
                                        <p:tgtEl>
                                          <p:spTgt spid="64"/>
                                        </p:tgtEl>
                                        <p:attrNameLst>
                                          <p:attrName>ppt_h</p:attrName>
                                        </p:attrNameLst>
                                      </p:cBhvr>
                                      <p:tavLst>
                                        <p:tav tm="0">
                                          <p:val>
                                            <p:fltVal val="0"/>
                                          </p:val>
                                        </p:tav>
                                        <p:tav tm="100000">
                                          <p:val>
                                            <p:strVal val="#ppt_h"/>
                                          </p:val>
                                        </p:tav>
                                      </p:tavLst>
                                    </p:anim>
                                    <p:animEffect transition="in" filter="fade">
                                      <p:cBhvr>
                                        <p:cTn id="42" dur="500"/>
                                        <p:tgtEl>
                                          <p:spTgt spid="64"/>
                                        </p:tgtEl>
                                      </p:cBhvr>
                                    </p:animEffect>
                                    <p:anim calcmode="lin" valueType="num">
                                      <p:cBhvr>
                                        <p:cTn id="43" dur="500" fill="hold"/>
                                        <p:tgtEl>
                                          <p:spTgt spid="64"/>
                                        </p:tgtEl>
                                        <p:attrNameLst>
                                          <p:attrName>ppt_x</p:attrName>
                                        </p:attrNameLst>
                                      </p:cBhvr>
                                      <p:tavLst>
                                        <p:tav tm="0">
                                          <p:val>
                                            <p:fltVal val="0.5"/>
                                          </p:val>
                                        </p:tav>
                                        <p:tav tm="100000">
                                          <p:val>
                                            <p:strVal val="#ppt_x"/>
                                          </p:val>
                                        </p:tav>
                                      </p:tavLst>
                                    </p:anim>
                                    <p:anim calcmode="lin" valueType="num">
                                      <p:cBhvr>
                                        <p:cTn id="44" dur="500" fill="hold"/>
                                        <p:tgtEl>
                                          <p:spTgt spid="64"/>
                                        </p:tgtEl>
                                        <p:attrNameLst>
                                          <p:attrName>ppt_y</p:attrName>
                                        </p:attrNameLst>
                                      </p:cBhvr>
                                      <p:tavLst>
                                        <p:tav tm="0">
                                          <p:val>
                                            <p:fltVal val="0.5"/>
                                          </p:val>
                                        </p:tav>
                                        <p:tav tm="100000">
                                          <p:val>
                                            <p:strVal val="#ppt_y"/>
                                          </p:val>
                                        </p:tav>
                                      </p:tavLst>
                                    </p:anim>
                                  </p:childTnLst>
                                </p:cTn>
                              </p:par>
                              <p:par>
                                <p:cTn id="45" presetID="2" presetClass="entr" presetSubtype="2" fill="hold" nodeType="withEffect">
                                  <p:stCondLst>
                                    <p:cond delay="0"/>
                                  </p:stCondLst>
                                  <p:childTnLst>
                                    <p:set>
                                      <p:cBhvr>
                                        <p:cTn id="46" dur="1" fill="hold">
                                          <p:stCondLst>
                                            <p:cond delay="0"/>
                                          </p:stCondLst>
                                        </p:cTn>
                                        <p:tgtEl>
                                          <p:spTgt spid="72"/>
                                        </p:tgtEl>
                                        <p:attrNameLst>
                                          <p:attrName>style.visibility</p:attrName>
                                        </p:attrNameLst>
                                      </p:cBhvr>
                                      <p:to>
                                        <p:strVal val="visible"/>
                                      </p:to>
                                    </p:set>
                                    <p:anim calcmode="lin" valueType="num">
                                      <p:cBhvr additive="base">
                                        <p:cTn id="47" dur="500" fill="hold"/>
                                        <p:tgtEl>
                                          <p:spTgt spid="72"/>
                                        </p:tgtEl>
                                        <p:attrNameLst>
                                          <p:attrName>ppt_x</p:attrName>
                                        </p:attrNameLst>
                                      </p:cBhvr>
                                      <p:tavLst>
                                        <p:tav tm="0">
                                          <p:val>
                                            <p:strVal val="1+#ppt_w/2"/>
                                          </p:val>
                                        </p:tav>
                                        <p:tav tm="100000">
                                          <p:val>
                                            <p:strVal val="#ppt_x"/>
                                          </p:val>
                                        </p:tav>
                                      </p:tavLst>
                                    </p:anim>
                                    <p:anim calcmode="lin" valueType="num">
                                      <p:cBhvr additive="base">
                                        <p:cTn id="48" dur="500" fill="hold"/>
                                        <p:tgtEl>
                                          <p:spTgt spid="72"/>
                                        </p:tgtEl>
                                        <p:attrNameLst>
                                          <p:attrName>ppt_y</p:attrName>
                                        </p:attrNameLst>
                                      </p:cBhvr>
                                      <p:tavLst>
                                        <p:tav tm="0">
                                          <p:val>
                                            <p:strVal val="#ppt_y"/>
                                          </p:val>
                                        </p:tav>
                                        <p:tav tm="100000">
                                          <p:val>
                                            <p:strVal val="#ppt_y"/>
                                          </p:val>
                                        </p:tav>
                                      </p:tavLst>
                                    </p:anim>
                                  </p:childTnLst>
                                </p:cTn>
                              </p:par>
                            </p:childTnLst>
                          </p:cTn>
                        </p:par>
                        <p:par>
                          <p:cTn id="49" fill="hold">
                            <p:stCondLst>
                              <p:cond delay="4200"/>
                            </p:stCondLst>
                            <p:childTnLst>
                              <p:par>
                                <p:cTn id="50" presetID="53" presetClass="entr" presetSubtype="528" fill="hold" grpId="0" nodeType="afterEffect">
                                  <p:stCondLst>
                                    <p:cond delay="0"/>
                                  </p:stCondLst>
                                  <p:childTnLst>
                                    <p:set>
                                      <p:cBhvr>
                                        <p:cTn id="51" dur="1" fill="hold">
                                          <p:stCondLst>
                                            <p:cond delay="0"/>
                                          </p:stCondLst>
                                        </p:cTn>
                                        <p:tgtEl>
                                          <p:spTgt spid="76"/>
                                        </p:tgtEl>
                                        <p:attrNameLst>
                                          <p:attrName>style.visibility</p:attrName>
                                        </p:attrNameLst>
                                      </p:cBhvr>
                                      <p:to>
                                        <p:strVal val="visible"/>
                                      </p:to>
                                    </p:set>
                                    <p:anim calcmode="lin" valueType="num">
                                      <p:cBhvr>
                                        <p:cTn id="52" dur="500" fill="hold"/>
                                        <p:tgtEl>
                                          <p:spTgt spid="76"/>
                                        </p:tgtEl>
                                        <p:attrNameLst>
                                          <p:attrName>ppt_w</p:attrName>
                                        </p:attrNameLst>
                                      </p:cBhvr>
                                      <p:tavLst>
                                        <p:tav tm="0">
                                          <p:val>
                                            <p:fltVal val="0"/>
                                          </p:val>
                                        </p:tav>
                                        <p:tav tm="100000">
                                          <p:val>
                                            <p:strVal val="#ppt_w"/>
                                          </p:val>
                                        </p:tav>
                                      </p:tavLst>
                                    </p:anim>
                                    <p:anim calcmode="lin" valueType="num">
                                      <p:cBhvr>
                                        <p:cTn id="53" dur="500" fill="hold"/>
                                        <p:tgtEl>
                                          <p:spTgt spid="76"/>
                                        </p:tgtEl>
                                        <p:attrNameLst>
                                          <p:attrName>ppt_h</p:attrName>
                                        </p:attrNameLst>
                                      </p:cBhvr>
                                      <p:tavLst>
                                        <p:tav tm="0">
                                          <p:val>
                                            <p:fltVal val="0"/>
                                          </p:val>
                                        </p:tav>
                                        <p:tav tm="100000">
                                          <p:val>
                                            <p:strVal val="#ppt_h"/>
                                          </p:val>
                                        </p:tav>
                                      </p:tavLst>
                                    </p:anim>
                                    <p:animEffect transition="in" filter="fade">
                                      <p:cBhvr>
                                        <p:cTn id="54" dur="500"/>
                                        <p:tgtEl>
                                          <p:spTgt spid="76"/>
                                        </p:tgtEl>
                                      </p:cBhvr>
                                    </p:animEffect>
                                    <p:anim calcmode="lin" valueType="num">
                                      <p:cBhvr>
                                        <p:cTn id="55" dur="500" fill="hold"/>
                                        <p:tgtEl>
                                          <p:spTgt spid="76"/>
                                        </p:tgtEl>
                                        <p:attrNameLst>
                                          <p:attrName>ppt_x</p:attrName>
                                        </p:attrNameLst>
                                      </p:cBhvr>
                                      <p:tavLst>
                                        <p:tav tm="0">
                                          <p:val>
                                            <p:fltVal val="0.5"/>
                                          </p:val>
                                        </p:tav>
                                        <p:tav tm="100000">
                                          <p:val>
                                            <p:strVal val="#ppt_x"/>
                                          </p:val>
                                        </p:tav>
                                      </p:tavLst>
                                    </p:anim>
                                    <p:anim calcmode="lin" valueType="num">
                                      <p:cBhvr>
                                        <p:cTn id="56" dur="500" fill="hold"/>
                                        <p:tgtEl>
                                          <p:spTgt spid="76"/>
                                        </p:tgtEl>
                                        <p:attrNameLst>
                                          <p:attrName>ppt_y</p:attrName>
                                        </p:attrNameLst>
                                      </p:cBhvr>
                                      <p:tavLst>
                                        <p:tav tm="0">
                                          <p:val>
                                            <p:fltVal val="0.5"/>
                                          </p:val>
                                        </p:tav>
                                        <p:tav tm="100000">
                                          <p:val>
                                            <p:strVal val="#ppt_y"/>
                                          </p:val>
                                        </p:tav>
                                      </p:tavLst>
                                    </p:anim>
                                  </p:childTnLst>
                                </p:cTn>
                              </p:par>
                              <p:par>
                                <p:cTn id="57" presetID="2" presetClass="entr" presetSubtype="2" fill="hold" nodeType="with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additive="base">
                                        <p:cTn id="59" dur="500" fill="hold"/>
                                        <p:tgtEl>
                                          <p:spTgt spid="80"/>
                                        </p:tgtEl>
                                        <p:attrNameLst>
                                          <p:attrName>ppt_x</p:attrName>
                                        </p:attrNameLst>
                                      </p:cBhvr>
                                      <p:tavLst>
                                        <p:tav tm="0">
                                          <p:val>
                                            <p:strVal val="1+#ppt_w/2"/>
                                          </p:val>
                                        </p:tav>
                                        <p:tav tm="100000">
                                          <p:val>
                                            <p:strVal val="#ppt_x"/>
                                          </p:val>
                                        </p:tav>
                                      </p:tavLst>
                                    </p:anim>
                                    <p:anim calcmode="lin" valueType="num">
                                      <p:cBhvr additive="base">
                                        <p:cTn id="60" dur="500" fill="hold"/>
                                        <p:tgtEl>
                                          <p:spTgt spid="80"/>
                                        </p:tgtEl>
                                        <p:attrNameLst>
                                          <p:attrName>ppt_y</p:attrName>
                                        </p:attrNameLst>
                                      </p:cBhvr>
                                      <p:tavLst>
                                        <p:tav tm="0">
                                          <p:val>
                                            <p:strVal val="#ppt_y"/>
                                          </p:val>
                                        </p:tav>
                                        <p:tav tm="100000">
                                          <p:val>
                                            <p:strVal val="#ppt_y"/>
                                          </p:val>
                                        </p:tav>
                                      </p:tavLst>
                                    </p:anim>
                                  </p:childTnLst>
                                </p:cTn>
                              </p:par>
                            </p:childTnLst>
                          </p:cTn>
                        </p:par>
                        <p:par>
                          <p:cTn id="61" fill="hold">
                            <p:stCondLst>
                              <p:cond delay="4700"/>
                            </p:stCondLst>
                            <p:childTnLst>
                              <p:par>
                                <p:cTn id="62" presetID="53" presetClass="entr" presetSubtype="528" fill="hold" grpId="0" nodeType="afterEffect">
                                  <p:stCondLst>
                                    <p:cond delay="0"/>
                                  </p:stCondLst>
                                  <p:childTnLst>
                                    <p:set>
                                      <p:cBhvr>
                                        <p:cTn id="63" dur="1" fill="hold">
                                          <p:stCondLst>
                                            <p:cond delay="0"/>
                                          </p:stCondLst>
                                        </p:cTn>
                                        <p:tgtEl>
                                          <p:spTgt spid="83"/>
                                        </p:tgtEl>
                                        <p:attrNameLst>
                                          <p:attrName>style.visibility</p:attrName>
                                        </p:attrNameLst>
                                      </p:cBhvr>
                                      <p:to>
                                        <p:strVal val="visible"/>
                                      </p:to>
                                    </p:set>
                                    <p:anim calcmode="lin" valueType="num">
                                      <p:cBhvr>
                                        <p:cTn id="64" dur="500" fill="hold"/>
                                        <p:tgtEl>
                                          <p:spTgt spid="83"/>
                                        </p:tgtEl>
                                        <p:attrNameLst>
                                          <p:attrName>ppt_w</p:attrName>
                                        </p:attrNameLst>
                                      </p:cBhvr>
                                      <p:tavLst>
                                        <p:tav tm="0">
                                          <p:val>
                                            <p:fltVal val="0"/>
                                          </p:val>
                                        </p:tav>
                                        <p:tav tm="100000">
                                          <p:val>
                                            <p:strVal val="#ppt_w"/>
                                          </p:val>
                                        </p:tav>
                                      </p:tavLst>
                                    </p:anim>
                                    <p:anim calcmode="lin" valueType="num">
                                      <p:cBhvr>
                                        <p:cTn id="65" dur="500" fill="hold"/>
                                        <p:tgtEl>
                                          <p:spTgt spid="83"/>
                                        </p:tgtEl>
                                        <p:attrNameLst>
                                          <p:attrName>ppt_h</p:attrName>
                                        </p:attrNameLst>
                                      </p:cBhvr>
                                      <p:tavLst>
                                        <p:tav tm="0">
                                          <p:val>
                                            <p:fltVal val="0"/>
                                          </p:val>
                                        </p:tav>
                                        <p:tav tm="100000">
                                          <p:val>
                                            <p:strVal val="#ppt_h"/>
                                          </p:val>
                                        </p:tav>
                                      </p:tavLst>
                                    </p:anim>
                                    <p:animEffect transition="in" filter="fade">
                                      <p:cBhvr>
                                        <p:cTn id="66" dur="500"/>
                                        <p:tgtEl>
                                          <p:spTgt spid="83"/>
                                        </p:tgtEl>
                                      </p:cBhvr>
                                    </p:animEffect>
                                    <p:anim calcmode="lin" valueType="num">
                                      <p:cBhvr>
                                        <p:cTn id="67" dur="500" fill="hold"/>
                                        <p:tgtEl>
                                          <p:spTgt spid="83"/>
                                        </p:tgtEl>
                                        <p:attrNameLst>
                                          <p:attrName>ppt_x</p:attrName>
                                        </p:attrNameLst>
                                      </p:cBhvr>
                                      <p:tavLst>
                                        <p:tav tm="0">
                                          <p:val>
                                            <p:fltVal val="0.5"/>
                                          </p:val>
                                        </p:tav>
                                        <p:tav tm="100000">
                                          <p:val>
                                            <p:strVal val="#ppt_x"/>
                                          </p:val>
                                        </p:tav>
                                      </p:tavLst>
                                    </p:anim>
                                    <p:anim calcmode="lin" valueType="num">
                                      <p:cBhvr>
                                        <p:cTn id="68" dur="500" fill="hold"/>
                                        <p:tgtEl>
                                          <p:spTgt spid="83"/>
                                        </p:tgtEl>
                                        <p:attrNameLst>
                                          <p:attrName>ppt_y</p:attrName>
                                        </p:attrNameLst>
                                      </p:cBhvr>
                                      <p:tavLst>
                                        <p:tav tm="0">
                                          <p:val>
                                            <p:fltVal val="0.5"/>
                                          </p:val>
                                        </p:tav>
                                        <p:tav tm="100000">
                                          <p:val>
                                            <p:strVal val="#ppt_y"/>
                                          </p:val>
                                        </p:tav>
                                      </p:tavLst>
                                    </p:anim>
                                  </p:childTnLst>
                                </p:cTn>
                              </p:par>
                              <p:par>
                                <p:cTn id="69" presetID="2" presetClass="entr" presetSubtype="2" fill="hold" nodeType="withEffect">
                                  <p:stCondLst>
                                    <p:cond delay="0"/>
                                  </p:stCondLst>
                                  <p:childTnLst>
                                    <p:set>
                                      <p:cBhvr>
                                        <p:cTn id="70" dur="1" fill="hold">
                                          <p:stCondLst>
                                            <p:cond delay="0"/>
                                          </p:stCondLst>
                                        </p:cTn>
                                        <p:tgtEl>
                                          <p:spTgt spid="84"/>
                                        </p:tgtEl>
                                        <p:attrNameLst>
                                          <p:attrName>style.visibility</p:attrName>
                                        </p:attrNameLst>
                                      </p:cBhvr>
                                      <p:to>
                                        <p:strVal val="visible"/>
                                      </p:to>
                                    </p:set>
                                    <p:anim calcmode="lin" valueType="num">
                                      <p:cBhvr additive="base">
                                        <p:cTn id="71" dur="500" fill="hold"/>
                                        <p:tgtEl>
                                          <p:spTgt spid="84"/>
                                        </p:tgtEl>
                                        <p:attrNameLst>
                                          <p:attrName>ppt_x</p:attrName>
                                        </p:attrNameLst>
                                      </p:cBhvr>
                                      <p:tavLst>
                                        <p:tav tm="0">
                                          <p:val>
                                            <p:strVal val="1+#ppt_w/2"/>
                                          </p:val>
                                        </p:tav>
                                        <p:tav tm="100000">
                                          <p:val>
                                            <p:strVal val="#ppt_x"/>
                                          </p:val>
                                        </p:tav>
                                      </p:tavLst>
                                    </p:anim>
                                    <p:anim calcmode="lin" valueType="num">
                                      <p:cBhvr additive="base">
                                        <p:cTn id="72" dur="500" fill="hold"/>
                                        <p:tgtEl>
                                          <p:spTgt spid="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ldLvl="0" animBg="1"/>
      <p:bldP spid="5" grpId="0" bldLvl="0" animBg="1"/>
      <p:bldP spid="10" grpId="0" bldLvl="0" animBg="1"/>
      <p:bldP spid="62" grpId="0"/>
      <p:bldP spid="64" grpId="0" bldLvl="0" animBg="1"/>
      <p:bldP spid="76" grpId="0" bldLvl="0" animBg="1"/>
      <p:bldP spid="83"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txBox="1"/>
          <p:nvPr/>
        </p:nvSpPr>
        <p:spPr>
          <a:xfrm>
            <a:off x="1346505" y="1922122"/>
            <a:ext cx="456855" cy="812530"/>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705485">
              <a:lnSpc>
                <a:spcPct val="120000"/>
              </a:lnSpc>
              <a:spcBef>
                <a:spcPct val="20000"/>
              </a:spcBef>
              <a:defRPr/>
            </a:pPr>
            <a:r>
              <a:rPr lang="en-US" sz="4800" b="0" dirty="0">
                <a:solidFill>
                  <a:srgbClr val="399CB5"/>
                </a:solidFill>
                <a:cs typeface="+mn-ea"/>
                <a:sym typeface="+mn-lt"/>
              </a:rPr>
              <a:t>01</a:t>
            </a:r>
            <a:endParaRPr lang="en-US" sz="4800" b="0" dirty="0">
              <a:solidFill>
                <a:srgbClr val="399CB5"/>
              </a:solidFill>
              <a:cs typeface="+mn-ea"/>
              <a:sym typeface="+mn-lt"/>
            </a:endParaRPr>
          </a:p>
        </p:txBody>
      </p:sp>
      <p:sp>
        <p:nvSpPr>
          <p:cNvPr id="6" name="Text Placeholder 3"/>
          <p:cNvSpPr txBox="1"/>
          <p:nvPr/>
        </p:nvSpPr>
        <p:spPr>
          <a:xfrm>
            <a:off x="4850413" y="1922122"/>
            <a:ext cx="649217" cy="812530"/>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705485">
              <a:lnSpc>
                <a:spcPct val="120000"/>
              </a:lnSpc>
              <a:spcBef>
                <a:spcPct val="20000"/>
              </a:spcBef>
              <a:defRPr/>
            </a:pPr>
            <a:r>
              <a:rPr lang="en-US" sz="4800" b="0" dirty="0">
                <a:solidFill>
                  <a:srgbClr val="399CB5"/>
                </a:solidFill>
                <a:cs typeface="+mn-ea"/>
                <a:sym typeface="+mn-lt"/>
              </a:rPr>
              <a:t>02</a:t>
            </a:r>
            <a:endParaRPr lang="en-US" sz="4800" b="0" dirty="0">
              <a:solidFill>
                <a:srgbClr val="399CB5"/>
              </a:solidFill>
              <a:cs typeface="+mn-ea"/>
              <a:sym typeface="+mn-lt"/>
            </a:endParaRPr>
          </a:p>
        </p:txBody>
      </p:sp>
      <p:sp>
        <p:nvSpPr>
          <p:cNvPr id="9" name="Text Placeholder 3"/>
          <p:cNvSpPr txBox="1"/>
          <p:nvPr/>
        </p:nvSpPr>
        <p:spPr>
          <a:xfrm>
            <a:off x="8185491" y="1922122"/>
            <a:ext cx="642805" cy="812530"/>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705485">
              <a:lnSpc>
                <a:spcPct val="120000"/>
              </a:lnSpc>
              <a:spcBef>
                <a:spcPct val="20000"/>
              </a:spcBef>
              <a:defRPr/>
            </a:pPr>
            <a:r>
              <a:rPr lang="en-US" sz="4800" b="0" dirty="0">
                <a:solidFill>
                  <a:srgbClr val="399CB5"/>
                </a:solidFill>
                <a:cs typeface="+mn-ea"/>
                <a:sym typeface="+mn-lt"/>
              </a:rPr>
              <a:t>03</a:t>
            </a:r>
            <a:endParaRPr lang="en-US" sz="4800" b="0" dirty="0">
              <a:solidFill>
                <a:srgbClr val="399CB5"/>
              </a:solidFill>
              <a:cs typeface="+mn-ea"/>
              <a:sym typeface="+mn-lt"/>
            </a:endParaRPr>
          </a:p>
        </p:txBody>
      </p:sp>
      <p:sp>
        <p:nvSpPr>
          <p:cNvPr id="6155" name="Freeform 11"/>
          <p:cNvSpPr>
            <a:spLocks noEditPoints="1"/>
          </p:cNvSpPr>
          <p:nvPr/>
        </p:nvSpPr>
        <p:spPr bwMode="auto">
          <a:xfrm>
            <a:off x="4738994" y="2659249"/>
            <a:ext cx="872023" cy="802025"/>
          </a:xfrm>
          <a:custGeom>
            <a:avLst/>
            <a:gdLst/>
            <a:ahLst/>
            <a:cxnLst>
              <a:cxn ang="0">
                <a:pos x="102" y="42"/>
              </a:cxn>
              <a:cxn ang="0">
                <a:pos x="102" y="41"/>
              </a:cxn>
              <a:cxn ang="0">
                <a:pos x="102" y="41"/>
              </a:cxn>
              <a:cxn ang="0">
                <a:pos x="102" y="41"/>
              </a:cxn>
              <a:cxn ang="0">
                <a:pos x="86" y="35"/>
              </a:cxn>
              <a:cxn ang="0">
                <a:pos x="100" y="13"/>
              </a:cxn>
              <a:cxn ang="0">
                <a:pos x="99" y="4"/>
              </a:cxn>
              <a:cxn ang="0">
                <a:pos x="97" y="2"/>
              </a:cxn>
              <a:cxn ang="0">
                <a:pos x="88" y="3"/>
              </a:cxn>
              <a:cxn ang="0">
                <a:pos x="57" y="32"/>
              </a:cxn>
              <a:cxn ang="0">
                <a:pos x="51" y="32"/>
              </a:cxn>
              <a:cxn ang="0">
                <a:pos x="0" y="41"/>
              </a:cxn>
              <a:cxn ang="0">
                <a:pos x="0" y="41"/>
              </a:cxn>
              <a:cxn ang="0">
                <a:pos x="0" y="41"/>
              </a:cxn>
              <a:cxn ang="0">
                <a:pos x="0" y="42"/>
              </a:cxn>
              <a:cxn ang="0">
                <a:pos x="0" y="42"/>
              </a:cxn>
              <a:cxn ang="0">
                <a:pos x="0" y="42"/>
              </a:cxn>
              <a:cxn ang="0">
                <a:pos x="51" y="94"/>
              </a:cxn>
              <a:cxn ang="0">
                <a:pos x="102" y="42"/>
              </a:cxn>
              <a:cxn ang="0">
                <a:pos x="102" y="42"/>
              </a:cxn>
              <a:cxn ang="0">
                <a:pos x="102" y="42"/>
              </a:cxn>
              <a:cxn ang="0">
                <a:pos x="85" y="10"/>
              </a:cxn>
              <a:cxn ang="0">
                <a:pos x="88" y="13"/>
              </a:cxn>
              <a:cxn ang="0">
                <a:pos x="85" y="15"/>
              </a:cxn>
              <a:cxn ang="0">
                <a:pos x="83" y="13"/>
              </a:cxn>
              <a:cxn ang="0">
                <a:pos x="85" y="10"/>
              </a:cxn>
              <a:cxn ang="0">
                <a:pos x="79" y="16"/>
              </a:cxn>
              <a:cxn ang="0">
                <a:pos x="81" y="16"/>
              </a:cxn>
              <a:cxn ang="0">
                <a:pos x="81" y="18"/>
              </a:cxn>
              <a:cxn ang="0">
                <a:pos x="60" y="40"/>
              </a:cxn>
              <a:cxn ang="0">
                <a:pos x="58" y="41"/>
              </a:cxn>
              <a:cxn ang="0">
                <a:pos x="57" y="40"/>
              </a:cxn>
              <a:cxn ang="0">
                <a:pos x="57" y="38"/>
              </a:cxn>
              <a:cxn ang="0">
                <a:pos x="79" y="16"/>
              </a:cxn>
              <a:cxn ang="0">
                <a:pos x="51" y="51"/>
              </a:cxn>
              <a:cxn ang="0">
                <a:pos x="9" y="44"/>
              </a:cxn>
              <a:cxn ang="0">
                <a:pos x="51" y="37"/>
              </a:cxn>
              <a:cxn ang="0">
                <a:pos x="52" y="37"/>
              </a:cxn>
              <a:cxn ang="0">
                <a:pos x="42" y="47"/>
              </a:cxn>
              <a:cxn ang="0">
                <a:pos x="79" y="46"/>
              </a:cxn>
              <a:cxn ang="0">
                <a:pos x="83" y="39"/>
              </a:cxn>
              <a:cxn ang="0">
                <a:pos x="93" y="44"/>
              </a:cxn>
              <a:cxn ang="0">
                <a:pos x="51" y="51"/>
              </a:cxn>
              <a:cxn ang="0">
                <a:pos x="51" y="51"/>
              </a:cxn>
              <a:cxn ang="0">
                <a:pos x="51" y="51"/>
              </a:cxn>
            </a:cxnLst>
            <a:rect l="0" t="0" r="r" b="b"/>
            <a:pathLst>
              <a:path w="102" h="94">
                <a:moveTo>
                  <a:pt x="102" y="42"/>
                </a:moveTo>
                <a:cubicBezTo>
                  <a:pt x="102" y="42"/>
                  <a:pt x="102" y="42"/>
                  <a:pt x="102" y="41"/>
                </a:cubicBezTo>
                <a:cubicBezTo>
                  <a:pt x="102" y="41"/>
                  <a:pt x="102" y="41"/>
                  <a:pt x="102" y="41"/>
                </a:cubicBezTo>
                <a:cubicBezTo>
                  <a:pt x="102" y="41"/>
                  <a:pt x="102" y="41"/>
                  <a:pt x="102" y="41"/>
                </a:cubicBezTo>
                <a:cubicBezTo>
                  <a:pt x="101" y="39"/>
                  <a:pt x="95" y="37"/>
                  <a:pt x="86" y="35"/>
                </a:cubicBezTo>
                <a:cubicBezTo>
                  <a:pt x="100" y="13"/>
                  <a:pt x="100" y="13"/>
                  <a:pt x="100" y="13"/>
                </a:cubicBezTo>
                <a:cubicBezTo>
                  <a:pt x="102" y="10"/>
                  <a:pt x="101" y="6"/>
                  <a:pt x="99" y="4"/>
                </a:cubicBezTo>
                <a:cubicBezTo>
                  <a:pt x="97" y="2"/>
                  <a:pt x="97" y="2"/>
                  <a:pt x="97" y="2"/>
                </a:cubicBezTo>
                <a:cubicBezTo>
                  <a:pt x="94" y="0"/>
                  <a:pt x="90" y="1"/>
                  <a:pt x="88" y="3"/>
                </a:cubicBezTo>
                <a:cubicBezTo>
                  <a:pt x="57" y="32"/>
                  <a:pt x="57" y="32"/>
                  <a:pt x="57" y="32"/>
                </a:cubicBezTo>
                <a:cubicBezTo>
                  <a:pt x="55" y="32"/>
                  <a:pt x="53" y="32"/>
                  <a:pt x="51" y="32"/>
                </a:cubicBezTo>
                <a:cubicBezTo>
                  <a:pt x="24" y="32"/>
                  <a:pt x="2" y="36"/>
                  <a:pt x="0" y="41"/>
                </a:cubicBezTo>
                <a:cubicBezTo>
                  <a:pt x="0" y="41"/>
                  <a:pt x="0" y="41"/>
                  <a:pt x="0" y="41"/>
                </a:cubicBezTo>
                <a:cubicBezTo>
                  <a:pt x="0" y="41"/>
                  <a:pt x="0" y="41"/>
                  <a:pt x="0" y="41"/>
                </a:cubicBezTo>
                <a:cubicBezTo>
                  <a:pt x="0" y="42"/>
                  <a:pt x="0" y="42"/>
                  <a:pt x="0" y="42"/>
                </a:cubicBezTo>
                <a:cubicBezTo>
                  <a:pt x="0" y="42"/>
                  <a:pt x="0" y="42"/>
                  <a:pt x="0" y="42"/>
                </a:cubicBezTo>
                <a:cubicBezTo>
                  <a:pt x="0" y="42"/>
                  <a:pt x="0" y="42"/>
                  <a:pt x="0" y="42"/>
                </a:cubicBezTo>
                <a:cubicBezTo>
                  <a:pt x="0" y="71"/>
                  <a:pt x="23" y="94"/>
                  <a:pt x="51" y="94"/>
                </a:cubicBezTo>
                <a:cubicBezTo>
                  <a:pt x="79" y="94"/>
                  <a:pt x="102" y="70"/>
                  <a:pt x="102" y="42"/>
                </a:cubicBezTo>
                <a:cubicBezTo>
                  <a:pt x="102" y="42"/>
                  <a:pt x="102" y="42"/>
                  <a:pt x="102" y="42"/>
                </a:cubicBezTo>
                <a:cubicBezTo>
                  <a:pt x="102" y="42"/>
                  <a:pt x="102" y="42"/>
                  <a:pt x="102" y="42"/>
                </a:cubicBezTo>
                <a:close/>
                <a:moveTo>
                  <a:pt x="85" y="10"/>
                </a:moveTo>
                <a:cubicBezTo>
                  <a:pt x="87" y="10"/>
                  <a:pt x="88" y="11"/>
                  <a:pt x="88" y="13"/>
                </a:cubicBezTo>
                <a:cubicBezTo>
                  <a:pt x="88" y="14"/>
                  <a:pt x="87" y="15"/>
                  <a:pt x="85" y="15"/>
                </a:cubicBezTo>
                <a:cubicBezTo>
                  <a:pt x="84" y="15"/>
                  <a:pt x="83" y="14"/>
                  <a:pt x="83" y="13"/>
                </a:cubicBezTo>
                <a:cubicBezTo>
                  <a:pt x="83" y="11"/>
                  <a:pt x="84" y="10"/>
                  <a:pt x="85" y="10"/>
                </a:cubicBezTo>
                <a:close/>
                <a:moveTo>
                  <a:pt x="79" y="16"/>
                </a:moveTo>
                <a:cubicBezTo>
                  <a:pt x="79" y="15"/>
                  <a:pt x="81" y="15"/>
                  <a:pt x="81" y="16"/>
                </a:cubicBezTo>
                <a:cubicBezTo>
                  <a:pt x="82" y="17"/>
                  <a:pt x="82" y="18"/>
                  <a:pt x="81" y="18"/>
                </a:cubicBezTo>
                <a:cubicBezTo>
                  <a:pt x="60" y="40"/>
                  <a:pt x="60" y="40"/>
                  <a:pt x="60" y="40"/>
                </a:cubicBezTo>
                <a:cubicBezTo>
                  <a:pt x="59" y="41"/>
                  <a:pt x="59" y="41"/>
                  <a:pt x="58" y="41"/>
                </a:cubicBezTo>
                <a:cubicBezTo>
                  <a:pt x="58" y="41"/>
                  <a:pt x="57" y="41"/>
                  <a:pt x="57" y="40"/>
                </a:cubicBezTo>
                <a:cubicBezTo>
                  <a:pt x="56" y="40"/>
                  <a:pt x="56" y="38"/>
                  <a:pt x="57" y="38"/>
                </a:cubicBezTo>
                <a:lnTo>
                  <a:pt x="79" y="16"/>
                </a:lnTo>
                <a:close/>
                <a:moveTo>
                  <a:pt x="51" y="51"/>
                </a:moveTo>
                <a:cubicBezTo>
                  <a:pt x="28" y="51"/>
                  <a:pt x="9" y="48"/>
                  <a:pt x="9" y="44"/>
                </a:cubicBezTo>
                <a:cubicBezTo>
                  <a:pt x="9" y="40"/>
                  <a:pt x="28" y="37"/>
                  <a:pt x="51" y="37"/>
                </a:cubicBezTo>
                <a:cubicBezTo>
                  <a:pt x="51" y="37"/>
                  <a:pt x="52" y="37"/>
                  <a:pt x="52" y="37"/>
                </a:cubicBezTo>
                <a:cubicBezTo>
                  <a:pt x="42" y="47"/>
                  <a:pt x="42" y="47"/>
                  <a:pt x="42" y="47"/>
                </a:cubicBezTo>
                <a:cubicBezTo>
                  <a:pt x="42" y="47"/>
                  <a:pt x="61" y="49"/>
                  <a:pt x="79" y="46"/>
                </a:cubicBezTo>
                <a:cubicBezTo>
                  <a:pt x="83" y="39"/>
                  <a:pt x="83" y="39"/>
                  <a:pt x="83" y="39"/>
                </a:cubicBezTo>
                <a:cubicBezTo>
                  <a:pt x="89" y="41"/>
                  <a:pt x="93" y="42"/>
                  <a:pt x="93" y="44"/>
                </a:cubicBezTo>
                <a:cubicBezTo>
                  <a:pt x="93" y="48"/>
                  <a:pt x="74" y="51"/>
                  <a:pt x="51" y="51"/>
                </a:cubicBezTo>
                <a:close/>
                <a:moveTo>
                  <a:pt x="51" y="51"/>
                </a:moveTo>
                <a:cubicBezTo>
                  <a:pt x="51" y="51"/>
                  <a:pt x="51" y="51"/>
                  <a:pt x="51" y="51"/>
                </a:cubicBezTo>
              </a:path>
            </a:pathLst>
          </a:custGeom>
          <a:solidFill>
            <a:srgbClr val="399CB5"/>
          </a:solidFill>
          <a:ln w="9525">
            <a:noFill/>
            <a:round/>
          </a:ln>
        </p:spPr>
        <p:txBody>
          <a:bodyPr vert="horz" wrap="square" lIns="94059" tIns="47029" rIns="94059" bIns="47029" numCol="1" anchor="t" anchorCtr="0" compatLnSpc="1"/>
          <a:lstStyle/>
          <a:p>
            <a:pPr>
              <a:lnSpc>
                <a:spcPct val="120000"/>
              </a:lnSpc>
            </a:pPr>
            <a:endParaRPr lang="en-US" sz="2265" dirty="0">
              <a:cs typeface="+mn-ea"/>
              <a:sym typeface="+mn-lt"/>
            </a:endParaRPr>
          </a:p>
        </p:txBody>
      </p:sp>
      <p:grpSp>
        <p:nvGrpSpPr>
          <p:cNvPr id="2" name="Group 14"/>
          <p:cNvGrpSpPr>
            <a:grpSpLocks noChangeAspect="1"/>
          </p:cNvGrpSpPr>
          <p:nvPr/>
        </p:nvGrpSpPr>
        <p:grpSpPr bwMode="auto">
          <a:xfrm>
            <a:off x="1177296" y="2718526"/>
            <a:ext cx="795273" cy="795316"/>
            <a:chOff x="2761" y="1501"/>
            <a:chExt cx="487" cy="487"/>
          </a:xfrm>
          <a:solidFill>
            <a:srgbClr val="399CB5"/>
          </a:solidFill>
        </p:grpSpPr>
        <p:sp>
          <p:nvSpPr>
            <p:cNvPr id="6159" name="Freeform 15"/>
            <p:cNvSpPr>
              <a:spLocks noEditPoints="1"/>
            </p:cNvSpPr>
            <p:nvPr/>
          </p:nvSpPr>
          <p:spPr bwMode="auto">
            <a:xfrm>
              <a:off x="2761" y="1549"/>
              <a:ext cx="487" cy="439"/>
            </a:xfrm>
            <a:custGeom>
              <a:avLst/>
              <a:gdLst/>
              <a:ahLst/>
              <a:cxnLst>
                <a:cxn ang="0">
                  <a:pos x="64" y="30"/>
                </a:cxn>
                <a:cxn ang="0">
                  <a:pos x="76" y="36"/>
                </a:cxn>
                <a:cxn ang="0">
                  <a:pos x="93" y="41"/>
                </a:cxn>
                <a:cxn ang="0">
                  <a:pos x="102" y="40"/>
                </a:cxn>
                <a:cxn ang="0">
                  <a:pos x="102" y="4"/>
                </a:cxn>
                <a:cxn ang="0">
                  <a:pos x="97" y="0"/>
                </a:cxn>
                <a:cxn ang="0">
                  <a:pos x="85" y="0"/>
                </a:cxn>
                <a:cxn ang="0">
                  <a:pos x="80" y="4"/>
                </a:cxn>
                <a:cxn ang="0">
                  <a:pos x="80" y="10"/>
                </a:cxn>
                <a:cxn ang="0">
                  <a:pos x="76" y="14"/>
                </a:cxn>
                <a:cxn ang="0">
                  <a:pos x="26" y="14"/>
                </a:cxn>
                <a:cxn ang="0">
                  <a:pos x="22" y="10"/>
                </a:cxn>
                <a:cxn ang="0">
                  <a:pos x="22" y="4"/>
                </a:cxn>
                <a:cxn ang="0">
                  <a:pos x="17" y="0"/>
                </a:cxn>
                <a:cxn ang="0">
                  <a:pos x="4" y="0"/>
                </a:cxn>
                <a:cxn ang="0">
                  <a:pos x="0" y="4"/>
                </a:cxn>
                <a:cxn ang="0">
                  <a:pos x="0" y="75"/>
                </a:cxn>
                <a:cxn ang="0">
                  <a:pos x="6" y="70"/>
                </a:cxn>
                <a:cxn ang="0">
                  <a:pos x="8" y="67"/>
                </a:cxn>
                <a:cxn ang="0">
                  <a:pos x="17" y="52"/>
                </a:cxn>
                <a:cxn ang="0">
                  <a:pos x="16" y="50"/>
                </a:cxn>
                <a:cxn ang="0">
                  <a:pos x="16" y="50"/>
                </a:cxn>
                <a:cxn ang="0">
                  <a:pos x="16" y="50"/>
                </a:cxn>
                <a:cxn ang="0">
                  <a:pos x="20" y="41"/>
                </a:cxn>
                <a:cxn ang="0">
                  <a:pos x="35" y="41"/>
                </a:cxn>
                <a:cxn ang="0">
                  <a:pos x="38" y="46"/>
                </a:cxn>
                <a:cxn ang="0">
                  <a:pos x="45" y="53"/>
                </a:cxn>
                <a:cxn ang="0">
                  <a:pos x="49" y="56"/>
                </a:cxn>
                <a:cxn ang="0">
                  <a:pos x="49" y="72"/>
                </a:cxn>
                <a:cxn ang="0">
                  <a:pos x="36" y="74"/>
                </a:cxn>
                <a:cxn ang="0">
                  <a:pos x="19" y="80"/>
                </a:cxn>
                <a:cxn ang="0">
                  <a:pos x="6" y="92"/>
                </a:cxn>
                <a:cxn ang="0">
                  <a:pos x="97" y="92"/>
                </a:cxn>
                <a:cxn ang="0">
                  <a:pos x="102" y="87"/>
                </a:cxn>
                <a:cxn ang="0">
                  <a:pos x="102" y="57"/>
                </a:cxn>
                <a:cxn ang="0">
                  <a:pos x="98" y="57"/>
                </a:cxn>
                <a:cxn ang="0">
                  <a:pos x="94" y="58"/>
                </a:cxn>
                <a:cxn ang="0">
                  <a:pos x="78" y="65"/>
                </a:cxn>
                <a:cxn ang="0">
                  <a:pos x="78" y="67"/>
                </a:cxn>
                <a:cxn ang="0">
                  <a:pos x="77" y="67"/>
                </a:cxn>
                <a:cxn ang="0">
                  <a:pos x="77" y="67"/>
                </a:cxn>
                <a:cxn ang="0">
                  <a:pos x="69" y="72"/>
                </a:cxn>
                <a:cxn ang="0">
                  <a:pos x="57" y="63"/>
                </a:cxn>
                <a:cxn ang="0">
                  <a:pos x="58" y="57"/>
                </a:cxn>
                <a:cxn ang="0">
                  <a:pos x="56" y="47"/>
                </a:cxn>
                <a:cxn ang="0">
                  <a:pos x="55" y="42"/>
                </a:cxn>
                <a:cxn ang="0">
                  <a:pos x="64" y="30"/>
                </a:cxn>
                <a:cxn ang="0">
                  <a:pos x="48" y="46"/>
                </a:cxn>
                <a:cxn ang="0">
                  <a:pos x="39" y="39"/>
                </a:cxn>
                <a:cxn ang="0">
                  <a:pos x="49" y="31"/>
                </a:cxn>
                <a:cxn ang="0">
                  <a:pos x="48" y="46"/>
                </a:cxn>
                <a:cxn ang="0">
                  <a:pos x="48" y="46"/>
                </a:cxn>
                <a:cxn ang="0">
                  <a:pos x="48" y="46"/>
                </a:cxn>
              </a:cxnLst>
              <a:rect l="0" t="0" r="r" b="b"/>
              <a:pathLst>
                <a:path w="102" h="92">
                  <a:moveTo>
                    <a:pt x="64" y="30"/>
                  </a:moveTo>
                  <a:cubicBezTo>
                    <a:pt x="69" y="30"/>
                    <a:pt x="74" y="32"/>
                    <a:pt x="76" y="36"/>
                  </a:cubicBezTo>
                  <a:cubicBezTo>
                    <a:pt x="76" y="38"/>
                    <a:pt x="80" y="42"/>
                    <a:pt x="93" y="41"/>
                  </a:cubicBezTo>
                  <a:cubicBezTo>
                    <a:pt x="102" y="40"/>
                    <a:pt x="102" y="40"/>
                    <a:pt x="102" y="40"/>
                  </a:cubicBezTo>
                  <a:cubicBezTo>
                    <a:pt x="102" y="4"/>
                    <a:pt x="102" y="4"/>
                    <a:pt x="102" y="4"/>
                  </a:cubicBezTo>
                  <a:cubicBezTo>
                    <a:pt x="102" y="2"/>
                    <a:pt x="100" y="0"/>
                    <a:pt x="97" y="0"/>
                  </a:cubicBezTo>
                  <a:cubicBezTo>
                    <a:pt x="85" y="0"/>
                    <a:pt x="85" y="0"/>
                    <a:pt x="85" y="0"/>
                  </a:cubicBezTo>
                  <a:cubicBezTo>
                    <a:pt x="82" y="0"/>
                    <a:pt x="80" y="2"/>
                    <a:pt x="80" y="4"/>
                  </a:cubicBezTo>
                  <a:cubicBezTo>
                    <a:pt x="80" y="10"/>
                    <a:pt x="80" y="10"/>
                    <a:pt x="80" y="10"/>
                  </a:cubicBezTo>
                  <a:cubicBezTo>
                    <a:pt x="80" y="12"/>
                    <a:pt x="78" y="14"/>
                    <a:pt x="76" y="14"/>
                  </a:cubicBezTo>
                  <a:cubicBezTo>
                    <a:pt x="26" y="14"/>
                    <a:pt x="26" y="14"/>
                    <a:pt x="26" y="14"/>
                  </a:cubicBezTo>
                  <a:cubicBezTo>
                    <a:pt x="24" y="14"/>
                    <a:pt x="22" y="12"/>
                    <a:pt x="22" y="10"/>
                  </a:cubicBezTo>
                  <a:cubicBezTo>
                    <a:pt x="22" y="4"/>
                    <a:pt x="22" y="4"/>
                    <a:pt x="22" y="4"/>
                  </a:cubicBezTo>
                  <a:cubicBezTo>
                    <a:pt x="22" y="2"/>
                    <a:pt x="20" y="0"/>
                    <a:pt x="17" y="0"/>
                  </a:cubicBezTo>
                  <a:cubicBezTo>
                    <a:pt x="4" y="0"/>
                    <a:pt x="4" y="0"/>
                    <a:pt x="4" y="0"/>
                  </a:cubicBezTo>
                  <a:cubicBezTo>
                    <a:pt x="2" y="0"/>
                    <a:pt x="0" y="2"/>
                    <a:pt x="0" y="4"/>
                  </a:cubicBezTo>
                  <a:cubicBezTo>
                    <a:pt x="0" y="75"/>
                    <a:pt x="0" y="75"/>
                    <a:pt x="0" y="75"/>
                  </a:cubicBezTo>
                  <a:cubicBezTo>
                    <a:pt x="6" y="70"/>
                    <a:pt x="6" y="70"/>
                    <a:pt x="6" y="70"/>
                  </a:cubicBezTo>
                  <a:cubicBezTo>
                    <a:pt x="6" y="70"/>
                    <a:pt x="6" y="69"/>
                    <a:pt x="8" y="67"/>
                  </a:cubicBezTo>
                  <a:cubicBezTo>
                    <a:pt x="16" y="59"/>
                    <a:pt x="17" y="54"/>
                    <a:pt x="17" y="52"/>
                  </a:cubicBezTo>
                  <a:cubicBezTo>
                    <a:pt x="17" y="51"/>
                    <a:pt x="16" y="51"/>
                    <a:pt x="16" y="50"/>
                  </a:cubicBezTo>
                  <a:cubicBezTo>
                    <a:pt x="16" y="50"/>
                    <a:pt x="16" y="50"/>
                    <a:pt x="16" y="50"/>
                  </a:cubicBezTo>
                  <a:cubicBezTo>
                    <a:pt x="16" y="50"/>
                    <a:pt x="16" y="50"/>
                    <a:pt x="16" y="50"/>
                  </a:cubicBezTo>
                  <a:cubicBezTo>
                    <a:pt x="16" y="47"/>
                    <a:pt x="17" y="43"/>
                    <a:pt x="20" y="41"/>
                  </a:cubicBezTo>
                  <a:cubicBezTo>
                    <a:pt x="24" y="36"/>
                    <a:pt x="31" y="37"/>
                    <a:pt x="35" y="41"/>
                  </a:cubicBezTo>
                  <a:cubicBezTo>
                    <a:pt x="37" y="43"/>
                    <a:pt x="38" y="44"/>
                    <a:pt x="38" y="46"/>
                  </a:cubicBezTo>
                  <a:cubicBezTo>
                    <a:pt x="39" y="48"/>
                    <a:pt x="40" y="51"/>
                    <a:pt x="45" y="53"/>
                  </a:cubicBezTo>
                  <a:cubicBezTo>
                    <a:pt x="46" y="54"/>
                    <a:pt x="48" y="55"/>
                    <a:pt x="49" y="56"/>
                  </a:cubicBezTo>
                  <a:cubicBezTo>
                    <a:pt x="54" y="61"/>
                    <a:pt x="53" y="68"/>
                    <a:pt x="49" y="72"/>
                  </a:cubicBezTo>
                  <a:cubicBezTo>
                    <a:pt x="45" y="75"/>
                    <a:pt x="40" y="76"/>
                    <a:pt x="36" y="74"/>
                  </a:cubicBezTo>
                  <a:cubicBezTo>
                    <a:pt x="35" y="73"/>
                    <a:pt x="29" y="72"/>
                    <a:pt x="19" y="80"/>
                  </a:cubicBezTo>
                  <a:cubicBezTo>
                    <a:pt x="6" y="92"/>
                    <a:pt x="6" y="92"/>
                    <a:pt x="6" y="92"/>
                  </a:cubicBezTo>
                  <a:cubicBezTo>
                    <a:pt x="97" y="92"/>
                    <a:pt x="97" y="92"/>
                    <a:pt x="97" y="92"/>
                  </a:cubicBezTo>
                  <a:cubicBezTo>
                    <a:pt x="100" y="92"/>
                    <a:pt x="102" y="90"/>
                    <a:pt x="102" y="87"/>
                  </a:cubicBezTo>
                  <a:cubicBezTo>
                    <a:pt x="102" y="57"/>
                    <a:pt x="102" y="57"/>
                    <a:pt x="102" y="57"/>
                  </a:cubicBezTo>
                  <a:cubicBezTo>
                    <a:pt x="98" y="57"/>
                    <a:pt x="98" y="57"/>
                    <a:pt x="98" y="57"/>
                  </a:cubicBezTo>
                  <a:cubicBezTo>
                    <a:pt x="98" y="57"/>
                    <a:pt x="97" y="58"/>
                    <a:pt x="94" y="58"/>
                  </a:cubicBezTo>
                  <a:cubicBezTo>
                    <a:pt x="83" y="60"/>
                    <a:pt x="79" y="63"/>
                    <a:pt x="78" y="65"/>
                  </a:cubicBezTo>
                  <a:cubicBezTo>
                    <a:pt x="78" y="66"/>
                    <a:pt x="78" y="66"/>
                    <a:pt x="78" y="67"/>
                  </a:cubicBezTo>
                  <a:cubicBezTo>
                    <a:pt x="77" y="67"/>
                    <a:pt x="77" y="67"/>
                    <a:pt x="77" y="67"/>
                  </a:cubicBezTo>
                  <a:cubicBezTo>
                    <a:pt x="77" y="67"/>
                    <a:pt x="77" y="67"/>
                    <a:pt x="77" y="67"/>
                  </a:cubicBezTo>
                  <a:cubicBezTo>
                    <a:pt x="76" y="70"/>
                    <a:pt x="73" y="72"/>
                    <a:pt x="69" y="72"/>
                  </a:cubicBezTo>
                  <a:cubicBezTo>
                    <a:pt x="63" y="73"/>
                    <a:pt x="57" y="69"/>
                    <a:pt x="57" y="63"/>
                  </a:cubicBezTo>
                  <a:cubicBezTo>
                    <a:pt x="56" y="61"/>
                    <a:pt x="57" y="59"/>
                    <a:pt x="58" y="57"/>
                  </a:cubicBezTo>
                  <a:cubicBezTo>
                    <a:pt x="58" y="55"/>
                    <a:pt x="59" y="52"/>
                    <a:pt x="56" y="47"/>
                  </a:cubicBezTo>
                  <a:cubicBezTo>
                    <a:pt x="55" y="46"/>
                    <a:pt x="55" y="44"/>
                    <a:pt x="55" y="42"/>
                  </a:cubicBezTo>
                  <a:cubicBezTo>
                    <a:pt x="54" y="36"/>
                    <a:pt x="58" y="31"/>
                    <a:pt x="64" y="30"/>
                  </a:cubicBezTo>
                  <a:close/>
                  <a:moveTo>
                    <a:pt x="48" y="46"/>
                  </a:moveTo>
                  <a:cubicBezTo>
                    <a:pt x="45" y="47"/>
                    <a:pt x="39" y="39"/>
                    <a:pt x="39" y="39"/>
                  </a:cubicBezTo>
                  <a:cubicBezTo>
                    <a:pt x="35" y="34"/>
                    <a:pt x="47" y="30"/>
                    <a:pt x="49" y="31"/>
                  </a:cubicBezTo>
                  <a:cubicBezTo>
                    <a:pt x="51" y="33"/>
                    <a:pt x="51" y="46"/>
                    <a:pt x="48" y="46"/>
                  </a:cubicBezTo>
                  <a:close/>
                  <a:moveTo>
                    <a:pt x="48" y="46"/>
                  </a:moveTo>
                  <a:cubicBezTo>
                    <a:pt x="48" y="46"/>
                    <a:pt x="48" y="46"/>
                    <a:pt x="48" y="46"/>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60" name="Freeform 16"/>
            <p:cNvSpPr>
              <a:spLocks noEditPoints="1"/>
            </p:cNvSpPr>
            <p:nvPr/>
          </p:nvSpPr>
          <p:spPr bwMode="auto">
            <a:xfrm>
              <a:off x="2890" y="1501"/>
              <a:ext cx="229" cy="91"/>
            </a:xfrm>
            <a:custGeom>
              <a:avLst/>
              <a:gdLst/>
              <a:ahLst/>
              <a:cxnLst>
                <a:cxn ang="0">
                  <a:pos x="48" y="4"/>
                </a:cxn>
                <a:cxn ang="0">
                  <a:pos x="44" y="0"/>
                </a:cxn>
                <a:cxn ang="0">
                  <a:pos x="4" y="0"/>
                </a:cxn>
                <a:cxn ang="0">
                  <a:pos x="0" y="4"/>
                </a:cxn>
                <a:cxn ang="0">
                  <a:pos x="0" y="15"/>
                </a:cxn>
                <a:cxn ang="0">
                  <a:pos x="4" y="19"/>
                </a:cxn>
                <a:cxn ang="0">
                  <a:pos x="44" y="19"/>
                </a:cxn>
                <a:cxn ang="0">
                  <a:pos x="48" y="15"/>
                </a:cxn>
                <a:cxn ang="0">
                  <a:pos x="48" y="4"/>
                </a:cxn>
                <a:cxn ang="0">
                  <a:pos x="48" y="4"/>
                </a:cxn>
                <a:cxn ang="0">
                  <a:pos x="48" y="4"/>
                </a:cxn>
              </a:cxnLst>
              <a:rect l="0" t="0" r="r" b="b"/>
              <a:pathLst>
                <a:path w="48" h="19">
                  <a:moveTo>
                    <a:pt x="48" y="4"/>
                  </a:moveTo>
                  <a:cubicBezTo>
                    <a:pt x="48" y="2"/>
                    <a:pt x="46" y="0"/>
                    <a:pt x="44" y="0"/>
                  </a:cubicBezTo>
                  <a:cubicBezTo>
                    <a:pt x="4" y="0"/>
                    <a:pt x="4" y="0"/>
                    <a:pt x="4" y="0"/>
                  </a:cubicBezTo>
                  <a:cubicBezTo>
                    <a:pt x="2" y="0"/>
                    <a:pt x="0" y="2"/>
                    <a:pt x="0" y="4"/>
                  </a:cubicBezTo>
                  <a:cubicBezTo>
                    <a:pt x="0" y="15"/>
                    <a:pt x="0" y="15"/>
                    <a:pt x="0" y="15"/>
                  </a:cubicBezTo>
                  <a:cubicBezTo>
                    <a:pt x="0" y="17"/>
                    <a:pt x="2" y="19"/>
                    <a:pt x="4" y="19"/>
                  </a:cubicBezTo>
                  <a:cubicBezTo>
                    <a:pt x="44" y="19"/>
                    <a:pt x="44" y="19"/>
                    <a:pt x="44" y="19"/>
                  </a:cubicBezTo>
                  <a:cubicBezTo>
                    <a:pt x="46" y="19"/>
                    <a:pt x="48" y="17"/>
                    <a:pt x="48" y="15"/>
                  </a:cubicBezTo>
                  <a:lnTo>
                    <a:pt x="48" y="4"/>
                  </a:lnTo>
                  <a:close/>
                  <a:moveTo>
                    <a:pt x="48" y="4"/>
                  </a:moveTo>
                  <a:cubicBezTo>
                    <a:pt x="48" y="4"/>
                    <a:pt x="48" y="4"/>
                    <a:pt x="48" y="4"/>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grpSp>
      <p:grpSp>
        <p:nvGrpSpPr>
          <p:cNvPr id="3" name="Group 19"/>
          <p:cNvGrpSpPr>
            <a:grpSpLocks noChangeAspect="1"/>
          </p:cNvGrpSpPr>
          <p:nvPr/>
        </p:nvGrpSpPr>
        <p:grpSpPr bwMode="auto">
          <a:xfrm>
            <a:off x="8090950" y="2788185"/>
            <a:ext cx="764193" cy="759987"/>
            <a:chOff x="3008" y="1466"/>
            <a:chExt cx="540" cy="537"/>
          </a:xfrm>
          <a:solidFill>
            <a:srgbClr val="399CB5"/>
          </a:solidFill>
        </p:grpSpPr>
        <p:sp>
          <p:nvSpPr>
            <p:cNvPr id="6164" name="Freeform 20"/>
            <p:cNvSpPr>
              <a:spLocks noEditPoints="1"/>
            </p:cNvSpPr>
            <p:nvPr/>
          </p:nvSpPr>
          <p:spPr bwMode="auto">
            <a:xfrm>
              <a:off x="3208" y="1594"/>
              <a:ext cx="340" cy="310"/>
            </a:xfrm>
            <a:custGeom>
              <a:avLst/>
              <a:gdLst/>
              <a:ahLst/>
              <a:cxnLst>
                <a:cxn ang="0">
                  <a:pos x="274" y="68"/>
                </a:cxn>
                <a:cxn ang="0">
                  <a:pos x="73" y="40"/>
                </a:cxn>
                <a:cxn ang="0">
                  <a:pos x="0" y="0"/>
                </a:cxn>
                <a:cxn ang="0">
                  <a:pos x="0" y="240"/>
                </a:cxn>
                <a:cxn ang="0">
                  <a:pos x="14" y="223"/>
                </a:cxn>
                <a:cxn ang="0">
                  <a:pos x="66" y="208"/>
                </a:cxn>
                <a:cxn ang="0">
                  <a:pos x="81" y="209"/>
                </a:cxn>
                <a:cxn ang="0">
                  <a:pos x="96" y="209"/>
                </a:cxn>
                <a:cxn ang="0">
                  <a:pos x="112" y="208"/>
                </a:cxn>
                <a:cxn ang="0">
                  <a:pos x="116" y="208"/>
                </a:cxn>
                <a:cxn ang="0">
                  <a:pos x="145" y="227"/>
                </a:cxn>
                <a:cxn ang="0">
                  <a:pos x="161" y="255"/>
                </a:cxn>
                <a:cxn ang="0">
                  <a:pos x="181" y="302"/>
                </a:cxn>
                <a:cxn ang="0">
                  <a:pos x="155" y="362"/>
                </a:cxn>
                <a:cxn ang="0">
                  <a:pos x="154" y="363"/>
                </a:cxn>
                <a:cxn ang="0">
                  <a:pos x="153" y="364"/>
                </a:cxn>
                <a:cxn ang="0">
                  <a:pos x="154" y="363"/>
                </a:cxn>
                <a:cxn ang="0">
                  <a:pos x="167" y="362"/>
                </a:cxn>
                <a:cxn ang="0">
                  <a:pos x="219" y="388"/>
                </a:cxn>
                <a:cxn ang="0">
                  <a:pos x="237" y="430"/>
                </a:cxn>
                <a:cxn ang="0">
                  <a:pos x="248" y="459"/>
                </a:cxn>
                <a:cxn ang="0">
                  <a:pos x="240" y="497"/>
                </a:cxn>
                <a:cxn ang="0">
                  <a:pos x="239" y="498"/>
                </a:cxn>
                <a:cxn ang="0">
                  <a:pos x="274" y="499"/>
                </a:cxn>
                <a:cxn ang="0">
                  <a:pos x="547" y="407"/>
                </a:cxn>
                <a:cxn ang="0">
                  <a:pos x="547" y="343"/>
                </a:cxn>
                <a:cxn ang="0">
                  <a:pos x="311" y="416"/>
                </a:cxn>
                <a:cxn ang="0">
                  <a:pos x="283" y="389"/>
                </a:cxn>
                <a:cxn ang="0">
                  <a:pos x="283" y="174"/>
                </a:cxn>
                <a:cxn ang="0">
                  <a:pos x="309" y="147"/>
                </a:cxn>
                <a:cxn ang="0">
                  <a:pos x="547" y="83"/>
                </a:cxn>
                <a:cxn ang="0">
                  <a:pos x="547" y="0"/>
                </a:cxn>
                <a:cxn ang="0">
                  <a:pos x="474" y="40"/>
                </a:cxn>
                <a:cxn ang="0">
                  <a:pos x="274" y="68"/>
                </a:cxn>
                <a:cxn ang="0">
                  <a:pos x="274" y="68"/>
                </a:cxn>
                <a:cxn ang="0">
                  <a:pos x="274" y="68"/>
                </a:cxn>
              </a:cxnLst>
              <a:rect l="0" t="0" r="r" b="b"/>
              <a:pathLst>
                <a:path w="547" h="499">
                  <a:moveTo>
                    <a:pt x="274" y="68"/>
                  </a:moveTo>
                  <a:cubicBezTo>
                    <a:pt x="198" y="68"/>
                    <a:pt x="127" y="58"/>
                    <a:pt x="73" y="40"/>
                  </a:cubicBezTo>
                  <a:cubicBezTo>
                    <a:pt x="37" y="28"/>
                    <a:pt x="14" y="14"/>
                    <a:pt x="0" y="0"/>
                  </a:cubicBezTo>
                  <a:cubicBezTo>
                    <a:pt x="0" y="240"/>
                    <a:pt x="0" y="240"/>
                    <a:pt x="0" y="240"/>
                  </a:cubicBezTo>
                  <a:cubicBezTo>
                    <a:pt x="4" y="234"/>
                    <a:pt x="8" y="228"/>
                    <a:pt x="14" y="223"/>
                  </a:cubicBezTo>
                  <a:cubicBezTo>
                    <a:pt x="30" y="210"/>
                    <a:pt x="49" y="208"/>
                    <a:pt x="66" y="208"/>
                  </a:cubicBezTo>
                  <a:cubicBezTo>
                    <a:pt x="71" y="208"/>
                    <a:pt x="76" y="209"/>
                    <a:pt x="81" y="209"/>
                  </a:cubicBezTo>
                  <a:cubicBezTo>
                    <a:pt x="86" y="209"/>
                    <a:pt x="91" y="209"/>
                    <a:pt x="96" y="209"/>
                  </a:cubicBezTo>
                  <a:cubicBezTo>
                    <a:pt x="102" y="209"/>
                    <a:pt x="107" y="209"/>
                    <a:pt x="112" y="208"/>
                  </a:cubicBezTo>
                  <a:cubicBezTo>
                    <a:pt x="114" y="208"/>
                    <a:pt x="115" y="208"/>
                    <a:pt x="116" y="208"/>
                  </a:cubicBezTo>
                  <a:cubicBezTo>
                    <a:pt x="129" y="208"/>
                    <a:pt x="141" y="216"/>
                    <a:pt x="145" y="227"/>
                  </a:cubicBezTo>
                  <a:cubicBezTo>
                    <a:pt x="149" y="237"/>
                    <a:pt x="155" y="246"/>
                    <a:pt x="161" y="255"/>
                  </a:cubicBezTo>
                  <a:cubicBezTo>
                    <a:pt x="170" y="269"/>
                    <a:pt x="179" y="284"/>
                    <a:pt x="181" y="302"/>
                  </a:cubicBezTo>
                  <a:cubicBezTo>
                    <a:pt x="184" y="324"/>
                    <a:pt x="175" y="344"/>
                    <a:pt x="155" y="362"/>
                  </a:cubicBezTo>
                  <a:cubicBezTo>
                    <a:pt x="155" y="362"/>
                    <a:pt x="154" y="362"/>
                    <a:pt x="154" y="363"/>
                  </a:cubicBezTo>
                  <a:cubicBezTo>
                    <a:pt x="153" y="363"/>
                    <a:pt x="153" y="363"/>
                    <a:pt x="153" y="364"/>
                  </a:cubicBezTo>
                  <a:cubicBezTo>
                    <a:pt x="153" y="364"/>
                    <a:pt x="153" y="363"/>
                    <a:pt x="154" y="363"/>
                  </a:cubicBezTo>
                  <a:cubicBezTo>
                    <a:pt x="158" y="363"/>
                    <a:pt x="163" y="362"/>
                    <a:pt x="167" y="362"/>
                  </a:cubicBezTo>
                  <a:cubicBezTo>
                    <a:pt x="190" y="362"/>
                    <a:pt x="207" y="371"/>
                    <a:pt x="219" y="388"/>
                  </a:cubicBezTo>
                  <a:cubicBezTo>
                    <a:pt x="228" y="400"/>
                    <a:pt x="233" y="415"/>
                    <a:pt x="237" y="430"/>
                  </a:cubicBezTo>
                  <a:cubicBezTo>
                    <a:pt x="241" y="441"/>
                    <a:pt x="244" y="451"/>
                    <a:pt x="248" y="459"/>
                  </a:cubicBezTo>
                  <a:cubicBezTo>
                    <a:pt x="254" y="472"/>
                    <a:pt x="251" y="488"/>
                    <a:pt x="240" y="497"/>
                  </a:cubicBezTo>
                  <a:cubicBezTo>
                    <a:pt x="240" y="498"/>
                    <a:pt x="240" y="498"/>
                    <a:pt x="239" y="498"/>
                  </a:cubicBezTo>
                  <a:cubicBezTo>
                    <a:pt x="251" y="499"/>
                    <a:pt x="262" y="499"/>
                    <a:pt x="274" y="499"/>
                  </a:cubicBezTo>
                  <a:cubicBezTo>
                    <a:pt x="425" y="499"/>
                    <a:pt x="547" y="458"/>
                    <a:pt x="547" y="407"/>
                  </a:cubicBezTo>
                  <a:cubicBezTo>
                    <a:pt x="547" y="343"/>
                    <a:pt x="547" y="343"/>
                    <a:pt x="547" y="343"/>
                  </a:cubicBezTo>
                  <a:cubicBezTo>
                    <a:pt x="496" y="406"/>
                    <a:pt x="367" y="415"/>
                    <a:pt x="311" y="416"/>
                  </a:cubicBezTo>
                  <a:cubicBezTo>
                    <a:pt x="296" y="416"/>
                    <a:pt x="283" y="404"/>
                    <a:pt x="283" y="389"/>
                  </a:cubicBezTo>
                  <a:cubicBezTo>
                    <a:pt x="283" y="174"/>
                    <a:pt x="283" y="174"/>
                    <a:pt x="283" y="174"/>
                  </a:cubicBezTo>
                  <a:cubicBezTo>
                    <a:pt x="283" y="160"/>
                    <a:pt x="295" y="148"/>
                    <a:pt x="309" y="147"/>
                  </a:cubicBezTo>
                  <a:cubicBezTo>
                    <a:pt x="367" y="144"/>
                    <a:pt x="505" y="131"/>
                    <a:pt x="547" y="83"/>
                  </a:cubicBezTo>
                  <a:cubicBezTo>
                    <a:pt x="547" y="0"/>
                    <a:pt x="547" y="0"/>
                    <a:pt x="547" y="0"/>
                  </a:cubicBezTo>
                  <a:cubicBezTo>
                    <a:pt x="533" y="14"/>
                    <a:pt x="510" y="28"/>
                    <a:pt x="474" y="40"/>
                  </a:cubicBezTo>
                  <a:cubicBezTo>
                    <a:pt x="420" y="58"/>
                    <a:pt x="349" y="68"/>
                    <a:pt x="274" y="68"/>
                  </a:cubicBezTo>
                  <a:close/>
                  <a:moveTo>
                    <a:pt x="274" y="68"/>
                  </a:moveTo>
                  <a:cubicBezTo>
                    <a:pt x="274" y="68"/>
                    <a:pt x="274" y="68"/>
                    <a:pt x="274" y="68"/>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65" name="Freeform 21"/>
            <p:cNvSpPr>
              <a:spLocks noEditPoints="1"/>
            </p:cNvSpPr>
            <p:nvPr/>
          </p:nvSpPr>
          <p:spPr bwMode="auto">
            <a:xfrm>
              <a:off x="3211" y="1466"/>
              <a:ext cx="335" cy="103"/>
            </a:xfrm>
            <a:custGeom>
              <a:avLst/>
              <a:gdLst/>
              <a:ahLst/>
              <a:cxnLst>
                <a:cxn ang="0">
                  <a:pos x="270" y="0"/>
                </a:cxn>
                <a:cxn ang="0">
                  <a:pos x="0" y="77"/>
                </a:cxn>
                <a:cxn ang="0">
                  <a:pos x="74" y="137"/>
                </a:cxn>
                <a:cxn ang="0">
                  <a:pos x="206" y="165"/>
                </a:cxn>
                <a:cxn ang="0">
                  <a:pos x="269" y="167"/>
                </a:cxn>
                <a:cxn ang="0">
                  <a:pos x="333" y="165"/>
                </a:cxn>
                <a:cxn ang="0">
                  <a:pos x="465" y="137"/>
                </a:cxn>
                <a:cxn ang="0">
                  <a:pos x="539" y="77"/>
                </a:cxn>
                <a:cxn ang="0">
                  <a:pos x="270" y="0"/>
                </a:cxn>
                <a:cxn ang="0">
                  <a:pos x="270" y="0"/>
                </a:cxn>
                <a:cxn ang="0">
                  <a:pos x="270" y="0"/>
                </a:cxn>
              </a:cxnLst>
              <a:rect l="0" t="0" r="r" b="b"/>
              <a:pathLst>
                <a:path w="539" h="167">
                  <a:moveTo>
                    <a:pt x="270" y="0"/>
                  </a:moveTo>
                  <a:cubicBezTo>
                    <a:pt x="133" y="0"/>
                    <a:pt x="20" y="34"/>
                    <a:pt x="0" y="77"/>
                  </a:cubicBezTo>
                  <a:cubicBezTo>
                    <a:pt x="2" y="98"/>
                    <a:pt x="30" y="120"/>
                    <a:pt x="74" y="137"/>
                  </a:cubicBezTo>
                  <a:cubicBezTo>
                    <a:pt x="111" y="151"/>
                    <a:pt x="157" y="160"/>
                    <a:pt x="206" y="165"/>
                  </a:cubicBezTo>
                  <a:cubicBezTo>
                    <a:pt x="227" y="166"/>
                    <a:pt x="248" y="167"/>
                    <a:pt x="269" y="167"/>
                  </a:cubicBezTo>
                  <a:cubicBezTo>
                    <a:pt x="291" y="167"/>
                    <a:pt x="312" y="166"/>
                    <a:pt x="333" y="165"/>
                  </a:cubicBezTo>
                  <a:cubicBezTo>
                    <a:pt x="382" y="160"/>
                    <a:pt x="428" y="151"/>
                    <a:pt x="465" y="137"/>
                  </a:cubicBezTo>
                  <a:cubicBezTo>
                    <a:pt x="509" y="120"/>
                    <a:pt x="537" y="98"/>
                    <a:pt x="539" y="77"/>
                  </a:cubicBezTo>
                  <a:cubicBezTo>
                    <a:pt x="519" y="34"/>
                    <a:pt x="406" y="0"/>
                    <a:pt x="270" y="0"/>
                  </a:cubicBezTo>
                  <a:close/>
                  <a:moveTo>
                    <a:pt x="270" y="0"/>
                  </a:moveTo>
                  <a:cubicBezTo>
                    <a:pt x="270" y="0"/>
                    <a:pt x="270" y="0"/>
                    <a:pt x="270" y="0"/>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66" name="Freeform 22"/>
            <p:cNvSpPr>
              <a:spLocks noEditPoints="1"/>
            </p:cNvSpPr>
            <p:nvPr/>
          </p:nvSpPr>
          <p:spPr bwMode="auto">
            <a:xfrm>
              <a:off x="3208" y="1538"/>
              <a:ext cx="340" cy="84"/>
            </a:xfrm>
            <a:custGeom>
              <a:avLst/>
              <a:gdLst/>
              <a:ahLst/>
              <a:cxnLst>
                <a:cxn ang="0">
                  <a:pos x="476" y="42"/>
                </a:cxn>
                <a:cxn ang="0">
                  <a:pos x="456" y="49"/>
                </a:cxn>
                <a:cxn ang="0">
                  <a:pos x="274" y="74"/>
                </a:cxn>
                <a:cxn ang="0">
                  <a:pos x="91" y="49"/>
                </a:cxn>
                <a:cxn ang="0">
                  <a:pos x="71" y="42"/>
                </a:cxn>
                <a:cxn ang="0">
                  <a:pos x="0" y="0"/>
                </a:cxn>
                <a:cxn ang="0">
                  <a:pos x="0" y="45"/>
                </a:cxn>
                <a:cxn ang="0">
                  <a:pos x="0" y="49"/>
                </a:cxn>
                <a:cxn ang="0">
                  <a:pos x="274" y="136"/>
                </a:cxn>
                <a:cxn ang="0">
                  <a:pos x="547" y="49"/>
                </a:cxn>
                <a:cxn ang="0">
                  <a:pos x="547" y="45"/>
                </a:cxn>
                <a:cxn ang="0">
                  <a:pos x="547" y="0"/>
                </a:cxn>
                <a:cxn ang="0">
                  <a:pos x="476" y="42"/>
                </a:cxn>
                <a:cxn ang="0">
                  <a:pos x="476" y="42"/>
                </a:cxn>
                <a:cxn ang="0">
                  <a:pos x="476" y="42"/>
                </a:cxn>
              </a:cxnLst>
              <a:rect l="0" t="0" r="r" b="b"/>
              <a:pathLst>
                <a:path w="547" h="136">
                  <a:moveTo>
                    <a:pt x="476" y="42"/>
                  </a:moveTo>
                  <a:cubicBezTo>
                    <a:pt x="470" y="44"/>
                    <a:pt x="463" y="47"/>
                    <a:pt x="456" y="49"/>
                  </a:cubicBezTo>
                  <a:cubicBezTo>
                    <a:pt x="405" y="65"/>
                    <a:pt x="341" y="74"/>
                    <a:pt x="274" y="74"/>
                  </a:cubicBezTo>
                  <a:cubicBezTo>
                    <a:pt x="207" y="74"/>
                    <a:pt x="142" y="65"/>
                    <a:pt x="91" y="49"/>
                  </a:cubicBezTo>
                  <a:cubicBezTo>
                    <a:pt x="84" y="47"/>
                    <a:pt x="77" y="44"/>
                    <a:pt x="71" y="42"/>
                  </a:cubicBezTo>
                  <a:cubicBezTo>
                    <a:pt x="39" y="30"/>
                    <a:pt x="15" y="16"/>
                    <a:pt x="0" y="0"/>
                  </a:cubicBezTo>
                  <a:cubicBezTo>
                    <a:pt x="0" y="45"/>
                    <a:pt x="0" y="45"/>
                    <a:pt x="0" y="45"/>
                  </a:cubicBezTo>
                  <a:cubicBezTo>
                    <a:pt x="0" y="46"/>
                    <a:pt x="0" y="47"/>
                    <a:pt x="0" y="49"/>
                  </a:cubicBezTo>
                  <a:cubicBezTo>
                    <a:pt x="6" y="98"/>
                    <a:pt x="126" y="136"/>
                    <a:pt x="274" y="136"/>
                  </a:cubicBezTo>
                  <a:cubicBezTo>
                    <a:pt x="421" y="136"/>
                    <a:pt x="541" y="97"/>
                    <a:pt x="547" y="49"/>
                  </a:cubicBezTo>
                  <a:cubicBezTo>
                    <a:pt x="547" y="47"/>
                    <a:pt x="547" y="46"/>
                    <a:pt x="547" y="45"/>
                  </a:cubicBezTo>
                  <a:cubicBezTo>
                    <a:pt x="547" y="0"/>
                    <a:pt x="547" y="0"/>
                    <a:pt x="547" y="0"/>
                  </a:cubicBezTo>
                  <a:cubicBezTo>
                    <a:pt x="532" y="16"/>
                    <a:pt x="508" y="30"/>
                    <a:pt x="476" y="42"/>
                  </a:cubicBezTo>
                  <a:close/>
                  <a:moveTo>
                    <a:pt x="476" y="42"/>
                  </a:moveTo>
                  <a:cubicBezTo>
                    <a:pt x="476" y="42"/>
                    <a:pt x="476" y="42"/>
                    <a:pt x="476" y="42"/>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67" name="Freeform 23"/>
            <p:cNvSpPr>
              <a:spLocks noEditPoints="1"/>
            </p:cNvSpPr>
            <p:nvPr/>
          </p:nvSpPr>
          <p:spPr bwMode="auto">
            <a:xfrm>
              <a:off x="3085" y="1705"/>
              <a:ext cx="31" cy="31"/>
            </a:xfrm>
            <a:custGeom>
              <a:avLst/>
              <a:gdLst/>
              <a:ahLst/>
              <a:cxnLst>
                <a:cxn ang="0">
                  <a:pos x="15" y="44"/>
                </a:cxn>
                <a:cxn ang="0">
                  <a:pos x="45" y="35"/>
                </a:cxn>
                <a:cxn ang="0">
                  <a:pos x="35" y="5"/>
                </a:cxn>
                <a:cxn ang="0">
                  <a:pos x="6" y="15"/>
                </a:cxn>
                <a:cxn ang="0">
                  <a:pos x="15" y="44"/>
                </a:cxn>
                <a:cxn ang="0">
                  <a:pos x="15" y="44"/>
                </a:cxn>
                <a:cxn ang="0">
                  <a:pos x="15" y="44"/>
                </a:cxn>
              </a:cxnLst>
              <a:rect l="0" t="0" r="r" b="b"/>
              <a:pathLst>
                <a:path w="50" h="50">
                  <a:moveTo>
                    <a:pt x="15" y="44"/>
                  </a:moveTo>
                  <a:cubicBezTo>
                    <a:pt x="26" y="50"/>
                    <a:pt x="39" y="45"/>
                    <a:pt x="45" y="35"/>
                  </a:cubicBezTo>
                  <a:cubicBezTo>
                    <a:pt x="50" y="24"/>
                    <a:pt x="46" y="11"/>
                    <a:pt x="35" y="5"/>
                  </a:cubicBezTo>
                  <a:cubicBezTo>
                    <a:pt x="24" y="0"/>
                    <a:pt x="11" y="4"/>
                    <a:pt x="6" y="15"/>
                  </a:cubicBezTo>
                  <a:cubicBezTo>
                    <a:pt x="0" y="25"/>
                    <a:pt x="5" y="39"/>
                    <a:pt x="15" y="44"/>
                  </a:cubicBezTo>
                  <a:close/>
                  <a:moveTo>
                    <a:pt x="15" y="44"/>
                  </a:moveTo>
                  <a:cubicBezTo>
                    <a:pt x="15" y="44"/>
                    <a:pt x="15" y="44"/>
                    <a:pt x="15" y="44"/>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68" name="Freeform 24"/>
            <p:cNvSpPr>
              <a:spLocks noEditPoints="1"/>
            </p:cNvSpPr>
            <p:nvPr/>
          </p:nvSpPr>
          <p:spPr bwMode="auto">
            <a:xfrm>
              <a:off x="3008" y="1662"/>
              <a:ext cx="75" cy="72"/>
            </a:xfrm>
            <a:custGeom>
              <a:avLst/>
              <a:gdLst/>
              <a:ahLst/>
              <a:cxnLst>
                <a:cxn ang="0">
                  <a:pos x="45" y="115"/>
                </a:cxn>
                <a:cxn ang="0">
                  <a:pos x="110" y="100"/>
                </a:cxn>
                <a:cxn ang="0">
                  <a:pos x="113" y="96"/>
                </a:cxn>
                <a:cxn ang="0">
                  <a:pos x="109" y="86"/>
                </a:cxn>
                <a:cxn ang="0">
                  <a:pos x="59" y="67"/>
                </a:cxn>
                <a:cxn ang="0">
                  <a:pos x="59" y="66"/>
                </a:cxn>
                <a:cxn ang="0">
                  <a:pos x="59" y="66"/>
                </a:cxn>
                <a:cxn ang="0">
                  <a:pos x="111" y="78"/>
                </a:cxn>
                <a:cxn ang="0">
                  <a:pos x="120" y="72"/>
                </a:cxn>
                <a:cxn ang="0">
                  <a:pos x="120" y="67"/>
                </a:cxn>
                <a:cxn ang="0">
                  <a:pos x="74" y="18"/>
                </a:cxn>
                <a:cxn ang="0">
                  <a:pos x="21" y="29"/>
                </a:cxn>
                <a:cxn ang="0">
                  <a:pos x="3" y="46"/>
                </a:cxn>
                <a:cxn ang="0">
                  <a:pos x="1" y="49"/>
                </a:cxn>
                <a:cxn ang="0">
                  <a:pos x="1" y="53"/>
                </a:cxn>
                <a:cxn ang="0">
                  <a:pos x="7" y="76"/>
                </a:cxn>
                <a:cxn ang="0">
                  <a:pos x="45" y="115"/>
                </a:cxn>
                <a:cxn ang="0">
                  <a:pos x="45" y="115"/>
                </a:cxn>
                <a:cxn ang="0">
                  <a:pos x="45" y="115"/>
                </a:cxn>
              </a:cxnLst>
              <a:rect l="0" t="0" r="r" b="b"/>
              <a:pathLst>
                <a:path w="121" h="116">
                  <a:moveTo>
                    <a:pt x="45" y="115"/>
                  </a:moveTo>
                  <a:cubicBezTo>
                    <a:pt x="54" y="115"/>
                    <a:pt x="93" y="110"/>
                    <a:pt x="110" y="100"/>
                  </a:cubicBezTo>
                  <a:cubicBezTo>
                    <a:pt x="112" y="99"/>
                    <a:pt x="113" y="98"/>
                    <a:pt x="113" y="96"/>
                  </a:cubicBezTo>
                  <a:cubicBezTo>
                    <a:pt x="115" y="92"/>
                    <a:pt x="113" y="88"/>
                    <a:pt x="109" y="86"/>
                  </a:cubicBezTo>
                  <a:cubicBezTo>
                    <a:pt x="59" y="67"/>
                    <a:pt x="59" y="67"/>
                    <a:pt x="59" y="67"/>
                  </a:cubicBezTo>
                  <a:cubicBezTo>
                    <a:pt x="59" y="67"/>
                    <a:pt x="58" y="67"/>
                    <a:pt x="59" y="66"/>
                  </a:cubicBezTo>
                  <a:cubicBezTo>
                    <a:pt x="59" y="66"/>
                    <a:pt x="59" y="66"/>
                    <a:pt x="59" y="66"/>
                  </a:cubicBezTo>
                  <a:cubicBezTo>
                    <a:pt x="111" y="78"/>
                    <a:pt x="111" y="78"/>
                    <a:pt x="111" y="78"/>
                  </a:cubicBezTo>
                  <a:cubicBezTo>
                    <a:pt x="115" y="78"/>
                    <a:pt x="119" y="76"/>
                    <a:pt x="120" y="72"/>
                  </a:cubicBezTo>
                  <a:cubicBezTo>
                    <a:pt x="121" y="71"/>
                    <a:pt x="121" y="69"/>
                    <a:pt x="120" y="67"/>
                  </a:cubicBezTo>
                  <a:cubicBezTo>
                    <a:pt x="112" y="49"/>
                    <a:pt x="82" y="23"/>
                    <a:pt x="74" y="18"/>
                  </a:cubicBezTo>
                  <a:cubicBezTo>
                    <a:pt x="50" y="0"/>
                    <a:pt x="36" y="14"/>
                    <a:pt x="21" y="29"/>
                  </a:cubicBezTo>
                  <a:cubicBezTo>
                    <a:pt x="16" y="35"/>
                    <a:pt x="10" y="41"/>
                    <a:pt x="3" y="46"/>
                  </a:cubicBezTo>
                  <a:cubicBezTo>
                    <a:pt x="2" y="46"/>
                    <a:pt x="1" y="47"/>
                    <a:pt x="1" y="49"/>
                  </a:cubicBezTo>
                  <a:cubicBezTo>
                    <a:pt x="0" y="50"/>
                    <a:pt x="0" y="52"/>
                    <a:pt x="1" y="53"/>
                  </a:cubicBezTo>
                  <a:cubicBezTo>
                    <a:pt x="4" y="61"/>
                    <a:pt x="6" y="69"/>
                    <a:pt x="7" y="76"/>
                  </a:cubicBezTo>
                  <a:cubicBezTo>
                    <a:pt x="11" y="97"/>
                    <a:pt x="15" y="116"/>
                    <a:pt x="45" y="115"/>
                  </a:cubicBezTo>
                  <a:close/>
                  <a:moveTo>
                    <a:pt x="45" y="115"/>
                  </a:moveTo>
                  <a:cubicBezTo>
                    <a:pt x="45" y="115"/>
                    <a:pt x="45" y="115"/>
                    <a:pt x="45" y="115"/>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69" name="Freeform 25"/>
            <p:cNvSpPr>
              <a:spLocks noEditPoints="1"/>
            </p:cNvSpPr>
            <p:nvPr/>
          </p:nvSpPr>
          <p:spPr bwMode="auto">
            <a:xfrm>
              <a:off x="3029" y="1733"/>
              <a:ext cx="68" cy="72"/>
            </a:xfrm>
            <a:custGeom>
              <a:avLst/>
              <a:gdLst/>
              <a:ahLst/>
              <a:cxnLst>
                <a:cxn ang="0">
                  <a:pos x="98" y="88"/>
                </a:cxn>
                <a:cxn ang="0">
                  <a:pos x="99" y="87"/>
                </a:cxn>
                <a:cxn ang="0">
                  <a:pos x="106" y="58"/>
                </a:cxn>
                <a:cxn ang="0">
                  <a:pos x="109" y="22"/>
                </a:cxn>
                <a:cxn ang="0">
                  <a:pos x="103" y="16"/>
                </a:cxn>
                <a:cxn ang="0">
                  <a:pos x="95" y="18"/>
                </a:cxn>
                <a:cxn ang="0">
                  <a:pos x="59" y="57"/>
                </a:cxn>
                <a:cxn ang="0">
                  <a:pos x="58" y="57"/>
                </a:cxn>
                <a:cxn ang="0">
                  <a:pos x="58" y="56"/>
                </a:cxn>
                <a:cxn ang="0">
                  <a:pos x="58" y="56"/>
                </a:cxn>
                <a:cxn ang="0">
                  <a:pos x="89" y="12"/>
                </a:cxn>
                <a:cxn ang="0">
                  <a:pos x="90" y="10"/>
                </a:cxn>
                <a:cxn ang="0">
                  <a:pos x="88" y="3"/>
                </a:cxn>
                <a:cxn ang="0">
                  <a:pos x="82" y="0"/>
                </a:cxn>
                <a:cxn ang="0">
                  <a:pos x="19" y="24"/>
                </a:cxn>
                <a:cxn ang="0">
                  <a:pos x="3" y="42"/>
                </a:cxn>
                <a:cxn ang="0">
                  <a:pos x="10" y="77"/>
                </a:cxn>
                <a:cxn ang="0">
                  <a:pos x="18" y="100"/>
                </a:cxn>
                <a:cxn ang="0">
                  <a:pos x="24" y="105"/>
                </a:cxn>
                <a:cxn ang="0">
                  <a:pos x="48" y="108"/>
                </a:cxn>
                <a:cxn ang="0">
                  <a:pos x="98" y="88"/>
                </a:cxn>
                <a:cxn ang="0">
                  <a:pos x="98" y="88"/>
                </a:cxn>
                <a:cxn ang="0">
                  <a:pos x="98" y="88"/>
                </a:cxn>
              </a:cxnLst>
              <a:rect l="0" t="0" r="r" b="b"/>
              <a:pathLst>
                <a:path w="110" h="116">
                  <a:moveTo>
                    <a:pt x="98" y="88"/>
                  </a:moveTo>
                  <a:cubicBezTo>
                    <a:pt x="98" y="88"/>
                    <a:pt x="99" y="88"/>
                    <a:pt x="99" y="87"/>
                  </a:cubicBezTo>
                  <a:cubicBezTo>
                    <a:pt x="100" y="83"/>
                    <a:pt x="103" y="72"/>
                    <a:pt x="106" y="58"/>
                  </a:cubicBezTo>
                  <a:cubicBezTo>
                    <a:pt x="108" y="47"/>
                    <a:pt x="110" y="32"/>
                    <a:pt x="109" y="22"/>
                  </a:cubicBezTo>
                  <a:cubicBezTo>
                    <a:pt x="108" y="19"/>
                    <a:pt x="106" y="16"/>
                    <a:pt x="103" y="16"/>
                  </a:cubicBezTo>
                  <a:cubicBezTo>
                    <a:pt x="100" y="15"/>
                    <a:pt x="97" y="16"/>
                    <a:pt x="95" y="18"/>
                  </a:cubicBezTo>
                  <a:cubicBezTo>
                    <a:pt x="59" y="57"/>
                    <a:pt x="59" y="57"/>
                    <a:pt x="59" y="57"/>
                  </a:cubicBezTo>
                  <a:cubicBezTo>
                    <a:pt x="59" y="57"/>
                    <a:pt x="59" y="57"/>
                    <a:pt x="58" y="57"/>
                  </a:cubicBezTo>
                  <a:cubicBezTo>
                    <a:pt x="58" y="57"/>
                    <a:pt x="58" y="57"/>
                    <a:pt x="58" y="56"/>
                  </a:cubicBezTo>
                  <a:cubicBezTo>
                    <a:pt x="58" y="56"/>
                    <a:pt x="58" y="56"/>
                    <a:pt x="58" y="56"/>
                  </a:cubicBezTo>
                  <a:cubicBezTo>
                    <a:pt x="89" y="12"/>
                    <a:pt x="89" y="12"/>
                    <a:pt x="89" y="12"/>
                  </a:cubicBezTo>
                  <a:cubicBezTo>
                    <a:pt x="89" y="12"/>
                    <a:pt x="89" y="11"/>
                    <a:pt x="90" y="10"/>
                  </a:cubicBezTo>
                  <a:cubicBezTo>
                    <a:pt x="90" y="8"/>
                    <a:pt x="90" y="5"/>
                    <a:pt x="88" y="3"/>
                  </a:cubicBezTo>
                  <a:cubicBezTo>
                    <a:pt x="87" y="1"/>
                    <a:pt x="85" y="0"/>
                    <a:pt x="82" y="0"/>
                  </a:cubicBezTo>
                  <a:cubicBezTo>
                    <a:pt x="62" y="1"/>
                    <a:pt x="27" y="19"/>
                    <a:pt x="19" y="24"/>
                  </a:cubicBezTo>
                  <a:cubicBezTo>
                    <a:pt x="11" y="29"/>
                    <a:pt x="6" y="35"/>
                    <a:pt x="3" y="42"/>
                  </a:cubicBezTo>
                  <a:cubicBezTo>
                    <a:pt x="0" y="53"/>
                    <a:pt x="5" y="65"/>
                    <a:pt x="10" y="77"/>
                  </a:cubicBezTo>
                  <a:cubicBezTo>
                    <a:pt x="13" y="85"/>
                    <a:pt x="16" y="92"/>
                    <a:pt x="18" y="100"/>
                  </a:cubicBezTo>
                  <a:cubicBezTo>
                    <a:pt x="19" y="103"/>
                    <a:pt x="21" y="105"/>
                    <a:pt x="24" y="105"/>
                  </a:cubicBezTo>
                  <a:cubicBezTo>
                    <a:pt x="32" y="105"/>
                    <a:pt x="40" y="107"/>
                    <a:pt x="48" y="108"/>
                  </a:cubicBezTo>
                  <a:cubicBezTo>
                    <a:pt x="69" y="112"/>
                    <a:pt x="88" y="116"/>
                    <a:pt x="98" y="88"/>
                  </a:cubicBezTo>
                  <a:close/>
                  <a:moveTo>
                    <a:pt x="98" y="88"/>
                  </a:moveTo>
                  <a:cubicBezTo>
                    <a:pt x="98" y="88"/>
                    <a:pt x="98" y="88"/>
                    <a:pt x="98" y="88"/>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70" name="Freeform 26"/>
            <p:cNvSpPr>
              <a:spLocks noEditPoints="1"/>
            </p:cNvSpPr>
            <p:nvPr/>
          </p:nvSpPr>
          <p:spPr bwMode="auto">
            <a:xfrm>
              <a:off x="3121" y="1660"/>
              <a:ext cx="74" cy="70"/>
            </a:xfrm>
            <a:custGeom>
              <a:avLst/>
              <a:gdLst/>
              <a:ahLst/>
              <a:cxnLst>
                <a:cxn ang="0">
                  <a:pos x="62" y="67"/>
                </a:cxn>
                <a:cxn ang="0">
                  <a:pos x="13" y="89"/>
                </a:cxn>
                <a:cxn ang="0">
                  <a:pos x="9" y="94"/>
                </a:cxn>
                <a:cxn ang="0">
                  <a:pos x="13" y="103"/>
                </a:cxn>
                <a:cxn ang="0">
                  <a:pos x="79" y="114"/>
                </a:cxn>
                <a:cxn ang="0">
                  <a:pos x="110" y="94"/>
                </a:cxn>
                <a:cxn ang="0">
                  <a:pos x="114" y="73"/>
                </a:cxn>
                <a:cxn ang="0">
                  <a:pos x="119" y="50"/>
                </a:cxn>
                <a:cxn ang="0">
                  <a:pos x="116" y="42"/>
                </a:cxn>
                <a:cxn ang="0">
                  <a:pos x="97" y="27"/>
                </a:cxn>
                <a:cxn ang="0">
                  <a:pos x="44" y="19"/>
                </a:cxn>
                <a:cxn ang="0">
                  <a:pos x="1" y="71"/>
                </a:cxn>
                <a:cxn ang="0">
                  <a:pos x="3" y="79"/>
                </a:cxn>
                <a:cxn ang="0">
                  <a:pos x="10" y="81"/>
                </a:cxn>
                <a:cxn ang="0">
                  <a:pos x="62" y="66"/>
                </a:cxn>
                <a:cxn ang="0">
                  <a:pos x="62" y="66"/>
                </a:cxn>
                <a:cxn ang="0">
                  <a:pos x="62" y="67"/>
                </a:cxn>
                <a:cxn ang="0">
                  <a:pos x="62" y="67"/>
                </a:cxn>
                <a:cxn ang="0">
                  <a:pos x="62" y="67"/>
                </a:cxn>
                <a:cxn ang="0">
                  <a:pos x="62" y="67"/>
                </a:cxn>
              </a:cxnLst>
              <a:rect l="0" t="0" r="r" b="b"/>
              <a:pathLst>
                <a:path w="120" h="114">
                  <a:moveTo>
                    <a:pt x="62" y="67"/>
                  </a:moveTo>
                  <a:cubicBezTo>
                    <a:pt x="13" y="89"/>
                    <a:pt x="13" y="89"/>
                    <a:pt x="13" y="89"/>
                  </a:cubicBezTo>
                  <a:cubicBezTo>
                    <a:pt x="11" y="90"/>
                    <a:pt x="10" y="92"/>
                    <a:pt x="9" y="94"/>
                  </a:cubicBezTo>
                  <a:cubicBezTo>
                    <a:pt x="8" y="97"/>
                    <a:pt x="10" y="101"/>
                    <a:pt x="13" y="103"/>
                  </a:cubicBezTo>
                  <a:cubicBezTo>
                    <a:pt x="30" y="112"/>
                    <a:pt x="70" y="114"/>
                    <a:pt x="79" y="114"/>
                  </a:cubicBezTo>
                  <a:cubicBezTo>
                    <a:pt x="96" y="114"/>
                    <a:pt x="105" y="108"/>
                    <a:pt x="110" y="94"/>
                  </a:cubicBezTo>
                  <a:cubicBezTo>
                    <a:pt x="112" y="88"/>
                    <a:pt x="113" y="81"/>
                    <a:pt x="114" y="73"/>
                  </a:cubicBezTo>
                  <a:cubicBezTo>
                    <a:pt x="115" y="65"/>
                    <a:pt x="116" y="57"/>
                    <a:pt x="119" y="50"/>
                  </a:cubicBezTo>
                  <a:cubicBezTo>
                    <a:pt x="120" y="47"/>
                    <a:pt x="119" y="44"/>
                    <a:pt x="116" y="42"/>
                  </a:cubicBezTo>
                  <a:cubicBezTo>
                    <a:pt x="109" y="38"/>
                    <a:pt x="103" y="33"/>
                    <a:pt x="97" y="27"/>
                  </a:cubicBezTo>
                  <a:cubicBezTo>
                    <a:pt x="81" y="13"/>
                    <a:pt x="67" y="0"/>
                    <a:pt x="44" y="19"/>
                  </a:cubicBezTo>
                  <a:cubicBezTo>
                    <a:pt x="37" y="25"/>
                    <a:pt x="8" y="52"/>
                    <a:pt x="1" y="71"/>
                  </a:cubicBezTo>
                  <a:cubicBezTo>
                    <a:pt x="0" y="73"/>
                    <a:pt x="1" y="76"/>
                    <a:pt x="3" y="79"/>
                  </a:cubicBezTo>
                  <a:cubicBezTo>
                    <a:pt x="5" y="81"/>
                    <a:pt x="8" y="82"/>
                    <a:pt x="10" y="81"/>
                  </a:cubicBezTo>
                  <a:cubicBezTo>
                    <a:pt x="62" y="66"/>
                    <a:pt x="62" y="66"/>
                    <a:pt x="62" y="66"/>
                  </a:cubicBezTo>
                  <a:cubicBezTo>
                    <a:pt x="62" y="66"/>
                    <a:pt x="62" y="66"/>
                    <a:pt x="62" y="66"/>
                  </a:cubicBezTo>
                  <a:cubicBezTo>
                    <a:pt x="62" y="66"/>
                    <a:pt x="62" y="66"/>
                    <a:pt x="62" y="67"/>
                  </a:cubicBezTo>
                  <a:cubicBezTo>
                    <a:pt x="62" y="67"/>
                    <a:pt x="62" y="67"/>
                    <a:pt x="62" y="67"/>
                  </a:cubicBezTo>
                  <a:close/>
                  <a:moveTo>
                    <a:pt x="62" y="67"/>
                  </a:moveTo>
                  <a:cubicBezTo>
                    <a:pt x="62" y="67"/>
                    <a:pt x="62" y="67"/>
                    <a:pt x="62" y="67"/>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71" name="Freeform 27"/>
            <p:cNvSpPr>
              <a:spLocks noEditPoints="1"/>
            </p:cNvSpPr>
            <p:nvPr/>
          </p:nvSpPr>
          <p:spPr bwMode="auto">
            <a:xfrm>
              <a:off x="3067" y="1623"/>
              <a:ext cx="72" cy="76"/>
            </a:xfrm>
            <a:custGeom>
              <a:avLst/>
              <a:gdLst/>
              <a:ahLst/>
              <a:cxnLst>
                <a:cxn ang="0">
                  <a:pos x="78" y="13"/>
                </a:cxn>
                <a:cxn ang="0">
                  <a:pos x="57" y="1"/>
                </a:cxn>
                <a:cxn ang="0">
                  <a:pos x="49" y="2"/>
                </a:cxn>
                <a:cxn ang="0">
                  <a:pos x="29" y="15"/>
                </a:cxn>
                <a:cxn ang="0">
                  <a:pos x="2" y="39"/>
                </a:cxn>
                <a:cxn ang="0">
                  <a:pos x="4" y="63"/>
                </a:cxn>
                <a:cxn ang="0">
                  <a:pos x="39" y="120"/>
                </a:cxn>
                <a:cxn ang="0">
                  <a:pos x="46" y="121"/>
                </a:cxn>
                <a:cxn ang="0">
                  <a:pos x="51" y="116"/>
                </a:cxn>
                <a:cxn ang="0">
                  <a:pos x="52" y="114"/>
                </a:cxn>
                <a:cxn ang="0">
                  <a:pos x="55" y="61"/>
                </a:cxn>
                <a:cxn ang="0">
                  <a:pos x="55" y="61"/>
                </a:cxn>
                <a:cxn ang="0">
                  <a:pos x="55" y="60"/>
                </a:cxn>
                <a:cxn ang="0">
                  <a:pos x="55" y="61"/>
                </a:cxn>
                <a:cxn ang="0">
                  <a:pos x="61" y="114"/>
                </a:cxn>
                <a:cxn ang="0">
                  <a:pos x="66" y="121"/>
                </a:cxn>
                <a:cxn ang="0">
                  <a:pos x="74" y="119"/>
                </a:cxn>
                <a:cxn ang="0">
                  <a:pos x="94" y="89"/>
                </a:cxn>
                <a:cxn ang="0">
                  <a:pos x="106" y="61"/>
                </a:cxn>
                <a:cxn ang="0">
                  <a:pos x="106" y="60"/>
                </a:cxn>
                <a:cxn ang="0">
                  <a:pos x="78" y="13"/>
                </a:cxn>
                <a:cxn ang="0">
                  <a:pos x="78" y="13"/>
                </a:cxn>
                <a:cxn ang="0">
                  <a:pos x="78" y="13"/>
                </a:cxn>
              </a:cxnLst>
              <a:rect l="0" t="0" r="r" b="b"/>
              <a:pathLst>
                <a:path w="115" h="122">
                  <a:moveTo>
                    <a:pt x="78" y="13"/>
                  </a:moveTo>
                  <a:cubicBezTo>
                    <a:pt x="71" y="10"/>
                    <a:pt x="64" y="6"/>
                    <a:pt x="57" y="1"/>
                  </a:cubicBezTo>
                  <a:cubicBezTo>
                    <a:pt x="55" y="0"/>
                    <a:pt x="52" y="0"/>
                    <a:pt x="49" y="2"/>
                  </a:cubicBezTo>
                  <a:cubicBezTo>
                    <a:pt x="43" y="7"/>
                    <a:pt x="36" y="11"/>
                    <a:pt x="29" y="15"/>
                  </a:cubicBezTo>
                  <a:cubicBezTo>
                    <a:pt x="17" y="22"/>
                    <a:pt x="6" y="28"/>
                    <a:pt x="2" y="39"/>
                  </a:cubicBezTo>
                  <a:cubicBezTo>
                    <a:pt x="0" y="46"/>
                    <a:pt x="1" y="53"/>
                    <a:pt x="4" y="63"/>
                  </a:cubicBezTo>
                  <a:cubicBezTo>
                    <a:pt x="7" y="71"/>
                    <a:pt x="24" y="107"/>
                    <a:pt x="39" y="120"/>
                  </a:cubicBezTo>
                  <a:cubicBezTo>
                    <a:pt x="41" y="122"/>
                    <a:pt x="44" y="122"/>
                    <a:pt x="46" y="121"/>
                  </a:cubicBezTo>
                  <a:cubicBezTo>
                    <a:pt x="49" y="121"/>
                    <a:pt x="51" y="119"/>
                    <a:pt x="51" y="116"/>
                  </a:cubicBezTo>
                  <a:cubicBezTo>
                    <a:pt x="52" y="116"/>
                    <a:pt x="52" y="115"/>
                    <a:pt x="52" y="114"/>
                  </a:cubicBezTo>
                  <a:cubicBezTo>
                    <a:pt x="55" y="61"/>
                    <a:pt x="55" y="61"/>
                    <a:pt x="55" y="61"/>
                  </a:cubicBezTo>
                  <a:cubicBezTo>
                    <a:pt x="55" y="61"/>
                    <a:pt x="55" y="61"/>
                    <a:pt x="55" y="61"/>
                  </a:cubicBezTo>
                  <a:cubicBezTo>
                    <a:pt x="55" y="60"/>
                    <a:pt x="55" y="60"/>
                    <a:pt x="55" y="60"/>
                  </a:cubicBezTo>
                  <a:cubicBezTo>
                    <a:pt x="55" y="60"/>
                    <a:pt x="55" y="61"/>
                    <a:pt x="55" y="61"/>
                  </a:cubicBezTo>
                  <a:cubicBezTo>
                    <a:pt x="61" y="114"/>
                    <a:pt x="61" y="114"/>
                    <a:pt x="61" y="114"/>
                  </a:cubicBezTo>
                  <a:cubicBezTo>
                    <a:pt x="61" y="117"/>
                    <a:pt x="63" y="119"/>
                    <a:pt x="66" y="121"/>
                  </a:cubicBezTo>
                  <a:cubicBezTo>
                    <a:pt x="68" y="122"/>
                    <a:pt x="72" y="121"/>
                    <a:pt x="74" y="119"/>
                  </a:cubicBezTo>
                  <a:cubicBezTo>
                    <a:pt x="81" y="112"/>
                    <a:pt x="89" y="99"/>
                    <a:pt x="94" y="89"/>
                  </a:cubicBezTo>
                  <a:cubicBezTo>
                    <a:pt x="100" y="76"/>
                    <a:pt x="104" y="65"/>
                    <a:pt x="106" y="61"/>
                  </a:cubicBezTo>
                  <a:cubicBezTo>
                    <a:pt x="106" y="60"/>
                    <a:pt x="106" y="60"/>
                    <a:pt x="106" y="60"/>
                  </a:cubicBezTo>
                  <a:cubicBezTo>
                    <a:pt x="115" y="32"/>
                    <a:pt x="97" y="23"/>
                    <a:pt x="78" y="13"/>
                  </a:cubicBezTo>
                  <a:close/>
                  <a:moveTo>
                    <a:pt x="78" y="13"/>
                  </a:moveTo>
                  <a:cubicBezTo>
                    <a:pt x="78" y="13"/>
                    <a:pt x="78" y="13"/>
                    <a:pt x="78" y="13"/>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72" name="Freeform 28"/>
            <p:cNvSpPr>
              <a:spLocks noEditPoints="1"/>
            </p:cNvSpPr>
            <p:nvPr/>
          </p:nvSpPr>
          <p:spPr bwMode="auto">
            <a:xfrm>
              <a:off x="3096" y="1745"/>
              <a:ext cx="107" cy="100"/>
            </a:xfrm>
            <a:custGeom>
              <a:avLst/>
              <a:gdLst/>
              <a:ahLst/>
              <a:cxnLst>
                <a:cxn ang="0">
                  <a:pos x="92" y="80"/>
                </a:cxn>
                <a:cxn ang="0">
                  <a:pos x="92" y="79"/>
                </a:cxn>
                <a:cxn ang="0">
                  <a:pos x="93" y="80"/>
                </a:cxn>
                <a:cxn ang="0">
                  <a:pos x="148" y="134"/>
                </a:cxn>
                <a:cxn ang="0">
                  <a:pos x="156" y="137"/>
                </a:cxn>
                <a:cxn ang="0">
                  <a:pos x="163" y="134"/>
                </a:cxn>
                <a:cxn ang="0">
                  <a:pos x="167" y="127"/>
                </a:cxn>
                <a:cxn ang="0">
                  <a:pos x="148" y="32"/>
                </a:cxn>
                <a:cxn ang="0">
                  <a:pos x="107" y="0"/>
                </a:cxn>
                <a:cxn ang="0">
                  <a:pos x="74" y="6"/>
                </a:cxn>
                <a:cxn ang="0">
                  <a:pos x="39" y="12"/>
                </a:cxn>
                <a:cxn ang="0">
                  <a:pos x="34" y="14"/>
                </a:cxn>
                <a:cxn ang="0">
                  <a:pos x="31" y="20"/>
                </a:cxn>
                <a:cxn ang="0">
                  <a:pos x="21" y="53"/>
                </a:cxn>
                <a:cxn ang="0">
                  <a:pos x="37" y="130"/>
                </a:cxn>
                <a:cxn ang="0">
                  <a:pos x="130" y="160"/>
                </a:cxn>
                <a:cxn ang="0">
                  <a:pos x="130" y="160"/>
                </a:cxn>
                <a:cxn ang="0">
                  <a:pos x="137" y="158"/>
                </a:cxn>
                <a:cxn ang="0">
                  <a:pos x="139" y="142"/>
                </a:cxn>
                <a:cxn ang="0">
                  <a:pos x="92" y="80"/>
                </a:cxn>
                <a:cxn ang="0">
                  <a:pos x="92" y="80"/>
                </a:cxn>
                <a:cxn ang="0">
                  <a:pos x="92" y="80"/>
                </a:cxn>
                <a:cxn ang="0">
                  <a:pos x="92" y="80"/>
                </a:cxn>
              </a:cxnLst>
              <a:rect l="0" t="0" r="r" b="b"/>
              <a:pathLst>
                <a:path w="171" h="160">
                  <a:moveTo>
                    <a:pt x="92" y="80"/>
                  </a:moveTo>
                  <a:cubicBezTo>
                    <a:pt x="92" y="79"/>
                    <a:pt x="92" y="79"/>
                    <a:pt x="92" y="79"/>
                  </a:cubicBezTo>
                  <a:cubicBezTo>
                    <a:pt x="92" y="79"/>
                    <a:pt x="93" y="79"/>
                    <a:pt x="93" y="80"/>
                  </a:cubicBezTo>
                  <a:cubicBezTo>
                    <a:pt x="148" y="134"/>
                    <a:pt x="148" y="134"/>
                    <a:pt x="148" y="134"/>
                  </a:cubicBezTo>
                  <a:cubicBezTo>
                    <a:pt x="150" y="136"/>
                    <a:pt x="153" y="137"/>
                    <a:pt x="156" y="137"/>
                  </a:cubicBezTo>
                  <a:cubicBezTo>
                    <a:pt x="159" y="137"/>
                    <a:pt x="161" y="136"/>
                    <a:pt x="163" y="134"/>
                  </a:cubicBezTo>
                  <a:cubicBezTo>
                    <a:pt x="166" y="133"/>
                    <a:pt x="167" y="130"/>
                    <a:pt x="167" y="127"/>
                  </a:cubicBezTo>
                  <a:cubicBezTo>
                    <a:pt x="171" y="99"/>
                    <a:pt x="153" y="44"/>
                    <a:pt x="148" y="32"/>
                  </a:cubicBezTo>
                  <a:cubicBezTo>
                    <a:pt x="138" y="7"/>
                    <a:pt x="123" y="0"/>
                    <a:pt x="107" y="0"/>
                  </a:cubicBezTo>
                  <a:cubicBezTo>
                    <a:pt x="97" y="0"/>
                    <a:pt x="85" y="3"/>
                    <a:pt x="74" y="6"/>
                  </a:cubicBezTo>
                  <a:cubicBezTo>
                    <a:pt x="63" y="9"/>
                    <a:pt x="51" y="11"/>
                    <a:pt x="39" y="12"/>
                  </a:cubicBezTo>
                  <a:cubicBezTo>
                    <a:pt x="37" y="12"/>
                    <a:pt x="36" y="13"/>
                    <a:pt x="34" y="14"/>
                  </a:cubicBezTo>
                  <a:cubicBezTo>
                    <a:pt x="33" y="16"/>
                    <a:pt x="31" y="18"/>
                    <a:pt x="31" y="20"/>
                  </a:cubicBezTo>
                  <a:cubicBezTo>
                    <a:pt x="29" y="31"/>
                    <a:pt x="25" y="42"/>
                    <a:pt x="21" y="53"/>
                  </a:cubicBezTo>
                  <a:cubicBezTo>
                    <a:pt x="10" y="82"/>
                    <a:pt x="0" y="109"/>
                    <a:pt x="37" y="130"/>
                  </a:cubicBezTo>
                  <a:cubicBezTo>
                    <a:pt x="50" y="136"/>
                    <a:pt x="101" y="160"/>
                    <a:pt x="130" y="160"/>
                  </a:cubicBezTo>
                  <a:cubicBezTo>
                    <a:pt x="130" y="160"/>
                    <a:pt x="130" y="160"/>
                    <a:pt x="130" y="160"/>
                  </a:cubicBezTo>
                  <a:cubicBezTo>
                    <a:pt x="133" y="160"/>
                    <a:pt x="135" y="159"/>
                    <a:pt x="137" y="158"/>
                  </a:cubicBezTo>
                  <a:cubicBezTo>
                    <a:pt x="142" y="154"/>
                    <a:pt x="143" y="147"/>
                    <a:pt x="139" y="142"/>
                  </a:cubicBezTo>
                  <a:cubicBezTo>
                    <a:pt x="92" y="80"/>
                    <a:pt x="92" y="80"/>
                    <a:pt x="92" y="80"/>
                  </a:cubicBezTo>
                  <a:cubicBezTo>
                    <a:pt x="92" y="80"/>
                    <a:pt x="92" y="80"/>
                    <a:pt x="92" y="80"/>
                  </a:cubicBezTo>
                  <a:close/>
                  <a:moveTo>
                    <a:pt x="92" y="80"/>
                  </a:moveTo>
                  <a:cubicBezTo>
                    <a:pt x="92" y="80"/>
                    <a:pt x="92" y="80"/>
                    <a:pt x="92" y="80"/>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73" name="Freeform 29"/>
            <p:cNvSpPr>
              <a:spLocks noEditPoints="1"/>
            </p:cNvSpPr>
            <p:nvPr/>
          </p:nvSpPr>
          <p:spPr bwMode="auto">
            <a:xfrm>
              <a:off x="3160" y="1893"/>
              <a:ext cx="105" cy="110"/>
            </a:xfrm>
            <a:custGeom>
              <a:avLst/>
              <a:gdLst/>
              <a:ahLst/>
              <a:cxnLst>
                <a:cxn ang="0">
                  <a:pos x="111" y="2"/>
                </a:cxn>
                <a:cxn ang="0">
                  <a:pos x="104" y="0"/>
                </a:cxn>
                <a:cxn ang="0">
                  <a:pos x="97" y="2"/>
                </a:cxn>
                <a:cxn ang="0">
                  <a:pos x="93" y="10"/>
                </a:cxn>
                <a:cxn ang="0">
                  <a:pos x="88" y="88"/>
                </a:cxn>
                <a:cxn ang="0">
                  <a:pos x="88" y="88"/>
                </a:cxn>
                <a:cxn ang="0">
                  <a:pos x="87" y="88"/>
                </a:cxn>
                <a:cxn ang="0">
                  <a:pos x="87" y="88"/>
                </a:cxn>
                <a:cxn ang="0">
                  <a:pos x="87" y="88"/>
                </a:cxn>
                <a:cxn ang="0">
                  <a:pos x="80" y="10"/>
                </a:cxn>
                <a:cxn ang="0">
                  <a:pos x="73" y="1"/>
                </a:cxn>
                <a:cxn ang="0">
                  <a:pos x="69" y="0"/>
                </a:cxn>
                <a:cxn ang="0">
                  <a:pos x="61" y="3"/>
                </a:cxn>
                <a:cxn ang="0">
                  <a:pos x="13" y="88"/>
                </a:cxn>
                <a:cxn ang="0">
                  <a:pos x="52" y="156"/>
                </a:cxn>
                <a:cxn ang="0">
                  <a:pos x="83" y="174"/>
                </a:cxn>
                <a:cxn ang="0">
                  <a:pos x="88" y="176"/>
                </a:cxn>
                <a:cxn ang="0">
                  <a:pos x="94" y="174"/>
                </a:cxn>
                <a:cxn ang="0">
                  <a:pos x="124" y="155"/>
                </a:cxn>
                <a:cxn ang="0">
                  <a:pos x="150" y="139"/>
                </a:cxn>
                <a:cxn ang="0">
                  <a:pos x="161" y="86"/>
                </a:cxn>
                <a:cxn ang="0">
                  <a:pos x="111" y="2"/>
                </a:cxn>
                <a:cxn ang="0">
                  <a:pos x="111" y="2"/>
                </a:cxn>
                <a:cxn ang="0">
                  <a:pos x="111" y="2"/>
                </a:cxn>
              </a:cxnLst>
              <a:rect l="0" t="0" r="r" b="b"/>
              <a:pathLst>
                <a:path w="169" h="176">
                  <a:moveTo>
                    <a:pt x="111" y="2"/>
                  </a:moveTo>
                  <a:cubicBezTo>
                    <a:pt x="109" y="1"/>
                    <a:pt x="106" y="0"/>
                    <a:pt x="104" y="0"/>
                  </a:cubicBezTo>
                  <a:cubicBezTo>
                    <a:pt x="101" y="0"/>
                    <a:pt x="99" y="1"/>
                    <a:pt x="97" y="2"/>
                  </a:cubicBezTo>
                  <a:cubicBezTo>
                    <a:pt x="94" y="4"/>
                    <a:pt x="93" y="7"/>
                    <a:pt x="93" y="10"/>
                  </a:cubicBezTo>
                  <a:cubicBezTo>
                    <a:pt x="88" y="88"/>
                    <a:pt x="88" y="88"/>
                    <a:pt x="88" y="88"/>
                  </a:cubicBezTo>
                  <a:cubicBezTo>
                    <a:pt x="88" y="88"/>
                    <a:pt x="88" y="88"/>
                    <a:pt x="88" y="88"/>
                  </a:cubicBezTo>
                  <a:cubicBezTo>
                    <a:pt x="87" y="88"/>
                    <a:pt x="87" y="88"/>
                    <a:pt x="87" y="88"/>
                  </a:cubicBezTo>
                  <a:cubicBezTo>
                    <a:pt x="87" y="88"/>
                    <a:pt x="87" y="88"/>
                    <a:pt x="87" y="88"/>
                  </a:cubicBezTo>
                  <a:cubicBezTo>
                    <a:pt x="87" y="88"/>
                    <a:pt x="87" y="88"/>
                    <a:pt x="87" y="88"/>
                  </a:cubicBezTo>
                  <a:cubicBezTo>
                    <a:pt x="80" y="10"/>
                    <a:pt x="80" y="10"/>
                    <a:pt x="80" y="10"/>
                  </a:cubicBezTo>
                  <a:cubicBezTo>
                    <a:pt x="79" y="6"/>
                    <a:pt x="77" y="3"/>
                    <a:pt x="73" y="1"/>
                  </a:cubicBezTo>
                  <a:cubicBezTo>
                    <a:pt x="72" y="0"/>
                    <a:pt x="70" y="0"/>
                    <a:pt x="69" y="0"/>
                  </a:cubicBezTo>
                  <a:cubicBezTo>
                    <a:pt x="66" y="0"/>
                    <a:pt x="63" y="1"/>
                    <a:pt x="61" y="3"/>
                  </a:cubicBezTo>
                  <a:cubicBezTo>
                    <a:pt x="40" y="22"/>
                    <a:pt x="18" y="75"/>
                    <a:pt x="13" y="88"/>
                  </a:cubicBezTo>
                  <a:cubicBezTo>
                    <a:pt x="0" y="128"/>
                    <a:pt x="25" y="142"/>
                    <a:pt x="52" y="156"/>
                  </a:cubicBezTo>
                  <a:cubicBezTo>
                    <a:pt x="63" y="161"/>
                    <a:pt x="73" y="167"/>
                    <a:pt x="83" y="174"/>
                  </a:cubicBezTo>
                  <a:cubicBezTo>
                    <a:pt x="84" y="175"/>
                    <a:pt x="86" y="176"/>
                    <a:pt x="88" y="176"/>
                  </a:cubicBezTo>
                  <a:cubicBezTo>
                    <a:pt x="90" y="176"/>
                    <a:pt x="92" y="175"/>
                    <a:pt x="94" y="174"/>
                  </a:cubicBezTo>
                  <a:cubicBezTo>
                    <a:pt x="103" y="166"/>
                    <a:pt x="113" y="161"/>
                    <a:pt x="124" y="155"/>
                  </a:cubicBezTo>
                  <a:cubicBezTo>
                    <a:pt x="133" y="150"/>
                    <a:pt x="142" y="145"/>
                    <a:pt x="150" y="139"/>
                  </a:cubicBezTo>
                  <a:cubicBezTo>
                    <a:pt x="166" y="125"/>
                    <a:pt x="169" y="109"/>
                    <a:pt x="161" y="86"/>
                  </a:cubicBezTo>
                  <a:cubicBezTo>
                    <a:pt x="156" y="73"/>
                    <a:pt x="133" y="21"/>
                    <a:pt x="111" y="2"/>
                  </a:cubicBezTo>
                  <a:close/>
                  <a:moveTo>
                    <a:pt x="111" y="2"/>
                  </a:moveTo>
                  <a:cubicBezTo>
                    <a:pt x="111" y="2"/>
                    <a:pt x="111" y="2"/>
                    <a:pt x="111" y="2"/>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74" name="Freeform 30"/>
            <p:cNvSpPr>
              <a:spLocks noEditPoints="1"/>
            </p:cNvSpPr>
            <p:nvPr/>
          </p:nvSpPr>
          <p:spPr bwMode="auto">
            <a:xfrm>
              <a:off x="3077" y="1847"/>
              <a:ext cx="108" cy="95"/>
            </a:xfrm>
            <a:custGeom>
              <a:avLst/>
              <a:gdLst/>
              <a:ahLst/>
              <a:cxnLst>
                <a:cxn ang="0">
                  <a:pos x="171" y="54"/>
                </a:cxn>
                <a:cxn ang="0">
                  <a:pos x="162" y="50"/>
                </a:cxn>
                <a:cxn ang="0">
                  <a:pos x="159" y="50"/>
                </a:cxn>
                <a:cxn ang="0">
                  <a:pos x="84" y="71"/>
                </a:cxn>
                <a:cxn ang="0">
                  <a:pos x="84" y="71"/>
                </a:cxn>
                <a:cxn ang="0">
                  <a:pos x="84" y="71"/>
                </a:cxn>
                <a:cxn ang="0">
                  <a:pos x="84" y="70"/>
                </a:cxn>
                <a:cxn ang="0">
                  <a:pos x="84" y="70"/>
                </a:cxn>
                <a:cxn ang="0">
                  <a:pos x="155" y="39"/>
                </a:cxn>
                <a:cxn ang="0">
                  <a:pos x="158" y="37"/>
                </a:cxn>
                <a:cxn ang="0">
                  <a:pos x="162" y="27"/>
                </a:cxn>
                <a:cxn ang="0">
                  <a:pos x="156" y="18"/>
                </a:cxn>
                <a:cxn ang="0">
                  <a:pos x="60" y="0"/>
                </a:cxn>
                <a:cxn ang="0">
                  <a:pos x="60" y="0"/>
                </a:cxn>
                <a:cxn ang="0">
                  <a:pos x="27" y="10"/>
                </a:cxn>
                <a:cxn ang="0">
                  <a:pos x="8" y="59"/>
                </a:cxn>
                <a:cxn ang="0">
                  <a:pos x="1" y="94"/>
                </a:cxn>
                <a:cxn ang="0">
                  <a:pos x="5" y="104"/>
                </a:cxn>
                <a:cxn ang="0">
                  <a:pos x="32" y="126"/>
                </a:cxn>
                <a:cxn ang="0">
                  <a:pos x="78" y="153"/>
                </a:cxn>
                <a:cxn ang="0">
                  <a:pos x="109" y="140"/>
                </a:cxn>
                <a:cxn ang="0">
                  <a:pos x="110" y="139"/>
                </a:cxn>
                <a:cxn ang="0">
                  <a:pos x="142" y="108"/>
                </a:cxn>
                <a:cxn ang="0">
                  <a:pos x="172" y="66"/>
                </a:cxn>
                <a:cxn ang="0">
                  <a:pos x="171" y="54"/>
                </a:cxn>
                <a:cxn ang="0">
                  <a:pos x="171" y="54"/>
                </a:cxn>
                <a:cxn ang="0">
                  <a:pos x="171" y="54"/>
                </a:cxn>
              </a:cxnLst>
              <a:rect l="0" t="0" r="r" b="b"/>
              <a:pathLst>
                <a:path w="174" h="153">
                  <a:moveTo>
                    <a:pt x="171" y="54"/>
                  </a:moveTo>
                  <a:cubicBezTo>
                    <a:pt x="169" y="51"/>
                    <a:pt x="165" y="50"/>
                    <a:pt x="162" y="50"/>
                  </a:cubicBezTo>
                  <a:cubicBezTo>
                    <a:pt x="161" y="50"/>
                    <a:pt x="160" y="50"/>
                    <a:pt x="159" y="50"/>
                  </a:cubicBezTo>
                  <a:cubicBezTo>
                    <a:pt x="84" y="71"/>
                    <a:pt x="84" y="71"/>
                    <a:pt x="84" y="71"/>
                  </a:cubicBezTo>
                  <a:cubicBezTo>
                    <a:pt x="84" y="71"/>
                    <a:pt x="84" y="71"/>
                    <a:pt x="84" y="71"/>
                  </a:cubicBezTo>
                  <a:cubicBezTo>
                    <a:pt x="84" y="71"/>
                    <a:pt x="84" y="71"/>
                    <a:pt x="84" y="71"/>
                  </a:cubicBezTo>
                  <a:cubicBezTo>
                    <a:pt x="84" y="71"/>
                    <a:pt x="83" y="70"/>
                    <a:pt x="84" y="70"/>
                  </a:cubicBezTo>
                  <a:cubicBezTo>
                    <a:pt x="84" y="70"/>
                    <a:pt x="84" y="70"/>
                    <a:pt x="84" y="70"/>
                  </a:cubicBezTo>
                  <a:cubicBezTo>
                    <a:pt x="155" y="39"/>
                    <a:pt x="155" y="39"/>
                    <a:pt x="155" y="39"/>
                  </a:cubicBezTo>
                  <a:cubicBezTo>
                    <a:pt x="156" y="38"/>
                    <a:pt x="157" y="38"/>
                    <a:pt x="158" y="37"/>
                  </a:cubicBezTo>
                  <a:cubicBezTo>
                    <a:pt x="161" y="35"/>
                    <a:pt x="162" y="31"/>
                    <a:pt x="162" y="27"/>
                  </a:cubicBezTo>
                  <a:cubicBezTo>
                    <a:pt x="161" y="23"/>
                    <a:pt x="159" y="20"/>
                    <a:pt x="156" y="18"/>
                  </a:cubicBezTo>
                  <a:cubicBezTo>
                    <a:pt x="131" y="5"/>
                    <a:pt x="74" y="0"/>
                    <a:pt x="60" y="0"/>
                  </a:cubicBezTo>
                  <a:cubicBezTo>
                    <a:pt x="60" y="0"/>
                    <a:pt x="60" y="0"/>
                    <a:pt x="60" y="0"/>
                  </a:cubicBezTo>
                  <a:cubicBezTo>
                    <a:pt x="46" y="0"/>
                    <a:pt x="35" y="4"/>
                    <a:pt x="27" y="10"/>
                  </a:cubicBezTo>
                  <a:cubicBezTo>
                    <a:pt x="14" y="21"/>
                    <a:pt x="11" y="40"/>
                    <a:pt x="8" y="59"/>
                  </a:cubicBezTo>
                  <a:cubicBezTo>
                    <a:pt x="7" y="71"/>
                    <a:pt x="5" y="82"/>
                    <a:pt x="1" y="94"/>
                  </a:cubicBezTo>
                  <a:cubicBezTo>
                    <a:pt x="0" y="98"/>
                    <a:pt x="1" y="102"/>
                    <a:pt x="5" y="104"/>
                  </a:cubicBezTo>
                  <a:cubicBezTo>
                    <a:pt x="15" y="111"/>
                    <a:pt x="24" y="119"/>
                    <a:pt x="32" y="126"/>
                  </a:cubicBezTo>
                  <a:cubicBezTo>
                    <a:pt x="47" y="140"/>
                    <a:pt x="61" y="153"/>
                    <a:pt x="78" y="153"/>
                  </a:cubicBezTo>
                  <a:cubicBezTo>
                    <a:pt x="87" y="153"/>
                    <a:pt x="97" y="149"/>
                    <a:pt x="109" y="140"/>
                  </a:cubicBezTo>
                  <a:cubicBezTo>
                    <a:pt x="109" y="140"/>
                    <a:pt x="110" y="139"/>
                    <a:pt x="110" y="139"/>
                  </a:cubicBezTo>
                  <a:cubicBezTo>
                    <a:pt x="115" y="135"/>
                    <a:pt x="128" y="123"/>
                    <a:pt x="142" y="108"/>
                  </a:cubicBezTo>
                  <a:cubicBezTo>
                    <a:pt x="153" y="97"/>
                    <a:pt x="167" y="80"/>
                    <a:pt x="172" y="66"/>
                  </a:cubicBezTo>
                  <a:cubicBezTo>
                    <a:pt x="174" y="62"/>
                    <a:pt x="174" y="57"/>
                    <a:pt x="171" y="54"/>
                  </a:cubicBezTo>
                  <a:close/>
                  <a:moveTo>
                    <a:pt x="171" y="54"/>
                  </a:moveTo>
                  <a:cubicBezTo>
                    <a:pt x="171" y="54"/>
                    <a:pt x="171" y="54"/>
                    <a:pt x="171" y="54"/>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75" name="Freeform 31"/>
            <p:cNvSpPr>
              <a:spLocks noEditPoints="1"/>
            </p:cNvSpPr>
            <p:nvPr/>
          </p:nvSpPr>
          <p:spPr bwMode="auto">
            <a:xfrm>
              <a:off x="3211" y="1737"/>
              <a:ext cx="105" cy="102"/>
            </a:xfrm>
            <a:custGeom>
              <a:avLst/>
              <a:gdLst/>
              <a:ahLst/>
              <a:cxnLst>
                <a:cxn ang="0">
                  <a:pos x="40" y="148"/>
                </a:cxn>
                <a:cxn ang="0">
                  <a:pos x="41" y="159"/>
                </a:cxn>
                <a:cxn ang="0">
                  <a:pos x="49" y="164"/>
                </a:cxn>
                <a:cxn ang="0">
                  <a:pos x="52" y="163"/>
                </a:cxn>
                <a:cxn ang="0">
                  <a:pos x="99" y="141"/>
                </a:cxn>
                <a:cxn ang="0">
                  <a:pos x="135" y="116"/>
                </a:cxn>
                <a:cxn ang="0">
                  <a:pos x="136" y="115"/>
                </a:cxn>
                <a:cxn ang="0">
                  <a:pos x="138" y="37"/>
                </a:cxn>
                <a:cxn ang="0">
                  <a:pos x="121" y="6"/>
                </a:cxn>
                <a:cxn ang="0">
                  <a:pos x="112" y="0"/>
                </a:cxn>
                <a:cxn ang="0">
                  <a:pos x="111" y="0"/>
                </a:cxn>
                <a:cxn ang="0">
                  <a:pos x="92" y="1"/>
                </a:cxn>
                <a:cxn ang="0">
                  <a:pos x="76" y="1"/>
                </a:cxn>
                <a:cxn ang="0">
                  <a:pos x="62" y="1"/>
                </a:cxn>
                <a:cxn ang="0">
                  <a:pos x="24" y="10"/>
                </a:cxn>
                <a:cxn ang="0">
                  <a:pos x="9" y="41"/>
                </a:cxn>
                <a:cxn ang="0">
                  <a:pos x="9" y="138"/>
                </a:cxn>
                <a:cxn ang="0">
                  <a:pos x="16" y="145"/>
                </a:cxn>
                <a:cxn ang="0">
                  <a:pos x="19" y="146"/>
                </a:cxn>
                <a:cxn ang="0">
                  <a:pos x="27" y="143"/>
                </a:cxn>
                <a:cxn ang="0">
                  <a:pos x="29" y="141"/>
                </a:cxn>
                <a:cxn ang="0">
                  <a:pos x="72" y="77"/>
                </a:cxn>
                <a:cxn ang="0">
                  <a:pos x="73" y="77"/>
                </a:cxn>
                <a:cxn ang="0">
                  <a:pos x="73" y="77"/>
                </a:cxn>
                <a:cxn ang="0">
                  <a:pos x="73" y="77"/>
                </a:cxn>
                <a:cxn ang="0">
                  <a:pos x="73" y="78"/>
                </a:cxn>
                <a:cxn ang="0">
                  <a:pos x="40" y="148"/>
                </a:cxn>
                <a:cxn ang="0">
                  <a:pos x="40" y="148"/>
                </a:cxn>
                <a:cxn ang="0">
                  <a:pos x="40" y="148"/>
                </a:cxn>
              </a:cxnLst>
              <a:rect l="0" t="0" r="r" b="b"/>
              <a:pathLst>
                <a:path w="169" h="164">
                  <a:moveTo>
                    <a:pt x="40" y="148"/>
                  </a:moveTo>
                  <a:cubicBezTo>
                    <a:pt x="38" y="152"/>
                    <a:pt x="38" y="156"/>
                    <a:pt x="41" y="159"/>
                  </a:cubicBezTo>
                  <a:cubicBezTo>
                    <a:pt x="43" y="162"/>
                    <a:pt x="46" y="164"/>
                    <a:pt x="49" y="164"/>
                  </a:cubicBezTo>
                  <a:cubicBezTo>
                    <a:pt x="50" y="164"/>
                    <a:pt x="51" y="164"/>
                    <a:pt x="52" y="163"/>
                  </a:cubicBezTo>
                  <a:cubicBezTo>
                    <a:pt x="67" y="160"/>
                    <a:pt x="86" y="150"/>
                    <a:pt x="99" y="141"/>
                  </a:cubicBezTo>
                  <a:cubicBezTo>
                    <a:pt x="116" y="130"/>
                    <a:pt x="130" y="120"/>
                    <a:pt x="135" y="116"/>
                  </a:cubicBezTo>
                  <a:cubicBezTo>
                    <a:pt x="136" y="115"/>
                    <a:pt x="136" y="115"/>
                    <a:pt x="136" y="115"/>
                  </a:cubicBezTo>
                  <a:cubicBezTo>
                    <a:pt x="169" y="87"/>
                    <a:pt x="154" y="62"/>
                    <a:pt x="138" y="37"/>
                  </a:cubicBezTo>
                  <a:cubicBezTo>
                    <a:pt x="132" y="27"/>
                    <a:pt x="125" y="17"/>
                    <a:pt x="121" y="6"/>
                  </a:cubicBezTo>
                  <a:cubicBezTo>
                    <a:pt x="119" y="2"/>
                    <a:pt x="116" y="0"/>
                    <a:pt x="112" y="0"/>
                  </a:cubicBezTo>
                  <a:cubicBezTo>
                    <a:pt x="112" y="0"/>
                    <a:pt x="112" y="0"/>
                    <a:pt x="111" y="0"/>
                  </a:cubicBezTo>
                  <a:cubicBezTo>
                    <a:pt x="105" y="1"/>
                    <a:pt x="98" y="1"/>
                    <a:pt x="92" y="1"/>
                  </a:cubicBezTo>
                  <a:cubicBezTo>
                    <a:pt x="86" y="1"/>
                    <a:pt x="81" y="1"/>
                    <a:pt x="76" y="1"/>
                  </a:cubicBezTo>
                  <a:cubicBezTo>
                    <a:pt x="71" y="1"/>
                    <a:pt x="66" y="1"/>
                    <a:pt x="62" y="1"/>
                  </a:cubicBezTo>
                  <a:cubicBezTo>
                    <a:pt x="47" y="1"/>
                    <a:pt x="34" y="2"/>
                    <a:pt x="24" y="10"/>
                  </a:cubicBezTo>
                  <a:cubicBezTo>
                    <a:pt x="17" y="17"/>
                    <a:pt x="11" y="27"/>
                    <a:pt x="9" y="41"/>
                  </a:cubicBezTo>
                  <a:cubicBezTo>
                    <a:pt x="6" y="54"/>
                    <a:pt x="0" y="111"/>
                    <a:pt x="9" y="138"/>
                  </a:cubicBezTo>
                  <a:cubicBezTo>
                    <a:pt x="10" y="142"/>
                    <a:pt x="13" y="145"/>
                    <a:pt x="16" y="145"/>
                  </a:cubicBezTo>
                  <a:cubicBezTo>
                    <a:pt x="17" y="146"/>
                    <a:pt x="18" y="146"/>
                    <a:pt x="19" y="146"/>
                  </a:cubicBezTo>
                  <a:cubicBezTo>
                    <a:pt x="22" y="146"/>
                    <a:pt x="24" y="145"/>
                    <a:pt x="27" y="143"/>
                  </a:cubicBezTo>
                  <a:cubicBezTo>
                    <a:pt x="27" y="143"/>
                    <a:pt x="28" y="142"/>
                    <a:pt x="29" y="141"/>
                  </a:cubicBezTo>
                  <a:cubicBezTo>
                    <a:pt x="72" y="77"/>
                    <a:pt x="72" y="77"/>
                    <a:pt x="72" y="77"/>
                  </a:cubicBezTo>
                  <a:cubicBezTo>
                    <a:pt x="73" y="77"/>
                    <a:pt x="73" y="77"/>
                    <a:pt x="73" y="77"/>
                  </a:cubicBezTo>
                  <a:cubicBezTo>
                    <a:pt x="73" y="77"/>
                    <a:pt x="73" y="77"/>
                    <a:pt x="73" y="77"/>
                  </a:cubicBezTo>
                  <a:cubicBezTo>
                    <a:pt x="73" y="77"/>
                    <a:pt x="73" y="77"/>
                    <a:pt x="73" y="77"/>
                  </a:cubicBezTo>
                  <a:cubicBezTo>
                    <a:pt x="74" y="77"/>
                    <a:pt x="74" y="77"/>
                    <a:pt x="73" y="78"/>
                  </a:cubicBezTo>
                  <a:lnTo>
                    <a:pt x="40" y="148"/>
                  </a:lnTo>
                  <a:close/>
                  <a:moveTo>
                    <a:pt x="40" y="148"/>
                  </a:moveTo>
                  <a:cubicBezTo>
                    <a:pt x="40" y="148"/>
                    <a:pt x="40" y="148"/>
                    <a:pt x="40" y="148"/>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76" name="Freeform 32"/>
            <p:cNvSpPr>
              <a:spLocks noEditPoints="1"/>
            </p:cNvSpPr>
            <p:nvPr/>
          </p:nvSpPr>
          <p:spPr bwMode="auto">
            <a:xfrm>
              <a:off x="3241" y="1834"/>
              <a:ext cx="110" cy="95"/>
            </a:xfrm>
            <a:custGeom>
              <a:avLst/>
              <a:gdLst/>
              <a:ahLst/>
              <a:cxnLst>
                <a:cxn ang="0">
                  <a:pos x="163" y="52"/>
                </a:cxn>
                <a:cxn ang="0">
                  <a:pos x="114" y="0"/>
                </a:cxn>
                <a:cxn ang="0">
                  <a:pos x="104" y="1"/>
                </a:cxn>
                <a:cxn ang="0">
                  <a:pos x="11" y="32"/>
                </a:cxn>
                <a:cxn ang="0">
                  <a:pos x="7" y="43"/>
                </a:cxn>
                <a:cxn ang="0">
                  <a:pos x="15" y="52"/>
                </a:cxn>
                <a:cxn ang="0">
                  <a:pos x="90" y="73"/>
                </a:cxn>
                <a:cxn ang="0">
                  <a:pos x="90" y="73"/>
                </a:cxn>
                <a:cxn ang="0">
                  <a:pos x="90" y="74"/>
                </a:cxn>
                <a:cxn ang="0">
                  <a:pos x="90" y="74"/>
                </a:cxn>
                <a:cxn ang="0">
                  <a:pos x="90" y="74"/>
                </a:cxn>
                <a:cxn ang="0">
                  <a:pos x="13" y="64"/>
                </a:cxn>
                <a:cxn ang="0">
                  <a:pos x="11" y="64"/>
                </a:cxn>
                <a:cxn ang="0">
                  <a:pos x="4" y="67"/>
                </a:cxn>
                <a:cxn ang="0">
                  <a:pos x="0" y="77"/>
                </a:cxn>
                <a:cxn ang="0">
                  <a:pos x="1" y="81"/>
                </a:cxn>
                <a:cxn ang="0">
                  <a:pos x="75" y="145"/>
                </a:cxn>
                <a:cxn ang="0">
                  <a:pos x="102" y="154"/>
                </a:cxn>
                <a:cxn ang="0">
                  <a:pos x="128" y="144"/>
                </a:cxn>
                <a:cxn ang="0">
                  <a:pos x="149" y="121"/>
                </a:cxn>
                <a:cxn ang="0">
                  <a:pos x="157" y="112"/>
                </a:cxn>
                <a:cxn ang="0">
                  <a:pos x="173" y="96"/>
                </a:cxn>
                <a:cxn ang="0">
                  <a:pos x="175" y="85"/>
                </a:cxn>
                <a:cxn ang="0">
                  <a:pos x="163" y="52"/>
                </a:cxn>
                <a:cxn ang="0">
                  <a:pos x="163" y="52"/>
                </a:cxn>
                <a:cxn ang="0">
                  <a:pos x="163" y="52"/>
                </a:cxn>
              </a:cxnLst>
              <a:rect l="0" t="0" r="r" b="b"/>
              <a:pathLst>
                <a:path w="177" h="154">
                  <a:moveTo>
                    <a:pt x="163" y="52"/>
                  </a:moveTo>
                  <a:cubicBezTo>
                    <a:pt x="155" y="25"/>
                    <a:pt x="147" y="0"/>
                    <a:pt x="114" y="0"/>
                  </a:cubicBezTo>
                  <a:cubicBezTo>
                    <a:pt x="111" y="0"/>
                    <a:pt x="107" y="0"/>
                    <a:pt x="104" y="1"/>
                  </a:cubicBezTo>
                  <a:cubicBezTo>
                    <a:pt x="90" y="3"/>
                    <a:pt x="34" y="15"/>
                    <a:pt x="11" y="32"/>
                  </a:cubicBezTo>
                  <a:cubicBezTo>
                    <a:pt x="8" y="35"/>
                    <a:pt x="6" y="39"/>
                    <a:pt x="7" y="43"/>
                  </a:cubicBezTo>
                  <a:cubicBezTo>
                    <a:pt x="8" y="47"/>
                    <a:pt x="11" y="51"/>
                    <a:pt x="15" y="52"/>
                  </a:cubicBezTo>
                  <a:cubicBezTo>
                    <a:pt x="90" y="73"/>
                    <a:pt x="90" y="73"/>
                    <a:pt x="90" y="73"/>
                  </a:cubicBezTo>
                  <a:cubicBezTo>
                    <a:pt x="90" y="73"/>
                    <a:pt x="90" y="73"/>
                    <a:pt x="90" y="73"/>
                  </a:cubicBezTo>
                  <a:cubicBezTo>
                    <a:pt x="90" y="73"/>
                    <a:pt x="90" y="73"/>
                    <a:pt x="90" y="74"/>
                  </a:cubicBezTo>
                  <a:cubicBezTo>
                    <a:pt x="90" y="74"/>
                    <a:pt x="90" y="74"/>
                    <a:pt x="90" y="74"/>
                  </a:cubicBezTo>
                  <a:cubicBezTo>
                    <a:pt x="90" y="74"/>
                    <a:pt x="90" y="74"/>
                    <a:pt x="90" y="74"/>
                  </a:cubicBezTo>
                  <a:cubicBezTo>
                    <a:pt x="13" y="64"/>
                    <a:pt x="13" y="64"/>
                    <a:pt x="13" y="64"/>
                  </a:cubicBezTo>
                  <a:cubicBezTo>
                    <a:pt x="12" y="64"/>
                    <a:pt x="12" y="64"/>
                    <a:pt x="11" y="64"/>
                  </a:cubicBezTo>
                  <a:cubicBezTo>
                    <a:pt x="9" y="64"/>
                    <a:pt x="6" y="65"/>
                    <a:pt x="4" y="67"/>
                  </a:cubicBezTo>
                  <a:cubicBezTo>
                    <a:pt x="1" y="69"/>
                    <a:pt x="0" y="73"/>
                    <a:pt x="0" y="77"/>
                  </a:cubicBezTo>
                  <a:cubicBezTo>
                    <a:pt x="0" y="78"/>
                    <a:pt x="1" y="80"/>
                    <a:pt x="1" y="81"/>
                  </a:cubicBezTo>
                  <a:cubicBezTo>
                    <a:pt x="16" y="106"/>
                    <a:pt x="63" y="138"/>
                    <a:pt x="75" y="145"/>
                  </a:cubicBezTo>
                  <a:cubicBezTo>
                    <a:pt x="85" y="151"/>
                    <a:pt x="94" y="154"/>
                    <a:pt x="102" y="154"/>
                  </a:cubicBezTo>
                  <a:cubicBezTo>
                    <a:pt x="111" y="154"/>
                    <a:pt x="120" y="151"/>
                    <a:pt x="128" y="144"/>
                  </a:cubicBezTo>
                  <a:cubicBezTo>
                    <a:pt x="135" y="138"/>
                    <a:pt x="142" y="130"/>
                    <a:pt x="149" y="121"/>
                  </a:cubicBezTo>
                  <a:cubicBezTo>
                    <a:pt x="152" y="118"/>
                    <a:pt x="154" y="115"/>
                    <a:pt x="157" y="112"/>
                  </a:cubicBezTo>
                  <a:cubicBezTo>
                    <a:pt x="162" y="106"/>
                    <a:pt x="167" y="101"/>
                    <a:pt x="173" y="96"/>
                  </a:cubicBezTo>
                  <a:cubicBezTo>
                    <a:pt x="176" y="93"/>
                    <a:pt x="177" y="88"/>
                    <a:pt x="175" y="85"/>
                  </a:cubicBezTo>
                  <a:cubicBezTo>
                    <a:pt x="170" y="74"/>
                    <a:pt x="166" y="63"/>
                    <a:pt x="163" y="52"/>
                  </a:cubicBezTo>
                  <a:close/>
                  <a:moveTo>
                    <a:pt x="163" y="52"/>
                  </a:moveTo>
                  <a:cubicBezTo>
                    <a:pt x="163" y="52"/>
                    <a:pt x="163" y="52"/>
                    <a:pt x="163" y="52"/>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77" name="Freeform 33"/>
            <p:cNvSpPr>
              <a:spLocks noEditPoints="1"/>
            </p:cNvSpPr>
            <p:nvPr/>
          </p:nvSpPr>
          <p:spPr bwMode="auto">
            <a:xfrm>
              <a:off x="3188" y="1839"/>
              <a:ext cx="43" cy="39"/>
            </a:xfrm>
            <a:custGeom>
              <a:avLst/>
              <a:gdLst/>
              <a:ahLst/>
              <a:cxnLst>
                <a:cxn ang="0">
                  <a:pos x="33" y="0"/>
                </a:cxn>
                <a:cxn ang="0">
                  <a:pos x="20" y="4"/>
                </a:cxn>
                <a:cxn ang="0">
                  <a:pos x="9" y="48"/>
                </a:cxn>
                <a:cxn ang="0">
                  <a:pos x="36" y="63"/>
                </a:cxn>
                <a:cxn ang="0">
                  <a:pos x="52" y="59"/>
                </a:cxn>
                <a:cxn ang="0">
                  <a:pos x="59" y="53"/>
                </a:cxn>
                <a:cxn ang="0">
                  <a:pos x="63" y="15"/>
                </a:cxn>
                <a:cxn ang="0">
                  <a:pos x="36" y="0"/>
                </a:cxn>
                <a:cxn ang="0">
                  <a:pos x="33" y="0"/>
                </a:cxn>
                <a:cxn ang="0">
                  <a:pos x="33" y="0"/>
                </a:cxn>
                <a:cxn ang="0">
                  <a:pos x="33" y="0"/>
                </a:cxn>
              </a:cxnLst>
              <a:rect l="0" t="0" r="r" b="b"/>
              <a:pathLst>
                <a:path w="70" h="63">
                  <a:moveTo>
                    <a:pt x="33" y="0"/>
                  </a:moveTo>
                  <a:cubicBezTo>
                    <a:pt x="28" y="0"/>
                    <a:pt x="24" y="2"/>
                    <a:pt x="20" y="4"/>
                  </a:cubicBezTo>
                  <a:cubicBezTo>
                    <a:pt x="5" y="13"/>
                    <a:pt x="0" y="33"/>
                    <a:pt x="9" y="48"/>
                  </a:cubicBezTo>
                  <a:cubicBezTo>
                    <a:pt x="15" y="58"/>
                    <a:pt x="25" y="63"/>
                    <a:pt x="36" y="63"/>
                  </a:cubicBezTo>
                  <a:cubicBezTo>
                    <a:pt x="41" y="63"/>
                    <a:pt x="47" y="62"/>
                    <a:pt x="52" y="59"/>
                  </a:cubicBezTo>
                  <a:cubicBezTo>
                    <a:pt x="55" y="57"/>
                    <a:pt x="57" y="55"/>
                    <a:pt x="59" y="53"/>
                  </a:cubicBezTo>
                  <a:cubicBezTo>
                    <a:pt x="68" y="43"/>
                    <a:pt x="70" y="27"/>
                    <a:pt x="63" y="15"/>
                  </a:cubicBezTo>
                  <a:cubicBezTo>
                    <a:pt x="57" y="5"/>
                    <a:pt x="46" y="0"/>
                    <a:pt x="36" y="0"/>
                  </a:cubicBezTo>
                  <a:cubicBezTo>
                    <a:pt x="35" y="0"/>
                    <a:pt x="34" y="0"/>
                    <a:pt x="33" y="0"/>
                  </a:cubicBezTo>
                  <a:close/>
                  <a:moveTo>
                    <a:pt x="33" y="0"/>
                  </a:moveTo>
                  <a:cubicBezTo>
                    <a:pt x="33" y="0"/>
                    <a:pt x="33" y="0"/>
                    <a:pt x="33" y="0"/>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grpSp>
      <p:sp>
        <p:nvSpPr>
          <p:cNvPr id="56" name="Text Placeholder 3"/>
          <p:cNvSpPr txBox="1"/>
          <p:nvPr/>
        </p:nvSpPr>
        <p:spPr>
          <a:xfrm>
            <a:off x="1240707" y="4179882"/>
            <a:ext cx="668453" cy="812530"/>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705485">
              <a:lnSpc>
                <a:spcPct val="120000"/>
              </a:lnSpc>
              <a:spcBef>
                <a:spcPct val="20000"/>
              </a:spcBef>
              <a:defRPr/>
            </a:pPr>
            <a:r>
              <a:rPr lang="en-US" sz="4800" b="0" dirty="0">
                <a:solidFill>
                  <a:srgbClr val="399CB5"/>
                </a:solidFill>
                <a:cs typeface="+mn-ea"/>
                <a:sym typeface="+mn-lt"/>
              </a:rPr>
              <a:t>04</a:t>
            </a:r>
            <a:endParaRPr lang="en-US" sz="4800" b="0" dirty="0">
              <a:solidFill>
                <a:srgbClr val="399CB5"/>
              </a:solidFill>
              <a:cs typeface="+mn-ea"/>
              <a:sym typeface="+mn-lt"/>
            </a:endParaRPr>
          </a:p>
        </p:txBody>
      </p:sp>
      <p:sp>
        <p:nvSpPr>
          <p:cNvPr id="57" name="Text Placeholder 3"/>
          <p:cNvSpPr txBox="1"/>
          <p:nvPr/>
        </p:nvSpPr>
        <p:spPr>
          <a:xfrm>
            <a:off x="4849614" y="4179882"/>
            <a:ext cx="650819" cy="812530"/>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705485">
              <a:lnSpc>
                <a:spcPct val="120000"/>
              </a:lnSpc>
              <a:spcBef>
                <a:spcPct val="20000"/>
              </a:spcBef>
              <a:defRPr/>
            </a:pPr>
            <a:r>
              <a:rPr lang="en-US" sz="4800" b="0" dirty="0">
                <a:solidFill>
                  <a:srgbClr val="399CB5"/>
                </a:solidFill>
                <a:cs typeface="+mn-ea"/>
                <a:sym typeface="+mn-lt"/>
              </a:rPr>
              <a:t>05</a:t>
            </a:r>
            <a:endParaRPr lang="en-US" sz="4800" b="0" dirty="0">
              <a:solidFill>
                <a:srgbClr val="399CB5"/>
              </a:solidFill>
              <a:cs typeface="+mn-ea"/>
              <a:sym typeface="+mn-lt"/>
            </a:endParaRPr>
          </a:p>
        </p:txBody>
      </p:sp>
      <p:sp>
        <p:nvSpPr>
          <p:cNvPr id="58" name="Text Placeholder 3"/>
          <p:cNvSpPr txBox="1"/>
          <p:nvPr/>
        </p:nvSpPr>
        <p:spPr>
          <a:xfrm>
            <a:off x="8185492" y="4179882"/>
            <a:ext cx="642804" cy="812530"/>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705485">
              <a:lnSpc>
                <a:spcPct val="120000"/>
              </a:lnSpc>
              <a:spcBef>
                <a:spcPct val="20000"/>
              </a:spcBef>
              <a:defRPr/>
            </a:pPr>
            <a:r>
              <a:rPr lang="en-US" sz="4800" b="0" dirty="0">
                <a:solidFill>
                  <a:srgbClr val="399CB5"/>
                </a:solidFill>
                <a:cs typeface="+mn-ea"/>
                <a:sym typeface="+mn-lt"/>
              </a:rPr>
              <a:t>06</a:t>
            </a:r>
            <a:endParaRPr lang="en-US" sz="4800" b="0" dirty="0">
              <a:solidFill>
                <a:srgbClr val="399CB5"/>
              </a:solidFill>
              <a:cs typeface="+mn-ea"/>
              <a:sym typeface="+mn-lt"/>
            </a:endParaRPr>
          </a:p>
        </p:txBody>
      </p:sp>
      <p:grpSp>
        <p:nvGrpSpPr>
          <p:cNvPr id="13" name="Group 36"/>
          <p:cNvGrpSpPr>
            <a:grpSpLocks noChangeAspect="1"/>
          </p:cNvGrpSpPr>
          <p:nvPr/>
        </p:nvGrpSpPr>
        <p:grpSpPr bwMode="auto">
          <a:xfrm>
            <a:off x="1241987" y="4962890"/>
            <a:ext cx="777308" cy="716022"/>
            <a:chOff x="419" y="2309"/>
            <a:chExt cx="507" cy="467"/>
          </a:xfrm>
          <a:solidFill>
            <a:srgbClr val="399CB5"/>
          </a:solidFill>
        </p:grpSpPr>
        <p:sp>
          <p:nvSpPr>
            <p:cNvPr id="6181" name="Freeform 37"/>
            <p:cNvSpPr>
              <a:spLocks noEditPoints="1"/>
            </p:cNvSpPr>
            <p:nvPr/>
          </p:nvSpPr>
          <p:spPr bwMode="auto">
            <a:xfrm>
              <a:off x="445" y="2309"/>
              <a:ext cx="481" cy="467"/>
            </a:xfrm>
            <a:custGeom>
              <a:avLst/>
              <a:gdLst/>
              <a:ahLst/>
              <a:cxnLst>
                <a:cxn ang="0">
                  <a:pos x="465" y="361"/>
                </a:cxn>
                <a:cxn ang="0">
                  <a:pos x="439" y="387"/>
                </a:cxn>
                <a:cxn ang="0">
                  <a:pos x="360" y="308"/>
                </a:cxn>
                <a:cxn ang="0">
                  <a:pos x="406" y="261"/>
                </a:cxn>
                <a:cxn ang="0">
                  <a:pos x="384" y="236"/>
                </a:cxn>
                <a:cxn ang="0">
                  <a:pos x="356" y="264"/>
                </a:cxn>
                <a:cxn ang="0">
                  <a:pos x="162" y="71"/>
                </a:cxn>
                <a:cxn ang="0">
                  <a:pos x="148" y="83"/>
                </a:cxn>
                <a:cxn ang="0">
                  <a:pos x="136" y="70"/>
                </a:cxn>
                <a:cxn ang="0">
                  <a:pos x="118" y="87"/>
                </a:cxn>
                <a:cxn ang="0">
                  <a:pos x="31" y="0"/>
                </a:cxn>
                <a:cxn ang="0">
                  <a:pos x="0" y="2"/>
                </a:cxn>
                <a:cxn ang="0">
                  <a:pos x="103" y="104"/>
                </a:cxn>
                <a:cxn ang="0">
                  <a:pos x="85" y="120"/>
                </a:cxn>
                <a:cxn ang="0">
                  <a:pos x="99" y="134"/>
                </a:cxn>
                <a:cxn ang="0">
                  <a:pos x="85" y="146"/>
                </a:cxn>
                <a:cxn ang="0">
                  <a:pos x="280" y="341"/>
                </a:cxn>
                <a:cxn ang="0">
                  <a:pos x="252" y="368"/>
                </a:cxn>
                <a:cxn ang="0">
                  <a:pos x="274" y="391"/>
                </a:cxn>
                <a:cxn ang="0">
                  <a:pos x="321" y="344"/>
                </a:cxn>
                <a:cxn ang="0">
                  <a:pos x="403" y="424"/>
                </a:cxn>
                <a:cxn ang="0">
                  <a:pos x="377" y="450"/>
                </a:cxn>
                <a:cxn ang="0">
                  <a:pos x="394" y="467"/>
                </a:cxn>
                <a:cxn ang="0">
                  <a:pos x="481" y="379"/>
                </a:cxn>
                <a:cxn ang="0">
                  <a:pos x="465" y="361"/>
                </a:cxn>
                <a:cxn ang="0">
                  <a:pos x="290" y="318"/>
                </a:cxn>
                <a:cxn ang="0">
                  <a:pos x="217" y="245"/>
                </a:cxn>
                <a:cxn ang="0">
                  <a:pos x="261" y="203"/>
                </a:cxn>
                <a:cxn ang="0">
                  <a:pos x="333" y="275"/>
                </a:cxn>
                <a:cxn ang="0">
                  <a:pos x="290" y="318"/>
                </a:cxn>
                <a:cxn ang="0">
                  <a:pos x="290" y="318"/>
                </a:cxn>
                <a:cxn ang="0">
                  <a:pos x="290" y="318"/>
                </a:cxn>
              </a:cxnLst>
              <a:rect l="0" t="0" r="r" b="b"/>
              <a:pathLst>
                <a:path w="481" h="467">
                  <a:moveTo>
                    <a:pt x="465" y="361"/>
                  </a:moveTo>
                  <a:lnTo>
                    <a:pt x="439" y="387"/>
                  </a:lnTo>
                  <a:lnTo>
                    <a:pt x="360" y="308"/>
                  </a:lnTo>
                  <a:lnTo>
                    <a:pt x="406" y="261"/>
                  </a:lnTo>
                  <a:lnTo>
                    <a:pt x="384" y="236"/>
                  </a:lnTo>
                  <a:lnTo>
                    <a:pt x="356" y="264"/>
                  </a:lnTo>
                  <a:lnTo>
                    <a:pt x="162" y="71"/>
                  </a:lnTo>
                  <a:lnTo>
                    <a:pt x="148" y="83"/>
                  </a:lnTo>
                  <a:lnTo>
                    <a:pt x="136" y="70"/>
                  </a:lnTo>
                  <a:lnTo>
                    <a:pt x="118" y="87"/>
                  </a:lnTo>
                  <a:lnTo>
                    <a:pt x="31" y="0"/>
                  </a:lnTo>
                  <a:lnTo>
                    <a:pt x="0" y="2"/>
                  </a:lnTo>
                  <a:lnTo>
                    <a:pt x="103" y="104"/>
                  </a:lnTo>
                  <a:lnTo>
                    <a:pt x="85" y="120"/>
                  </a:lnTo>
                  <a:lnTo>
                    <a:pt x="99" y="134"/>
                  </a:lnTo>
                  <a:lnTo>
                    <a:pt x="85" y="146"/>
                  </a:lnTo>
                  <a:lnTo>
                    <a:pt x="280" y="341"/>
                  </a:lnTo>
                  <a:lnTo>
                    <a:pt x="252" y="368"/>
                  </a:lnTo>
                  <a:lnTo>
                    <a:pt x="274" y="391"/>
                  </a:lnTo>
                  <a:lnTo>
                    <a:pt x="321" y="344"/>
                  </a:lnTo>
                  <a:lnTo>
                    <a:pt x="403" y="424"/>
                  </a:lnTo>
                  <a:lnTo>
                    <a:pt x="377" y="450"/>
                  </a:lnTo>
                  <a:lnTo>
                    <a:pt x="394" y="467"/>
                  </a:lnTo>
                  <a:lnTo>
                    <a:pt x="481" y="379"/>
                  </a:lnTo>
                  <a:lnTo>
                    <a:pt x="465" y="361"/>
                  </a:lnTo>
                  <a:close/>
                  <a:moveTo>
                    <a:pt x="290" y="318"/>
                  </a:moveTo>
                  <a:lnTo>
                    <a:pt x="217" y="245"/>
                  </a:lnTo>
                  <a:lnTo>
                    <a:pt x="261" y="203"/>
                  </a:lnTo>
                  <a:lnTo>
                    <a:pt x="333" y="275"/>
                  </a:lnTo>
                  <a:lnTo>
                    <a:pt x="290" y="318"/>
                  </a:lnTo>
                  <a:close/>
                  <a:moveTo>
                    <a:pt x="290" y="318"/>
                  </a:moveTo>
                  <a:lnTo>
                    <a:pt x="290" y="318"/>
                  </a:lnTo>
                  <a:close/>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82" name="Freeform 38"/>
            <p:cNvSpPr>
              <a:spLocks noEditPoints="1"/>
            </p:cNvSpPr>
            <p:nvPr/>
          </p:nvSpPr>
          <p:spPr bwMode="auto">
            <a:xfrm>
              <a:off x="445" y="2309"/>
              <a:ext cx="481" cy="467"/>
            </a:xfrm>
            <a:custGeom>
              <a:avLst/>
              <a:gdLst/>
              <a:ahLst/>
              <a:cxnLst>
                <a:cxn ang="0">
                  <a:pos x="465" y="361"/>
                </a:cxn>
                <a:cxn ang="0">
                  <a:pos x="439" y="387"/>
                </a:cxn>
                <a:cxn ang="0">
                  <a:pos x="360" y="308"/>
                </a:cxn>
                <a:cxn ang="0">
                  <a:pos x="406" y="261"/>
                </a:cxn>
                <a:cxn ang="0">
                  <a:pos x="384" y="236"/>
                </a:cxn>
                <a:cxn ang="0">
                  <a:pos x="356" y="264"/>
                </a:cxn>
                <a:cxn ang="0">
                  <a:pos x="162" y="71"/>
                </a:cxn>
                <a:cxn ang="0">
                  <a:pos x="148" y="83"/>
                </a:cxn>
                <a:cxn ang="0">
                  <a:pos x="136" y="70"/>
                </a:cxn>
                <a:cxn ang="0">
                  <a:pos x="118" y="87"/>
                </a:cxn>
                <a:cxn ang="0">
                  <a:pos x="31" y="0"/>
                </a:cxn>
                <a:cxn ang="0">
                  <a:pos x="0" y="2"/>
                </a:cxn>
                <a:cxn ang="0">
                  <a:pos x="103" y="104"/>
                </a:cxn>
                <a:cxn ang="0">
                  <a:pos x="85" y="120"/>
                </a:cxn>
                <a:cxn ang="0">
                  <a:pos x="99" y="134"/>
                </a:cxn>
                <a:cxn ang="0">
                  <a:pos x="85" y="146"/>
                </a:cxn>
                <a:cxn ang="0">
                  <a:pos x="280" y="341"/>
                </a:cxn>
                <a:cxn ang="0">
                  <a:pos x="252" y="368"/>
                </a:cxn>
                <a:cxn ang="0">
                  <a:pos x="274" y="391"/>
                </a:cxn>
                <a:cxn ang="0">
                  <a:pos x="321" y="344"/>
                </a:cxn>
                <a:cxn ang="0">
                  <a:pos x="403" y="424"/>
                </a:cxn>
                <a:cxn ang="0">
                  <a:pos x="377" y="450"/>
                </a:cxn>
                <a:cxn ang="0">
                  <a:pos x="394" y="467"/>
                </a:cxn>
                <a:cxn ang="0">
                  <a:pos x="481" y="379"/>
                </a:cxn>
                <a:cxn ang="0">
                  <a:pos x="465" y="361"/>
                </a:cxn>
                <a:cxn ang="0">
                  <a:pos x="290" y="318"/>
                </a:cxn>
                <a:cxn ang="0">
                  <a:pos x="217" y="245"/>
                </a:cxn>
                <a:cxn ang="0">
                  <a:pos x="261" y="203"/>
                </a:cxn>
                <a:cxn ang="0">
                  <a:pos x="333" y="275"/>
                </a:cxn>
                <a:cxn ang="0">
                  <a:pos x="290" y="318"/>
                </a:cxn>
                <a:cxn ang="0">
                  <a:pos x="290" y="318"/>
                </a:cxn>
                <a:cxn ang="0">
                  <a:pos x="290" y="318"/>
                </a:cxn>
              </a:cxnLst>
              <a:rect l="0" t="0" r="r" b="b"/>
              <a:pathLst>
                <a:path w="481" h="467">
                  <a:moveTo>
                    <a:pt x="465" y="361"/>
                  </a:moveTo>
                  <a:lnTo>
                    <a:pt x="439" y="387"/>
                  </a:lnTo>
                  <a:lnTo>
                    <a:pt x="360" y="308"/>
                  </a:lnTo>
                  <a:lnTo>
                    <a:pt x="406" y="261"/>
                  </a:lnTo>
                  <a:lnTo>
                    <a:pt x="384" y="236"/>
                  </a:lnTo>
                  <a:lnTo>
                    <a:pt x="356" y="264"/>
                  </a:lnTo>
                  <a:lnTo>
                    <a:pt x="162" y="71"/>
                  </a:lnTo>
                  <a:lnTo>
                    <a:pt x="148" y="83"/>
                  </a:lnTo>
                  <a:lnTo>
                    <a:pt x="136" y="70"/>
                  </a:lnTo>
                  <a:lnTo>
                    <a:pt x="118" y="87"/>
                  </a:lnTo>
                  <a:lnTo>
                    <a:pt x="31" y="0"/>
                  </a:lnTo>
                  <a:lnTo>
                    <a:pt x="0" y="2"/>
                  </a:lnTo>
                  <a:lnTo>
                    <a:pt x="103" y="104"/>
                  </a:lnTo>
                  <a:lnTo>
                    <a:pt x="85" y="120"/>
                  </a:lnTo>
                  <a:lnTo>
                    <a:pt x="99" y="134"/>
                  </a:lnTo>
                  <a:lnTo>
                    <a:pt x="85" y="146"/>
                  </a:lnTo>
                  <a:lnTo>
                    <a:pt x="280" y="341"/>
                  </a:lnTo>
                  <a:lnTo>
                    <a:pt x="252" y="368"/>
                  </a:lnTo>
                  <a:lnTo>
                    <a:pt x="274" y="391"/>
                  </a:lnTo>
                  <a:lnTo>
                    <a:pt x="321" y="344"/>
                  </a:lnTo>
                  <a:lnTo>
                    <a:pt x="403" y="424"/>
                  </a:lnTo>
                  <a:lnTo>
                    <a:pt x="377" y="450"/>
                  </a:lnTo>
                  <a:lnTo>
                    <a:pt x="394" y="467"/>
                  </a:lnTo>
                  <a:lnTo>
                    <a:pt x="481" y="379"/>
                  </a:lnTo>
                  <a:lnTo>
                    <a:pt x="465" y="361"/>
                  </a:lnTo>
                  <a:moveTo>
                    <a:pt x="290" y="318"/>
                  </a:moveTo>
                  <a:lnTo>
                    <a:pt x="217" y="245"/>
                  </a:lnTo>
                  <a:lnTo>
                    <a:pt x="261" y="203"/>
                  </a:lnTo>
                  <a:lnTo>
                    <a:pt x="333" y="275"/>
                  </a:lnTo>
                  <a:lnTo>
                    <a:pt x="290" y="318"/>
                  </a:lnTo>
                  <a:moveTo>
                    <a:pt x="290" y="318"/>
                  </a:moveTo>
                  <a:lnTo>
                    <a:pt x="290" y="318"/>
                  </a:ln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83" name="Freeform 39"/>
            <p:cNvSpPr>
              <a:spLocks noEditPoints="1"/>
            </p:cNvSpPr>
            <p:nvPr/>
          </p:nvSpPr>
          <p:spPr bwMode="auto">
            <a:xfrm>
              <a:off x="419" y="2321"/>
              <a:ext cx="49" cy="101"/>
            </a:xfrm>
            <a:custGeom>
              <a:avLst/>
              <a:gdLst/>
              <a:ahLst/>
              <a:cxnLst>
                <a:cxn ang="0">
                  <a:pos x="0" y="35"/>
                </a:cxn>
                <a:cxn ang="0">
                  <a:pos x="14" y="58"/>
                </a:cxn>
                <a:cxn ang="0">
                  <a:pos x="28" y="35"/>
                </a:cxn>
                <a:cxn ang="0">
                  <a:pos x="14" y="0"/>
                </a:cxn>
                <a:cxn ang="0">
                  <a:pos x="0" y="35"/>
                </a:cxn>
                <a:cxn ang="0">
                  <a:pos x="0" y="35"/>
                </a:cxn>
                <a:cxn ang="0">
                  <a:pos x="0" y="35"/>
                </a:cxn>
              </a:cxnLst>
              <a:rect l="0" t="0" r="r" b="b"/>
              <a:pathLst>
                <a:path w="28" h="58">
                  <a:moveTo>
                    <a:pt x="0" y="35"/>
                  </a:moveTo>
                  <a:cubicBezTo>
                    <a:pt x="0" y="51"/>
                    <a:pt x="6" y="58"/>
                    <a:pt x="14" y="58"/>
                  </a:cubicBezTo>
                  <a:cubicBezTo>
                    <a:pt x="22" y="58"/>
                    <a:pt x="28" y="51"/>
                    <a:pt x="28" y="35"/>
                  </a:cubicBezTo>
                  <a:cubicBezTo>
                    <a:pt x="28" y="18"/>
                    <a:pt x="14" y="0"/>
                    <a:pt x="14" y="0"/>
                  </a:cubicBezTo>
                  <a:cubicBezTo>
                    <a:pt x="14" y="0"/>
                    <a:pt x="0" y="18"/>
                    <a:pt x="0" y="35"/>
                  </a:cubicBezTo>
                  <a:close/>
                  <a:moveTo>
                    <a:pt x="0" y="35"/>
                  </a:moveTo>
                  <a:cubicBezTo>
                    <a:pt x="0" y="35"/>
                    <a:pt x="0" y="35"/>
                    <a:pt x="0" y="35"/>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grpSp>
      <p:grpSp>
        <p:nvGrpSpPr>
          <p:cNvPr id="14" name="Group 42"/>
          <p:cNvGrpSpPr>
            <a:grpSpLocks noChangeAspect="1"/>
          </p:cNvGrpSpPr>
          <p:nvPr/>
        </p:nvGrpSpPr>
        <p:grpSpPr bwMode="auto">
          <a:xfrm>
            <a:off x="4786894" y="4968500"/>
            <a:ext cx="792006" cy="754490"/>
            <a:chOff x="2111" y="2341"/>
            <a:chExt cx="485" cy="462"/>
          </a:xfrm>
          <a:solidFill>
            <a:srgbClr val="399CB5"/>
          </a:solidFill>
        </p:grpSpPr>
        <p:sp>
          <p:nvSpPr>
            <p:cNvPr id="6187" name="Freeform 43"/>
            <p:cNvSpPr>
              <a:spLocks noEditPoints="1"/>
            </p:cNvSpPr>
            <p:nvPr/>
          </p:nvSpPr>
          <p:spPr bwMode="auto">
            <a:xfrm>
              <a:off x="2111" y="2341"/>
              <a:ext cx="485" cy="462"/>
            </a:xfrm>
            <a:custGeom>
              <a:avLst/>
              <a:gdLst/>
              <a:ahLst/>
              <a:cxnLst>
                <a:cxn ang="0">
                  <a:pos x="45" y="0"/>
                </a:cxn>
                <a:cxn ang="0">
                  <a:pos x="39" y="6"/>
                </a:cxn>
                <a:cxn ang="0">
                  <a:pos x="39" y="58"/>
                </a:cxn>
                <a:cxn ang="0">
                  <a:pos x="45" y="64"/>
                </a:cxn>
                <a:cxn ang="0">
                  <a:pos x="71" y="64"/>
                </a:cxn>
                <a:cxn ang="0">
                  <a:pos x="65" y="84"/>
                </a:cxn>
                <a:cxn ang="0">
                  <a:pos x="38" y="89"/>
                </a:cxn>
                <a:cxn ang="0">
                  <a:pos x="32" y="89"/>
                </a:cxn>
                <a:cxn ang="0">
                  <a:pos x="16" y="73"/>
                </a:cxn>
                <a:cxn ang="0">
                  <a:pos x="16" y="61"/>
                </a:cxn>
                <a:cxn ang="0">
                  <a:pos x="25" y="45"/>
                </a:cxn>
                <a:cxn ang="0">
                  <a:pos x="12" y="29"/>
                </a:cxn>
                <a:cxn ang="0">
                  <a:pos x="0" y="45"/>
                </a:cxn>
                <a:cxn ang="0">
                  <a:pos x="9" y="61"/>
                </a:cxn>
                <a:cxn ang="0">
                  <a:pos x="9" y="73"/>
                </a:cxn>
                <a:cxn ang="0">
                  <a:pos x="32" y="97"/>
                </a:cxn>
                <a:cxn ang="0">
                  <a:pos x="38" y="97"/>
                </a:cxn>
                <a:cxn ang="0">
                  <a:pos x="43" y="97"/>
                </a:cxn>
                <a:cxn ang="0">
                  <a:pos x="70" y="89"/>
                </a:cxn>
                <a:cxn ang="0">
                  <a:pos x="78" y="64"/>
                </a:cxn>
                <a:cxn ang="0">
                  <a:pos x="96" y="64"/>
                </a:cxn>
                <a:cxn ang="0">
                  <a:pos x="102" y="58"/>
                </a:cxn>
                <a:cxn ang="0">
                  <a:pos x="102" y="6"/>
                </a:cxn>
                <a:cxn ang="0">
                  <a:pos x="96" y="0"/>
                </a:cxn>
                <a:cxn ang="0">
                  <a:pos x="45" y="0"/>
                </a:cxn>
                <a:cxn ang="0">
                  <a:pos x="72" y="54"/>
                </a:cxn>
                <a:cxn ang="0">
                  <a:pos x="49" y="32"/>
                </a:cxn>
                <a:cxn ang="0">
                  <a:pos x="72" y="10"/>
                </a:cxn>
                <a:cxn ang="0">
                  <a:pos x="94" y="32"/>
                </a:cxn>
                <a:cxn ang="0">
                  <a:pos x="72" y="54"/>
                </a:cxn>
                <a:cxn ang="0">
                  <a:pos x="72" y="54"/>
                </a:cxn>
                <a:cxn ang="0">
                  <a:pos x="72" y="54"/>
                </a:cxn>
              </a:cxnLst>
              <a:rect l="0" t="0" r="r" b="b"/>
              <a:pathLst>
                <a:path w="102" h="97">
                  <a:moveTo>
                    <a:pt x="45" y="0"/>
                  </a:moveTo>
                  <a:cubicBezTo>
                    <a:pt x="42" y="0"/>
                    <a:pt x="39" y="3"/>
                    <a:pt x="39" y="6"/>
                  </a:cubicBezTo>
                  <a:cubicBezTo>
                    <a:pt x="39" y="58"/>
                    <a:pt x="39" y="58"/>
                    <a:pt x="39" y="58"/>
                  </a:cubicBezTo>
                  <a:cubicBezTo>
                    <a:pt x="39" y="61"/>
                    <a:pt x="42" y="64"/>
                    <a:pt x="45" y="64"/>
                  </a:cubicBezTo>
                  <a:cubicBezTo>
                    <a:pt x="71" y="64"/>
                    <a:pt x="71" y="64"/>
                    <a:pt x="71" y="64"/>
                  </a:cubicBezTo>
                  <a:cubicBezTo>
                    <a:pt x="71" y="73"/>
                    <a:pt x="69" y="80"/>
                    <a:pt x="65" y="84"/>
                  </a:cubicBezTo>
                  <a:cubicBezTo>
                    <a:pt x="59" y="90"/>
                    <a:pt x="48" y="90"/>
                    <a:pt x="38" y="89"/>
                  </a:cubicBezTo>
                  <a:cubicBezTo>
                    <a:pt x="36" y="89"/>
                    <a:pt x="34" y="89"/>
                    <a:pt x="32" y="89"/>
                  </a:cubicBezTo>
                  <a:cubicBezTo>
                    <a:pt x="17" y="89"/>
                    <a:pt x="16" y="74"/>
                    <a:pt x="16" y="73"/>
                  </a:cubicBezTo>
                  <a:cubicBezTo>
                    <a:pt x="16" y="61"/>
                    <a:pt x="16" y="61"/>
                    <a:pt x="16" y="61"/>
                  </a:cubicBezTo>
                  <a:cubicBezTo>
                    <a:pt x="21" y="59"/>
                    <a:pt x="25" y="53"/>
                    <a:pt x="25" y="45"/>
                  </a:cubicBezTo>
                  <a:cubicBezTo>
                    <a:pt x="25" y="36"/>
                    <a:pt x="19" y="29"/>
                    <a:pt x="12" y="29"/>
                  </a:cubicBezTo>
                  <a:cubicBezTo>
                    <a:pt x="6" y="29"/>
                    <a:pt x="0" y="36"/>
                    <a:pt x="0" y="45"/>
                  </a:cubicBezTo>
                  <a:cubicBezTo>
                    <a:pt x="0" y="52"/>
                    <a:pt x="4" y="58"/>
                    <a:pt x="9" y="61"/>
                  </a:cubicBezTo>
                  <a:cubicBezTo>
                    <a:pt x="9" y="73"/>
                    <a:pt x="9" y="73"/>
                    <a:pt x="9" y="73"/>
                  </a:cubicBezTo>
                  <a:cubicBezTo>
                    <a:pt x="9" y="81"/>
                    <a:pt x="14" y="97"/>
                    <a:pt x="32" y="97"/>
                  </a:cubicBezTo>
                  <a:cubicBezTo>
                    <a:pt x="34" y="97"/>
                    <a:pt x="36" y="97"/>
                    <a:pt x="38" y="97"/>
                  </a:cubicBezTo>
                  <a:cubicBezTo>
                    <a:pt x="39" y="97"/>
                    <a:pt x="41" y="97"/>
                    <a:pt x="43" y="97"/>
                  </a:cubicBezTo>
                  <a:cubicBezTo>
                    <a:pt x="53" y="97"/>
                    <a:pt x="63" y="96"/>
                    <a:pt x="70" y="89"/>
                  </a:cubicBezTo>
                  <a:cubicBezTo>
                    <a:pt x="75" y="84"/>
                    <a:pt x="78" y="76"/>
                    <a:pt x="78" y="64"/>
                  </a:cubicBezTo>
                  <a:cubicBezTo>
                    <a:pt x="96" y="64"/>
                    <a:pt x="96" y="64"/>
                    <a:pt x="96" y="64"/>
                  </a:cubicBezTo>
                  <a:cubicBezTo>
                    <a:pt x="100" y="64"/>
                    <a:pt x="102" y="61"/>
                    <a:pt x="102" y="58"/>
                  </a:cubicBezTo>
                  <a:cubicBezTo>
                    <a:pt x="102" y="6"/>
                    <a:pt x="102" y="6"/>
                    <a:pt x="102" y="6"/>
                  </a:cubicBezTo>
                  <a:cubicBezTo>
                    <a:pt x="102" y="3"/>
                    <a:pt x="100" y="0"/>
                    <a:pt x="96" y="0"/>
                  </a:cubicBezTo>
                  <a:lnTo>
                    <a:pt x="45" y="0"/>
                  </a:lnTo>
                  <a:close/>
                  <a:moveTo>
                    <a:pt x="72" y="54"/>
                  </a:moveTo>
                  <a:cubicBezTo>
                    <a:pt x="59" y="54"/>
                    <a:pt x="49" y="44"/>
                    <a:pt x="49" y="32"/>
                  </a:cubicBezTo>
                  <a:cubicBezTo>
                    <a:pt x="49" y="20"/>
                    <a:pt x="59" y="10"/>
                    <a:pt x="72" y="10"/>
                  </a:cubicBezTo>
                  <a:cubicBezTo>
                    <a:pt x="84" y="10"/>
                    <a:pt x="94" y="20"/>
                    <a:pt x="94" y="32"/>
                  </a:cubicBezTo>
                  <a:cubicBezTo>
                    <a:pt x="94" y="44"/>
                    <a:pt x="84" y="54"/>
                    <a:pt x="72" y="54"/>
                  </a:cubicBezTo>
                  <a:close/>
                  <a:moveTo>
                    <a:pt x="72" y="54"/>
                  </a:moveTo>
                  <a:cubicBezTo>
                    <a:pt x="72" y="54"/>
                    <a:pt x="72" y="54"/>
                    <a:pt x="72" y="54"/>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88" name="Freeform 44"/>
            <p:cNvSpPr>
              <a:spLocks noEditPoints="1"/>
            </p:cNvSpPr>
            <p:nvPr/>
          </p:nvSpPr>
          <p:spPr bwMode="auto">
            <a:xfrm>
              <a:off x="2372" y="2413"/>
              <a:ext cx="162" cy="161"/>
            </a:xfrm>
            <a:custGeom>
              <a:avLst/>
              <a:gdLst/>
              <a:ahLst/>
              <a:cxnLst>
                <a:cxn ang="0">
                  <a:pos x="17" y="0"/>
                </a:cxn>
                <a:cxn ang="0">
                  <a:pos x="0" y="17"/>
                </a:cxn>
                <a:cxn ang="0">
                  <a:pos x="17" y="34"/>
                </a:cxn>
                <a:cxn ang="0">
                  <a:pos x="34" y="17"/>
                </a:cxn>
                <a:cxn ang="0">
                  <a:pos x="17" y="0"/>
                </a:cxn>
                <a:cxn ang="0">
                  <a:pos x="17" y="30"/>
                </a:cxn>
                <a:cxn ang="0">
                  <a:pos x="4" y="17"/>
                </a:cxn>
                <a:cxn ang="0">
                  <a:pos x="17" y="4"/>
                </a:cxn>
                <a:cxn ang="0">
                  <a:pos x="30" y="17"/>
                </a:cxn>
                <a:cxn ang="0">
                  <a:pos x="17" y="30"/>
                </a:cxn>
                <a:cxn ang="0">
                  <a:pos x="17" y="30"/>
                </a:cxn>
                <a:cxn ang="0">
                  <a:pos x="17" y="30"/>
                </a:cxn>
              </a:cxnLst>
              <a:rect l="0" t="0" r="r" b="b"/>
              <a:pathLst>
                <a:path w="34" h="34">
                  <a:moveTo>
                    <a:pt x="17" y="0"/>
                  </a:moveTo>
                  <a:cubicBezTo>
                    <a:pt x="7" y="0"/>
                    <a:pt x="0" y="8"/>
                    <a:pt x="0" y="17"/>
                  </a:cubicBezTo>
                  <a:cubicBezTo>
                    <a:pt x="0" y="26"/>
                    <a:pt x="7" y="34"/>
                    <a:pt x="17" y="34"/>
                  </a:cubicBezTo>
                  <a:cubicBezTo>
                    <a:pt x="26" y="34"/>
                    <a:pt x="34" y="26"/>
                    <a:pt x="34" y="17"/>
                  </a:cubicBezTo>
                  <a:cubicBezTo>
                    <a:pt x="34" y="8"/>
                    <a:pt x="26" y="0"/>
                    <a:pt x="17" y="0"/>
                  </a:cubicBezTo>
                  <a:close/>
                  <a:moveTo>
                    <a:pt x="17" y="30"/>
                  </a:moveTo>
                  <a:cubicBezTo>
                    <a:pt x="10" y="30"/>
                    <a:pt x="4" y="24"/>
                    <a:pt x="4" y="17"/>
                  </a:cubicBezTo>
                  <a:cubicBezTo>
                    <a:pt x="4" y="10"/>
                    <a:pt x="10" y="4"/>
                    <a:pt x="17" y="4"/>
                  </a:cubicBezTo>
                  <a:cubicBezTo>
                    <a:pt x="24" y="4"/>
                    <a:pt x="30" y="10"/>
                    <a:pt x="30" y="17"/>
                  </a:cubicBezTo>
                  <a:cubicBezTo>
                    <a:pt x="30" y="24"/>
                    <a:pt x="24" y="30"/>
                    <a:pt x="17" y="30"/>
                  </a:cubicBezTo>
                  <a:close/>
                  <a:moveTo>
                    <a:pt x="17" y="30"/>
                  </a:moveTo>
                  <a:cubicBezTo>
                    <a:pt x="17" y="30"/>
                    <a:pt x="17" y="30"/>
                    <a:pt x="17" y="30"/>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89" name="Freeform 45"/>
            <p:cNvSpPr>
              <a:spLocks noEditPoints="1"/>
            </p:cNvSpPr>
            <p:nvPr/>
          </p:nvSpPr>
          <p:spPr bwMode="auto">
            <a:xfrm>
              <a:off x="2482" y="2451"/>
              <a:ext cx="9" cy="14"/>
            </a:xfrm>
            <a:custGeom>
              <a:avLst/>
              <a:gdLst/>
              <a:ahLst/>
              <a:cxnLst>
                <a:cxn ang="0">
                  <a:pos x="2" y="2"/>
                </a:cxn>
                <a:cxn ang="0">
                  <a:pos x="1" y="3"/>
                </a:cxn>
                <a:cxn ang="0">
                  <a:pos x="0" y="2"/>
                </a:cxn>
                <a:cxn ang="0">
                  <a:pos x="1" y="0"/>
                </a:cxn>
                <a:cxn ang="0">
                  <a:pos x="2" y="2"/>
                </a:cxn>
                <a:cxn ang="0">
                  <a:pos x="2" y="2"/>
                </a:cxn>
                <a:cxn ang="0">
                  <a:pos x="2" y="2"/>
                </a:cxn>
              </a:cxnLst>
              <a:rect l="0" t="0" r="r" b="b"/>
              <a:pathLst>
                <a:path w="2" h="3">
                  <a:moveTo>
                    <a:pt x="2" y="2"/>
                  </a:moveTo>
                  <a:cubicBezTo>
                    <a:pt x="2" y="2"/>
                    <a:pt x="2" y="3"/>
                    <a:pt x="1" y="3"/>
                  </a:cubicBezTo>
                  <a:cubicBezTo>
                    <a:pt x="1" y="3"/>
                    <a:pt x="0" y="2"/>
                    <a:pt x="0" y="2"/>
                  </a:cubicBezTo>
                  <a:cubicBezTo>
                    <a:pt x="0" y="1"/>
                    <a:pt x="1" y="0"/>
                    <a:pt x="1" y="0"/>
                  </a:cubicBezTo>
                  <a:cubicBezTo>
                    <a:pt x="2" y="0"/>
                    <a:pt x="2" y="1"/>
                    <a:pt x="2" y="2"/>
                  </a:cubicBezTo>
                  <a:close/>
                  <a:moveTo>
                    <a:pt x="2" y="2"/>
                  </a:moveTo>
                  <a:cubicBezTo>
                    <a:pt x="2" y="2"/>
                    <a:pt x="2" y="2"/>
                    <a:pt x="2" y="2"/>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90" name="Freeform 46"/>
            <p:cNvSpPr>
              <a:spLocks noEditPoints="1"/>
            </p:cNvSpPr>
            <p:nvPr/>
          </p:nvSpPr>
          <p:spPr bwMode="auto">
            <a:xfrm>
              <a:off x="2410" y="2522"/>
              <a:ext cx="10" cy="10"/>
            </a:xfrm>
            <a:custGeom>
              <a:avLst/>
              <a:gdLst/>
              <a:ahLst/>
              <a:cxnLst>
                <a:cxn ang="0">
                  <a:pos x="1" y="1"/>
                </a:cxn>
                <a:cxn ang="0">
                  <a:pos x="1" y="2"/>
                </a:cxn>
                <a:cxn ang="0">
                  <a:pos x="2" y="2"/>
                </a:cxn>
                <a:cxn ang="0">
                  <a:pos x="2" y="1"/>
                </a:cxn>
                <a:cxn ang="0">
                  <a:pos x="1" y="1"/>
                </a:cxn>
                <a:cxn ang="0">
                  <a:pos x="1" y="1"/>
                </a:cxn>
                <a:cxn ang="0">
                  <a:pos x="1" y="1"/>
                </a:cxn>
              </a:cxnLst>
              <a:rect l="0" t="0" r="r" b="b"/>
              <a:pathLst>
                <a:path w="2" h="2">
                  <a:moveTo>
                    <a:pt x="1" y="1"/>
                  </a:moveTo>
                  <a:cubicBezTo>
                    <a:pt x="0" y="1"/>
                    <a:pt x="0" y="2"/>
                    <a:pt x="1" y="2"/>
                  </a:cubicBezTo>
                  <a:cubicBezTo>
                    <a:pt x="1" y="2"/>
                    <a:pt x="2" y="2"/>
                    <a:pt x="2" y="2"/>
                  </a:cubicBezTo>
                  <a:cubicBezTo>
                    <a:pt x="2" y="2"/>
                    <a:pt x="2" y="1"/>
                    <a:pt x="2" y="1"/>
                  </a:cubicBezTo>
                  <a:cubicBezTo>
                    <a:pt x="2" y="0"/>
                    <a:pt x="1" y="0"/>
                    <a:pt x="1" y="1"/>
                  </a:cubicBezTo>
                  <a:close/>
                  <a:moveTo>
                    <a:pt x="1" y="1"/>
                  </a:moveTo>
                  <a:cubicBezTo>
                    <a:pt x="1" y="1"/>
                    <a:pt x="1" y="1"/>
                    <a:pt x="1" y="1"/>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91" name="Freeform 47"/>
            <p:cNvSpPr>
              <a:spLocks noEditPoints="1"/>
            </p:cNvSpPr>
            <p:nvPr/>
          </p:nvSpPr>
          <p:spPr bwMode="auto">
            <a:xfrm>
              <a:off x="2496" y="2489"/>
              <a:ext cx="9" cy="9"/>
            </a:xfrm>
            <a:custGeom>
              <a:avLst/>
              <a:gdLst/>
              <a:ahLst/>
              <a:cxnLst>
                <a:cxn ang="0">
                  <a:pos x="2" y="1"/>
                </a:cxn>
                <a:cxn ang="0">
                  <a:pos x="1" y="2"/>
                </a:cxn>
                <a:cxn ang="0">
                  <a:pos x="0" y="1"/>
                </a:cxn>
                <a:cxn ang="0">
                  <a:pos x="1" y="0"/>
                </a:cxn>
                <a:cxn ang="0">
                  <a:pos x="2" y="1"/>
                </a:cxn>
                <a:cxn ang="0">
                  <a:pos x="2" y="1"/>
                </a:cxn>
                <a:cxn ang="0">
                  <a:pos x="2" y="1"/>
                </a:cxn>
              </a:cxnLst>
              <a:rect l="0" t="0" r="r" b="b"/>
              <a:pathLst>
                <a:path w="2" h="2">
                  <a:moveTo>
                    <a:pt x="2" y="1"/>
                  </a:moveTo>
                  <a:cubicBezTo>
                    <a:pt x="2" y="1"/>
                    <a:pt x="2" y="2"/>
                    <a:pt x="1" y="2"/>
                  </a:cubicBezTo>
                  <a:cubicBezTo>
                    <a:pt x="1" y="2"/>
                    <a:pt x="0" y="1"/>
                    <a:pt x="0" y="1"/>
                  </a:cubicBezTo>
                  <a:cubicBezTo>
                    <a:pt x="0" y="0"/>
                    <a:pt x="1" y="0"/>
                    <a:pt x="1" y="0"/>
                  </a:cubicBezTo>
                  <a:cubicBezTo>
                    <a:pt x="2" y="0"/>
                    <a:pt x="2" y="0"/>
                    <a:pt x="2" y="1"/>
                  </a:cubicBezTo>
                  <a:close/>
                  <a:moveTo>
                    <a:pt x="2" y="1"/>
                  </a:moveTo>
                  <a:cubicBezTo>
                    <a:pt x="2" y="1"/>
                    <a:pt x="2" y="1"/>
                    <a:pt x="2" y="1"/>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92" name="Freeform 48"/>
            <p:cNvSpPr>
              <a:spLocks noEditPoints="1"/>
            </p:cNvSpPr>
            <p:nvPr/>
          </p:nvSpPr>
          <p:spPr bwMode="auto">
            <a:xfrm>
              <a:off x="2396" y="2489"/>
              <a:ext cx="10" cy="9"/>
            </a:xfrm>
            <a:custGeom>
              <a:avLst/>
              <a:gdLst/>
              <a:ahLst/>
              <a:cxnLst>
                <a:cxn ang="0">
                  <a:pos x="2" y="1"/>
                </a:cxn>
                <a:cxn ang="0">
                  <a:pos x="1" y="2"/>
                </a:cxn>
                <a:cxn ang="0">
                  <a:pos x="0" y="1"/>
                </a:cxn>
                <a:cxn ang="0">
                  <a:pos x="1" y="0"/>
                </a:cxn>
                <a:cxn ang="0">
                  <a:pos x="2" y="1"/>
                </a:cxn>
                <a:cxn ang="0">
                  <a:pos x="2" y="1"/>
                </a:cxn>
                <a:cxn ang="0">
                  <a:pos x="2" y="1"/>
                </a:cxn>
              </a:cxnLst>
              <a:rect l="0" t="0" r="r" b="b"/>
              <a:pathLst>
                <a:path w="2" h="2">
                  <a:moveTo>
                    <a:pt x="2" y="1"/>
                  </a:moveTo>
                  <a:cubicBezTo>
                    <a:pt x="2" y="1"/>
                    <a:pt x="2" y="2"/>
                    <a:pt x="1" y="2"/>
                  </a:cubicBezTo>
                  <a:cubicBezTo>
                    <a:pt x="1" y="2"/>
                    <a:pt x="0" y="1"/>
                    <a:pt x="0" y="1"/>
                  </a:cubicBezTo>
                  <a:cubicBezTo>
                    <a:pt x="0" y="0"/>
                    <a:pt x="1" y="0"/>
                    <a:pt x="1" y="0"/>
                  </a:cubicBezTo>
                  <a:cubicBezTo>
                    <a:pt x="2" y="0"/>
                    <a:pt x="2" y="0"/>
                    <a:pt x="2" y="1"/>
                  </a:cubicBezTo>
                  <a:close/>
                  <a:moveTo>
                    <a:pt x="2" y="1"/>
                  </a:moveTo>
                  <a:cubicBezTo>
                    <a:pt x="2" y="1"/>
                    <a:pt x="2" y="1"/>
                    <a:pt x="2" y="1"/>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93" name="Freeform 49"/>
            <p:cNvSpPr>
              <a:spLocks noEditPoints="1"/>
            </p:cNvSpPr>
            <p:nvPr/>
          </p:nvSpPr>
          <p:spPr bwMode="auto">
            <a:xfrm>
              <a:off x="2482" y="2522"/>
              <a:ext cx="9" cy="10"/>
            </a:xfrm>
            <a:custGeom>
              <a:avLst/>
              <a:gdLst/>
              <a:ahLst/>
              <a:cxnLst>
                <a:cxn ang="0">
                  <a:pos x="0" y="1"/>
                </a:cxn>
                <a:cxn ang="0">
                  <a:pos x="0" y="2"/>
                </a:cxn>
                <a:cxn ang="0">
                  <a:pos x="2" y="2"/>
                </a:cxn>
                <a:cxn ang="0">
                  <a:pos x="2" y="1"/>
                </a:cxn>
                <a:cxn ang="0">
                  <a:pos x="0" y="1"/>
                </a:cxn>
                <a:cxn ang="0">
                  <a:pos x="0" y="1"/>
                </a:cxn>
                <a:cxn ang="0">
                  <a:pos x="0" y="1"/>
                </a:cxn>
              </a:cxnLst>
              <a:rect l="0" t="0" r="r" b="b"/>
              <a:pathLst>
                <a:path w="2" h="2">
                  <a:moveTo>
                    <a:pt x="0" y="1"/>
                  </a:moveTo>
                  <a:cubicBezTo>
                    <a:pt x="0" y="1"/>
                    <a:pt x="0" y="2"/>
                    <a:pt x="0" y="2"/>
                  </a:cubicBezTo>
                  <a:cubicBezTo>
                    <a:pt x="1" y="2"/>
                    <a:pt x="1" y="2"/>
                    <a:pt x="2" y="2"/>
                  </a:cubicBezTo>
                  <a:cubicBezTo>
                    <a:pt x="2" y="2"/>
                    <a:pt x="2" y="1"/>
                    <a:pt x="2" y="1"/>
                  </a:cubicBezTo>
                  <a:cubicBezTo>
                    <a:pt x="1" y="0"/>
                    <a:pt x="1" y="0"/>
                    <a:pt x="0" y="1"/>
                  </a:cubicBezTo>
                  <a:close/>
                  <a:moveTo>
                    <a:pt x="0" y="1"/>
                  </a:moveTo>
                  <a:cubicBezTo>
                    <a:pt x="0" y="1"/>
                    <a:pt x="0" y="1"/>
                    <a:pt x="0" y="1"/>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94" name="Freeform 50"/>
            <p:cNvSpPr>
              <a:spLocks noEditPoints="1"/>
            </p:cNvSpPr>
            <p:nvPr/>
          </p:nvSpPr>
          <p:spPr bwMode="auto">
            <a:xfrm>
              <a:off x="2410" y="2451"/>
              <a:ext cx="10" cy="14"/>
            </a:xfrm>
            <a:custGeom>
              <a:avLst/>
              <a:gdLst/>
              <a:ahLst/>
              <a:cxnLst>
                <a:cxn ang="0">
                  <a:pos x="2" y="2"/>
                </a:cxn>
                <a:cxn ang="0">
                  <a:pos x="1" y="3"/>
                </a:cxn>
                <a:cxn ang="0">
                  <a:pos x="0" y="2"/>
                </a:cxn>
                <a:cxn ang="0">
                  <a:pos x="1" y="0"/>
                </a:cxn>
                <a:cxn ang="0">
                  <a:pos x="2" y="2"/>
                </a:cxn>
                <a:cxn ang="0">
                  <a:pos x="2" y="2"/>
                </a:cxn>
                <a:cxn ang="0">
                  <a:pos x="2" y="2"/>
                </a:cxn>
              </a:cxnLst>
              <a:rect l="0" t="0" r="r" b="b"/>
              <a:pathLst>
                <a:path w="2" h="3">
                  <a:moveTo>
                    <a:pt x="2" y="2"/>
                  </a:moveTo>
                  <a:cubicBezTo>
                    <a:pt x="2" y="2"/>
                    <a:pt x="2" y="3"/>
                    <a:pt x="1" y="3"/>
                  </a:cubicBezTo>
                  <a:cubicBezTo>
                    <a:pt x="1" y="3"/>
                    <a:pt x="0" y="2"/>
                    <a:pt x="0" y="2"/>
                  </a:cubicBezTo>
                  <a:cubicBezTo>
                    <a:pt x="0" y="1"/>
                    <a:pt x="1" y="0"/>
                    <a:pt x="1" y="0"/>
                  </a:cubicBezTo>
                  <a:cubicBezTo>
                    <a:pt x="2" y="0"/>
                    <a:pt x="2" y="1"/>
                    <a:pt x="2" y="2"/>
                  </a:cubicBezTo>
                  <a:close/>
                  <a:moveTo>
                    <a:pt x="2" y="2"/>
                  </a:moveTo>
                  <a:cubicBezTo>
                    <a:pt x="2" y="2"/>
                    <a:pt x="2" y="2"/>
                    <a:pt x="2" y="2"/>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95" name="Freeform 51"/>
            <p:cNvSpPr>
              <a:spLocks noEditPoints="1"/>
            </p:cNvSpPr>
            <p:nvPr/>
          </p:nvSpPr>
          <p:spPr bwMode="auto">
            <a:xfrm>
              <a:off x="2439" y="2455"/>
              <a:ext cx="28" cy="53"/>
            </a:xfrm>
            <a:custGeom>
              <a:avLst/>
              <a:gdLst/>
              <a:ahLst/>
              <a:cxnLst>
                <a:cxn ang="0">
                  <a:pos x="4" y="5"/>
                </a:cxn>
                <a:cxn ang="0">
                  <a:pos x="4" y="2"/>
                </a:cxn>
                <a:cxn ang="0">
                  <a:pos x="3" y="0"/>
                </a:cxn>
                <a:cxn ang="0">
                  <a:pos x="2" y="2"/>
                </a:cxn>
                <a:cxn ang="0">
                  <a:pos x="2" y="5"/>
                </a:cxn>
                <a:cxn ang="0">
                  <a:pos x="0" y="8"/>
                </a:cxn>
                <a:cxn ang="0">
                  <a:pos x="3" y="11"/>
                </a:cxn>
                <a:cxn ang="0">
                  <a:pos x="6" y="8"/>
                </a:cxn>
                <a:cxn ang="0">
                  <a:pos x="4" y="5"/>
                </a:cxn>
                <a:cxn ang="0">
                  <a:pos x="4" y="5"/>
                </a:cxn>
                <a:cxn ang="0">
                  <a:pos x="4" y="5"/>
                </a:cxn>
              </a:cxnLst>
              <a:rect l="0" t="0" r="r" b="b"/>
              <a:pathLst>
                <a:path w="6" h="11">
                  <a:moveTo>
                    <a:pt x="4" y="5"/>
                  </a:moveTo>
                  <a:cubicBezTo>
                    <a:pt x="4" y="2"/>
                    <a:pt x="4" y="2"/>
                    <a:pt x="4" y="2"/>
                  </a:cubicBezTo>
                  <a:cubicBezTo>
                    <a:pt x="4" y="1"/>
                    <a:pt x="4" y="0"/>
                    <a:pt x="3" y="0"/>
                  </a:cubicBezTo>
                  <a:cubicBezTo>
                    <a:pt x="2" y="0"/>
                    <a:pt x="2" y="1"/>
                    <a:pt x="2" y="2"/>
                  </a:cubicBezTo>
                  <a:cubicBezTo>
                    <a:pt x="2" y="5"/>
                    <a:pt x="2" y="5"/>
                    <a:pt x="2" y="5"/>
                  </a:cubicBezTo>
                  <a:cubicBezTo>
                    <a:pt x="0" y="6"/>
                    <a:pt x="0" y="7"/>
                    <a:pt x="0" y="8"/>
                  </a:cubicBezTo>
                  <a:cubicBezTo>
                    <a:pt x="0" y="10"/>
                    <a:pt x="1" y="11"/>
                    <a:pt x="3" y="11"/>
                  </a:cubicBezTo>
                  <a:cubicBezTo>
                    <a:pt x="4" y="11"/>
                    <a:pt x="6" y="10"/>
                    <a:pt x="6" y="8"/>
                  </a:cubicBezTo>
                  <a:cubicBezTo>
                    <a:pt x="6" y="7"/>
                    <a:pt x="5" y="6"/>
                    <a:pt x="4" y="5"/>
                  </a:cubicBezTo>
                  <a:close/>
                  <a:moveTo>
                    <a:pt x="4" y="5"/>
                  </a:moveTo>
                  <a:cubicBezTo>
                    <a:pt x="4" y="5"/>
                    <a:pt x="4" y="5"/>
                    <a:pt x="4" y="5"/>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96" name="Freeform 52"/>
            <p:cNvSpPr>
              <a:spLocks noEditPoints="1"/>
            </p:cNvSpPr>
            <p:nvPr/>
          </p:nvSpPr>
          <p:spPr bwMode="auto">
            <a:xfrm>
              <a:off x="2448" y="2436"/>
              <a:ext cx="10" cy="10"/>
            </a:xfrm>
            <a:custGeom>
              <a:avLst/>
              <a:gdLst/>
              <a:ahLst/>
              <a:cxnLst>
                <a:cxn ang="0">
                  <a:pos x="2" y="1"/>
                </a:cxn>
                <a:cxn ang="0">
                  <a:pos x="1" y="2"/>
                </a:cxn>
                <a:cxn ang="0">
                  <a:pos x="0" y="1"/>
                </a:cxn>
                <a:cxn ang="0">
                  <a:pos x="1" y="0"/>
                </a:cxn>
                <a:cxn ang="0">
                  <a:pos x="2" y="1"/>
                </a:cxn>
                <a:cxn ang="0">
                  <a:pos x="2" y="1"/>
                </a:cxn>
                <a:cxn ang="0">
                  <a:pos x="2" y="1"/>
                </a:cxn>
              </a:cxnLst>
              <a:rect l="0" t="0" r="r" b="b"/>
              <a:pathLst>
                <a:path w="2" h="2">
                  <a:moveTo>
                    <a:pt x="2" y="1"/>
                  </a:moveTo>
                  <a:cubicBezTo>
                    <a:pt x="2" y="2"/>
                    <a:pt x="1" y="2"/>
                    <a:pt x="1" y="2"/>
                  </a:cubicBezTo>
                  <a:cubicBezTo>
                    <a:pt x="0" y="2"/>
                    <a:pt x="0" y="2"/>
                    <a:pt x="0" y="1"/>
                  </a:cubicBezTo>
                  <a:cubicBezTo>
                    <a:pt x="0" y="1"/>
                    <a:pt x="0" y="0"/>
                    <a:pt x="1" y="0"/>
                  </a:cubicBezTo>
                  <a:cubicBezTo>
                    <a:pt x="1" y="0"/>
                    <a:pt x="2" y="1"/>
                    <a:pt x="2" y="1"/>
                  </a:cubicBezTo>
                  <a:close/>
                  <a:moveTo>
                    <a:pt x="2" y="1"/>
                  </a:moveTo>
                  <a:cubicBezTo>
                    <a:pt x="2" y="1"/>
                    <a:pt x="2" y="1"/>
                    <a:pt x="2" y="1"/>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6197" name="Freeform 53"/>
            <p:cNvSpPr>
              <a:spLocks noEditPoints="1"/>
            </p:cNvSpPr>
            <p:nvPr/>
          </p:nvSpPr>
          <p:spPr bwMode="auto">
            <a:xfrm>
              <a:off x="2448" y="2536"/>
              <a:ext cx="10" cy="10"/>
            </a:xfrm>
            <a:custGeom>
              <a:avLst/>
              <a:gdLst/>
              <a:ahLst/>
              <a:cxnLst>
                <a:cxn ang="0">
                  <a:pos x="2" y="1"/>
                </a:cxn>
                <a:cxn ang="0">
                  <a:pos x="1" y="2"/>
                </a:cxn>
                <a:cxn ang="0">
                  <a:pos x="0" y="1"/>
                </a:cxn>
                <a:cxn ang="0">
                  <a:pos x="1" y="0"/>
                </a:cxn>
                <a:cxn ang="0">
                  <a:pos x="2" y="1"/>
                </a:cxn>
                <a:cxn ang="0">
                  <a:pos x="2" y="1"/>
                </a:cxn>
                <a:cxn ang="0">
                  <a:pos x="2" y="1"/>
                </a:cxn>
              </a:cxnLst>
              <a:rect l="0" t="0" r="r" b="b"/>
              <a:pathLst>
                <a:path w="2" h="2">
                  <a:moveTo>
                    <a:pt x="2" y="1"/>
                  </a:moveTo>
                  <a:cubicBezTo>
                    <a:pt x="2" y="2"/>
                    <a:pt x="1" y="2"/>
                    <a:pt x="1" y="2"/>
                  </a:cubicBezTo>
                  <a:cubicBezTo>
                    <a:pt x="0" y="2"/>
                    <a:pt x="0" y="2"/>
                    <a:pt x="0" y="1"/>
                  </a:cubicBezTo>
                  <a:cubicBezTo>
                    <a:pt x="0" y="1"/>
                    <a:pt x="0" y="0"/>
                    <a:pt x="1" y="0"/>
                  </a:cubicBezTo>
                  <a:cubicBezTo>
                    <a:pt x="1" y="0"/>
                    <a:pt x="2" y="1"/>
                    <a:pt x="2" y="1"/>
                  </a:cubicBezTo>
                  <a:close/>
                  <a:moveTo>
                    <a:pt x="2" y="1"/>
                  </a:moveTo>
                  <a:cubicBezTo>
                    <a:pt x="2" y="1"/>
                    <a:pt x="2" y="1"/>
                    <a:pt x="2" y="1"/>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grpSp>
      <p:grpSp>
        <p:nvGrpSpPr>
          <p:cNvPr id="15" name="Group 107"/>
          <p:cNvGrpSpPr/>
          <p:nvPr/>
        </p:nvGrpSpPr>
        <p:grpSpPr>
          <a:xfrm>
            <a:off x="8161953" y="5028913"/>
            <a:ext cx="690360" cy="694063"/>
            <a:chOff x="7839075" y="1611313"/>
            <a:chExt cx="896938" cy="901700"/>
          </a:xfrm>
          <a:solidFill>
            <a:srgbClr val="399CB5"/>
          </a:solidFill>
        </p:grpSpPr>
        <p:sp>
          <p:nvSpPr>
            <p:cNvPr id="109" name="Freeform 73"/>
            <p:cNvSpPr>
              <a:spLocks noEditPoints="1"/>
            </p:cNvSpPr>
            <p:nvPr/>
          </p:nvSpPr>
          <p:spPr bwMode="auto">
            <a:xfrm>
              <a:off x="7839075" y="1611313"/>
              <a:ext cx="896938" cy="901700"/>
            </a:xfrm>
            <a:custGeom>
              <a:avLst/>
              <a:gdLst/>
              <a:ahLst/>
              <a:cxnLst>
                <a:cxn ang="0">
                  <a:pos x="289" y="212"/>
                </a:cxn>
                <a:cxn ang="0">
                  <a:pos x="105" y="28"/>
                </a:cxn>
                <a:cxn ang="0">
                  <a:pos x="111" y="22"/>
                </a:cxn>
                <a:cxn ang="0">
                  <a:pos x="89" y="0"/>
                </a:cxn>
                <a:cxn ang="0">
                  <a:pos x="0" y="89"/>
                </a:cxn>
                <a:cxn ang="0">
                  <a:pos x="22" y="111"/>
                </a:cxn>
                <a:cxn ang="0">
                  <a:pos x="28" y="105"/>
                </a:cxn>
                <a:cxn ang="0">
                  <a:pos x="212" y="290"/>
                </a:cxn>
                <a:cxn ang="0">
                  <a:pos x="289" y="290"/>
                </a:cxn>
                <a:cxn ang="0">
                  <a:pos x="289" y="212"/>
                </a:cxn>
                <a:cxn ang="0">
                  <a:pos x="273" y="273"/>
                </a:cxn>
                <a:cxn ang="0">
                  <a:pos x="226" y="273"/>
                </a:cxn>
                <a:cxn ang="0">
                  <a:pos x="52" y="99"/>
                </a:cxn>
                <a:cxn ang="0">
                  <a:pos x="99" y="52"/>
                </a:cxn>
                <a:cxn ang="0">
                  <a:pos x="273" y="226"/>
                </a:cxn>
                <a:cxn ang="0">
                  <a:pos x="273" y="273"/>
                </a:cxn>
                <a:cxn ang="0">
                  <a:pos x="273" y="273"/>
                </a:cxn>
                <a:cxn ang="0">
                  <a:pos x="273" y="273"/>
                </a:cxn>
              </a:cxnLst>
              <a:rect l="0" t="0" r="r" b="b"/>
              <a:pathLst>
                <a:path w="310" h="311">
                  <a:moveTo>
                    <a:pt x="289" y="212"/>
                  </a:moveTo>
                  <a:cubicBezTo>
                    <a:pt x="105" y="28"/>
                    <a:pt x="105" y="28"/>
                    <a:pt x="105" y="28"/>
                  </a:cubicBezTo>
                  <a:cubicBezTo>
                    <a:pt x="111" y="22"/>
                    <a:pt x="111" y="22"/>
                    <a:pt x="111" y="22"/>
                  </a:cubicBezTo>
                  <a:cubicBezTo>
                    <a:pt x="89" y="0"/>
                    <a:pt x="89" y="0"/>
                    <a:pt x="89" y="0"/>
                  </a:cubicBezTo>
                  <a:cubicBezTo>
                    <a:pt x="0" y="89"/>
                    <a:pt x="0" y="89"/>
                    <a:pt x="0" y="89"/>
                  </a:cubicBezTo>
                  <a:cubicBezTo>
                    <a:pt x="22" y="111"/>
                    <a:pt x="22" y="111"/>
                    <a:pt x="22" y="111"/>
                  </a:cubicBezTo>
                  <a:cubicBezTo>
                    <a:pt x="28" y="105"/>
                    <a:pt x="28" y="105"/>
                    <a:pt x="28" y="105"/>
                  </a:cubicBezTo>
                  <a:cubicBezTo>
                    <a:pt x="212" y="290"/>
                    <a:pt x="212" y="290"/>
                    <a:pt x="212" y="290"/>
                  </a:cubicBezTo>
                  <a:cubicBezTo>
                    <a:pt x="233" y="311"/>
                    <a:pt x="268" y="311"/>
                    <a:pt x="289" y="290"/>
                  </a:cubicBezTo>
                  <a:cubicBezTo>
                    <a:pt x="310" y="268"/>
                    <a:pt x="310" y="234"/>
                    <a:pt x="289" y="212"/>
                  </a:cubicBezTo>
                  <a:close/>
                  <a:moveTo>
                    <a:pt x="273" y="273"/>
                  </a:moveTo>
                  <a:cubicBezTo>
                    <a:pt x="260" y="286"/>
                    <a:pt x="239" y="286"/>
                    <a:pt x="226" y="273"/>
                  </a:cubicBezTo>
                  <a:cubicBezTo>
                    <a:pt x="52" y="99"/>
                    <a:pt x="52" y="99"/>
                    <a:pt x="52" y="99"/>
                  </a:cubicBezTo>
                  <a:cubicBezTo>
                    <a:pt x="99" y="52"/>
                    <a:pt x="99" y="52"/>
                    <a:pt x="99" y="52"/>
                  </a:cubicBezTo>
                  <a:cubicBezTo>
                    <a:pt x="273" y="226"/>
                    <a:pt x="273" y="226"/>
                    <a:pt x="273" y="226"/>
                  </a:cubicBezTo>
                  <a:cubicBezTo>
                    <a:pt x="286" y="239"/>
                    <a:pt x="286" y="260"/>
                    <a:pt x="273" y="273"/>
                  </a:cubicBezTo>
                  <a:close/>
                  <a:moveTo>
                    <a:pt x="273" y="273"/>
                  </a:moveTo>
                  <a:cubicBezTo>
                    <a:pt x="273" y="273"/>
                    <a:pt x="273" y="273"/>
                    <a:pt x="273" y="273"/>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sp>
          <p:nvSpPr>
            <p:cNvPr id="110" name="Freeform 74"/>
            <p:cNvSpPr>
              <a:spLocks noEditPoints="1"/>
            </p:cNvSpPr>
            <p:nvPr/>
          </p:nvSpPr>
          <p:spPr bwMode="auto">
            <a:xfrm>
              <a:off x="8175625" y="1993900"/>
              <a:ext cx="447675" cy="403225"/>
            </a:xfrm>
            <a:custGeom>
              <a:avLst/>
              <a:gdLst/>
              <a:ahLst/>
              <a:cxnLst>
                <a:cxn ang="0">
                  <a:pos x="56" y="13"/>
                </a:cxn>
                <a:cxn ang="0">
                  <a:pos x="31" y="9"/>
                </a:cxn>
                <a:cxn ang="0">
                  <a:pos x="0" y="12"/>
                </a:cxn>
                <a:cxn ang="0">
                  <a:pos x="120" y="131"/>
                </a:cxn>
                <a:cxn ang="0">
                  <a:pos x="147" y="131"/>
                </a:cxn>
                <a:cxn ang="0">
                  <a:pos x="147" y="104"/>
                </a:cxn>
                <a:cxn ang="0">
                  <a:pos x="56" y="13"/>
                </a:cxn>
                <a:cxn ang="0">
                  <a:pos x="56" y="13"/>
                </a:cxn>
                <a:cxn ang="0">
                  <a:pos x="56" y="13"/>
                </a:cxn>
              </a:cxnLst>
              <a:rect l="0" t="0" r="r" b="b"/>
              <a:pathLst>
                <a:path w="155" h="139">
                  <a:moveTo>
                    <a:pt x="56" y="13"/>
                  </a:moveTo>
                  <a:cubicBezTo>
                    <a:pt x="56" y="13"/>
                    <a:pt x="42" y="0"/>
                    <a:pt x="31" y="9"/>
                  </a:cubicBezTo>
                  <a:cubicBezTo>
                    <a:pt x="19" y="18"/>
                    <a:pt x="0" y="12"/>
                    <a:pt x="0" y="12"/>
                  </a:cubicBezTo>
                  <a:cubicBezTo>
                    <a:pt x="120" y="131"/>
                    <a:pt x="120" y="131"/>
                    <a:pt x="120" y="131"/>
                  </a:cubicBezTo>
                  <a:cubicBezTo>
                    <a:pt x="127" y="139"/>
                    <a:pt x="139" y="139"/>
                    <a:pt x="147" y="131"/>
                  </a:cubicBezTo>
                  <a:cubicBezTo>
                    <a:pt x="155" y="124"/>
                    <a:pt x="155" y="111"/>
                    <a:pt x="147" y="104"/>
                  </a:cubicBezTo>
                  <a:lnTo>
                    <a:pt x="56" y="13"/>
                  </a:lnTo>
                  <a:close/>
                  <a:moveTo>
                    <a:pt x="56" y="13"/>
                  </a:moveTo>
                  <a:cubicBezTo>
                    <a:pt x="56" y="13"/>
                    <a:pt x="56" y="13"/>
                    <a:pt x="56" y="13"/>
                  </a:cubicBezTo>
                </a:path>
              </a:pathLst>
            </a:custGeom>
            <a:grpFill/>
            <a:ln w="9525">
              <a:noFill/>
              <a:round/>
            </a:ln>
          </p:spPr>
          <p:txBody>
            <a:bodyPr vert="horz" wrap="square" lIns="132272" tIns="66137" rIns="132272" bIns="66137" numCol="1" anchor="t" anchorCtr="0" compatLnSpc="1"/>
            <a:lstStyle/>
            <a:p>
              <a:pPr>
                <a:lnSpc>
                  <a:spcPct val="120000"/>
                </a:lnSpc>
              </a:pPr>
              <a:endParaRPr lang="en-US" sz="2265" dirty="0">
                <a:cs typeface="+mn-ea"/>
                <a:sym typeface="+mn-lt"/>
              </a:endParaRPr>
            </a:p>
          </p:txBody>
        </p:sp>
      </p:grpSp>
      <p:sp>
        <p:nvSpPr>
          <p:cNvPr id="29" name="文本框 28"/>
          <p:cNvSpPr txBox="1"/>
          <p:nvPr/>
        </p:nvSpPr>
        <p:spPr>
          <a:xfrm>
            <a:off x="2135511" y="2420494"/>
            <a:ext cx="2339055" cy="1077194"/>
          </a:xfrm>
          <a:prstGeom prst="rect">
            <a:avLst/>
          </a:prstGeom>
          <a:noFill/>
          <a:effectLst/>
        </p:spPr>
        <p:txBody>
          <a:bodyPr wrap="none" lIns="91417" tIns="45708" rIns="91417" bIns="45708" rtlCol="0">
            <a:spAutoFit/>
          </a:bodyPr>
          <a:lstStyle/>
          <a:p>
            <a:r>
              <a:rPr lang="zh-CN" altLang="en-US" sz="1600" dirty="0">
                <a:solidFill>
                  <a:schemeClr val="tx1">
                    <a:lumMod val="75000"/>
                    <a:lumOff val="25000"/>
                  </a:schemeClr>
                </a:solidFill>
                <a:cs typeface="+mn-ea"/>
                <a:sym typeface="+mn-lt"/>
              </a:rPr>
              <a:t>单击此处输入标题</a:t>
            </a:r>
            <a:endParaRPr lang="en-US" altLang="zh-CN" sz="16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p:txBody>
      </p:sp>
      <p:sp>
        <p:nvSpPr>
          <p:cNvPr id="19" name="文本框 18"/>
          <p:cNvSpPr txBox="1"/>
          <p:nvPr/>
        </p:nvSpPr>
        <p:spPr>
          <a:xfrm>
            <a:off x="2135511" y="4296919"/>
            <a:ext cx="2339055" cy="1077194"/>
          </a:xfrm>
          <a:prstGeom prst="rect">
            <a:avLst/>
          </a:prstGeom>
          <a:noFill/>
          <a:effectLst/>
        </p:spPr>
        <p:txBody>
          <a:bodyPr wrap="none" lIns="91417" tIns="45708" rIns="91417" bIns="45708" rtlCol="0">
            <a:spAutoFit/>
          </a:bodyPr>
          <a:lstStyle/>
          <a:p>
            <a:r>
              <a:rPr lang="zh-CN" altLang="en-US" sz="1600" dirty="0">
                <a:solidFill>
                  <a:schemeClr val="tx1">
                    <a:lumMod val="75000"/>
                    <a:lumOff val="25000"/>
                  </a:schemeClr>
                </a:solidFill>
                <a:cs typeface="+mn-ea"/>
                <a:sym typeface="+mn-lt"/>
              </a:rPr>
              <a:t>单击此处输入标题</a:t>
            </a:r>
            <a:endParaRPr lang="en-US" altLang="zh-CN" sz="16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p:txBody>
      </p:sp>
      <p:sp>
        <p:nvSpPr>
          <p:cNvPr id="21" name="文本框 20"/>
          <p:cNvSpPr txBox="1"/>
          <p:nvPr/>
        </p:nvSpPr>
        <p:spPr>
          <a:xfrm>
            <a:off x="5610866" y="2425574"/>
            <a:ext cx="2339055" cy="1077194"/>
          </a:xfrm>
          <a:prstGeom prst="rect">
            <a:avLst/>
          </a:prstGeom>
          <a:noFill/>
          <a:effectLst/>
        </p:spPr>
        <p:txBody>
          <a:bodyPr wrap="none" lIns="91417" tIns="45708" rIns="91417" bIns="45708" rtlCol="0">
            <a:spAutoFit/>
          </a:bodyPr>
          <a:lstStyle/>
          <a:p>
            <a:r>
              <a:rPr lang="zh-CN" altLang="en-US" sz="1600" dirty="0">
                <a:solidFill>
                  <a:schemeClr val="tx1">
                    <a:lumMod val="75000"/>
                    <a:lumOff val="25000"/>
                  </a:schemeClr>
                </a:solidFill>
                <a:cs typeface="+mn-ea"/>
                <a:sym typeface="+mn-lt"/>
              </a:rPr>
              <a:t>单击此处输入标题</a:t>
            </a:r>
            <a:endParaRPr lang="en-US" altLang="zh-CN" sz="16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p:txBody>
      </p:sp>
      <p:sp>
        <p:nvSpPr>
          <p:cNvPr id="22" name="文本框 21"/>
          <p:cNvSpPr txBox="1"/>
          <p:nvPr/>
        </p:nvSpPr>
        <p:spPr>
          <a:xfrm>
            <a:off x="5610866" y="4301999"/>
            <a:ext cx="2339055" cy="1077194"/>
          </a:xfrm>
          <a:prstGeom prst="rect">
            <a:avLst/>
          </a:prstGeom>
          <a:noFill/>
          <a:effectLst/>
        </p:spPr>
        <p:txBody>
          <a:bodyPr wrap="none" lIns="91417" tIns="45708" rIns="91417" bIns="45708" rtlCol="0">
            <a:spAutoFit/>
          </a:bodyPr>
          <a:lstStyle/>
          <a:p>
            <a:r>
              <a:rPr lang="zh-CN" altLang="en-US" sz="1600" dirty="0">
                <a:solidFill>
                  <a:schemeClr val="tx1">
                    <a:lumMod val="75000"/>
                    <a:lumOff val="25000"/>
                  </a:schemeClr>
                </a:solidFill>
                <a:cs typeface="+mn-ea"/>
                <a:sym typeface="+mn-lt"/>
              </a:rPr>
              <a:t>单击此处输入标题</a:t>
            </a:r>
            <a:endParaRPr lang="en-US" altLang="zh-CN" sz="16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p:txBody>
      </p:sp>
      <p:sp>
        <p:nvSpPr>
          <p:cNvPr id="23" name="文本框 22"/>
          <p:cNvSpPr txBox="1"/>
          <p:nvPr/>
        </p:nvSpPr>
        <p:spPr>
          <a:xfrm>
            <a:off x="9017641" y="2497329"/>
            <a:ext cx="2339055" cy="1077194"/>
          </a:xfrm>
          <a:prstGeom prst="rect">
            <a:avLst/>
          </a:prstGeom>
          <a:noFill/>
          <a:effectLst/>
        </p:spPr>
        <p:txBody>
          <a:bodyPr wrap="none" lIns="91417" tIns="45708" rIns="91417" bIns="45708" rtlCol="0">
            <a:spAutoFit/>
          </a:bodyPr>
          <a:lstStyle/>
          <a:p>
            <a:r>
              <a:rPr lang="zh-CN" altLang="en-US" sz="1600" dirty="0">
                <a:solidFill>
                  <a:schemeClr val="tx1">
                    <a:lumMod val="75000"/>
                    <a:lumOff val="25000"/>
                  </a:schemeClr>
                </a:solidFill>
                <a:cs typeface="+mn-ea"/>
                <a:sym typeface="+mn-lt"/>
              </a:rPr>
              <a:t>单击此处输入标题</a:t>
            </a:r>
            <a:endParaRPr lang="en-US" altLang="zh-CN" sz="16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p:txBody>
      </p:sp>
      <p:sp>
        <p:nvSpPr>
          <p:cNvPr id="24" name="文本框 23"/>
          <p:cNvSpPr txBox="1"/>
          <p:nvPr/>
        </p:nvSpPr>
        <p:spPr>
          <a:xfrm>
            <a:off x="9017641" y="4373754"/>
            <a:ext cx="2339055" cy="1077194"/>
          </a:xfrm>
          <a:prstGeom prst="rect">
            <a:avLst/>
          </a:prstGeom>
          <a:noFill/>
          <a:effectLst/>
        </p:spPr>
        <p:txBody>
          <a:bodyPr wrap="none" lIns="91417" tIns="45708" rIns="91417" bIns="45708" rtlCol="0">
            <a:spAutoFit/>
          </a:bodyPr>
          <a:lstStyle/>
          <a:p>
            <a:r>
              <a:rPr lang="zh-CN" altLang="en-US" sz="1600" dirty="0">
                <a:solidFill>
                  <a:schemeClr val="tx1">
                    <a:lumMod val="75000"/>
                    <a:lumOff val="25000"/>
                  </a:schemeClr>
                </a:solidFill>
                <a:cs typeface="+mn-ea"/>
                <a:sym typeface="+mn-lt"/>
              </a:rPr>
              <a:t>单击此处输入标题</a:t>
            </a:r>
            <a:endParaRPr lang="en-US" altLang="zh-CN" sz="16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r>
              <a:rPr lang="zh-CN" altLang="en-US" sz="1200" dirty="0">
                <a:solidFill>
                  <a:schemeClr val="tx1">
                    <a:lumMod val="75000"/>
                    <a:lumOff val="25000"/>
                  </a:schemeClr>
                </a:solidFill>
                <a:cs typeface="+mn-ea"/>
                <a:sym typeface="+mn-lt"/>
              </a:rPr>
              <a:t>请在这里输入您的主要叙述内容</a:t>
            </a:r>
            <a:endParaRPr lang="en-US" altLang="zh-CN" sz="1200" dirty="0">
              <a:solidFill>
                <a:schemeClr val="tx1">
                  <a:lumMod val="75000"/>
                  <a:lumOff val="25000"/>
                </a:schemeClr>
              </a:solidFill>
              <a:cs typeface="+mn-ea"/>
              <a:sym typeface="+mn-lt"/>
            </a:endParaRPr>
          </a:p>
          <a:p>
            <a:endParaRPr lang="en-US" altLang="zh-CN" sz="1200" dirty="0">
              <a:solidFill>
                <a:schemeClr val="tx1">
                  <a:lumMod val="75000"/>
                  <a:lumOff val="25000"/>
                </a:schemeClr>
              </a:solidFill>
              <a:cs typeface="+mn-ea"/>
              <a:sym typeface="+mn-lt"/>
            </a:endParaRPr>
          </a:p>
        </p:txBody>
      </p:sp>
      <p:grpSp>
        <p:nvGrpSpPr>
          <p:cNvPr id="8" name="组合 7"/>
          <p:cNvGrpSpPr/>
          <p:nvPr/>
        </p:nvGrpSpPr>
        <p:grpSpPr>
          <a:xfrm>
            <a:off x="261620" y="245110"/>
            <a:ext cx="5674360" cy="709930"/>
            <a:chOff x="70" y="189"/>
            <a:chExt cx="8936" cy="1118"/>
          </a:xfrm>
        </p:grpSpPr>
        <p:sp>
          <p:nvSpPr>
            <p:cNvPr id="4"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7" name="加号 6"/>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矩形 9"/>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par>
                          <p:cTn id="15" fill="hold">
                            <p:stCondLst>
                              <p:cond delay="1000"/>
                            </p:stCondLst>
                            <p:childTnLst>
                              <p:par>
                                <p:cTn id="16" presetID="2" presetClass="entr" presetSubtype="4" accel="50000" decel="5000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6155"/>
                                        </p:tgtEl>
                                        <p:attrNameLst>
                                          <p:attrName>style.visibility</p:attrName>
                                        </p:attrNameLst>
                                      </p:cBhvr>
                                      <p:to>
                                        <p:strVal val="visible"/>
                                      </p:to>
                                    </p:set>
                                    <p:anim calcmode="lin" valueType="num">
                                      <p:cBhvr>
                                        <p:cTn id="23" dur="500" fill="hold"/>
                                        <p:tgtEl>
                                          <p:spTgt spid="6155"/>
                                        </p:tgtEl>
                                        <p:attrNameLst>
                                          <p:attrName>ppt_w</p:attrName>
                                        </p:attrNameLst>
                                      </p:cBhvr>
                                      <p:tavLst>
                                        <p:tav tm="0">
                                          <p:val>
                                            <p:fltVal val="0"/>
                                          </p:val>
                                        </p:tav>
                                        <p:tav tm="100000">
                                          <p:val>
                                            <p:strVal val="#ppt_w"/>
                                          </p:val>
                                        </p:tav>
                                      </p:tavLst>
                                    </p:anim>
                                    <p:anim calcmode="lin" valueType="num">
                                      <p:cBhvr>
                                        <p:cTn id="24" dur="500" fill="hold"/>
                                        <p:tgtEl>
                                          <p:spTgt spid="6155"/>
                                        </p:tgtEl>
                                        <p:attrNameLst>
                                          <p:attrName>ppt_h</p:attrName>
                                        </p:attrNameLst>
                                      </p:cBhvr>
                                      <p:tavLst>
                                        <p:tav tm="0">
                                          <p:val>
                                            <p:fltVal val="0"/>
                                          </p:val>
                                        </p:tav>
                                        <p:tav tm="100000">
                                          <p:val>
                                            <p:strVal val="#ppt_h"/>
                                          </p:val>
                                        </p:tav>
                                      </p:tavLst>
                                    </p:anim>
                                    <p:animEffect transition="in" filter="fade">
                                      <p:cBhvr>
                                        <p:cTn id="25" dur="500"/>
                                        <p:tgtEl>
                                          <p:spTgt spid="6155"/>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additive="base">
                                        <p:cTn id="29" dur="500" fill="hold"/>
                                        <p:tgtEl>
                                          <p:spTgt spid="9"/>
                                        </p:tgtEl>
                                        <p:attrNameLst>
                                          <p:attrName>ppt_x</p:attrName>
                                        </p:attrNameLst>
                                      </p:cBhvr>
                                      <p:tavLst>
                                        <p:tav tm="0">
                                          <p:val>
                                            <p:strVal val="#ppt_x"/>
                                          </p:val>
                                        </p:tav>
                                        <p:tav tm="100000">
                                          <p:val>
                                            <p:strVal val="#ppt_x"/>
                                          </p:val>
                                        </p:tav>
                                      </p:tavLst>
                                    </p:anim>
                                    <p:anim calcmode="lin" valueType="num">
                                      <p:cBhvr additive="base">
                                        <p:cTn id="30" dur="500" fill="hold"/>
                                        <p:tgtEl>
                                          <p:spTgt spid="9"/>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53" presetClass="entr" presetSubtype="16"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 calcmode="lin" valueType="num">
                                      <p:cBhvr>
                                        <p:cTn id="34" dur="500" fill="hold"/>
                                        <p:tgtEl>
                                          <p:spTgt spid="3"/>
                                        </p:tgtEl>
                                        <p:attrNameLst>
                                          <p:attrName>ppt_w</p:attrName>
                                        </p:attrNameLst>
                                      </p:cBhvr>
                                      <p:tavLst>
                                        <p:tav tm="0">
                                          <p:val>
                                            <p:fltVal val="0"/>
                                          </p:val>
                                        </p:tav>
                                        <p:tav tm="100000">
                                          <p:val>
                                            <p:strVal val="#ppt_w"/>
                                          </p:val>
                                        </p:tav>
                                      </p:tavLst>
                                    </p:anim>
                                    <p:anim calcmode="lin" valueType="num">
                                      <p:cBhvr>
                                        <p:cTn id="35" dur="500" fill="hold"/>
                                        <p:tgtEl>
                                          <p:spTgt spid="3"/>
                                        </p:tgtEl>
                                        <p:attrNameLst>
                                          <p:attrName>ppt_h</p:attrName>
                                        </p:attrNameLst>
                                      </p:cBhvr>
                                      <p:tavLst>
                                        <p:tav tm="0">
                                          <p:val>
                                            <p:fltVal val="0"/>
                                          </p:val>
                                        </p:tav>
                                        <p:tav tm="100000">
                                          <p:val>
                                            <p:strVal val="#ppt_h"/>
                                          </p:val>
                                        </p:tav>
                                      </p:tavLst>
                                    </p:anim>
                                    <p:animEffect transition="in" filter="fade">
                                      <p:cBhvr>
                                        <p:cTn id="36" dur="500"/>
                                        <p:tgtEl>
                                          <p:spTgt spid="3"/>
                                        </p:tgtEl>
                                      </p:cBhvr>
                                    </p:animEffect>
                                  </p:childTnLst>
                                </p:cTn>
                              </p:par>
                            </p:childTnLst>
                          </p:cTn>
                        </p:par>
                        <p:par>
                          <p:cTn id="37" fill="hold">
                            <p:stCondLst>
                              <p:cond delay="3000"/>
                            </p:stCondLst>
                            <p:childTnLst>
                              <p:par>
                                <p:cTn id="38" presetID="2" presetClass="entr" presetSubtype="4" accel="50000" decel="50000" fill="hold" grpId="0" nodeType="afterEffect">
                                  <p:stCondLst>
                                    <p:cond delay="0"/>
                                  </p:stCondLst>
                                  <p:childTnLst>
                                    <p:set>
                                      <p:cBhvr>
                                        <p:cTn id="39" dur="1" fill="hold">
                                          <p:stCondLst>
                                            <p:cond delay="0"/>
                                          </p:stCondLst>
                                        </p:cTn>
                                        <p:tgtEl>
                                          <p:spTgt spid="56"/>
                                        </p:tgtEl>
                                        <p:attrNameLst>
                                          <p:attrName>style.visibility</p:attrName>
                                        </p:attrNameLst>
                                      </p:cBhvr>
                                      <p:to>
                                        <p:strVal val="visible"/>
                                      </p:to>
                                    </p:set>
                                    <p:anim calcmode="lin" valueType="num">
                                      <p:cBhvr additive="base">
                                        <p:cTn id="40" dur="500" fill="hold"/>
                                        <p:tgtEl>
                                          <p:spTgt spid="56"/>
                                        </p:tgtEl>
                                        <p:attrNameLst>
                                          <p:attrName>ppt_x</p:attrName>
                                        </p:attrNameLst>
                                      </p:cBhvr>
                                      <p:tavLst>
                                        <p:tav tm="0">
                                          <p:val>
                                            <p:strVal val="#ppt_x"/>
                                          </p:val>
                                        </p:tav>
                                        <p:tav tm="100000">
                                          <p:val>
                                            <p:strVal val="#ppt_x"/>
                                          </p:val>
                                        </p:tav>
                                      </p:tavLst>
                                    </p:anim>
                                    <p:anim calcmode="lin" valueType="num">
                                      <p:cBhvr additive="base">
                                        <p:cTn id="41" dur="500" fill="hold"/>
                                        <p:tgtEl>
                                          <p:spTgt spid="56"/>
                                        </p:tgtEl>
                                        <p:attrNameLst>
                                          <p:attrName>ppt_y</p:attrName>
                                        </p:attrNameLst>
                                      </p:cBhvr>
                                      <p:tavLst>
                                        <p:tav tm="0">
                                          <p:val>
                                            <p:strVal val="1+#ppt_h/2"/>
                                          </p:val>
                                        </p:tav>
                                        <p:tav tm="100000">
                                          <p:val>
                                            <p:strVal val="#ppt_y"/>
                                          </p:val>
                                        </p:tav>
                                      </p:tavLst>
                                    </p:anim>
                                  </p:childTnLst>
                                </p:cTn>
                              </p:par>
                            </p:childTnLst>
                          </p:cTn>
                        </p:par>
                        <p:par>
                          <p:cTn id="42" fill="hold">
                            <p:stCondLst>
                              <p:cond delay="35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childTnLst>
                          </p:cTn>
                        </p:par>
                        <p:par>
                          <p:cTn id="48" fill="hold">
                            <p:stCondLst>
                              <p:cond delay="4000"/>
                            </p:stCondLst>
                            <p:childTnLst>
                              <p:par>
                                <p:cTn id="49" presetID="2" presetClass="entr" presetSubtype="4" accel="50000" decel="50000" fill="hold" grpId="0" nodeType="afterEffect">
                                  <p:stCondLst>
                                    <p:cond delay="0"/>
                                  </p:stCondLst>
                                  <p:childTnLst>
                                    <p:set>
                                      <p:cBhvr>
                                        <p:cTn id="50" dur="1" fill="hold">
                                          <p:stCondLst>
                                            <p:cond delay="0"/>
                                          </p:stCondLst>
                                        </p:cTn>
                                        <p:tgtEl>
                                          <p:spTgt spid="57"/>
                                        </p:tgtEl>
                                        <p:attrNameLst>
                                          <p:attrName>style.visibility</p:attrName>
                                        </p:attrNameLst>
                                      </p:cBhvr>
                                      <p:to>
                                        <p:strVal val="visible"/>
                                      </p:to>
                                    </p:set>
                                    <p:anim calcmode="lin" valueType="num">
                                      <p:cBhvr additive="base">
                                        <p:cTn id="51" dur="500" fill="hold"/>
                                        <p:tgtEl>
                                          <p:spTgt spid="57"/>
                                        </p:tgtEl>
                                        <p:attrNameLst>
                                          <p:attrName>ppt_x</p:attrName>
                                        </p:attrNameLst>
                                      </p:cBhvr>
                                      <p:tavLst>
                                        <p:tav tm="0">
                                          <p:val>
                                            <p:strVal val="#ppt_x"/>
                                          </p:val>
                                        </p:tav>
                                        <p:tav tm="100000">
                                          <p:val>
                                            <p:strVal val="#ppt_x"/>
                                          </p:val>
                                        </p:tav>
                                      </p:tavLst>
                                    </p:anim>
                                    <p:anim calcmode="lin" valueType="num">
                                      <p:cBhvr additive="base">
                                        <p:cTn id="52" dur="500" fill="hold"/>
                                        <p:tgtEl>
                                          <p:spTgt spid="57"/>
                                        </p:tgtEl>
                                        <p:attrNameLst>
                                          <p:attrName>ppt_y</p:attrName>
                                        </p:attrNameLst>
                                      </p:cBhvr>
                                      <p:tavLst>
                                        <p:tav tm="0">
                                          <p:val>
                                            <p:strVal val="1+#ppt_h/2"/>
                                          </p:val>
                                        </p:tav>
                                        <p:tav tm="100000">
                                          <p:val>
                                            <p:strVal val="#ppt_y"/>
                                          </p:val>
                                        </p:tav>
                                      </p:tavLst>
                                    </p:anim>
                                  </p:childTnLst>
                                </p:cTn>
                              </p:par>
                            </p:childTnLst>
                          </p:cTn>
                        </p:par>
                        <p:par>
                          <p:cTn id="53" fill="hold">
                            <p:stCondLst>
                              <p:cond delay="4500"/>
                            </p:stCondLst>
                            <p:childTnLst>
                              <p:par>
                                <p:cTn id="54" presetID="53" presetClass="entr" presetSubtype="16" fill="hold" nodeType="after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childTnLst>
                          </p:cTn>
                        </p:par>
                        <p:par>
                          <p:cTn id="59" fill="hold">
                            <p:stCondLst>
                              <p:cond delay="5000"/>
                            </p:stCondLst>
                            <p:childTnLst>
                              <p:par>
                                <p:cTn id="60" presetID="2" presetClass="entr" presetSubtype="4" accel="50000" decel="50000" fill="hold" grpId="0" nodeType="afterEffect">
                                  <p:stCondLst>
                                    <p:cond delay="0"/>
                                  </p:stCondLst>
                                  <p:childTnLst>
                                    <p:set>
                                      <p:cBhvr>
                                        <p:cTn id="61" dur="1" fill="hold">
                                          <p:stCondLst>
                                            <p:cond delay="0"/>
                                          </p:stCondLst>
                                        </p:cTn>
                                        <p:tgtEl>
                                          <p:spTgt spid="58"/>
                                        </p:tgtEl>
                                        <p:attrNameLst>
                                          <p:attrName>style.visibility</p:attrName>
                                        </p:attrNameLst>
                                      </p:cBhvr>
                                      <p:to>
                                        <p:strVal val="visible"/>
                                      </p:to>
                                    </p:set>
                                    <p:anim calcmode="lin" valueType="num">
                                      <p:cBhvr additive="base">
                                        <p:cTn id="62" dur="500" fill="hold"/>
                                        <p:tgtEl>
                                          <p:spTgt spid="58"/>
                                        </p:tgtEl>
                                        <p:attrNameLst>
                                          <p:attrName>ppt_x</p:attrName>
                                        </p:attrNameLst>
                                      </p:cBhvr>
                                      <p:tavLst>
                                        <p:tav tm="0">
                                          <p:val>
                                            <p:strVal val="#ppt_x"/>
                                          </p:val>
                                        </p:tav>
                                        <p:tav tm="100000">
                                          <p:val>
                                            <p:strVal val="#ppt_x"/>
                                          </p:val>
                                        </p:tav>
                                      </p:tavLst>
                                    </p:anim>
                                    <p:anim calcmode="lin" valueType="num">
                                      <p:cBhvr additive="base">
                                        <p:cTn id="63" dur="500" fill="hold"/>
                                        <p:tgtEl>
                                          <p:spTgt spid="58"/>
                                        </p:tgtEl>
                                        <p:attrNameLst>
                                          <p:attrName>ppt_y</p:attrName>
                                        </p:attrNameLst>
                                      </p:cBhvr>
                                      <p:tavLst>
                                        <p:tav tm="0">
                                          <p:val>
                                            <p:strVal val="1+#ppt_h/2"/>
                                          </p:val>
                                        </p:tav>
                                        <p:tav tm="100000">
                                          <p:val>
                                            <p:strVal val="#ppt_y"/>
                                          </p:val>
                                        </p:tav>
                                      </p:tavLst>
                                    </p:anim>
                                  </p:childTnLst>
                                </p:cTn>
                              </p:par>
                            </p:childTnLst>
                          </p:cTn>
                        </p:par>
                        <p:par>
                          <p:cTn id="64" fill="hold">
                            <p:stCondLst>
                              <p:cond delay="5500"/>
                            </p:stCondLst>
                            <p:childTnLst>
                              <p:par>
                                <p:cTn id="65" presetID="53" presetClass="entr" presetSubtype="16" fill="hold" nodeType="after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p:cTn id="67" dur="500" fill="hold"/>
                                        <p:tgtEl>
                                          <p:spTgt spid="15"/>
                                        </p:tgtEl>
                                        <p:attrNameLst>
                                          <p:attrName>ppt_w</p:attrName>
                                        </p:attrNameLst>
                                      </p:cBhvr>
                                      <p:tavLst>
                                        <p:tav tm="0">
                                          <p:val>
                                            <p:fltVal val="0"/>
                                          </p:val>
                                        </p:tav>
                                        <p:tav tm="100000">
                                          <p:val>
                                            <p:strVal val="#ppt_w"/>
                                          </p:val>
                                        </p:tav>
                                      </p:tavLst>
                                    </p:anim>
                                    <p:anim calcmode="lin" valueType="num">
                                      <p:cBhvr>
                                        <p:cTn id="68" dur="500" fill="hold"/>
                                        <p:tgtEl>
                                          <p:spTgt spid="15"/>
                                        </p:tgtEl>
                                        <p:attrNameLst>
                                          <p:attrName>ppt_h</p:attrName>
                                        </p:attrNameLst>
                                      </p:cBhvr>
                                      <p:tavLst>
                                        <p:tav tm="0">
                                          <p:val>
                                            <p:fltVal val="0"/>
                                          </p:val>
                                        </p:tav>
                                        <p:tav tm="100000">
                                          <p:val>
                                            <p:strVal val="#ppt_h"/>
                                          </p:val>
                                        </p:tav>
                                      </p:tavLst>
                                    </p:anim>
                                    <p:animEffect transition="in" filter="fade">
                                      <p:cBhvr>
                                        <p:cTn id="69" dur="500"/>
                                        <p:tgtEl>
                                          <p:spTgt spid="15"/>
                                        </p:tgtEl>
                                      </p:cBhvr>
                                    </p:animEffect>
                                  </p:childTnLst>
                                </p:cTn>
                              </p:par>
                              <p:par>
                                <p:cTn id="70" presetID="50" presetClass="entr" presetSubtype="0" decel="100000" fill="hold" grpId="0" nodeType="withEffect">
                                  <p:stCondLst>
                                    <p:cond delay="250"/>
                                  </p:stCondLst>
                                  <p:childTnLst>
                                    <p:set>
                                      <p:cBhvr>
                                        <p:cTn id="71" dur="1" fill="hold">
                                          <p:stCondLst>
                                            <p:cond delay="0"/>
                                          </p:stCondLst>
                                        </p:cTn>
                                        <p:tgtEl>
                                          <p:spTgt spid="29"/>
                                        </p:tgtEl>
                                        <p:attrNameLst>
                                          <p:attrName>style.visibility</p:attrName>
                                        </p:attrNameLst>
                                      </p:cBhvr>
                                      <p:to>
                                        <p:strVal val="visible"/>
                                      </p:to>
                                    </p:set>
                                    <p:anim calcmode="lin" valueType="num">
                                      <p:cBhvr>
                                        <p:cTn id="72" dur="1000" fill="hold"/>
                                        <p:tgtEl>
                                          <p:spTgt spid="29"/>
                                        </p:tgtEl>
                                        <p:attrNameLst>
                                          <p:attrName>ppt_w</p:attrName>
                                        </p:attrNameLst>
                                      </p:cBhvr>
                                      <p:tavLst>
                                        <p:tav tm="0">
                                          <p:val>
                                            <p:strVal val="#ppt_w+.3"/>
                                          </p:val>
                                        </p:tav>
                                        <p:tav tm="100000">
                                          <p:val>
                                            <p:strVal val="#ppt_w"/>
                                          </p:val>
                                        </p:tav>
                                      </p:tavLst>
                                    </p:anim>
                                    <p:anim calcmode="lin" valueType="num">
                                      <p:cBhvr>
                                        <p:cTn id="73" dur="1000" fill="hold"/>
                                        <p:tgtEl>
                                          <p:spTgt spid="29"/>
                                        </p:tgtEl>
                                        <p:attrNameLst>
                                          <p:attrName>ppt_h</p:attrName>
                                        </p:attrNameLst>
                                      </p:cBhvr>
                                      <p:tavLst>
                                        <p:tav tm="0">
                                          <p:val>
                                            <p:strVal val="#ppt_h"/>
                                          </p:val>
                                        </p:tav>
                                        <p:tav tm="100000">
                                          <p:val>
                                            <p:strVal val="#ppt_h"/>
                                          </p:val>
                                        </p:tav>
                                      </p:tavLst>
                                    </p:anim>
                                    <p:animEffect transition="in" filter="fade">
                                      <p:cBhvr>
                                        <p:cTn id="74" dur="1000"/>
                                        <p:tgtEl>
                                          <p:spTgt spid="29"/>
                                        </p:tgtEl>
                                      </p:cBhvr>
                                    </p:animEffect>
                                  </p:childTnLst>
                                </p:cTn>
                              </p:par>
                              <p:par>
                                <p:cTn id="75" presetID="50" presetClass="entr" presetSubtype="0" decel="100000" fill="hold" grpId="0" nodeType="withEffect">
                                  <p:stCondLst>
                                    <p:cond delay="250"/>
                                  </p:stCondLst>
                                  <p:childTnLst>
                                    <p:set>
                                      <p:cBhvr>
                                        <p:cTn id="76" dur="1" fill="hold">
                                          <p:stCondLst>
                                            <p:cond delay="0"/>
                                          </p:stCondLst>
                                        </p:cTn>
                                        <p:tgtEl>
                                          <p:spTgt spid="19"/>
                                        </p:tgtEl>
                                        <p:attrNameLst>
                                          <p:attrName>style.visibility</p:attrName>
                                        </p:attrNameLst>
                                      </p:cBhvr>
                                      <p:to>
                                        <p:strVal val="visible"/>
                                      </p:to>
                                    </p:set>
                                    <p:anim calcmode="lin" valueType="num">
                                      <p:cBhvr>
                                        <p:cTn id="77" dur="1000" fill="hold"/>
                                        <p:tgtEl>
                                          <p:spTgt spid="19"/>
                                        </p:tgtEl>
                                        <p:attrNameLst>
                                          <p:attrName>ppt_w</p:attrName>
                                        </p:attrNameLst>
                                      </p:cBhvr>
                                      <p:tavLst>
                                        <p:tav tm="0">
                                          <p:val>
                                            <p:strVal val="#ppt_w+.3"/>
                                          </p:val>
                                        </p:tav>
                                        <p:tav tm="100000">
                                          <p:val>
                                            <p:strVal val="#ppt_w"/>
                                          </p:val>
                                        </p:tav>
                                      </p:tavLst>
                                    </p:anim>
                                    <p:anim calcmode="lin" valueType="num">
                                      <p:cBhvr>
                                        <p:cTn id="78" dur="1000" fill="hold"/>
                                        <p:tgtEl>
                                          <p:spTgt spid="19"/>
                                        </p:tgtEl>
                                        <p:attrNameLst>
                                          <p:attrName>ppt_h</p:attrName>
                                        </p:attrNameLst>
                                      </p:cBhvr>
                                      <p:tavLst>
                                        <p:tav tm="0">
                                          <p:val>
                                            <p:strVal val="#ppt_h"/>
                                          </p:val>
                                        </p:tav>
                                        <p:tav tm="100000">
                                          <p:val>
                                            <p:strVal val="#ppt_h"/>
                                          </p:val>
                                        </p:tav>
                                      </p:tavLst>
                                    </p:anim>
                                    <p:animEffect transition="in" filter="fade">
                                      <p:cBhvr>
                                        <p:cTn id="79" dur="1000"/>
                                        <p:tgtEl>
                                          <p:spTgt spid="19"/>
                                        </p:tgtEl>
                                      </p:cBhvr>
                                    </p:animEffect>
                                  </p:childTnLst>
                                </p:cTn>
                              </p:par>
                              <p:par>
                                <p:cTn id="80" presetID="50" presetClass="entr" presetSubtype="0" decel="100000" fill="hold" grpId="0" nodeType="withEffect">
                                  <p:stCondLst>
                                    <p:cond delay="250"/>
                                  </p:stCondLst>
                                  <p:childTnLst>
                                    <p:set>
                                      <p:cBhvr>
                                        <p:cTn id="81" dur="1" fill="hold">
                                          <p:stCondLst>
                                            <p:cond delay="0"/>
                                          </p:stCondLst>
                                        </p:cTn>
                                        <p:tgtEl>
                                          <p:spTgt spid="21"/>
                                        </p:tgtEl>
                                        <p:attrNameLst>
                                          <p:attrName>style.visibility</p:attrName>
                                        </p:attrNameLst>
                                      </p:cBhvr>
                                      <p:to>
                                        <p:strVal val="visible"/>
                                      </p:to>
                                    </p:set>
                                    <p:anim calcmode="lin" valueType="num">
                                      <p:cBhvr>
                                        <p:cTn id="82" dur="1000" fill="hold"/>
                                        <p:tgtEl>
                                          <p:spTgt spid="21"/>
                                        </p:tgtEl>
                                        <p:attrNameLst>
                                          <p:attrName>ppt_w</p:attrName>
                                        </p:attrNameLst>
                                      </p:cBhvr>
                                      <p:tavLst>
                                        <p:tav tm="0">
                                          <p:val>
                                            <p:strVal val="#ppt_w+.3"/>
                                          </p:val>
                                        </p:tav>
                                        <p:tav tm="100000">
                                          <p:val>
                                            <p:strVal val="#ppt_w"/>
                                          </p:val>
                                        </p:tav>
                                      </p:tavLst>
                                    </p:anim>
                                    <p:anim calcmode="lin" valueType="num">
                                      <p:cBhvr>
                                        <p:cTn id="83" dur="1000" fill="hold"/>
                                        <p:tgtEl>
                                          <p:spTgt spid="21"/>
                                        </p:tgtEl>
                                        <p:attrNameLst>
                                          <p:attrName>ppt_h</p:attrName>
                                        </p:attrNameLst>
                                      </p:cBhvr>
                                      <p:tavLst>
                                        <p:tav tm="0">
                                          <p:val>
                                            <p:strVal val="#ppt_h"/>
                                          </p:val>
                                        </p:tav>
                                        <p:tav tm="100000">
                                          <p:val>
                                            <p:strVal val="#ppt_h"/>
                                          </p:val>
                                        </p:tav>
                                      </p:tavLst>
                                    </p:anim>
                                    <p:animEffect transition="in" filter="fade">
                                      <p:cBhvr>
                                        <p:cTn id="84" dur="1000"/>
                                        <p:tgtEl>
                                          <p:spTgt spid="21"/>
                                        </p:tgtEl>
                                      </p:cBhvr>
                                    </p:animEffect>
                                  </p:childTnLst>
                                </p:cTn>
                              </p:par>
                              <p:par>
                                <p:cTn id="85" presetID="50" presetClass="entr" presetSubtype="0" decel="100000" fill="hold" grpId="0" nodeType="withEffect">
                                  <p:stCondLst>
                                    <p:cond delay="250"/>
                                  </p:stCondLst>
                                  <p:childTnLst>
                                    <p:set>
                                      <p:cBhvr>
                                        <p:cTn id="86" dur="1" fill="hold">
                                          <p:stCondLst>
                                            <p:cond delay="0"/>
                                          </p:stCondLst>
                                        </p:cTn>
                                        <p:tgtEl>
                                          <p:spTgt spid="22"/>
                                        </p:tgtEl>
                                        <p:attrNameLst>
                                          <p:attrName>style.visibility</p:attrName>
                                        </p:attrNameLst>
                                      </p:cBhvr>
                                      <p:to>
                                        <p:strVal val="visible"/>
                                      </p:to>
                                    </p:set>
                                    <p:anim calcmode="lin" valueType="num">
                                      <p:cBhvr>
                                        <p:cTn id="87" dur="1000" fill="hold"/>
                                        <p:tgtEl>
                                          <p:spTgt spid="22"/>
                                        </p:tgtEl>
                                        <p:attrNameLst>
                                          <p:attrName>ppt_w</p:attrName>
                                        </p:attrNameLst>
                                      </p:cBhvr>
                                      <p:tavLst>
                                        <p:tav tm="0">
                                          <p:val>
                                            <p:strVal val="#ppt_w+.3"/>
                                          </p:val>
                                        </p:tav>
                                        <p:tav tm="100000">
                                          <p:val>
                                            <p:strVal val="#ppt_w"/>
                                          </p:val>
                                        </p:tav>
                                      </p:tavLst>
                                    </p:anim>
                                    <p:anim calcmode="lin" valueType="num">
                                      <p:cBhvr>
                                        <p:cTn id="88" dur="1000" fill="hold"/>
                                        <p:tgtEl>
                                          <p:spTgt spid="22"/>
                                        </p:tgtEl>
                                        <p:attrNameLst>
                                          <p:attrName>ppt_h</p:attrName>
                                        </p:attrNameLst>
                                      </p:cBhvr>
                                      <p:tavLst>
                                        <p:tav tm="0">
                                          <p:val>
                                            <p:strVal val="#ppt_h"/>
                                          </p:val>
                                        </p:tav>
                                        <p:tav tm="100000">
                                          <p:val>
                                            <p:strVal val="#ppt_h"/>
                                          </p:val>
                                        </p:tav>
                                      </p:tavLst>
                                    </p:anim>
                                    <p:animEffect transition="in" filter="fade">
                                      <p:cBhvr>
                                        <p:cTn id="89" dur="1000"/>
                                        <p:tgtEl>
                                          <p:spTgt spid="22"/>
                                        </p:tgtEl>
                                      </p:cBhvr>
                                    </p:animEffect>
                                  </p:childTnLst>
                                </p:cTn>
                              </p:par>
                              <p:par>
                                <p:cTn id="90" presetID="50" presetClass="entr" presetSubtype="0" decel="100000" fill="hold" grpId="0" nodeType="withEffect">
                                  <p:stCondLst>
                                    <p:cond delay="250"/>
                                  </p:stCondLst>
                                  <p:childTnLst>
                                    <p:set>
                                      <p:cBhvr>
                                        <p:cTn id="91" dur="1" fill="hold">
                                          <p:stCondLst>
                                            <p:cond delay="0"/>
                                          </p:stCondLst>
                                        </p:cTn>
                                        <p:tgtEl>
                                          <p:spTgt spid="23"/>
                                        </p:tgtEl>
                                        <p:attrNameLst>
                                          <p:attrName>style.visibility</p:attrName>
                                        </p:attrNameLst>
                                      </p:cBhvr>
                                      <p:to>
                                        <p:strVal val="visible"/>
                                      </p:to>
                                    </p:set>
                                    <p:anim calcmode="lin" valueType="num">
                                      <p:cBhvr>
                                        <p:cTn id="92" dur="1000" fill="hold"/>
                                        <p:tgtEl>
                                          <p:spTgt spid="23"/>
                                        </p:tgtEl>
                                        <p:attrNameLst>
                                          <p:attrName>ppt_w</p:attrName>
                                        </p:attrNameLst>
                                      </p:cBhvr>
                                      <p:tavLst>
                                        <p:tav tm="0">
                                          <p:val>
                                            <p:strVal val="#ppt_w+.3"/>
                                          </p:val>
                                        </p:tav>
                                        <p:tav tm="100000">
                                          <p:val>
                                            <p:strVal val="#ppt_w"/>
                                          </p:val>
                                        </p:tav>
                                      </p:tavLst>
                                    </p:anim>
                                    <p:anim calcmode="lin" valueType="num">
                                      <p:cBhvr>
                                        <p:cTn id="93" dur="1000" fill="hold"/>
                                        <p:tgtEl>
                                          <p:spTgt spid="23"/>
                                        </p:tgtEl>
                                        <p:attrNameLst>
                                          <p:attrName>ppt_h</p:attrName>
                                        </p:attrNameLst>
                                      </p:cBhvr>
                                      <p:tavLst>
                                        <p:tav tm="0">
                                          <p:val>
                                            <p:strVal val="#ppt_h"/>
                                          </p:val>
                                        </p:tav>
                                        <p:tav tm="100000">
                                          <p:val>
                                            <p:strVal val="#ppt_h"/>
                                          </p:val>
                                        </p:tav>
                                      </p:tavLst>
                                    </p:anim>
                                    <p:animEffect transition="in" filter="fade">
                                      <p:cBhvr>
                                        <p:cTn id="94" dur="1000"/>
                                        <p:tgtEl>
                                          <p:spTgt spid="23"/>
                                        </p:tgtEl>
                                      </p:cBhvr>
                                    </p:animEffect>
                                  </p:childTnLst>
                                </p:cTn>
                              </p:par>
                              <p:par>
                                <p:cTn id="95" presetID="50" presetClass="entr" presetSubtype="0" decel="100000" fill="hold" grpId="0" nodeType="withEffect">
                                  <p:stCondLst>
                                    <p:cond delay="250"/>
                                  </p:stCondLst>
                                  <p:childTnLst>
                                    <p:set>
                                      <p:cBhvr>
                                        <p:cTn id="96" dur="1" fill="hold">
                                          <p:stCondLst>
                                            <p:cond delay="0"/>
                                          </p:stCondLst>
                                        </p:cTn>
                                        <p:tgtEl>
                                          <p:spTgt spid="24"/>
                                        </p:tgtEl>
                                        <p:attrNameLst>
                                          <p:attrName>style.visibility</p:attrName>
                                        </p:attrNameLst>
                                      </p:cBhvr>
                                      <p:to>
                                        <p:strVal val="visible"/>
                                      </p:to>
                                    </p:set>
                                    <p:anim calcmode="lin" valueType="num">
                                      <p:cBhvr>
                                        <p:cTn id="97" dur="1000" fill="hold"/>
                                        <p:tgtEl>
                                          <p:spTgt spid="24"/>
                                        </p:tgtEl>
                                        <p:attrNameLst>
                                          <p:attrName>ppt_w</p:attrName>
                                        </p:attrNameLst>
                                      </p:cBhvr>
                                      <p:tavLst>
                                        <p:tav tm="0">
                                          <p:val>
                                            <p:strVal val="#ppt_w+.3"/>
                                          </p:val>
                                        </p:tav>
                                        <p:tav tm="100000">
                                          <p:val>
                                            <p:strVal val="#ppt_w"/>
                                          </p:val>
                                        </p:tav>
                                      </p:tavLst>
                                    </p:anim>
                                    <p:anim calcmode="lin" valueType="num">
                                      <p:cBhvr>
                                        <p:cTn id="98" dur="1000" fill="hold"/>
                                        <p:tgtEl>
                                          <p:spTgt spid="24"/>
                                        </p:tgtEl>
                                        <p:attrNameLst>
                                          <p:attrName>ppt_h</p:attrName>
                                        </p:attrNameLst>
                                      </p:cBhvr>
                                      <p:tavLst>
                                        <p:tav tm="0">
                                          <p:val>
                                            <p:strVal val="#ppt_h"/>
                                          </p:val>
                                        </p:tav>
                                        <p:tav tm="100000">
                                          <p:val>
                                            <p:strVal val="#ppt_h"/>
                                          </p:val>
                                        </p:tav>
                                      </p:tavLst>
                                    </p:anim>
                                    <p:animEffect transition="in" filter="fade">
                                      <p:cBhvr>
                                        <p:cTn id="99"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6155" grpId="0" bldLvl="0" animBg="1"/>
      <p:bldP spid="56" grpId="0"/>
      <p:bldP spid="57" grpId="0"/>
      <p:bldP spid="58" grpId="0"/>
      <p:bldP spid="29" grpId="0" bldLvl="0" animBg="1"/>
      <p:bldP spid="19" grpId="0" bldLvl="0" animBg="1"/>
      <p:bldP spid="21" grpId="0" bldLvl="0" animBg="1"/>
      <p:bldP spid="22" grpId="0" bldLvl="0" animBg="1"/>
      <p:bldP spid="23" grpId="0" bldLvl="0" animBg="1"/>
      <p:bldP spid="24"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036599" y="4476664"/>
            <a:ext cx="4433057" cy="1232104"/>
            <a:chOff x="1069013" y="4697354"/>
            <a:chExt cx="4434152" cy="1232027"/>
          </a:xfrm>
        </p:grpSpPr>
        <p:sp>
          <p:nvSpPr>
            <p:cNvPr id="11" name="Freeform 261"/>
            <p:cNvSpPr/>
            <p:nvPr/>
          </p:nvSpPr>
          <p:spPr bwMode="auto">
            <a:xfrm>
              <a:off x="1069013" y="4697354"/>
              <a:ext cx="4434152" cy="1232027"/>
            </a:xfrm>
            <a:custGeom>
              <a:avLst/>
              <a:gdLst>
                <a:gd name="T0" fmla="*/ 48 w 500"/>
                <a:gd name="T1" fmla="*/ 0 h 137"/>
                <a:gd name="T2" fmla="*/ 17 w 500"/>
                <a:gd name="T3" fmla="*/ 10 h 137"/>
                <a:gd name="T4" fmla="*/ 5 w 500"/>
                <a:gd name="T5" fmla="*/ 33 h 137"/>
                <a:gd name="T6" fmla="*/ 11 w 500"/>
                <a:gd name="T7" fmla="*/ 41 h 137"/>
                <a:gd name="T8" fmla="*/ 20 w 500"/>
                <a:gd name="T9" fmla="*/ 42 h 137"/>
                <a:gd name="T10" fmla="*/ 30 w 500"/>
                <a:gd name="T11" fmla="*/ 35 h 137"/>
                <a:gd name="T12" fmla="*/ 34 w 500"/>
                <a:gd name="T13" fmla="*/ 27 h 137"/>
                <a:gd name="T14" fmla="*/ 47 w 500"/>
                <a:gd name="T15" fmla="*/ 22 h 137"/>
                <a:gd name="T16" fmla="*/ 60 w 500"/>
                <a:gd name="T17" fmla="*/ 27 h 137"/>
                <a:gd name="T18" fmla="*/ 65 w 500"/>
                <a:gd name="T19" fmla="*/ 40 h 137"/>
                <a:gd name="T20" fmla="*/ 59 w 500"/>
                <a:gd name="T21" fmla="*/ 56 h 137"/>
                <a:gd name="T22" fmla="*/ 38 w 500"/>
                <a:gd name="T23" fmla="*/ 78 h 137"/>
                <a:gd name="T24" fmla="*/ 9 w 500"/>
                <a:gd name="T25" fmla="*/ 111 h 137"/>
                <a:gd name="T26" fmla="*/ 1 w 500"/>
                <a:gd name="T27" fmla="*/ 129 h 137"/>
                <a:gd name="T28" fmla="*/ 8 w 500"/>
                <a:gd name="T29" fmla="*/ 137 h 137"/>
                <a:gd name="T30" fmla="*/ 492 w 500"/>
                <a:gd name="T31" fmla="*/ 137 h 137"/>
                <a:gd name="T32" fmla="*/ 500 w 500"/>
                <a:gd name="T33" fmla="*/ 129 h 137"/>
                <a:gd name="T34" fmla="*/ 500 w 500"/>
                <a:gd name="T35" fmla="*/ 9 h 137"/>
                <a:gd name="T36" fmla="*/ 492 w 500"/>
                <a:gd name="T37" fmla="*/ 0 h 137"/>
                <a:gd name="T38" fmla="*/ 48 w 500"/>
                <a:gd name="T39"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0" h="137">
                  <a:moveTo>
                    <a:pt x="48" y="0"/>
                  </a:moveTo>
                  <a:cubicBezTo>
                    <a:pt x="36" y="0"/>
                    <a:pt x="25" y="3"/>
                    <a:pt x="17" y="10"/>
                  </a:cubicBezTo>
                  <a:cubicBezTo>
                    <a:pt x="9" y="16"/>
                    <a:pt x="5" y="33"/>
                    <a:pt x="5" y="33"/>
                  </a:cubicBezTo>
                  <a:cubicBezTo>
                    <a:pt x="4" y="37"/>
                    <a:pt x="6" y="41"/>
                    <a:pt x="11" y="41"/>
                  </a:cubicBezTo>
                  <a:cubicBezTo>
                    <a:pt x="20" y="42"/>
                    <a:pt x="20" y="42"/>
                    <a:pt x="20" y="42"/>
                  </a:cubicBezTo>
                  <a:cubicBezTo>
                    <a:pt x="25" y="43"/>
                    <a:pt x="29" y="39"/>
                    <a:pt x="30" y="35"/>
                  </a:cubicBezTo>
                  <a:cubicBezTo>
                    <a:pt x="30" y="35"/>
                    <a:pt x="31" y="30"/>
                    <a:pt x="34" y="27"/>
                  </a:cubicBezTo>
                  <a:cubicBezTo>
                    <a:pt x="37" y="24"/>
                    <a:pt x="42" y="22"/>
                    <a:pt x="47" y="22"/>
                  </a:cubicBezTo>
                  <a:cubicBezTo>
                    <a:pt x="53" y="22"/>
                    <a:pt x="57" y="23"/>
                    <a:pt x="60" y="27"/>
                  </a:cubicBezTo>
                  <a:cubicBezTo>
                    <a:pt x="63" y="30"/>
                    <a:pt x="65" y="34"/>
                    <a:pt x="65" y="40"/>
                  </a:cubicBezTo>
                  <a:cubicBezTo>
                    <a:pt x="65" y="45"/>
                    <a:pt x="63" y="51"/>
                    <a:pt x="59" y="56"/>
                  </a:cubicBezTo>
                  <a:cubicBezTo>
                    <a:pt x="57" y="60"/>
                    <a:pt x="50" y="67"/>
                    <a:pt x="38" y="78"/>
                  </a:cubicBezTo>
                  <a:cubicBezTo>
                    <a:pt x="23" y="92"/>
                    <a:pt x="14" y="103"/>
                    <a:pt x="9" y="111"/>
                  </a:cubicBezTo>
                  <a:cubicBezTo>
                    <a:pt x="4" y="119"/>
                    <a:pt x="1" y="129"/>
                    <a:pt x="1" y="129"/>
                  </a:cubicBezTo>
                  <a:cubicBezTo>
                    <a:pt x="0" y="133"/>
                    <a:pt x="3" y="137"/>
                    <a:pt x="8" y="137"/>
                  </a:cubicBezTo>
                  <a:cubicBezTo>
                    <a:pt x="492" y="137"/>
                    <a:pt x="492" y="137"/>
                    <a:pt x="492" y="137"/>
                  </a:cubicBezTo>
                  <a:cubicBezTo>
                    <a:pt x="497" y="137"/>
                    <a:pt x="500" y="133"/>
                    <a:pt x="500" y="129"/>
                  </a:cubicBezTo>
                  <a:cubicBezTo>
                    <a:pt x="500" y="9"/>
                    <a:pt x="500" y="9"/>
                    <a:pt x="500" y="9"/>
                  </a:cubicBezTo>
                  <a:cubicBezTo>
                    <a:pt x="500" y="4"/>
                    <a:pt x="497" y="0"/>
                    <a:pt x="492" y="0"/>
                  </a:cubicBezTo>
                  <a:cubicBezTo>
                    <a:pt x="492" y="0"/>
                    <a:pt x="49" y="0"/>
                    <a:pt x="48" y="0"/>
                  </a:cubicBezTo>
                  <a:close/>
                </a:path>
              </a:pathLst>
            </a:custGeom>
            <a:solidFill>
              <a:srgbClr val="399CB5"/>
            </a:solidFill>
            <a:ln>
              <a:noFill/>
            </a:ln>
            <a:effectLst/>
          </p:spPr>
          <p:txBody>
            <a:bodyPr vert="horz" wrap="square" lIns="121889" tIns="60944" rIns="121889" bIns="60944" numCol="1" anchor="t" anchorCtr="0" compatLnSpc="1"/>
            <a:lstStyle/>
            <a:p>
              <a:endParaRPr lang="zh-CN" altLang="en-US" sz="2400">
                <a:cs typeface="+mn-ea"/>
                <a:sym typeface="+mn-lt"/>
              </a:endParaRPr>
            </a:p>
          </p:txBody>
        </p:sp>
        <p:grpSp>
          <p:nvGrpSpPr>
            <p:cNvPr id="12" name="组合 11" descr="e7d195523061f1c0deeec63e560781cfd59afb0ea006f2a87ABB68BF51EA6619813959095094C18C62A12F549504892A4AAA8C1554C6663626E05CA27F281A14E6983772AFC3FB97135759321DEA3D70CCCB10945EC5A0328596DD82A592BE62395600E7AE41709863136E5693E139E71C97B0505B6497F6EA0FFE905022212355C75CED024E8489CA1AE83B75F1FECE"/>
            <p:cNvGrpSpPr/>
            <p:nvPr/>
          </p:nvGrpSpPr>
          <p:grpSpPr>
            <a:xfrm>
              <a:off x="2232682" y="4854350"/>
              <a:ext cx="2901474" cy="958504"/>
              <a:chOff x="2478121" y="2540829"/>
              <a:chExt cx="2901474" cy="958504"/>
            </a:xfrm>
          </p:grpSpPr>
          <p:sp>
            <p:nvSpPr>
              <p:cNvPr id="13" name="Rectangle 42"/>
              <p:cNvSpPr/>
              <p:nvPr/>
            </p:nvSpPr>
            <p:spPr>
              <a:xfrm flipH="1">
                <a:off x="2478121" y="2909680"/>
                <a:ext cx="2901474" cy="589653"/>
              </a:xfrm>
              <a:prstGeom prst="rect">
                <a:avLst/>
              </a:prstGeom>
              <a:noFill/>
              <a:ln w="12700" cap="flat" cmpd="sng" algn="ctr">
                <a:noFill/>
                <a:prstDash val="solid"/>
              </a:ln>
              <a:effectLst/>
            </p:spPr>
            <p:txBody>
              <a:bodyPr lIns="121889" tIns="0" rIns="121889" bIns="0" rtlCol="0" anchor="t"/>
              <a:lstStyle/>
              <a:p>
                <a:r>
                  <a:rPr lang="zh-CN" altLang="en-US" sz="1200" dirty="0">
                    <a:solidFill>
                      <a:srgbClr val="FFFFFF"/>
                    </a:solidFill>
                    <a:cs typeface="+mn-ea"/>
                    <a:sym typeface="+mn-lt"/>
                  </a:rPr>
                  <a:t>请在这里输入您的主要叙述内容</a:t>
                </a:r>
                <a:endParaRPr lang="en-US" altLang="zh-CN" sz="1200" dirty="0">
                  <a:solidFill>
                    <a:srgbClr val="FFFFFF"/>
                  </a:solidFill>
                  <a:cs typeface="+mn-ea"/>
                  <a:sym typeface="+mn-lt"/>
                </a:endParaRPr>
              </a:p>
              <a:p>
                <a:r>
                  <a:rPr lang="zh-CN" altLang="en-US" sz="1200" dirty="0">
                    <a:solidFill>
                      <a:srgbClr val="FFFFFF"/>
                    </a:solidFill>
                    <a:cs typeface="+mn-ea"/>
                    <a:sym typeface="+mn-lt"/>
                  </a:rPr>
                  <a:t>请在这里输入您的主要叙述内容</a:t>
                </a:r>
                <a:endParaRPr lang="en-US" altLang="zh-CN" sz="1200" dirty="0">
                  <a:solidFill>
                    <a:srgbClr val="FFFFFF"/>
                  </a:solidFill>
                  <a:cs typeface="+mn-ea"/>
                  <a:sym typeface="+mn-lt"/>
                </a:endParaRPr>
              </a:p>
              <a:p>
                <a:endParaRPr lang="en-US" altLang="zh-CN" sz="2400" dirty="0">
                  <a:solidFill>
                    <a:srgbClr val="FFFFFF"/>
                  </a:solidFill>
                  <a:cs typeface="+mn-ea"/>
                  <a:sym typeface="+mn-lt"/>
                </a:endParaRPr>
              </a:p>
            </p:txBody>
          </p:sp>
          <p:sp>
            <p:nvSpPr>
              <p:cNvPr id="14" name="Rectangle 42"/>
              <p:cNvSpPr/>
              <p:nvPr/>
            </p:nvSpPr>
            <p:spPr>
              <a:xfrm flipH="1">
                <a:off x="2644491" y="2540829"/>
                <a:ext cx="2568733" cy="322237"/>
              </a:xfrm>
              <a:prstGeom prst="rect">
                <a:avLst/>
              </a:prstGeom>
              <a:noFill/>
              <a:ln w="12700" cap="flat" cmpd="sng" algn="ctr">
                <a:noFill/>
                <a:prstDash val="solid"/>
              </a:ln>
              <a:effectLst/>
            </p:spPr>
            <p:txBody>
              <a:bodyPr lIns="121889" tIns="0" rIns="121889" bIns="0" rtlCol="0" anchor="t"/>
              <a:lstStyle/>
              <a:p>
                <a:r>
                  <a:rPr lang="zh-CN" altLang="en-US" sz="1600" dirty="0">
                    <a:solidFill>
                      <a:srgbClr val="FFFFFF"/>
                    </a:solidFill>
                    <a:cs typeface="+mn-ea"/>
                    <a:sym typeface="+mn-lt"/>
                  </a:rPr>
                  <a:t>单击此处输入标题</a:t>
                </a:r>
                <a:endParaRPr lang="en-US" altLang="zh-CN" sz="1600" dirty="0">
                  <a:solidFill>
                    <a:srgbClr val="FFFFFF"/>
                  </a:solidFill>
                  <a:cs typeface="+mn-ea"/>
                  <a:sym typeface="+mn-lt"/>
                </a:endParaRPr>
              </a:p>
            </p:txBody>
          </p:sp>
        </p:grpSp>
      </p:grpSp>
      <p:grpSp>
        <p:nvGrpSpPr>
          <p:cNvPr id="15" name="组合 14"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6706267" y="2129829"/>
            <a:ext cx="4391292" cy="1232104"/>
            <a:chOff x="6740081" y="2350664"/>
            <a:chExt cx="4392376" cy="1232027"/>
          </a:xfrm>
        </p:grpSpPr>
        <p:sp>
          <p:nvSpPr>
            <p:cNvPr id="16" name="Freeform 394"/>
            <p:cNvSpPr/>
            <p:nvPr/>
          </p:nvSpPr>
          <p:spPr bwMode="auto">
            <a:xfrm>
              <a:off x="6740081" y="2350664"/>
              <a:ext cx="4392376" cy="1232027"/>
            </a:xfrm>
            <a:custGeom>
              <a:avLst/>
              <a:gdLst>
                <a:gd name="T0" fmla="*/ 499 w 499"/>
                <a:gd name="T1" fmla="*/ 9 h 138"/>
                <a:gd name="T2" fmla="*/ 491 w 499"/>
                <a:gd name="T3" fmla="*/ 1 h 138"/>
                <a:gd name="T4" fmla="*/ 43 w 499"/>
                <a:gd name="T5" fmla="*/ 0 h 138"/>
                <a:gd name="T6" fmla="*/ 23 w 499"/>
                <a:gd name="T7" fmla="*/ 4 h 138"/>
                <a:gd name="T8" fmla="*/ 9 w 499"/>
                <a:gd name="T9" fmla="*/ 16 h 138"/>
                <a:gd name="T10" fmla="*/ 3 w 499"/>
                <a:gd name="T11" fmla="*/ 27 h 138"/>
                <a:gd name="T12" fmla="*/ 9 w 499"/>
                <a:gd name="T13" fmla="*/ 37 h 138"/>
                <a:gd name="T14" fmla="*/ 17 w 499"/>
                <a:gd name="T15" fmla="*/ 38 h 138"/>
                <a:gd name="T16" fmla="*/ 27 w 499"/>
                <a:gd name="T17" fmla="*/ 31 h 138"/>
                <a:gd name="T18" fmla="*/ 31 w 499"/>
                <a:gd name="T19" fmla="*/ 26 h 138"/>
                <a:gd name="T20" fmla="*/ 42 w 499"/>
                <a:gd name="T21" fmla="*/ 21 h 138"/>
                <a:gd name="T22" fmla="*/ 53 w 499"/>
                <a:gd name="T23" fmla="*/ 25 h 138"/>
                <a:gd name="T24" fmla="*/ 57 w 499"/>
                <a:gd name="T25" fmla="*/ 36 h 138"/>
                <a:gd name="T26" fmla="*/ 52 w 499"/>
                <a:gd name="T27" fmla="*/ 49 h 138"/>
                <a:gd name="T28" fmla="*/ 44 w 499"/>
                <a:gd name="T29" fmla="*/ 53 h 138"/>
                <a:gd name="T30" fmla="*/ 34 w 499"/>
                <a:gd name="T31" fmla="*/ 62 h 138"/>
                <a:gd name="T32" fmla="*/ 34 w 499"/>
                <a:gd name="T33" fmla="*/ 67 h 138"/>
                <a:gd name="T34" fmla="*/ 41 w 499"/>
                <a:gd name="T35" fmla="*/ 73 h 138"/>
                <a:gd name="T36" fmla="*/ 45 w 499"/>
                <a:gd name="T37" fmla="*/ 73 h 138"/>
                <a:gd name="T38" fmla="*/ 57 w 499"/>
                <a:gd name="T39" fmla="*/ 79 h 138"/>
                <a:gd name="T40" fmla="*/ 63 w 499"/>
                <a:gd name="T41" fmla="*/ 94 h 138"/>
                <a:gd name="T42" fmla="*/ 57 w 499"/>
                <a:gd name="T43" fmla="*/ 111 h 138"/>
                <a:gd name="T44" fmla="*/ 44 w 499"/>
                <a:gd name="T45" fmla="*/ 117 h 138"/>
                <a:gd name="T46" fmla="*/ 31 w 499"/>
                <a:gd name="T47" fmla="*/ 112 h 138"/>
                <a:gd name="T48" fmla="*/ 26 w 499"/>
                <a:gd name="T49" fmla="*/ 105 h 138"/>
                <a:gd name="T50" fmla="*/ 16 w 499"/>
                <a:gd name="T51" fmla="*/ 98 h 138"/>
                <a:gd name="T52" fmla="*/ 7 w 499"/>
                <a:gd name="T53" fmla="*/ 99 h 138"/>
                <a:gd name="T54" fmla="*/ 1 w 499"/>
                <a:gd name="T55" fmla="*/ 108 h 138"/>
                <a:gd name="T56" fmla="*/ 13 w 499"/>
                <a:gd name="T57" fmla="*/ 128 h 138"/>
                <a:gd name="T58" fmla="*/ 44 w 499"/>
                <a:gd name="T59" fmla="*/ 138 h 138"/>
                <a:gd name="T60" fmla="*/ 491 w 499"/>
                <a:gd name="T61" fmla="*/ 137 h 138"/>
                <a:gd name="T62" fmla="*/ 499 w 499"/>
                <a:gd name="T63" fmla="*/ 129 h 138"/>
                <a:gd name="T64" fmla="*/ 499 w 499"/>
                <a:gd name="T65" fmla="*/ 9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99" h="138">
                  <a:moveTo>
                    <a:pt x="499" y="9"/>
                  </a:moveTo>
                  <a:cubicBezTo>
                    <a:pt x="499" y="5"/>
                    <a:pt x="496" y="1"/>
                    <a:pt x="491" y="1"/>
                  </a:cubicBezTo>
                  <a:cubicBezTo>
                    <a:pt x="491" y="1"/>
                    <a:pt x="47" y="0"/>
                    <a:pt x="43" y="0"/>
                  </a:cubicBezTo>
                  <a:cubicBezTo>
                    <a:pt x="36" y="0"/>
                    <a:pt x="29" y="1"/>
                    <a:pt x="23" y="4"/>
                  </a:cubicBezTo>
                  <a:cubicBezTo>
                    <a:pt x="17" y="7"/>
                    <a:pt x="12" y="11"/>
                    <a:pt x="9" y="16"/>
                  </a:cubicBezTo>
                  <a:cubicBezTo>
                    <a:pt x="5" y="20"/>
                    <a:pt x="3" y="27"/>
                    <a:pt x="3" y="27"/>
                  </a:cubicBezTo>
                  <a:cubicBezTo>
                    <a:pt x="2" y="32"/>
                    <a:pt x="5" y="36"/>
                    <a:pt x="9" y="37"/>
                  </a:cubicBezTo>
                  <a:cubicBezTo>
                    <a:pt x="17" y="38"/>
                    <a:pt x="17" y="38"/>
                    <a:pt x="17" y="38"/>
                  </a:cubicBezTo>
                  <a:cubicBezTo>
                    <a:pt x="21" y="39"/>
                    <a:pt x="26" y="36"/>
                    <a:pt x="27" y="31"/>
                  </a:cubicBezTo>
                  <a:cubicBezTo>
                    <a:pt x="27" y="31"/>
                    <a:pt x="28" y="29"/>
                    <a:pt x="31" y="26"/>
                  </a:cubicBezTo>
                  <a:cubicBezTo>
                    <a:pt x="34" y="23"/>
                    <a:pt x="38" y="21"/>
                    <a:pt x="42" y="21"/>
                  </a:cubicBezTo>
                  <a:cubicBezTo>
                    <a:pt x="47" y="21"/>
                    <a:pt x="50" y="22"/>
                    <a:pt x="53" y="25"/>
                  </a:cubicBezTo>
                  <a:cubicBezTo>
                    <a:pt x="56" y="28"/>
                    <a:pt x="57" y="32"/>
                    <a:pt x="57" y="36"/>
                  </a:cubicBezTo>
                  <a:cubicBezTo>
                    <a:pt x="57" y="42"/>
                    <a:pt x="55" y="46"/>
                    <a:pt x="52" y="49"/>
                  </a:cubicBezTo>
                  <a:cubicBezTo>
                    <a:pt x="48" y="52"/>
                    <a:pt x="44" y="53"/>
                    <a:pt x="44" y="53"/>
                  </a:cubicBezTo>
                  <a:cubicBezTo>
                    <a:pt x="39" y="53"/>
                    <a:pt x="35" y="57"/>
                    <a:pt x="34" y="62"/>
                  </a:cubicBezTo>
                  <a:cubicBezTo>
                    <a:pt x="34" y="67"/>
                    <a:pt x="34" y="67"/>
                    <a:pt x="34" y="67"/>
                  </a:cubicBezTo>
                  <a:cubicBezTo>
                    <a:pt x="33" y="71"/>
                    <a:pt x="36" y="74"/>
                    <a:pt x="41" y="73"/>
                  </a:cubicBezTo>
                  <a:cubicBezTo>
                    <a:pt x="41" y="73"/>
                    <a:pt x="41" y="73"/>
                    <a:pt x="45" y="73"/>
                  </a:cubicBezTo>
                  <a:cubicBezTo>
                    <a:pt x="50" y="73"/>
                    <a:pt x="54" y="75"/>
                    <a:pt x="57" y="79"/>
                  </a:cubicBezTo>
                  <a:cubicBezTo>
                    <a:pt x="61" y="83"/>
                    <a:pt x="63" y="88"/>
                    <a:pt x="63" y="94"/>
                  </a:cubicBezTo>
                  <a:cubicBezTo>
                    <a:pt x="63" y="101"/>
                    <a:pt x="61" y="107"/>
                    <a:pt x="57" y="111"/>
                  </a:cubicBezTo>
                  <a:cubicBezTo>
                    <a:pt x="54" y="115"/>
                    <a:pt x="49" y="117"/>
                    <a:pt x="44" y="117"/>
                  </a:cubicBezTo>
                  <a:cubicBezTo>
                    <a:pt x="39" y="117"/>
                    <a:pt x="34" y="115"/>
                    <a:pt x="31" y="112"/>
                  </a:cubicBezTo>
                  <a:cubicBezTo>
                    <a:pt x="27" y="108"/>
                    <a:pt x="26" y="105"/>
                    <a:pt x="26" y="105"/>
                  </a:cubicBezTo>
                  <a:cubicBezTo>
                    <a:pt x="25" y="101"/>
                    <a:pt x="21" y="97"/>
                    <a:pt x="16" y="98"/>
                  </a:cubicBezTo>
                  <a:cubicBezTo>
                    <a:pt x="7" y="99"/>
                    <a:pt x="7" y="99"/>
                    <a:pt x="7" y="99"/>
                  </a:cubicBezTo>
                  <a:cubicBezTo>
                    <a:pt x="3" y="100"/>
                    <a:pt x="0" y="104"/>
                    <a:pt x="1" y="108"/>
                  </a:cubicBezTo>
                  <a:cubicBezTo>
                    <a:pt x="1" y="108"/>
                    <a:pt x="5" y="121"/>
                    <a:pt x="13" y="128"/>
                  </a:cubicBezTo>
                  <a:cubicBezTo>
                    <a:pt x="21" y="135"/>
                    <a:pt x="32" y="138"/>
                    <a:pt x="44" y="138"/>
                  </a:cubicBezTo>
                  <a:cubicBezTo>
                    <a:pt x="48" y="138"/>
                    <a:pt x="491" y="137"/>
                    <a:pt x="491" y="137"/>
                  </a:cubicBezTo>
                  <a:cubicBezTo>
                    <a:pt x="496" y="137"/>
                    <a:pt x="499" y="134"/>
                    <a:pt x="499" y="129"/>
                  </a:cubicBezTo>
                  <a:lnTo>
                    <a:pt x="499" y="9"/>
                  </a:lnTo>
                  <a:close/>
                </a:path>
              </a:pathLst>
            </a:custGeom>
            <a:solidFill>
              <a:srgbClr val="399CB5"/>
            </a:solidFill>
            <a:ln>
              <a:noFill/>
            </a:ln>
            <a:effectLst/>
          </p:spPr>
          <p:txBody>
            <a:bodyPr vert="horz" wrap="square" lIns="121889" tIns="60944" rIns="121889" bIns="60944" numCol="1" anchor="t" anchorCtr="0" compatLnSpc="1"/>
            <a:lstStyle/>
            <a:p>
              <a:endParaRPr lang="zh-CN" altLang="en-US" sz="2400">
                <a:cs typeface="+mn-ea"/>
                <a:sym typeface="+mn-lt"/>
              </a:endParaRPr>
            </a:p>
          </p:txBody>
        </p:sp>
        <p:grpSp>
          <p:nvGrpSpPr>
            <p:cNvPr id="17" name="组合 16" descr="e7d195523061f1c0deeec63e560781cfd59afb0ea006f2a87ABB68BF51EA6619813959095094C18C62A12F549504892A4AAA8C1554C6663626E05CA27F281A14E6983772AFC3FB97135759321DEA3D70CCCB10945EC5A0328596DD82A592BE62395600E7AE41709863136E5693E139E71C97B0505B6497F6EA0FFE905022212355C75CED024E8489CA1AE83B75F1FECE"/>
            <p:cNvGrpSpPr/>
            <p:nvPr/>
          </p:nvGrpSpPr>
          <p:grpSpPr>
            <a:xfrm>
              <a:off x="7958568" y="2499822"/>
              <a:ext cx="2901474" cy="995509"/>
              <a:chOff x="2478121" y="2556861"/>
              <a:chExt cx="2901474" cy="995509"/>
            </a:xfrm>
          </p:grpSpPr>
          <p:sp>
            <p:nvSpPr>
              <p:cNvPr id="18" name="Rectangle 42"/>
              <p:cNvSpPr/>
              <p:nvPr/>
            </p:nvSpPr>
            <p:spPr>
              <a:xfrm flipH="1">
                <a:off x="2478121" y="2962717"/>
                <a:ext cx="2901474" cy="589653"/>
              </a:xfrm>
              <a:prstGeom prst="rect">
                <a:avLst/>
              </a:prstGeom>
              <a:noFill/>
              <a:ln w="12700" cap="flat" cmpd="sng" algn="ctr">
                <a:noFill/>
                <a:prstDash val="solid"/>
              </a:ln>
              <a:effectLst/>
            </p:spPr>
            <p:txBody>
              <a:bodyPr lIns="121889" tIns="0" rIns="121889" bIns="0" rtlCol="0" anchor="t"/>
              <a:lstStyle/>
              <a:p>
                <a:r>
                  <a:rPr lang="zh-CN" altLang="en-US" sz="1200" dirty="0">
                    <a:solidFill>
                      <a:srgbClr val="FFFFFF"/>
                    </a:solidFill>
                    <a:cs typeface="+mn-ea"/>
                    <a:sym typeface="+mn-lt"/>
                  </a:rPr>
                  <a:t>请在这里输入您的主要叙述内容</a:t>
                </a:r>
                <a:endParaRPr lang="en-US" altLang="zh-CN" sz="1200" dirty="0">
                  <a:solidFill>
                    <a:srgbClr val="FFFFFF"/>
                  </a:solidFill>
                  <a:cs typeface="+mn-ea"/>
                  <a:sym typeface="+mn-lt"/>
                </a:endParaRPr>
              </a:p>
              <a:p>
                <a:r>
                  <a:rPr lang="zh-CN" altLang="en-US" sz="1200" dirty="0">
                    <a:solidFill>
                      <a:srgbClr val="FFFFFF"/>
                    </a:solidFill>
                    <a:cs typeface="+mn-ea"/>
                    <a:sym typeface="+mn-lt"/>
                  </a:rPr>
                  <a:t>请在这里输入您的主要叙述内容</a:t>
                </a:r>
                <a:endParaRPr lang="en-US" altLang="zh-CN" sz="1200" dirty="0">
                  <a:solidFill>
                    <a:srgbClr val="FFFFFF"/>
                  </a:solidFill>
                  <a:cs typeface="+mn-ea"/>
                  <a:sym typeface="+mn-lt"/>
                </a:endParaRPr>
              </a:p>
              <a:p>
                <a:endParaRPr lang="en-US" altLang="zh-CN" sz="2400" dirty="0">
                  <a:solidFill>
                    <a:srgbClr val="FFFFFF"/>
                  </a:solidFill>
                  <a:cs typeface="+mn-ea"/>
                  <a:sym typeface="+mn-lt"/>
                </a:endParaRPr>
              </a:p>
            </p:txBody>
          </p:sp>
          <p:sp>
            <p:nvSpPr>
              <p:cNvPr id="19" name="Rectangle 42"/>
              <p:cNvSpPr/>
              <p:nvPr/>
            </p:nvSpPr>
            <p:spPr>
              <a:xfrm flipH="1">
                <a:off x="2707775" y="2556861"/>
                <a:ext cx="2229261" cy="265459"/>
              </a:xfrm>
              <a:prstGeom prst="rect">
                <a:avLst/>
              </a:prstGeom>
              <a:noFill/>
              <a:ln w="12700" cap="flat" cmpd="sng" algn="ctr">
                <a:noFill/>
                <a:prstDash val="solid"/>
              </a:ln>
              <a:effectLst/>
            </p:spPr>
            <p:txBody>
              <a:bodyPr lIns="121889" tIns="0" rIns="121889" bIns="0" rtlCol="0" anchor="t"/>
              <a:lstStyle/>
              <a:p>
                <a:r>
                  <a:rPr lang="zh-CN" altLang="en-US" sz="1600" dirty="0">
                    <a:solidFill>
                      <a:srgbClr val="FFFFFF"/>
                    </a:solidFill>
                    <a:cs typeface="+mn-ea"/>
                    <a:sym typeface="+mn-lt"/>
                  </a:rPr>
                  <a:t>单击此处输入标题</a:t>
                </a:r>
                <a:endParaRPr lang="en-US" altLang="zh-CN" sz="1600" dirty="0">
                  <a:solidFill>
                    <a:srgbClr val="FFFFFF"/>
                  </a:solidFill>
                  <a:cs typeface="+mn-ea"/>
                  <a:sym typeface="+mn-lt"/>
                </a:endParaRPr>
              </a:p>
            </p:txBody>
          </p:sp>
        </p:grpSp>
      </p:grpSp>
      <p:grpSp>
        <p:nvGrpSpPr>
          <p:cNvPr id="20" name="组合 19"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1005140" y="2129830"/>
            <a:ext cx="4464516" cy="1271450"/>
            <a:chOff x="1037547" y="2350664"/>
            <a:chExt cx="4465618" cy="1271371"/>
          </a:xfrm>
        </p:grpSpPr>
        <p:sp>
          <p:nvSpPr>
            <p:cNvPr id="21" name="Freeform 128"/>
            <p:cNvSpPr/>
            <p:nvPr/>
          </p:nvSpPr>
          <p:spPr bwMode="auto">
            <a:xfrm>
              <a:off x="1037547" y="2350664"/>
              <a:ext cx="4465618" cy="1271371"/>
            </a:xfrm>
            <a:custGeom>
              <a:avLst/>
              <a:gdLst>
                <a:gd name="T0" fmla="*/ 47 w 485"/>
                <a:gd name="T1" fmla="*/ 0 h 136"/>
                <a:gd name="T2" fmla="*/ 35 w 485"/>
                <a:gd name="T3" fmla="*/ 7 h 136"/>
                <a:gd name="T4" fmla="*/ 23 w 485"/>
                <a:gd name="T5" fmla="*/ 22 h 136"/>
                <a:gd name="T6" fmla="*/ 8 w 485"/>
                <a:gd name="T7" fmla="*/ 31 h 136"/>
                <a:gd name="T8" fmla="*/ 0 w 485"/>
                <a:gd name="T9" fmla="*/ 43 h 136"/>
                <a:gd name="T10" fmla="*/ 0 w 485"/>
                <a:gd name="T11" fmla="*/ 50 h 136"/>
                <a:gd name="T12" fmla="*/ 8 w 485"/>
                <a:gd name="T13" fmla="*/ 55 h 136"/>
                <a:gd name="T14" fmla="*/ 27 w 485"/>
                <a:gd name="T15" fmla="*/ 43 h 136"/>
                <a:gd name="T16" fmla="*/ 34 w 485"/>
                <a:gd name="T17" fmla="*/ 47 h 136"/>
                <a:gd name="T18" fmla="*/ 34 w 485"/>
                <a:gd name="T19" fmla="*/ 128 h 136"/>
                <a:gd name="T20" fmla="*/ 42 w 485"/>
                <a:gd name="T21" fmla="*/ 136 h 136"/>
                <a:gd name="T22" fmla="*/ 477 w 485"/>
                <a:gd name="T23" fmla="*/ 136 h 136"/>
                <a:gd name="T24" fmla="*/ 485 w 485"/>
                <a:gd name="T25" fmla="*/ 128 h 136"/>
                <a:gd name="T26" fmla="*/ 485 w 485"/>
                <a:gd name="T27" fmla="*/ 8 h 136"/>
                <a:gd name="T28" fmla="*/ 477 w 485"/>
                <a:gd name="T29" fmla="*/ 0 h 136"/>
                <a:gd name="T30" fmla="*/ 47 w 485"/>
                <a:gd name="T31"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5" h="136">
                  <a:moveTo>
                    <a:pt x="47" y="0"/>
                  </a:moveTo>
                  <a:cubicBezTo>
                    <a:pt x="43" y="0"/>
                    <a:pt x="37" y="3"/>
                    <a:pt x="35" y="7"/>
                  </a:cubicBezTo>
                  <a:cubicBezTo>
                    <a:pt x="35" y="7"/>
                    <a:pt x="31" y="15"/>
                    <a:pt x="23" y="22"/>
                  </a:cubicBezTo>
                  <a:cubicBezTo>
                    <a:pt x="15" y="28"/>
                    <a:pt x="8" y="31"/>
                    <a:pt x="8" y="31"/>
                  </a:cubicBezTo>
                  <a:cubicBezTo>
                    <a:pt x="4" y="33"/>
                    <a:pt x="0" y="38"/>
                    <a:pt x="0" y="43"/>
                  </a:cubicBezTo>
                  <a:cubicBezTo>
                    <a:pt x="0" y="50"/>
                    <a:pt x="0" y="50"/>
                    <a:pt x="0" y="50"/>
                  </a:cubicBezTo>
                  <a:cubicBezTo>
                    <a:pt x="0" y="54"/>
                    <a:pt x="4" y="56"/>
                    <a:pt x="8" y="55"/>
                  </a:cubicBezTo>
                  <a:cubicBezTo>
                    <a:pt x="27" y="43"/>
                    <a:pt x="27" y="43"/>
                    <a:pt x="27" y="43"/>
                  </a:cubicBezTo>
                  <a:cubicBezTo>
                    <a:pt x="31" y="40"/>
                    <a:pt x="34" y="42"/>
                    <a:pt x="34" y="47"/>
                  </a:cubicBezTo>
                  <a:cubicBezTo>
                    <a:pt x="34" y="128"/>
                    <a:pt x="34" y="128"/>
                    <a:pt x="34" y="128"/>
                  </a:cubicBezTo>
                  <a:cubicBezTo>
                    <a:pt x="34" y="133"/>
                    <a:pt x="38" y="136"/>
                    <a:pt x="42" y="136"/>
                  </a:cubicBezTo>
                  <a:cubicBezTo>
                    <a:pt x="477" y="136"/>
                    <a:pt x="477" y="136"/>
                    <a:pt x="477" y="136"/>
                  </a:cubicBezTo>
                  <a:cubicBezTo>
                    <a:pt x="482" y="136"/>
                    <a:pt x="485" y="133"/>
                    <a:pt x="485" y="128"/>
                  </a:cubicBezTo>
                  <a:cubicBezTo>
                    <a:pt x="485" y="8"/>
                    <a:pt x="485" y="8"/>
                    <a:pt x="485" y="8"/>
                  </a:cubicBezTo>
                  <a:cubicBezTo>
                    <a:pt x="485" y="4"/>
                    <a:pt x="482" y="0"/>
                    <a:pt x="477" y="0"/>
                  </a:cubicBezTo>
                  <a:lnTo>
                    <a:pt x="47" y="0"/>
                  </a:lnTo>
                  <a:close/>
                </a:path>
              </a:pathLst>
            </a:custGeom>
            <a:solidFill>
              <a:srgbClr val="399CB5"/>
            </a:solidFill>
            <a:ln>
              <a:noFill/>
            </a:ln>
            <a:effectLst/>
          </p:spPr>
          <p:txBody>
            <a:bodyPr vert="horz" wrap="square" lIns="121889" tIns="60944" rIns="121889" bIns="60944" numCol="1" anchor="t" anchorCtr="0" compatLnSpc="1"/>
            <a:lstStyle/>
            <a:p>
              <a:endParaRPr lang="zh-CN" altLang="en-US" sz="2400">
                <a:cs typeface="+mn-ea"/>
                <a:sym typeface="+mn-lt"/>
              </a:endParaRPr>
            </a:p>
          </p:txBody>
        </p:sp>
        <p:grpSp>
          <p:nvGrpSpPr>
            <p:cNvPr id="22" name="组合 21" descr="e7d195523061f1c0deeec63e560781cfd59afb0ea006f2a87ABB68BF51EA6619813959095094C18C62A12F549504892A4AAA8C1554C6663626E05CA27F281A14E6983772AFC3FB97135759321DEA3D70CCCB10945EC5A0328596DD82A592BE62395600E7AE41709863136E5693E139E71C97B0505B6497F6EA0FFE905022212355C75CED024E8489CA1AE83B75F1FECE"/>
            <p:cNvGrpSpPr/>
            <p:nvPr/>
          </p:nvGrpSpPr>
          <p:grpSpPr>
            <a:xfrm>
              <a:off x="2232682" y="2521144"/>
              <a:ext cx="2901474" cy="982028"/>
              <a:chOff x="2479169" y="2578183"/>
              <a:chExt cx="2901474" cy="982028"/>
            </a:xfrm>
          </p:grpSpPr>
          <p:sp>
            <p:nvSpPr>
              <p:cNvPr id="23" name="Rectangle 42"/>
              <p:cNvSpPr/>
              <p:nvPr/>
            </p:nvSpPr>
            <p:spPr>
              <a:xfrm flipH="1">
                <a:off x="2479169" y="2970558"/>
                <a:ext cx="2901474" cy="589653"/>
              </a:xfrm>
              <a:prstGeom prst="rect">
                <a:avLst/>
              </a:prstGeom>
              <a:noFill/>
              <a:ln w="12700" cap="flat" cmpd="sng" algn="ctr">
                <a:noFill/>
                <a:prstDash val="solid"/>
              </a:ln>
              <a:effectLst/>
            </p:spPr>
            <p:txBody>
              <a:bodyPr lIns="121889" tIns="0" rIns="121889" bIns="0" rtlCol="0" anchor="t"/>
              <a:lstStyle/>
              <a:p>
                <a:r>
                  <a:rPr lang="zh-CN" altLang="en-US" sz="1200" dirty="0">
                    <a:solidFill>
                      <a:srgbClr val="FFFFFF"/>
                    </a:solidFill>
                    <a:cs typeface="+mn-ea"/>
                    <a:sym typeface="+mn-lt"/>
                  </a:rPr>
                  <a:t>请在这里输入您的主要叙述内容</a:t>
                </a:r>
                <a:endParaRPr lang="en-US" altLang="zh-CN" sz="1200" dirty="0">
                  <a:solidFill>
                    <a:srgbClr val="FFFFFF"/>
                  </a:solidFill>
                  <a:cs typeface="+mn-ea"/>
                  <a:sym typeface="+mn-lt"/>
                </a:endParaRPr>
              </a:p>
              <a:p>
                <a:r>
                  <a:rPr lang="zh-CN" altLang="en-US" sz="1200" dirty="0">
                    <a:solidFill>
                      <a:srgbClr val="FFFFFF"/>
                    </a:solidFill>
                    <a:cs typeface="+mn-ea"/>
                    <a:sym typeface="+mn-lt"/>
                  </a:rPr>
                  <a:t>请在这里输入您的主要叙述内容</a:t>
                </a:r>
                <a:endParaRPr lang="en-US" altLang="zh-CN" sz="1200" dirty="0">
                  <a:solidFill>
                    <a:srgbClr val="FFFFFF"/>
                  </a:solidFill>
                  <a:cs typeface="+mn-ea"/>
                  <a:sym typeface="+mn-lt"/>
                </a:endParaRPr>
              </a:p>
              <a:p>
                <a:endParaRPr lang="en-US" altLang="zh-CN" sz="2400" dirty="0">
                  <a:solidFill>
                    <a:srgbClr val="FFFFFF"/>
                  </a:solidFill>
                  <a:cs typeface="+mn-ea"/>
                  <a:sym typeface="+mn-lt"/>
                </a:endParaRPr>
              </a:p>
            </p:txBody>
          </p:sp>
          <p:sp>
            <p:nvSpPr>
              <p:cNvPr id="24" name="Rectangle 42"/>
              <p:cNvSpPr/>
              <p:nvPr/>
            </p:nvSpPr>
            <p:spPr>
              <a:xfrm flipH="1">
                <a:off x="2645539" y="2578183"/>
                <a:ext cx="2568733" cy="322237"/>
              </a:xfrm>
              <a:prstGeom prst="rect">
                <a:avLst/>
              </a:prstGeom>
              <a:noFill/>
              <a:ln w="12700" cap="flat" cmpd="sng" algn="ctr">
                <a:noFill/>
                <a:prstDash val="solid"/>
              </a:ln>
              <a:effectLst/>
            </p:spPr>
            <p:txBody>
              <a:bodyPr lIns="121889" tIns="0" rIns="121889" bIns="0" rtlCol="0" anchor="t"/>
              <a:lstStyle/>
              <a:p>
                <a:r>
                  <a:rPr lang="zh-CN" altLang="en-US" sz="1465" dirty="0">
                    <a:solidFill>
                      <a:srgbClr val="FFFFFF"/>
                    </a:solidFill>
                    <a:cs typeface="+mn-ea"/>
                    <a:sym typeface="+mn-lt"/>
                  </a:rPr>
                  <a:t>单击此处输入标题</a:t>
                </a:r>
                <a:endParaRPr lang="en-US" altLang="zh-CN" sz="1465" dirty="0">
                  <a:solidFill>
                    <a:srgbClr val="FFFFFF"/>
                  </a:solidFill>
                  <a:cs typeface="+mn-ea"/>
                  <a:sym typeface="+mn-lt"/>
                </a:endParaRPr>
              </a:p>
            </p:txBody>
          </p:sp>
        </p:grpSp>
      </p:grpSp>
      <p:grpSp>
        <p:nvGrpSpPr>
          <p:cNvPr id="25" name="组合 24" descr="e7d195523061f1c0deeec63e560781cfd59afb0ea006f2a87ABB68BF51EA6619813959095094C18C62A12F549504892A4AAA8C1554C6663626E05CA27F281A14E6983772AFC3FB97135759321DEA3D705820548C6D5B558C0521F46394056E5E035604ECCCC00DD78A9AA804791388603F96FBF43657DF4FEF4AB50DB393992D580251FD0C6390BB9C5839827A14A338"/>
          <p:cNvGrpSpPr/>
          <p:nvPr/>
        </p:nvGrpSpPr>
        <p:grpSpPr>
          <a:xfrm>
            <a:off x="6633043" y="4476664"/>
            <a:ext cx="4464516" cy="1232104"/>
            <a:chOff x="6666839" y="4697354"/>
            <a:chExt cx="4465618" cy="1232027"/>
          </a:xfrm>
        </p:grpSpPr>
        <p:sp>
          <p:nvSpPr>
            <p:cNvPr id="26" name="Freeform 526"/>
            <p:cNvSpPr>
              <a:spLocks noEditPoints="1"/>
            </p:cNvSpPr>
            <p:nvPr/>
          </p:nvSpPr>
          <p:spPr bwMode="auto">
            <a:xfrm>
              <a:off x="6666839" y="4697354"/>
              <a:ext cx="4465618" cy="1232027"/>
            </a:xfrm>
            <a:custGeom>
              <a:avLst/>
              <a:gdLst>
                <a:gd name="T0" fmla="*/ 505 w 505"/>
                <a:gd name="T1" fmla="*/ 8 h 137"/>
                <a:gd name="T2" fmla="*/ 496 w 505"/>
                <a:gd name="T3" fmla="*/ 0 h 137"/>
                <a:gd name="T4" fmla="*/ 68 w 505"/>
                <a:gd name="T5" fmla="*/ 0 h 137"/>
                <a:gd name="T6" fmla="*/ 55 w 505"/>
                <a:gd name="T7" fmla="*/ 7 h 137"/>
                <a:gd name="T8" fmla="*/ 5 w 505"/>
                <a:gd name="T9" fmla="*/ 80 h 137"/>
                <a:gd name="T10" fmla="*/ 0 w 505"/>
                <a:gd name="T11" fmla="*/ 95 h 137"/>
                <a:gd name="T12" fmla="*/ 0 w 505"/>
                <a:gd name="T13" fmla="*/ 101 h 137"/>
                <a:gd name="T14" fmla="*/ 9 w 505"/>
                <a:gd name="T15" fmla="*/ 109 h 137"/>
                <a:gd name="T16" fmla="*/ 48 w 505"/>
                <a:gd name="T17" fmla="*/ 109 h 137"/>
                <a:gd name="T18" fmla="*/ 56 w 505"/>
                <a:gd name="T19" fmla="*/ 117 h 137"/>
                <a:gd name="T20" fmla="*/ 56 w 505"/>
                <a:gd name="T21" fmla="*/ 128 h 137"/>
                <a:gd name="T22" fmla="*/ 64 w 505"/>
                <a:gd name="T23" fmla="*/ 137 h 137"/>
                <a:gd name="T24" fmla="*/ 496 w 505"/>
                <a:gd name="T25" fmla="*/ 136 h 137"/>
                <a:gd name="T26" fmla="*/ 505 w 505"/>
                <a:gd name="T27" fmla="*/ 128 h 137"/>
                <a:gd name="T28" fmla="*/ 505 w 505"/>
                <a:gd name="T29" fmla="*/ 8 h 137"/>
                <a:gd name="T30" fmla="*/ 56 w 505"/>
                <a:gd name="T31" fmla="*/ 78 h 137"/>
                <a:gd name="T32" fmla="*/ 48 w 505"/>
                <a:gd name="T33" fmla="*/ 86 h 137"/>
                <a:gd name="T34" fmla="*/ 33 w 505"/>
                <a:gd name="T35" fmla="*/ 86 h 137"/>
                <a:gd name="T36" fmla="*/ 29 w 505"/>
                <a:gd name="T37" fmla="*/ 79 h 137"/>
                <a:gd name="T38" fmla="*/ 51 w 505"/>
                <a:gd name="T39" fmla="*/ 47 h 137"/>
                <a:gd name="T40" fmla="*/ 56 w 505"/>
                <a:gd name="T41" fmla="*/ 48 h 137"/>
                <a:gd name="T42" fmla="*/ 56 w 505"/>
                <a:gd name="T43" fmla="*/ 78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05" h="137">
                  <a:moveTo>
                    <a:pt x="505" y="8"/>
                  </a:moveTo>
                  <a:cubicBezTo>
                    <a:pt x="505" y="4"/>
                    <a:pt x="501" y="0"/>
                    <a:pt x="496" y="0"/>
                  </a:cubicBezTo>
                  <a:cubicBezTo>
                    <a:pt x="68" y="0"/>
                    <a:pt x="68" y="0"/>
                    <a:pt x="68" y="0"/>
                  </a:cubicBezTo>
                  <a:cubicBezTo>
                    <a:pt x="63" y="0"/>
                    <a:pt x="57" y="3"/>
                    <a:pt x="55" y="7"/>
                  </a:cubicBezTo>
                  <a:cubicBezTo>
                    <a:pt x="5" y="80"/>
                    <a:pt x="5" y="80"/>
                    <a:pt x="5" y="80"/>
                  </a:cubicBezTo>
                  <a:cubicBezTo>
                    <a:pt x="3" y="83"/>
                    <a:pt x="0" y="90"/>
                    <a:pt x="0" y="95"/>
                  </a:cubicBezTo>
                  <a:cubicBezTo>
                    <a:pt x="0" y="101"/>
                    <a:pt x="0" y="101"/>
                    <a:pt x="0" y="101"/>
                  </a:cubicBezTo>
                  <a:cubicBezTo>
                    <a:pt x="0" y="105"/>
                    <a:pt x="4" y="109"/>
                    <a:pt x="9" y="109"/>
                  </a:cubicBezTo>
                  <a:cubicBezTo>
                    <a:pt x="48" y="109"/>
                    <a:pt x="48" y="109"/>
                    <a:pt x="48" y="109"/>
                  </a:cubicBezTo>
                  <a:cubicBezTo>
                    <a:pt x="52" y="109"/>
                    <a:pt x="56" y="113"/>
                    <a:pt x="56" y="117"/>
                  </a:cubicBezTo>
                  <a:cubicBezTo>
                    <a:pt x="56" y="128"/>
                    <a:pt x="56" y="128"/>
                    <a:pt x="56" y="128"/>
                  </a:cubicBezTo>
                  <a:cubicBezTo>
                    <a:pt x="56" y="133"/>
                    <a:pt x="60" y="137"/>
                    <a:pt x="64" y="137"/>
                  </a:cubicBezTo>
                  <a:cubicBezTo>
                    <a:pt x="496" y="136"/>
                    <a:pt x="496" y="136"/>
                    <a:pt x="496" y="136"/>
                  </a:cubicBezTo>
                  <a:cubicBezTo>
                    <a:pt x="501" y="136"/>
                    <a:pt x="505" y="133"/>
                    <a:pt x="505" y="128"/>
                  </a:cubicBezTo>
                  <a:lnTo>
                    <a:pt x="505" y="8"/>
                  </a:lnTo>
                  <a:close/>
                  <a:moveTo>
                    <a:pt x="56" y="78"/>
                  </a:moveTo>
                  <a:cubicBezTo>
                    <a:pt x="56" y="83"/>
                    <a:pt x="52" y="86"/>
                    <a:pt x="48" y="86"/>
                  </a:cubicBezTo>
                  <a:cubicBezTo>
                    <a:pt x="33" y="86"/>
                    <a:pt x="33" y="86"/>
                    <a:pt x="33" y="86"/>
                  </a:cubicBezTo>
                  <a:cubicBezTo>
                    <a:pt x="29" y="86"/>
                    <a:pt x="27" y="83"/>
                    <a:pt x="29" y="79"/>
                  </a:cubicBezTo>
                  <a:cubicBezTo>
                    <a:pt x="51" y="47"/>
                    <a:pt x="51" y="47"/>
                    <a:pt x="51" y="47"/>
                  </a:cubicBezTo>
                  <a:cubicBezTo>
                    <a:pt x="54" y="43"/>
                    <a:pt x="56" y="44"/>
                    <a:pt x="56" y="48"/>
                  </a:cubicBezTo>
                  <a:lnTo>
                    <a:pt x="56" y="78"/>
                  </a:lnTo>
                  <a:close/>
                </a:path>
              </a:pathLst>
            </a:custGeom>
            <a:solidFill>
              <a:srgbClr val="399CB5"/>
            </a:solidFill>
            <a:ln>
              <a:noFill/>
            </a:ln>
            <a:effectLst/>
          </p:spPr>
          <p:txBody>
            <a:bodyPr vert="horz" wrap="square" lIns="121889" tIns="60944" rIns="121889" bIns="60944" numCol="1" anchor="t" anchorCtr="0" compatLnSpc="1"/>
            <a:lstStyle/>
            <a:p>
              <a:endParaRPr lang="zh-CN" altLang="en-US" sz="2400">
                <a:cs typeface="+mn-ea"/>
                <a:sym typeface="+mn-lt"/>
              </a:endParaRPr>
            </a:p>
          </p:txBody>
        </p:sp>
        <p:grpSp>
          <p:nvGrpSpPr>
            <p:cNvPr id="27" name="组合 26" descr="e7d195523061f1c0deeec63e560781cfd59afb0ea006f2a87ABB68BF51EA6619813959095094C18C62A12F549504892A4AAA8C1554C6663626E05CA27F281A14E6983772AFC3FB97135759321DEA3D70CCCB10945EC5A0328596DD82A592BE62395600E7AE41709863136E5693E139E71C97B0505B6497F6EA0FFE905022212355C75CED024E8489CA1AE83B75F1FECE"/>
            <p:cNvGrpSpPr/>
            <p:nvPr/>
          </p:nvGrpSpPr>
          <p:grpSpPr>
            <a:xfrm>
              <a:off x="7958568" y="4833015"/>
              <a:ext cx="2901474" cy="979839"/>
              <a:chOff x="2478121" y="2519494"/>
              <a:chExt cx="2901474" cy="979839"/>
            </a:xfrm>
          </p:grpSpPr>
          <p:sp>
            <p:nvSpPr>
              <p:cNvPr id="28" name="Rectangle 42"/>
              <p:cNvSpPr/>
              <p:nvPr/>
            </p:nvSpPr>
            <p:spPr>
              <a:xfrm flipH="1">
                <a:off x="2478121" y="2909680"/>
                <a:ext cx="2901474" cy="589653"/>
              </a:xfrm>
              <a:prstGeom prst="rect">
                <a:avLst/>
              </a:prstGeom>
              <a:noFill/>
              <a:ln w="12700" cap="flat" cmpd="sng" algn="ctr">
                <a:noFill/>
                <a:prstDash val="solid"/>
              </a:ln>
              <a:effectLst/>
            </p:spPr>
            <p:txBody>
              <a:bodyPr lIns="121889" tIns="0" rIns="121889" bIns="0" rtlCol="0" anchor="t"/>
              <a:lstStyle/>
              <a:p>
                <a:r>
                  <a:rPr lang="zh-CN" altLang="en-US" sz="1200" dirty="0">
                    <a:solidFill>
                      <a:srgbClr val="FFFFFF"/>
                    </a:solidFill>
                    <a:cs typeface="+mn-ea"/>
                    <a:sym typeface="+mn-lt"/>
                  </a:rPr>
                  <a:t>请在这里输入您的主要叙述内容</a:t>
                </a:r>
                <a:endParaRPr lang="en-US" altLang="zh-CN" sz="1200" dirty="0">
                  <a:solidFill>
                    <a:srgbClr val="FFFFFF"/>
                  </a:solidFill>
                  <a:cs typeface="+mn-ea"/>
                  <a:sym typeface="+mn-lt"/>
                </a:endParaRPr>
              </a:p>
              <a:p>
                <a:r>
                  <a:rPr lang="zh-CN" altLang="en-US" sz="1200" dirty="0">
                    <a:solidFill>
                      <a:srgbClr val="FFFFFF"/>
                    </a:solidFill>
                    <a:cs typeface="+mn-ea"/>
                    <a:sym typeface="+mn-lt"/>
                  </a:rPr>
                  <a:t>请在这里输入您的主要叙述内容</a:t>
                </a:r>
                <a:endParaRPr lang="en-US" altLang="zh-CN" sz="1200" dirty="0">
                  <a:solidFill>
                    <a:srgbClr val="FFFFFF"/>
                  </a:solidFill>
                  <a:cs typeface="+mn-ea"/>
                  <a:sym typeface="+mn-lt"/>
                </a:endParaRPr>
              </a:p>
              <a:p>
                <a:endParaRPr lang="en-US" altLang="zh-CN" sz="2400" dirty="0">
                  <a:solidFill>
                    <a:srgbClr val="FFFFFF"/>
                  </a:solidFill>
                  <a:cs typeface="+mn-ea"/>
                  <a:sym typeface="+mn-lt"/>
                </a:endParaRPr>
              </a:p>
            </p:txBody>
          </p:sp>
          <p:sp>
            <p:nvSpPr>
              <p:cNvPr id="29" name="Rectangle 42"/>
              <p:cNvSpPr/>
              <p:nvPr/>
            </p:nvSpPr>
            <p:spPr>
              <a:xfrm flipH="1">
                <a:off x="2644009" y="2519494"/>
                <a:ext cx="2292023" cy="275623"/>
              </a:xfrm>
              <a:prstGeom prst="rect">
                <a:avLst/>
              </a:prstGeom>
              <a:noFill/>
              <a:ln w="12700" cap="flat" cmpd="sng" algn="ctr">
                <a:noFill/>
                <a:prstDash val="solid"/>
              </a:ln>
              <a:effectLst/>
            </p:spPr>
            <p:txBody>
              <a:bodyPr lIns="121889" tIns="0" rIns="121889" bIns="0" rtlCol="0" anchor="t"/>
              <a:lstStyle/>
              <a:p>
                <a:r>
                  <a:rPr lang="zh-CN" altLang="en-US" sz="1600" dirty="0">
                    <a:solidFill>
                      <a:srgbClr val="FFFFFF"/>
                    </a:solidFill>
                    <a:cs typeface="+mn-ea"/>
                    <a:sym typeface="+mn-lt"/>
                  </a:rPr>
                  <a:t>单击此处输入标题</a:t>
                </a:r>
                <a:endParaRPr lang="en-US" altLang="zh-CN" sz="1600" dirty="0">
                  <a:solidFill>
                    <a:srgbClr val="FFFFFF"/>
                  </a:solidFill>
                  <a:cs typeface="+mn-ea"/>
                  <a:sym typeface="+mn-lt"/>
                </a:endParaRPr>
              </a:p>
            </p:txBody>
          </p:sp>
        </p:grpSp>
      </p:grpSp>
      <p:grpSp>
        <p:nvGrpSpPr>
          <p:cNvPr id="3" name="组合 2"/>
          <p:cNvGrpSpPr/>
          <p:nvPr/>
        </p:nvGrpSpPr>
        <p:grpSpPr>
          <a:xfrm>
            <a:off x="261620" y="245110"/>
            <a:ext cx="5674360" cy="709930"/>
            <a:chOff x="70" y="189"/>
            <a:chExt cx="8936" cy="1118"/>
          </a:xfrm>
        </p:grpSpPr>
        <p:sp>
          <p:nvSpPr>
            <p:cNvPr id="4"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7" name="加号 6"/>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28000"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750" fill="hold"/>
                                        <p:tgtEl>
                                          <p:spTgt spid="20"/>
                                        </p:tgtEl>
                                        <p:attrNameLst>
                                          <p:attrName>ppt_x</p:attrName>
                                        </p:attrNameLst>
                                      </p:cBhvr>
                                      <p:tavLst>
                                        <p:tav tm="0">
                                          <p:val>
                                            <p:strVal val="0-#ppt_w/2"/>
                                          </p:val>
                                        </p:tav>
                                        <p:tav tm="100000">
                                          <p:val>
                                            <p:strVal val="#ppt_x"/>
                                          </p:val>
                                        </p:tav>
                                      </p:tavLst>
                                    </p:anim>
                                    <p:anim calcmode="lin" valueType="num">
                                      <p:cBhvr additive="base">
                                        <p:cTn id="8" dur="750" fill="hold"/>
                                        <p:tgtEl>
                                          <p:spTgt spid="20"/>
                                        </p:tgtEl>
                                        <p:attrNameLst>
                                          <p:attrName>ppt_y</p:attrName>
                                        </p:attrNameLst>
                                      </p:cBhvr>
                                      <p:tavLst>
                                        <p:tav tm="0">
                                          <p:val>
                                            <p:strVal val="#ppt_y"/>
                                          </p:val>
                                        </p:tav>
                                        <p:tav tm="100000">
                                          <p:val>
                                            <p:strVal val="#ppt_y"/>
                                          </p:val>
                                        </p:tav>
                                      </p:tavLst>
                                    </p:anim>
                                  </p:childTnLst>
                                </p:cTn>
                              </p:par>
                              <p:par>
                                <p:cTn id="9" presetID="2" presetClass="entr" presetSubtype="8" decel="28000" fill="hold" nodeType="withEffect">
                                  <p:stCondLst>
                                    <p:cond delay="15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750" fill="hold"/>
                                        <p:tgtEl>
                                          <p:spTgt spid="10"/>
                                        </p:tgtEl>
                                        <p:attrNameLst>
                                          <p:attrName>ppt_x</p:attrName>
                                        </p:attrNameLst>
                                      </p:cBhvr>
                                      <p:tavLst>
                                        <p:tav tm="0">
                                          <p:val>
                                            <p:strVal val="0-#ppt_w/2"/>
                                          </p:val>
                                        </p:tav>
                                        <p:tav tm="100000">
                                          <p:val>
                                            <p:strVal val="#ppt_x"/>
                                          </p:val>
                                        </p:tav>
                                      </p:tavLst>
                                    </p:anim>
                                    <p:anim calcmode="lin" valueType="num">
                                      <p:cBhvr additive="base">
                                        <p:cTn id="12" dur="750" fill="hold"/>
                                        <p:tgtEl>
                                          <p:spTgt spid="10"/>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decel="28000" fill="hold"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750" fill="hold"/>
                                        <p:tgtEl>
                                          <p:spTgt spid="15"/>
                                        </p:tgtEl>
                                        <p:attrNameLst>
                                          <p:attrName>ppt_x</p:attrName>
                                        </p:attrNameLst>
                                      </p:cBhvr>
                                      <p:tavLst>
                                        <p:tav tm="0">
                                          <p:val>
                                            <p:strVal val="1+#ppt_w/2"/>
                                          </p:val>
                                        </p:tav>
                                        <p:tav tm="100000">
                                          <p:val>
                                            <p:strVal val="#ppt_x"/>
                                          </p:val>
                                        </p:tav>
                                      </p:tavLst>
                                    </p:anim>
                                    <p:anim calcmode="lin" valueType="num">
                                      <p:cBhvr additive="base">
                                        <p:cTn id="17" dur="750" fill="hold"/>
                                        <p:tgtEl>
                                          <p:spTgt spid="15"/>
                                        </p:tgtEl>
                                        <p:attrNameLst>
                                          <p:attrName>ppt_y</p:attrName>
                                        </p:attrNameLst>
                                      </p:cBhvr>
                                      <p:tavLst>
                                        <p:tav tm="0">
                                          <p:val>
                                            <p:strVal val="#ppt_y"/>
                                          </p:val>
                                        </p:tav>
                                        <p:tav tm="100000">
                                          <p:val>
                                            <p:strVal val="#ppt_y"/>
                                          </p:val>
                                        </p:tav>
                                      </p:tavLst>
                                    </p:anim>
                                  </p:childTnLst>
                                </p:cTn>
                              </p:par>
                              <p:par>
                                <p:cTn id="18" presetID="2" presetClass="entr" presetSubtype="2" decel="28000" fill="hold" nodeType="withEffect">
                                  <p:stCondLst>
                                    <p:cond delay="150"/>
                                  </p:stCondLst>
                                  <p:childTnLst>
                                    <p:set>
                                      <p:cBhvr>
                                        <p:cTn id="19" dur="1" fill="hold">
                                          <p:stCondLst>
                                            <p:cond delay="0"/>
                                          </p:stCondLst>
                                        </p:cTn>
                                        <p:tgtEl>
                                          <p:spTgt spid="25"/>
                                        </p:tgtEl>
                                        <p:attrNameLst>
                                          <p:attrName>style.visibility</p:attrName>
                                        </p:attrNameLst>
                                      </p:cBhvr>
                                      <p:to>
                                        <p:strVal val="visible"/>
                                      </p:to>
                                    </p:set>
                                    <p:anim calcmode="lin" valueType="num">
                                      <p:cBhvr additive="base">
                                        <p:cTn id="20" dur="750" fill="hold"/>
                                        <p:tgtEl>
                                          <p:spTgt spid="25"/>
                                        </p:tgtEl>
                                        <p:attrNameLst>
                                          <p:attrName>ppt_x</p:attrName>
                                        </p:attrNameLst>
                                      </p:cBhvr>
                                      <p:tavLst>
                                        <p:tav tm="0">
                                          <p:val>
                                            <p:strVal val="1+#ppt_w/2"/>
                                          </p:val>
                                        </p:tav>
                                        <p:tav tm="100000">
                                          <p:val>
                                            <p:strVal val="#ppt_x"/>
                                          </p:val>
                                        </p:tav>
                                      </p:tavLst>
                                    </p:anim>
                                    <p:anim calcmode="lin" valueType="num">
                                      <p:cBhvr additive="base">
                                        <p:cTn id="21" dur="75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61620" y="245110"/>
            <a:ext cx="5674360" cy="709930"/>
            <a:chOff x="70" y="189"/>
            <a:chExt cx="8936" cy="1118"/>
          </a:xfrm>
        </p:grpSpPr>
        <p:sp>
          <p:nvSpPr>
            <p:cNvPr id="11"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12" name="加号 11"/>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
        <p:nvSpPr>
          <p:cNvPr id="14" name="ïSḻíḍe"/>
          <p:cNvSpPr/>
          <p:nvPr/>
        </p:nvSpPr>
        <p:spPr>
          <a:xfrm>
            <a:off x="2149183" y="2006476"/>
            <a:ext cx="3537067" cy="3537067"/>
          </a:xfrm>
          <a:prstGeom prst="ellipse">
            <a:avLst/>
          </a:prstGeom>
          <a:blipFill rotWithShape="1">
            <a:blip r:embed="rId1" cstate="email"/>
            <a:srcRect/>
            <a:stretch>
              <a:fillRect/>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endParaRPr lang="en-US" dirty="0">
              <a:solidFill>
                <a:schemeClr val="lt1"/>
              </a:solidFill>
              <a:cs typeface="+mn-ea"/>
              <a:sym typeface="+mn-lt"/>
            </a:endParaRPr>
          </a:p>
        </p:txBody>
      </p:sp>
      <p:sp>
        <p:nvSpPr>
          <p:cNvPr id="15" name="ïśliḋe"/>
          <p:cNvSpPr/>
          <p:nvPr/>
        </p:nvSpPr>
        <p:spPr>
          <a:xfrm>
            <a:off x="1234440" y="2887087"/>
            <a:ext cx="1775847" cy="1775848"/>
          </a:xfrm>
          <a:prstGeom prst="ellipse">
            <a:avLst/>
          </a:prstGeom>
          <a:solidFill>
            <a:srgbClr val="399CB5"/>
          </a:solidFill>
          <a:ln>
            <a:noFill/>
          </a:ln>
          <a:effectLst>
            <a:outerShdw blurRad="762000" dist="2540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360000" rtlCol="0" anchor="ctr"/>
          <a:lstStyle/>
          <a:p>
            <a:pPr algn="r" defTabSz="914400"/>
            <a:r>
              <a:rPr lang="zh-CN" altLang="en-US" sz="2400" dirty="0">
                <a:solidFill>
                  <a:schemeClr val="lt1"/>
                </a:solidFill>
                <a:cs typeface="+mn-ea"/>
                <a:sym typeface="+mn-lt"/>
              </a:rPr>
              <a:t>添加标题</a:t>
            </a:r>
            <a:endParaRPr lang="zh-CN" altLang="en-US" sz="2400" dirty="0">
              <a:solidFill>
                <a:schemeClr val="lt1"/>
              </a:solidFill>
              <a:cs typeface="+mn-ea"/>
              <a:sym typeface="+mn-lt"/>
            </a:endParaRPr>
          </a:p>
        </p:txBody>
      </p:sp>
      <p:grpSp>
        <p:nvGrpSpPr>
          <p:cNvPr id="16" name="iSḷiďe"/>
          <p:cNvGrpSpPr/>
          <p:nvPr/>
        </p:nvGrpSpPr>
        <p:grpSpPr>
          <a:xfrm>
            <a:off x="5572349" y="1844463"/>
            <a:ext cx="637540" cy="637540"/>
            <a:chOff x="5525871" y="1530770"/>
            <a:chExt cx="712143" cy="712143"/>
          </a:xfrm>
          <a:solidFill>
            <a:srgbClr val="437F7F"/>
          </a:solidFill>
        </p:grpSpPr>
        <p:sp>
          <p:nvSpPr>
            <p:cNvPr id="17" name="ï$1îḑé"/>
            <p:cNvSpPr/>
            <p:nvPr/>
          </p:nvSpPr>
          <p:spPr>
            <a:xfrm>
              <a:off x="5525871" y="1530770"/>
              <a:ext cx="712143" cy="712143"/>
            </a:xfrm>
            <a:prstGeom prst="ellipse">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solidFill>
                  <a:schemeClr val="lt1"/>
                </a:solidFill>
                <a:cs typeface="+mn-ea"/>
                <a:sym typeface="+mn-lt"/>
              </a:endParaRPr>
            </a:p>
          </p:txBody>
        </p:sp>
        <p:sp>
          <p:nvSpPr>
            <p:cNvPr id="32" name="ísľiḓê"/>
            <p:cNvSpPr/>
            <p:nvPr/>
          </p:nvSpPr>
          <p:spPr bwMode="auto">
            <a:xfrm>
              <a:off x="5657323" y="1700939"/>
              <a:ext cx="449235" cy="371799"/>
            </a:xfrm>
            <a:custGeom>
              <a:avLst/>
              <a:gdLst>
                <a:gd name="connsiteX0" fmla="*/ 488377 w 603999"/>
                <a:gd name="connsiteY0" fmla="*/ 147764 h 499886"/>
                <a:gd name="connsiteX1" fmla="*/ 594016 w 603999"/>
                <a:gd name="connsiteY1" fmla="*/ 147764 h 499886"/>
                <a:gd name="connsiteX2" fmla="*/ 600471 w 603999"/>
                <a:gd name="connsiteY2" fmla="*/ 154209 h 499886"/>
                <a:gd name="connsiteX3" fmla="*/ 600471 w 603999"/>
                <a:gd name="connsiteY3" fmla="*/ 493246 h 499886"/>
                <a:gd name="connsiteX4" fmla="*/ 594016 w 603999"/>
                <a:gd name="connsiteY4" fmla="*/ 499886 h 499886"/>
                <a:gd name="connsiteX5" fmla="*/ 488377 w 603999"/>
                <a:gd name="connsiteY5" fmla="*/ 499886 h 499886"/>
                <a:gd name="connsiteX6" fmla="*/ 481921 w 603999"/>
                <a:gd name="connsiteY6" fmla="*/ 493246 h 499886"/>
                <a:gd name="connsiteX7" fmla="*/ 481921 w 603999"/>
                <a:gd name="connsiteY7" fmla="*/ 154209 h 499886"/>
                <a:gd name="connsiteX8" fmla="*/ 488377 w 603999"/>
                <a:gd name="connsiteY8" fmla="*/ 147764 h 499886"/>
                <a:gd name="connsiteX9" fmla="*/ 214995 w 603999"/>
                <a:gd name="connsiteY9" fmla="*/ 129814 h 499886"/>
                <a:gd name="connsiteX10" fmla="*/ 212257 w 603999"/>
                <a:gd name="connsiteY10" fmla="*/ 142313 h 499886"/>
                <a:gd name="connsiteX11" fmla="*/ 198958 w 603999"/>
                <a:gd name="connsiteY11" fmla="*/ 196994 h 499886"/>
                <a:gd name="connsiteX12" fmla="*/ 173535 w 603999"/>
                <a:gd name="connsiteY12" fmla="*/ 287803 h 499886"/>
                <a:gd name="connsiteX13" fmla="*/ 259584 w 603999"/>
                <a:gd name="connsiteY13" fmla="*/ 287803 h 499886"/>
                <a:gd name="connsiteX14" fmla="*/ 232987 w 603999"/>
                <a:gd name="connsiteY14" fmla="*/ 196994 h 499886"/>
                <a:gd name="connsiteX15" fmla="*/ 214995 w 603999"/>
                <a:gd name="connsiteY15" fmla="*/ 129814 h 499886"/>
                <a:gd name="connsiteX16" fmla="*/ 149676 w 603999"/>
                <a:gd name="connsiteY16" fmla="*/ 19476 h 499886"/>
                <a:gd name="connsiteX17" fmla="*/ 288528 w 603999"/>
                <a:gd name="connsiteY17" fmla="*/ 19476 h 499886"/>
                <a:gd name="connsiteX18" fmla="*/ 294786 w 603999"/>
                <a:gd name="connsiteY18" fmla="*/ 23968 h 499886"/>
                <a:gd name="connsiteX19" fmla="*/ 439700 w 603999"/>
                <a:gd name="connsiteY19" fmla="*/ 490512 h 499886"/>
                <a:gd name="connsiteX20" fmla="*/ 440287 w 603999"/>
                <a:gd name="connsiteY20" fmla="*/ 493246 h 499886"/>
                <a:gd name="connsiteX21" fmla="*/ 433638 w 603999"/>
                <a:gd name="connsiteY21" fmla="*/ 499886 h 499886"/>
                <a:gd name="connsiteX22" fmla="*/ 319818 w 603999"/>
                <a:gd name="connsiteY22" fmla="*/ 499886 h 499886"/>
                <a:gd name="connsiteX23" fmla="*/ 313560 w 603999"/>
                <a:gd name="connsiteY23" fmla="*/ 495199 h 499886"/>
                <a:gd name="connsiteX24" fmla="*/ 278749 w 603999"/>
                <a:gd name="connsiteY24" fmla="*/ 379784 h 499886"/>
                <a:gd name="connsiteX25" fmla="*/ 154565 w 603999"/>
                <a:gd name="connsiteY25" fmla="*/ 379784 h 499886"/>
                <a:gd name="connsiteX26" fmla="*/ 122492 w 603999"/>
                <a:gd name="connsiteY26" fmla="*/ 495004 h 499886"/>
                <a:gd name="connsiteX27" fmla="*/ 116234 w 603999"/>
                <a:gd name="connsiteY27" fmla="*/ 499886 h 499886"/>
                <a:gd name="connsiteX28" fmla="*/ 6522 w 603999"/>
                <a:gd name="connsiteY28" fmla="*/ 499886 h 499886"/>
                <a:gd name="connsiteX29" fmla="*/ 1437 w 603999"/>
                <a:gd name="connsiteY29" fmla="*/ 497152 h 499886"/>
                <a:gd name="connsiteX30" fmla="*/ 263 w 603999"/>
                <a:gd name="connsiteY30" fmla="*/ 491489 h 499886"/>
                <a:gd name="connsiteX31" fmla="*/ 143418 w 603999"/>
                <a:gd name="connsiteY31" fmla="*/ 23968 h 499886"/>
                <a:gd name="connsiteX32" fmla="*/ 149676 w 603999"/>
                <a:gd name="connsiteY32" fmla="*/ 19476 h 499886"/>
                <a:gd name="connsiteX33" fmla="*/ 541212 w 603999"/>
                <a:gd name="connsiteY33" fmla="*/ 0 h 499886"/>
                <a:gd name="connsiteX34" fmla="*/ 603999 w 603999"/>
                <a:gd name="connsiteY34" fmla="*/ 59753 h 499886"/>
                <a:gd name="connsiteX35" fmla="*/ 540430 w 603999"/>
                <a:gd name="connsiteY35" fmla="*/ 119115 h 499886"/>
                <a:gd name="connsiteX36" fmla="*/ 495051 w 603999"/>
                <a:gd name="connsiteY36" fmla="*/ 101150 h 499886"/>
                <a:gd name="connsiteX37" fmla="*/ 479207 w 603999"/>
                <a:gd name="connsiteY37" fmla="*/ 59948 h 499886"/>
                <a:gd name="connsiteX38" fmla="*/ 495051 w 603999"/>
                <a:gd name="connsiteY38" fmla="*/ 17965 h 499886"/>
                <a:gd name="connsiteX39" fmla="*/ 541212 w 603999"/>
                <a:gd name="connsiteY39" fmla="*/ 0 h 499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3999" h="499886">
                  <a:moveTo>
                    <a:pt x="488377" y="147764"/>
                  </a:moveTo>
                  <a:lnTo>
                    <a:pt x="594016" y="147764"/>
                  </a:lnTo>
                  <a:cubicBezTo>
                    <a:pt x="597537" y="147764"/>
                    <a:pt x="600471" y="150694"/>
                    <a:pt x="600471" y="154209"/>
                  </a:cubicBezTo>
                  <a:lnTo>
                    <a:pt x="600471" y="493246"/>
                  </a:lnTo>
                  <a:cubicBezTo>
                    <a:pt x="600471" y="496957"/>
                    <a:pt x="597537" y="499886"/>
                    <a:pt x="594016" y="499886"/>
                  </a:cubicBezTo>
                  <a:lnTo>
                    <a:pt x="488377" y="499886"/>
                  </a:lnTo>
                  <a:cubicBezTo>
                    <a:pt x="484856" y="499886"/>
                    <a:pt x="481921" y="496957"/>
                    <a:pt x="481921" y="493246"/>
                  </a:cubicBezTo>
                  <a:lnTo>
                    <a:pt x="481921" y="154209"/>
                  </a:lnTo>
                  <a:cubicBezTo>
                    <a:pt x="481921" y="150694"/>
                    <a:pt x="484856" y="147764"/>
                    <a:pt x="488377" y="147764"/>
                  </a:cubicBezTo>
                  <a:close/>
                  <a:moveTo>
                    <a:pt x="214995" y="129814"/>
                  </a:moveTo>
                  <a:cubicBezTo>
                    <a:pt x="214017" y="133915"/>
                    <a:pt x="213235" y="138016"/>
                    <a:pt x="212257" y="142313"/>
                  </a:cubicBezTo>
                  <a:cubicBezTo>
                    <a:pt x="207954" y="161060"/>
                    <a:pt x="203652" y="180589"/>
                    <a:pt x="198958" y="196994"/>
                  </a:cubicBezTo>
                  <a:lnTo>
                    <a:pt x="173535" y="287803"/>
                  </a:lnTo>
                  <a:lnTo>
                    <a:pt x="259584" y="287803"/>
                  </a:lnTo>
                  <a:lnTo>
                    <a:pt x="232987" y="196994"/>
                  </a:lnTo>
                  <a:cubicBezTo>
                    <a:pt x="226729" y="176488"/>
                    <a:pt x="220666" y="152273"/>
                    <a:pt x="214995" y="129814"/>
                  </a:cubicBezTo>
                  <a:close/>
                  <a:moveTo>
                    <a:pt x="149676" y="19476"/>
                  </a:moveTo>
                  <a:lnTo>
                    <a:pt x="288528" y="19476"/>
                  </a:lnTo>
                  <a:cubicBezTo>
                    <a:pt x="291461" y="19476"/>
                    <a:pt x="293808" y="21234"/>
                    <a:pt x="294786" y="23968"/>
                  </a:cubicBezTo>
                  <a:lnTo>
                    <a:pt x="439700" y="490512"/>
                  </a:lnTo>
                  <a:cubicBezTo>
                    <a:pt x="440091" y="491489"/>
                    <a:pt x="440287" y="492270"/>
                    <a:pt x="440287" y="493246"/>
                  </a:cubicBezTo>
                  <a:cubicBezTo>
                    <a:pt x="440287" y="496957"/>
                    <a:pt x="437353" y="499886"/>
                    <a:pt x="433638" y="499886"/>
                  </a:cubicBezTo>
                  <a:lnTo>
                    <a:pt x="319818" y="499886"/>
                  </a:lnTo>
                  <a:cubicBezTo>
                    <a:pt x="316885" y="499886"/>
                    <a:pt x="314342" y="497933"/>
                    <a:pt x="313560" y="495199"/>
                  </a:cubicBezTo>
                  <a:lnTo>
                    <a:pt x="278749" y="379784"/>
                  </a:lnTo>
                  <a:lnTo>
                    <a:pt x="154565" y="379784"/>
                  </a:lnTo>
                  <a:lnTo>
                    <a:pt x="122492" y="495004"/>
                  </a:lnTo>
                  <a:cubicBezTo>
                    <a:pt x="121710" y="497933"/>
                    <a:pt x="119168" y="499886"/>
                    <a:pt x="116234" y="499886"/>
                  </a:cubicBezTo>
                  <a:lnTo>
                    <a:pt x="6522" y="499886"/>
                  </a:lnTo>
                  <a:cubicBezTo>
                    <a:pt x="4566" y="499886"/>
                    <a:pt x="2610" y="498910"/>
                    <a:pt x="1437" y="497152"/>
                  </a:cubicBezTo>
                  <a:cubicBezTo>
                    <a:pt x="68" y="495590"/>
                    <a:pt x="-323" y="493442"/>
                    <a:pt x="263" y="491489"/>
                  </a:cubicBezTo>
                  <a:lnTo>
                    <a:pt x="143418" y="23968"/>
                  </a:lnTo>
                  <a:cubicBezTo>
                    <a:pt x="144200" y="21234"/>
                    <a:pt x="146742" y="19476"/>
                    <a:pt x="149676" y="19476"/>
                  </a:cubicBezTo>
                  <a:close/>
                  <a:moveTo>
                    <a:pt x="541212" y="0"/>
                  </a:moveTo>
                  <a:cubicBezTo>
                    <a:pt x="577398" y="0"/>
                    <a:pt x="603217" y="24604"/>
                    <a:pt x="603999" y="59753"/>
                  </a:cubicBezTo>
                  <a:cubicBezTo>
                    <a:pt x="603999" y="94316"/>
                    <a:pt x="577398" y="119115"/>
                    <a:pt x="540430" y="119115"/>
                  </a:cubicBezTo>
                  <a:cubicBezTo>
                    <a:pt x="522630" y="119115"/>
                    <a:pt x="506396" y="112867"/>
                    <a:pt x="495051" y="101150"/>
                  </a:cubicBezTo>
                  <a:cubicBezTo>
                    <a:pt x="484489" y="90410"/>
                    <a:pt x="478816" y="75765"/>
                    <a:pt x="479207" y="59948"/>
                  </a:cubicBezTo>
                  <a:cubicBezTo>
                    <a:pt x="478816" y="43741"/>
                    <a:pt x="484489" y="28900"/>
                    <a:pt x="495051" y="17965"/>
                  </a:cubicBezTo>
                  <a:cubicBezTo>
                    <a:pt x="506396" y="6444"/>
                    <a:pt x="522826" y="0"/>
                    <a:pt x="541212"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zh-CN" altLang="en-US" dirty="0">
                <a:cs typeface="+mn-ea"/>
                <a:sym typeface="+mn-lt"/>
              </a:endParaRPr>
            </a:p>
          </p:txBody>
        </p:sp>
      </p:grpSp>
      <p:grpSp>
        <p:nvGrpSpPr>
          <p:cNvPr id="33" name="íŝľiḓé"/>
          <p:cNvGrpSpPr/>
          <p:nvPr/>
        </p:nvGrpSpPr>
        <p:grpSpPr>
          <a:xfrm>
            <a:off x="6365095" y="3446988"/>
            <a:ext cx="637540" cy="637540"/>
            <a:chOff x="6411382" y="3308649"/>
            <a:chExt cx="712143" cy="712143"/>
          </a:xfrm>
          <a:solidFill>
            <a:srgbClr val="437F7F"/>
          </a:solidFill>
        </p:grpSpPr>
        <p:sp>
          <p:nvSpPr>
            <p:cNvPr id="34" name="ïṡľïde"/>
            <p:cNvSpPr/>
            <p:nvPr/>
          </p:nvSpPr>
          <p:spPr>
            <a:xfrm>
              <a:off x="6411382" y="3308649"/>
              <a:ext cx="712143" cy="712143"/>
            </a:xfrm>
            <a:prstGeom prst="ellipse">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solidFill>
                  <a:schemeClr val="lt1"/>
                </a:solidFill>
                <a:cs typeface="+mn-ea"/>
                <a:sym typeface="+mn-lt"/>
              </a:endParaRPr>
            </a:p>
          </p:txBody>
        </p:sp>
        <p:sp>
          <p:nvSpPr>
            <p:cNvPr id="35" name="íślíďè"/>
            <p:cNvSpPr/>
            <p:nvPr/>
          </p:nvSpPr>
          <p:spPr bwMode="auto">
            <a:xfrm>
              <a:off x="6523315" y="3428602"/>
              <a:ext cx="469422" cy="468763"/>
            </a:xfrm>
            <a:custGeom>
              <a:avLst/>
              <a:gdLst>
                <a:gd name="connsiteX0" fmla="*/ 161803 w 607614"/>
                <a:gd name="connsiteY0" fmla="*/ 384526 h 606761"/>
                <a:gd name="connsiteX1" fmla="*/ 268889 w 607614"/>
                <a:gd name="connsiteY1" fmla="*/ 384526 h 606761"/>
                <a:gd name="connsiteX2" fmla="*/ 313699 w 607614"/>
                <a:gd name="connsiteY2" fmla="*/ 449009 h 606761"/>
                <a:gd name="connsiteX3" fmla="*/ 323572 w 607614"/>
                <a:gd name="connsiteY3" fmla="*/ 452802 h 606761"/>
                <a:gd name="connsiteX4" fmla="*/ 333445 w 607614"/>
                <a:gd name="connsiteY4" fmla="*/ 449009 h 606761"/>
                <a:gd name="connsiteX5" fmla="*/ 378254 w 607614"/>
                <a:gd name="connsiteY5" fmla="*/ 384526 h 606761"/>
                <a:gd name="connsiteX6" fmla="*/ 425342 w 607614"/>
                <a:gd name="connsiteY6" fmla="*/ 384526 h 606761"/>
                <a:gd name="connsiteX7" fmla="*/ 425342 w 607614"/>
                <a:gd name="connsiteY7" fmla="*/ 464940 h 606761"/>
                <a:gd name="connsiteX8" fmla="*/ 161803 w 607614"/>
                <a:gd name="connsiteY8" fmla="*/ 464940 h 606761"/>
                <a:gd name="connsiteX9" fmla="*/ 161803 w 607614"/>
                <a:gd name="connsiteY9" fmla="*/ 282911 h 606761"/>
                <a:gd name="connsiteX10" fmla="*/ 233964 w 607614"/>
                <a:gd name="connsiteY10" fmla="*/ 282911 h 606761"/>
                <a:gd name="connsiteX11" fmla="*/ 235484 w 607614"/>
                <a:gd name="connsiteY11" fmla="*/ 291253 h 606761"/>
                <a:gd name="connsiteX12" fmla="*/ 259031 w 607614"/>
                <a:gd name="connsiteY12" fmla="*/ 364056 h 606761"/>
                <a:gd name="connsiteX13" fmla="*/ 161803 w 607614"/>
                <a:gd name="connsiteY13" fmla="*/ 364056 h 606761"/>
                <a:gd name="connsiteX14" fmla="*/ 323545 w 607614"/>
                <a:gd name="connsiteY14" fmla="*/ 203271 h 606761"/>
                <a:gd name="connsiteX15" fmla="*/ 276432 w 607614"/>
                <a:gd name="connsiteY15" fmla="*/ 250310 h 606761"/>
                <a:gd name="connsiteX16" fmla="*/ 323545 w 607614"/>
                <a:gd name="connsiteY16" fmla="*/ 297349 h 606761"/>
                <a:gd name="connsiteX17" fmla="*/ 370658 w 607614"/>
                <a:gd name="connsiteY17" fmla="*/ 250310 h 606761"/>
                <a:gd name="connsiteX18" fmla="*/ 323545 w 607614"/>
                <a:gd name="connsiteY18" fmla="*/ 203271 h 606761"/>
                <a:gd name="connsiteX19" fmla="*/ 323545 w 607614"/>
                <a:gd name="connsiteY19" fmla="*/ 182028 h 606761"/>
                <a:gd name="connsiteX20" fmla="*/ 394215 w 607614"/>
                <a:gd name="connsiteY20" fmla="*/ 241206 h 606761"/>
                <a:gd name="connsiteX21" fmla="*/ 391936 w 607614"/>
                <a:gd name="connsiteY21" fmla="*/ 286728 h 606761"/>
                <a:gd name="connsiteX22" fmla="*/ 323545 w 607614"/>
                <a:gd name="connsiteY22" fmla="*/ 429362 h 606761"/>
                <a:gd name="connsiteX23" fmla="*/ 255155 w 607614"/>
                <a:gd name="connsiteY23" fmla="*/ 286728 h 606761"/>
                <a:gd name="connsiteX24" fmla="*/ 252875 w 607614"/>
                <a:gd name="connsiteY24" fmla="*/ 273071 h 606761"/>
                <a:gd name="connsiteX25" fmla="*/ 252875 w 607614"/>
                <a:gd name="connsiteY25" fmla="*/ 241206 h 606761"/>
                <a:gd name="connsiteX26" fmla="*/ 323545 w 607614"/>
                <a:gd name="connsiteY26" fmla="*/ 182028 h 606761"/>
                <a:gd name="connsiteX27" fmla="*/ 323554 w 607614"/>
                <a:gd name="connsiteY27" fmla="*/ 161550 h 606761"/>
                <a:gd name="connsiteX28" fmla="*/ 233172 w 607614"/>
                <a:gd name="connsiteY28" fmla="*/ 238912 h 606761"/>
                <a:gd name="connsiteX29" fmla="*/ 231653 w 607614"/>
                <a:gd name="connsiteY29" fmla="*/ 263183 h 606761"/>
                <a:gd name="connsiteX30" fmla="*/ 161777 w 607614"/>
                <a:gd name="connsiteY30" fmla="*/ 263183 h 606761"/>
                <a:gd name="connsiteX31" fmla="*/ 161777 w 607614"/>
                <a:gd name="connsiteY31" fmla="*/ 232845 h 606761"/>
                <a:gd name="connsiteX32" fmla="*/ 151904 w 607614"/>
                <a:gd name="connsiteY32" fmla="*/ 222226 h 606761"/>
                <a:gd name="connsiteX33" fmla="*/ 142030 w 607614"/>
                <a:gd name="connsiteY33" fmla="*/ 232845 h 606761"/>
                <a:gd name="connsiteX34" fmla="*/ 142030 w 607614"/>
                <a:gd name="connsiteY34" fmla="*/ 263183 h 606761"/>
                <a:gd name="connsiteX35" fmla="*/ 91142 w 607614"/>
                <a:gd name="connsiteY35" fmla="*/ 263183 h 606761"/>
                <a:gd name="connsiteX36" fmla="*/ 81268 w 607614"/>
                <a:gd name="connsiteY36" fmla="*/ 273042 h 606761"/>
                <a:gd name="connsiteX37" fmla="*/ 91142 w 607614"/>
                <a:gd name="connsiteY37" fmla="*/ 282902 h 606761"/>
                <a:gd name="connsiteX38" fmla="*/ 142030 w 607614"/>
                <a:gd name="connsiteY38" fmla="*/ 282902 h 606761"/>
                <a:gd name="connsiteX39" fmla="*/ 142030 w 607614"/>
                <a:gd name="connsiteY39" fmla="*/ 364057 h 606761"/>
                <a:gd name="connsiteX40" fmla="*/ 91142 w 607614"/>
                <a:gd name="connsiteY40" fmla="*/ 364057 h 606761"/>
                <a:gd name="connsiteX41" fmla="*/ 81268 w 607614"/>
                <a:gd name="connsiteY41" fmla="*/ 373916 h 606761"/>
                <a:gd name="connsiteX42" fmla="*/ 91142 w 607614"/>
                <a:gd name="connsiteY42" fmla="*/ 384535 h 606761"/>
                <a:gd name="connsiteX43" fmla="*/ 142030 w 607614"/>
                <a:gd name="connsiteY43" fmla="*/ 384535 h 606761"/>
                <a:gd name="connsiteX44" fmla="*/ 142030 w 607614"/>
                <a:gd name="connsiteY44" fmla="*/ 464931 h 606761"/>
                <a:gd name="connsiteX45" fmla="*/ 91142 w 607614"/>
                <a:gd name="connsiteY45" fmla="*/ 464931 h 606761"/>
                <a:gd name="connsiteX46" fmla="*/ 81268 w 607614"/>
                <a:gd name="connsiteY46" fmla="*/ 475549 h 606761"/>
                <a:gd name="connsiteX47" fmla="*/ 91142 w 607614"/>
                <a:gd name="connsiteY47" fmla="*/ 485409 h 606761"/>
                <a:gd name="connsiteX48" fmla="*/ 142030 w 607614"/>
                <a:gd name="connsiteY48" fmla="*/ 485409 h 606761"/>
                <a:gd name="connsiteX49" fmla="*/ 142030 w 607614"/>
                <a:gd name="connsiteY49" fmla="*/ 515747 h 606761"/>
                <a:gd name="connsiteX50" fmla="*/ 151904 w 607614"/>
                <a:gd name="connsiteY50" fmla="*/ 525607 h 606761"/>
                <a:gd name="connsiteX51" fmla="*/ 161777 w 607614"/>
                <a:gd name="connsiteY51" fmla="*/ 515747 h 606761"/>
                <a:gd name="connsiteX52" fmla="*/ 161777 w 607614"/>
                <a:gd name="connsiteY52" fmla="*/ 485409 h 606761"/>
                <a:gd name="connsiteX53" fmla="*/ 425330 w 607614"/>
                <a:gd name="connsiteY53" fmla="*/ 485409 h 606761"/>
                <a:gd name="connsiteX54" fmla="*/ 425330 w 607614"/>
                <a:gd name="connsiteY54" fmla="*/ 525607 h 606761"/>
                <a:gd name="connsiteX55" fmla="*/ 435204 w 607614"/>
                <a:gd name="connsiteY55" fmla="*/ 536225 h 606761"/>
                <a:gd name="connsiteX56" fmla="*/ 445837 w 607614"/>
                <a:gd name="connsiteY56" fmla="*/ 525607 h 606761"/>
                <a:gd name="connsiteX57" fmla="*/ 445837 w 607614"/>
                <a:gd name="connsiteY57" fmla="*/ 485409 h 606761"/>
                <a:gd name="connsiteX58" fmla="*/ 516472 w 607614"/>
                <a:gd name="connsiteY58" fmla="*/ 485409 h 606761"/>
                <a:gd name="connsiteX59" fmla="*/ 526346 w 607614"/>
                <a:gd name="connsiteY59" fmla="*/ 475549 h 606761"/>
                <a:gd name="connsiteX60" fmla="*/ 516472 w 607614"/>
                <a:gd name="connsiteY60" fmla="*/ 464931 h 606761"/>
                <a:gd name="connsiteX61" fmla="*/ 445837 w 607614"/>
                <a:gd name="connsiteY61" fmla="*/ 464931 h 606761"/>
                <a:gd name="connsiteX62" fmla="*/ 445837 w 607614"/>
                <a:gd name="connsiteY62" fmla="*/ 384535 h 606761"/>
                <a:gd name="connsiteX63" fmla="*/ 516472 w 607614"/>
                <a:gd name="connsiteY63" fmla="*/ 384535 h 606761"/>
                <a:gd name="connsiteX64" fmla="*/ 526346 w 607614"/>
                <a:gd name="connsiteY64" fmla="*/ 373916 h 606761"/>
                <a:gd name="connsiteX65" fmla="*/ 516472 w 607614"/>
                <a:gd name="connsiteY65" fmla="*/ 364057 h 606761"/>
                <a:gd name="connsiteX66" fmla="*/ 445837 w 607614"/>
                <a:gd name="connsiteY66" fmla="*/ 364057 h 606761"/>
                <a:gd name="connsiteX67" fmla="*/ 445837 w 607614"/>
                <a:gd name="connsiteY67" fmla="*/ 333719 h 606761"/>
                <a:gd name="connsiteX68" fmla="*/ 435204 w 607614"/>
                <a:gd name="connsiteY68" fmla="*/ 323859 h 606761"/>
                <a:gd name="connsiteX69" fmla="*/ 425330 w 607614"/>
                <a:gd name="connsiteY69" fmla="*/ 333719 h 606761"/>
                <a:gd name="connsiteX70" fmla="*/ 425330 w 607614"/>
                <a:gd name="connsiteY70" fmla="*/ 364057 h 606761"/>
                <a:gd name="connsiteX71" fmla="*/ 388113 w 607614"/>
                <a:gd name="connsiteY71" fmla="*/ 364057 h 606761"/>
                <a:gd name="connsiteX72" fmla="*/ 411659 w 607614"/>
                <a:gd name="connsiteY72" fmla="*/ 291245 h 606761"/>
                <a:gd name="connsiteX73" fmla="*/ 413178 w 607614"/>
                <a:gd name="connsiteY73" fmla="*/ 282902 h 606761"/>
                <a:gd name="connsiteX74" fmla="*/ 516472 w 607614"/>
                <a:gd name="connsiteY74" fmla="*/ 282902 h 606761"/>
                <a:gd name="connsiteX75" fmla="*/ 526346 w 607614"/>
                <a:gd name="connsiteY75" fmla="*/ 273042 h 606761"/>
                <a:gd name="connsiteX76" fmla="*/ 516472 w 607614"/>
                <a:gd name="connsiteY76" fmla="*/ 263183 h 606761"/>
                <a:gd name="connsiteX77" fmla="*/ 414697 w 607614"/>
                <a:gd name="connsiteY77" fmla="*/ 263183 h 606761"/>
                <a:gd name="connsiteX78" fmla="*/ 413937 w 607614"/>
                <a:gd name="connsiteY78" fmla="*/ 238912 h 606761"/>
                <a:gd name="connsiteX79" fmla="*/ 323554 w 607614"/>
                <a:gd name="connsiteY79" fmla="*/ 161550 h 606761"/>
                <a:gd name="connsiteX80" fmla="*/ 252986 w 607614"/>
                <a:gd name="connsiteY80" fmla="*/ 50814 h 606761"/>
                <a:gd name="connsiteX81" fmla="*/ 233239 w 607614"/>
                <a:gd name="connsiteY81" fmla="*/ 70531 h 606761"/>
                <a:gd name="connsiteX82" fmla="*/ 252986 w 607614"/>
                <a:gd name="connsiteY82" fmla="*/ 91007 h 606761"/>
                <a:gd name="connsiteX83" fmla="*/ 273492 w 607614"/>
                <a:gd name="connsiteY83" fmla="*/ 70531 h 606761"/>
                <a:gd name="connsiteX84" fmla="*/ 252986 w 607614"/>
                <a:gd name="connsiteY84" fmla="*/ 50814 h 606761"/>
                <a:gd name="connsiteX85" fmla="*/ 161728 w 607614"/>
                <a:gd name="connsiteY85" fmla="*/ 50814 h 606761"/>
                <a:gd name="connsiteX86" fmla="*/ 141981 w 607614"/>
                <a:gd name="connsiteY86" fmla="*/ 70531 h 606761"/>
                <a:gd name="connsiteX87" fmla="*/ 161728 w 607614"/>
                <a:gd name="connsiteY87" fmla="*/ 91007 h 606761"/>
                <a:gd name="connsiteX88" fmla="*/ 182234 w 607614"/>
                <a:gd name="connsiteY88" fmla="*/ 70531 h 606761"/>
                <a:gd name="connsiteX89" fmla="*/ 161728 w 607614"/>
                <a:gd name="connsiteY89" fmla="*/ 50814 h 606761"/>
                <a:gd name="connsiteX90" fmla="*/ 70592 w 607614"/>
                <a:gd name="connsiteY90" fmla="*/ 50814 h 606761"/>
                <a:gd name="connsiteX91" fmla="*/ 50845 w 607614"/>
                <a:gd name="connsiteY91" fmla="*/ 70531 h 606761"/>
                <a:gd name="connsiteX92" fmla="*/ 70592 w 607614"/>
                <a:gd name="connsiteY92" fmla="*/ 91007 h 606761"/>
                <a:gd name="connsiteX93" fmla="*/ 91098 w 607614"/>
                <a:gd name="connsiteY93" fmla="*/ 70531 h 606761"/>
                <a:gd name="connsiteX94" fmla="*/ 70592 w 607614"/>
                <a:gd name="connsiteY94" fmla="*/ 50814 h 606761"/>
                <a:gd name="connsiteX95" fmla="*/ 252986 w 607614"/>
                <a:gd name="connsiteY95" fmla="*/ 30338 h 606761"/>
                <a:gd name="connsiteX96" fmla="*/ 293999 w 607614"/>
                <a:gd name="connsiteY96" fmla="*/ 70531 h 606761"/>
                <a:gd name="connsiteX97" fmla="*/ 252986 w 607614"/>
                <a:gd name="connsiteY97" fmla="*/ 111483 h 606761"/>
                <a:gd name="connsiteX98" fmla="*/ 212732 w 607614"/>
                <a:gd name="connsiteY98" fmla="*/ 70531 h 606761"/>
                <a:gd name="connsiteX99" fmla="*/ 252986 w 607614"/>
                <a:gd name="connsiteY99" fmla="*/ 30338 h 606761"/>
                <a:gd name="connsiteX100" fmla="*/ 161728 w 607614"/>
                <a:gd name="connsiteY100" fmla="*/ 30338 h 606761"/>
                <a:gd name="connsiteX101" fmla="*/ 202741 w 607614"/>
                <a:gd name="connsiteY101" fmla="*/ 70531 h 606761"/>
                <a:gd name="connsiteX102" fmla="*/ 161728 w 607614"/>
                <a:gd name="connsiteY102" fmla="*/ 111483 h 606761"/>
                <a:gd name="connsiteX103" fmla="*/ 121474 w 607614"/>
                <a:gd name="connsiteY103" fmla="*/ 70531 h 606761"/>
                <a:gd name="connsiteX104" fmla="*/ 161728 w 607614"/>
                <a:gd name="connsiteY104" fmla="*/ 30338 h 606761"/>
                <a:gd name="connsiteX105" fmla="*/ 70592 w 607614"/>
                <a:gd name="connsiteY105" fmla="*/ 30338 h 606761"/>
                <a:gd name="connsiteX106" fmla="*/ 111605 w 607614"/>
                <a:gd name="connsiteY106" fmla="*/ 70531 h 606761"/>
                <a:gd name="connsiteX107" fmla="*/ 70592 w 607614"/>
                <a:gd name="connsiteY107" fmla="*/ 111483 h 606761"/>
                <a:gd name="connsiteX108" fmla="*/ 30338 w 607614"/>
                <a:gd name="connsiteY108" fmla="*/ 70531 h 606761"/>
                <a:gd name="connsiteX109" fmla="*/ 70592 w 607614"/>
                <a:gd name="connsiteY109" fmla="*/ 30338 h 606761"/>
                <a:gd name="connsiteX110" fmla="*/ 20507 w 607614"/>
                <a:gd name="connsiteY110" fmla="*/ 20478 h 606761"/>
                <a:gd name="connsiteX111" fmla="*/ 20507 w 607614"/>
                <a:gd name="connsiteY111" fmla="*/ 121352 h 606761"/>
                <a:gd name="connsiteX112" fmla="*/ 587107 w 607614"/>
                <a:gd name="connsiteY112" fmla="*/ 121352 h 606761"/>
                <a:gd name="connsiteX113" fmla="*/ 587107 w 607614"/>
                <a:gd name="connsiteY113" fmla="*/ 20478 h 606761"/>
                <a:gd name="connsiteX114" fmla="*/ 0 w 607614"/>
                <a:gd name="connsiteY114" fmla="*/ 0 h 606761"/>
                <a:gd name="connsiteX115" fmla="*/ 607614 w 607614"/>
                <a:gd name="connsiteY115" fmla="*/ 0 h 606761"/>
                <a:gd name="connsiteX116" fmla="*/ 607614 w 607614"/>
                <a:gd name="connsiteY116" fmla="*/ 121352 h 606761"/>
                <a:gd name="connsiteX117" fmla="*/ 607614 w 607614"/>
                <a:gd name="connsiteY117" fmla="*/ 141830 h 606761"/>
                <a:gd name="connsiteX118" fmla="*/ 607614 w 607614"/>
                <a:gd name="connsiteY118" fmla="*/ 606761 h 606761"/>
                <a:gd name="connsiteX119" fmla="*/ 0 w 607614"/>
                <a:gd name="connsiteY119" fmla="*/ 606761 h 606761"/>
                <a:gd name="connsiteX120" fmla="*/ 0 w 607614"/>
                <a:gd name="connsiteY120" fmla="*/ 141830 h 606761"/>
                <a:gd name="connsiteX121" fmla="*/ 0 w 607614"/>
                <a:gd name="connsiteY121" fmla="*/ 121352 h 606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607614" h="606761">
                  <a:moveTo>
                    <a:pt x="161803" y="384526"/>
                  </a:moveTo>
                  <a:lnTo>
                    <a:pt x="268889" y="384526"/>
                  </a:lnTo>
                  <a:cubicBezTo>
                    <a:pt x="287117" y="418664"/>
                    <a:pt x="306104" y="440664"/>
                    <a:pt x="313699" y="449009"/>
                  </a:cubicBezTo>
                  <a:cubicBezTo>
                    <a:pt x="316737" y="451285"/>
                    <a:pt x="319775" y="452802"/>
                    <a:pt x="323572" y="452802"/>
                  </a:cubicBezTo>
                  <a:cubicBezTo>
                    <a:pt x="327369" y="452802"/>
                    <a:pt x="330407" y="451285"/>
                    <a:pt x="333445" y="449009"/>
                  </a:cubicBezTo>
                  <a:cubicBezTo>
                    <a:pt x="341040" y="440664"/>
                    <a:pt x="360027" y="418664"/>
                    <a:pt x="378254" y="384526"/>
                  </a:cubicBezTo>
                  <a:lnTo>
                    <a:pt x="425342" y="384526"/>
                  </a:lnTo>
                  <a:lnTo>
                    <a:pt x="425342" y="464940"/>
                  </a:lnTo>
                  <a:lnTo>
                    <a:pt x="161803" y="464940"/>
                  </a:lnTo>
                  <a:close/>
                  <a:moveTo>
                    <a:pt x="161803" y="282911"/>
                  </a:moveTo>
                  <a:lnTo>
                    <a:pt x="233964" y="282911"/>
                  </a:lnTo>
                  <a:cubicBezTo>
                    <a:pt x="234724" y="285944"/>
                    <a:pt x="234724" y="288220"/>
                    <a:pt x="235484" y="291253"/>
                  </a:cubicBezTo>
                  <a:cubicBezTo>
                    <a:pt x="241560" y="318554"/>
                    <a:pt x="249916" y="343580"/>
                    <a:pt x="259031" y="364056"/>
                  </a:cubicBezTo>
                  <a:lnTo>
                    <a:pt x="161803" y="364056"/>
                  </a:lnTo>
                  <a:close/>
                  <a:moveTo>
                    <a:pt x="323545" y="203271"/>
                  </a:moveTo>
                  <a:cubicBezTo>
                    <a:pt x="297709" y="203271"/>
                    <a:pt x="276432" y="224515"/>
                    <a:pt x="276432" y="250310"/>
                  </a:cubicBezTo>
                  <a:cubicBezTo>
                    <a:pt x="276432" y="276106"/>
                    <a:pt x="297709" y="297349"/>
                    <a:pt x="323545" y="297349"/>
                  </a:cubicBezTo>
                  <a:cubicBezTo>
                    <a:pt x="349381" y="297349"/>
                    <a:pt x="370658" y="276106"/>
                    <a:pt x="370658" y="250310"/>
                  </a:cubicBezTo>
                  <a:cubicBezTo>
                    <a:pt x="370658" y="224515"/>
                    <a:pt x="349381" y="203271"/>
                    <a:pt x="323545" y="203271"/>
                  </a:cubicBezTo>
                  <a:close/>
                  <a:moveTo>
                    <a:pt x="323545" y="182028"/>
                  </a:moveTo>
                  <a:cubicBezTo>
                    <a:pt x="365339" y="182028"/>
                    <a:pt x="388896" y="201754"/>
                    <a:pt x="394215" y="241206"/>
                  </a:cubicBezTo>
                  <a:cubicBezTo>
                    <a:pt x="395735" y="255621"/>
                    <a:pt x="394975" y="270795"/>
                    <a:pt x="391936" y="286728"/>
                  </a:cubicBezTo>
                  <a:cubicBezTo>
                    <a:pt x="375978" y="362597"/>
                    <a:pt x="338743" y="411912"/>
                    <a:pt x="323545" y="429362"/>
                  </a:cubicBezTo>
                  <a:cubicBezTo>
                    <a:pt x="308347" y="411912"/>
                    <a:pt x="271112" y="362597"/>
                    <a:pt x="255155" y="286728"/>
                  </a:cubicBezTo>
                  <a:cubicBezTo>
                    <a:pt x="254395" y="282176"/>
                    <a:pt x="253635" y="277623"/>
                    <a:pt x="252875" y="273071"/>
                  </a:cubicBezTo>
                  <a:cubicBezTo>
                    <a:pt x="252115" y="261691"/>
                    <a:pt x="251355" y="251069"/>
                    <a:pt x="252875" y="241206"/>
                  </a:cubicBezTo>
                  <a:cubicBezTo>
                    <a:pt x="258194" y="201754"/>
                    <a:pt x="280991" y="182028"/>
                    <a:pt x="323545" y="182028"/>
                  </a:cubicBezTo>
                  <a:close/>
                  <a:moveTo>
                    <a:pt x="323554" y="161550"/>
                  </a:moveTo>
                  <a:cubicBezTo>
                    <a:pt x="271148" y="161550"/>
                    <a:pt x="240008" y="188096"/>
                    <a:pt x="233172" y="238912"/>
                  </a:cubicBezTo>
                  <a:cubicBezTo>
                    <a:pt x="231653" y="246497"/>
                    <a:pt x="231653" y="254840"/>
                    <a:pt x="231653" y="263183"/>
                  </a:cubicBezTo>
                  <a:lnTo>
                    <a:pt x="161777" y="263183"/>
                  </a:lnTo>
                  <a:lnTo>
                    <a:pt x="161777" y="232845"/>
                  </a:lnTo>
                  <a:cubicBezTo>
                    <a:pt x="161777" y="226777"/>
                    <a:pt x="157220" y="222226"/>
                    <a:pt x="151904" y="222226"/>
                  </a:cubicBezTo>
                  <a:cubicBezTo>
                    <a:pt x="146587" y="222226"/>
                    <a:pt x="142030" y="226777"/>
                    <a:pt x="142030" y="232845"/>
                  </a:cubicBezTo>
                  <a:lnTo>
                    <a:pt x="142030" y="263183"/>
                  </a:lnTo>
                  <a:lnTo>
                    <a:pt x="91142" y="263183"/>
                  </a:lnTo>
                  <a:cubicBezTo>
                    <a:pt x="85826" y="263183"/>
                    <a:pt x="81268" y="267733"/>
                    <a:pt x="81268" y="273042"/>
                  </a:cubicBezTo>
                  <a:cubicBezTo>
                    <a:pt x="81268" y="278352"/>
                    <a:pt x="85826" y="282902"/>
                    <a:pt x="91142" y="282902"/>
                  </a:cubicBezTo>
                  <a:lnTo>
                    <a:pt x="142030" y="282902"/>
                  </a:lnTo>
                  <a:lnTo>
                    <a:pt x="142030" y="364057"/>
                  </a:lnTo>
                  <a:lnTo>
                    <a:pt x="91142" y="364057"/>
                  </a:lnTo>
                  <a:cubicBezTo>
                    <a:pt x="85826" y="364057"/>
                    <a:pt x="81268" y="368607"/>
                    <a:pt x="81268" y="373916"/>
                  </a:cubicBezTo>
                  <a:cubicBezTo>
                    <a:pt x="81268" y="379984"/>
                    <a:pt x="85826" y="384535"/>
                    <a:pt x="91142" y="384535"/>
                  </a:cubicBezTo>
                  <a:lnTo>
                    <a:pt x="142030" y="384535"/>
                  </a:lnTo>
                  <a:lnTo>
                    <a:pt x="142030" y="464931"/>
                  </a:lnTo>
                  <a:lnTo>
                    <a:pt x="91142" y="464931"/>
                  </a:lnTo>
                  <a:cubicBezTo>
                    <a:pt x="85826" y="464931"/>
                    <a:pt x="81268" y="469481"/>
                    <a:pt x="81268" y="475549"/>
                  </a:cubicBezTo>
                  <a:cubicBezTo>
                    <a:pt x="81268" y="480858"/>
                    <a:pt x="85826" y="485409"/>
                    <a:pt x="91142" y="485409"/>
                  </a:cubicBezTo>
                  <a:lnTo>
                    <a:pt x="142030" y="485409"/>
                  </a:lnTo>
                  <a:lnTo>
                    <a:pt x="142030" y="515747"/>
                  </a:lnTo>
                  <a:cubicBezTo>
                    <a:pt x="142030" y="521056"/>
                    <a:pt x="146587" y="525607"/>
                    <a:pt x="151904" y="525607"/>
                  </a:cubicBezTo>
                  <a:cubicBezTo>
                    <a:pt x="157220" y="525607"/>
                    <a:pt x="161777" y="521056"/>
                    <a:pt x="161777" y="515747"/>
                  </a:cubicBezTo>
                  <a:lnTo>
                    <a:pt x="161777" y="485409"/>
                  </a:lnTo>
                  <a:lnTo>
                    <a:pt x="425330" y="485409"/>
                  </a:lnTo>
                  <a:lnTo>
                    <a:pt x="425330" y="525607"/>
                  </a:lnTo>
                  <a:cubicBezTo>
                    <a:pt x="425330" y="531674"/>
                    <a:pt x="429887" y="536225"/>
                    <a:pt x="435204" y="536225"/>
                  </a:cubicBezTo>
                  <a:cubicBezTo>
                    <a:pt x="441280" y="536225"/>
                    <a:pt x="445837" y="531674"/>
                    <a:pt x="445837" y="525607"/>
                  </a:cubicBezTo>
                  <a:lnTo>
                    <a:pt x="445837" y="485409"/>
                  </a:lnTo>
                  <a:lnTo>
                    <a:pt x="516472" y="485409"/>
                  </a:lnTo>
                  <a:cubicBezTo>
                    <a:pt x="521789" y="485409"/>
                    <a:pt x="526346" y="480858"/>
                    <a:pt x="526346" y="475549"/>
                  </a:cubicBezTo>
                  <a:cubicBezTo>
                    <a:pt x="526346" y="469481"/>
                    <a:pt x="521789" y="464931"/>
                    <a:pt x="516472" y="464931"/>
                  </a:cubicBezTo>
                  <a:lnTo>
                    <a:pt x="445837" y="464931"/>
                  </a:lnTo>
                  <a:lnTo>
                    <a:pt x="445837" y="384535"/>
                  </a:lnTo>
                  <a:lnTo>
                    <a:pt x="516472" y="384535"/>
                  </a:lnTo>
                  <a:cubicBezTo>
                    <a:pt x="521789" y="384535"/>
                    <a:pt x="526346" y="379984"/>
                    <a:pt x="526346" y="373916"/>
                  </a:cubicBezTo>
                  <a:cubicBezTo>
                    <a:pt x="526346" y="368607"/>
                    <a:pt x="521789" y="364057"/>
                    <a:pt x="516472" y="364057"/>
                  </a:cubicBezTo>
                  <a:lnTo>
                    <a:pt x="445837" y="364057"/>
                  </a:lnTo>
                  <a:lnTo>
                    <a:pt x="445837" y="333719"/>
                  </a:lnTo>
                  <a:cubicBezTo>
                    <a:pt x="445837" y="328409"/>
                    <a:pt x="441280" y="323859"/>
                    <a:pt x="435204" y="323859"/>
                  </a:cubicBezTo>
                  <a:cubicBezTo>
                    <a:pt x="429887" y="323859"/>
                    <a:pt x="425330" y="328409"/>
                    <a:pt x="425330" y="333719"/>
                  </a:cubicBezTo>
                  <a:lnTo>
                    <a:pt x="425330" y="364057"/>
                  </a:lnTo>
                  <a:lnTo>
                    <a:pt x="388113" y="364057"/>
                  </a:lnTo>
                  <a:cubicBezTo>
                    <a:pt x="397228" y="343578"/>
                    <a:pt x="405582" y="318550"/>
                    <a:pt x="411659" y="291245"/>
                  </a:cubicBezTo>
                  <a:cubicBezTo>
                    <a:pt x="411659" y="288211"/>
                    <a:pt x="412418" y="285936"/>
                    <a:pt x="413178" y="282902"/>
                  </a:cubicBezTo>
                  <a:lnTo>
                    <a:pt x="516472" y="282902"/>
                  </a:lnTo>
                  <a:cubicBezTo>
                    <a:pt x="521789" y="282902"/>
                    <a:pt x="526346" y="278352"/>
                    <a:pt x="526346" y="273042"/>
                  </a:cubicBezTo>
                  <a:cubicBezTo>
                    <a:pt x="526346" y="267733"/>
                    <a:pt x="521789" y="263183"/>
                    <a:pt x="516472" y="263183"/>
                  </a:cubicBezTo>
                  <a:lnTo>
                    <a:pt x="414697" y="263183"/>
                  </a:lnTo>
                  <a:cubicBezTo>
                    <a:pt x="415456" y="254840"/>
                    <a:pt x="414697" y="246497"/>
                    <a:pt x="413937" y="238912"/>
                  </a:cubicBezTo>
                  <a:cubicBezTo>
                    <a:pt x="407101" y="188096"/>
                    <a:pt x="375961" y="161550"/>
                    <a:pt x="323554" y="161550"/>
                  </a:cubicBezTo>
                  <a:close/>
                  <a:moveTo>
                    <a:pt x="252986" y="50814"/>
                  </a:moveTo>
                  <a:cubicBezTo>
                    <a:pt x="242353" y="50814"/>
                    <a:pt x="233239" y="59914"/>
                    <a:pt x="233239" y="70531"/>
                  </a:cubicBezTo>
                  <a:cubicBezTo>
                    <a:pt x="233239" y="81907"/>
                    <a:pt x="242353" y="91007"/>
                    <a:pt x="252986" y="91007"/>
                  </a:cubicBezTo>
                  <a:cubicBezTo>
                    <a:pt x="264378" y="91007"/>
                    <a:pt x="273492" y="81907"/>
                    <a:pt x="273492" y="70531"/>
                  </a:cubicBezTo>
                  <a:cubicBezTo>
                    <a:pt x="273492" y="59914"/>
                    <a:pt x="264378" y="50814"/>
                    <a:pt x="252986" y="50814"/>
                  </a:cubicBezTo>
                  <a:close/>
                  <a:moveTo>
                    <a:pt x="161728" y="50814"/>
                  </a:moveTo>
                  <a:cubicBezTo>
                    <a:pt x="151095" y="50814"/>
                    <a:pt x="141981" y="59914"/>
                    <a:pt x="141981" y="70531"/>
                  </a:cubicBezTo>
                  <a:cubicBezTo>
                    <a:pt x="141981" y="81907"/>
                    <a:pt x="151095" y="91007"/>
                    <a:pt x="161728" y="91007"/>
                  </a:cubicBezTo>
                  <a:cubicBezTo>
                    <a:pt x="173120" y="91007"/>
                    <a:pt x="182234" y="81907"/>
                    <a:pt x="182234" y="70531"/>
                  </a:cubicBezTo>
                  <a:cubicBezTo>
                    <a:pt x="182234" y="59914"/>
                    <a:pt x="173120" y="50814"/>
                    <a:pt x="161728" y="50814"/>
                  </a:cubicBezTo>
                  <a:close/>
                  <a:moveTo>
                    <a:pt x="70592" y="50814"/>
                  </a:moveTo>
                  <a:cubicBezTo>
                    <a:pt x="59959" y="50814"/>
                    <a:pt x="50845" y="59914"/>
                    <a:pt x="50845" y="70531"/>
                  </a:cubicBezTo>
                  <a:cubicBezTo>
                    <a:pt x="50845" y="81907"/>
                    <a:pt x="59959" y="91007"/>
                    <a:pt x="70592" y="91007"/>
                  </a:cubicBezTo>
                  <a:cubicBezTo>
                    <a:pt x="81984" y="91007"/>
                    <a:pt x="91098" y="81907"/>
                    <a:pt x="91098" y="70531"/>
                  </a:cubicBezTo>
                  <a:cubicBezTo>
                    <a:pt x="91098" y="59914"/>
                    <a:pt x="81984" y="50814"/>
                    <a:pt x="70592" y="50814"/>
                  </a:cubicBezTo>
                  <a:close/>
                  <a:moveTo>
                    <a:pt x="252986" y="30338"/>
                  </a:moveTo>
                  <a:cubicBezTo>
                    <a:pt x="275771" y="30338"/>
                    <a:pt x="293999" y="48539"/>
                    <a:pt x="293999" y="70531"/>
                  </a:cubicBezTo>
                  <a:cubicBezTo>
                    <a:pt x="293999" y="93282"/>
                    <a:pt x="275771" y="111483"/>
                    <a:pt x="252986" y="111483"/>
                  </a:cubicBezTo>
                  <a:cubicBezTo>
                    <a:pt x="230960" y="111483"/>
                    <a:pt x="212732" y="93282"/>
                    <a:pt x="212732" y="70531"/>
                  </a:cubicBezTo>
                  <a:cubicBezTo>
                    <a:pt x="212732" y="48539"/>
                    <a:pt x="230960" y="30338"/>
                    <a:pt x="252986" y="30338"/>
                  </a:cubicBezTo>
                  <a:close/>
                  <a:moveTo>
                    <a:pt x="161728" y="30338"/>
                  </a:moveTo>
                  <a:cubicBezTo>
                    <a:pt x="184513" y="30338"/>
                    <a:pt x="202741" y="48539"/>
                    <a:pt x="202741" y="70531"/>
                  </a:cubicBezTo>
                  <a:cubicBezTo>
                    <a:pt x="202741" y="93282"/>
                    <a:pt x="184513" y="111483"/>
                    <a:pt x="161728" y="111483"/>
                  </a:cubicBezTo>
                  <a:cubicBezTo>
                    <a:pt x="139702" y="111483"/>
                    <a:pt x="121474" y="93282"/>
                    <a:pt x="121474" y="70531"/>
                  </a:cubicBezTo>
                  <a:cubicBezTo>
                    <a:pt x="121474" y="48539"/>
                    <a:pt x="139702" y="30338"/>
                    <a:pt x="161728" y="30338"/>
                  </a:cubicBezTo>
                  <a:close/>
                  <a:moveTo>
                    <a:pt x="70592" y="30338"/>
                  </a:moveTo>
                  <a:cubicBezTo>
                    <a:pt x="93377" y="30338"/>
                    <a:pt x="111605" y="48539"/>
                    <a:pt x="111605" y="70531"/>
                  </a:cubicBezTo>
                  <a:cubicBezTo>
                    <a:pt x="111605" y="93282"/>
                    <a:pt x="93377" y="111483"/>
                    <a:pt x="70592" y="111483"/>
                  </a:cubicBezTo>
                  <a:cubicBezTo>
                    <a:pt x="48566" y="111483"/>
                    <a:pt x="30338" y="93282"/>
                    <a:pt x="30338" y="70531"/>
                  </a:cubicBezTo>
                  <a:cubicBezTo>
                    <a:pt x="30338" y="48539"/>
                    <a:pt x="48566" y="30338"/>
                    <a:pt x="70592" y="30338"/>
                  </a:cubicBezTo>
                  <a:close/>
                  <a:moveTo>
                    <a:pt x="20507" y="20478"/>
                  </a:moveTo>
                  <a:lnTo>
                    <a:pt x="20507" y="121352"/>
                  </a:lnTo>
                  <a:lnTo>
                    <a:pt x="587107" y="121352"/>
                  </a:lnTo>
                  <a:lnTo>
                    <a:pt x="587107" y="20478"/>
                  </a:lnTo>
                  <a:close/>
                  <a:moveTo>
                    <a:pt x="0" y="0"/>
                  </a:moveTo>
                  <a:lnTo>
                    <a:pt x="607614" y="0"/>
                  </a:lnTo>
                  <a:lnTo>
                    <a:pt x="607614" y="121352"/>
                  </a:lnTo>
                  <a:lnTo>
                    <a:pt x="607614" y="141830"/>
                  </a:lnTo>
                  <a:lnTo>
                    <a:pt x="607614" y="606761"/>
                  </a:lnTo>
                  <a:lnTo>
                    <a:pt x="0" y="606761"/>
                  </a:lnTo>
                  <a:lnTo>
                    <a:pt x="0" y="141830"/>
                  </a:lnTo>
                  <a:lnTo>
                    <a:pt x="0" y="12135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zh-CN" altLang="en-US" dirty="0">
                <a:cs typeface="+mn-ea"/>
                <a:sym typeface="+mn-lt"/>
              </a:endParaRPr>
            </a:p>
          </p:txBody>
        </p:sp>
      </p:grpSp>
      <p:grpSp>
        <p:nvGrpSpPr>
          <p:cNvPr id="36" name="ïṣḷiďê"/>
          <p:cNvGrpSpPr/>
          <p:nvPr/>
        </p:nvGrpSpPr>
        <p:grpSpPr>
          <a:xfrm>
            <a:off x="5660317" y="5049514"/>
            <a:ext cx="637540" cy="637540"/>
            <a:chOff x="5624132" y="5110868"/>
            <a:chExt cx="712143" cy="712143"/>
          </a:xfrm>
          <a:solidFill>
            <a:srgbClr val="437F7F"/>
          </a:solidFill>
        </p:grpSpPr>
        <p:sp>
          <p:nvSpPr>
            <p:cNvPr id="37" name="iṡlîdé"/>
            <p:cNvSpPr/>
            <p:nvPr/>
          </p:nvSpPr>
          <p:spPr>
            <a:xfrm>
              <a:off x="5624132" y="5110868"/>
              <a:ext cx="712143" cy="712143"/>
            </a:xfrm>
            <a:prstGeom prst="ellipse">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solidFill>
                  <a:schemeClr val="lt1"/>
                </a:solidFill>
                <a:cs typeface="+mn-ea"/>
                <a:sym typeface="+mn-lt"/>
              </a:endParaRPr>
            </a:p>
          </p:txBody>
        </p:sp>
        <p:sp>
          <p:nvSpPr>
            <p:cNvPr id="38" name="i$1íḋe"/>
            <p:cNvSpPr/>
            <p:nvPr/>
          </p:nvSpPr>
          <p:spPr bwMode="auto">
            <a:xfrm>
              <a:off x="5754251" y="5241331"/>
              <a:ext cx="451902" cy="451213"/>
            </a:xfrm>
            <a:custGeom>
              <a:avLst/>
              <a:gdLst>
                <a:gd name="connsiteX0" fmla="*/ 369911 w 602276"/>
                <a:gd name="connsiteY0" fmla="*/ 288679 h 601359"/>
                <a:gd name="connsiteX1" fmla="*/ 353291 w 602276"/>
                <a:gd name="connsiteY1" fmla="*/ 321381 h 601359"/>
                <a:gd name="connsiteX2" fmla="*/ 369911 w 602276"/>
                <a:gd name="connsiteY2" fmla="*/ 321381 h 601359"/>
                <a:gd name="connsiteX3" fmla="*/ 384432 w 602276"/>
                <a:gd name="connsiteY3" fmla="*/ 193632 h 601359"/>
                <a:gd name="connsiteX4" fmla="*/ 405569 w 602276"/>
                <a:gd name="connsiteY4" fmla="*/ 213447 h 601359"/>
                <a:gd name="connsiteX5" fmla="*/ 403794 w 602276"/>
                <a:gd name="connsiteY5" fmla="*/ 221663 h 601359"/>
                <a:gd name="connsiteX6" fmla="*/ 403472 w 602276"/>
                <a:gd name="connsiteY6" fmla="*/ 222629 h 601359"/>
                <a:gd name="connsiteX7" fmla="*/ 380560 w 602276"/>
                <a:gd name="connsiteY7" fmla="*/ 267736 h 601359"/>
                <a:gd name="connsiteX8" fmla="*/ 391370 w 602276"/>
                <a:gd name="connsiteY8" fmla="*/ 265320 h 601359"/>
                <a:gd name="connsiteX9" fmla="*/ 412830 w 602276"/>
                <a:gd name="connsiteY9" fmla="*/ 284651 h 601359"/>
                <a:gd name="connsiteX10" fmla="*/ 412830 w 602276"/>
                <a:gd name="connsiteY10" fmla="*/ 321381 h 601359"/>
                <a:gd name="connsiteX11" fmla="*/ 414121 w 602276"/>
                <a:gd name="connsiteY11" fmla="*/ 321381 h 601359"/>
                <a:gd name="connsiteX12" fmla="*/ 433483 w 602276"/>
                <a:gd name="connsiteY12" fmla="*/ 342323 h 601359"/>
                <a:gd name="connsiteX13" fmla="*/ 414121 w 602276"/>
                <a:gd name="connsiteY13" fmla="*/ 363427 h 601359"/>
                <a:gd name="connsiteX14" fmla="*/ 412830 w 602276"/>
                <a:gd name="connsiteY14" fmla="*/ 363427 h 601359"/>
                <a:gd name="connsiteX15" fmla="*/ 412830 w 602276"/>
                <a:gd name="connsiteY15" fmla="*/ 388236 h 601359"/>
                <a:gd name="connsiteX16" fmla="*/ 391370 w 602276"/>
                <a:gd name="connsiteY16" fmla="*/ 407728 h 601359"/>
                <a:gd name="connsiteX17" fmla="*/ 369911 w 602276"/>
                <a:gd name="connsiteY17" fmla="*/ 388236 h 601359"/>
                <a:gd name="connsiteX18" fmla="*/ 369911 w 602276"/>
                <a:gd name="connsiteY18" fmla="*/ 363427 h 601359"/>
                <a:gd name="connsiteX19" fmla="*/ 317310 w 602276"/>
                <a:gd name="connsiteY19" fmla="*/ 363427 h 601359"/>
                <a:gd name="connsiteX20" fmla="*/ 297786 w 602276"/>
                <a:gd name="connsiteY20" fmla="*/ 343612 h 601359"/>
                <a:gd name="connsiteX21" fmla="*/ 300368 w 602276"/>
                <a:gd name="connsiteY21" fmla="*/ 332980 h 601359"/>
                <a:gd name="connsiteX22" fmla="*/ 364909 w 602276"/>
                <a:gd name="connsiteY22" fmla="*/ 205875 h 601359"/>
                <a:gd name="connsiteX23" fmla="*/ 384432 w 602276"/>
                <a:gd name="connsiteY23" fmla="*/ 193632 h 601359"/>
                <a:gd name="connsiteX24" fmla="*/ 234600 w 602276"/>
                <a:gd name="connsiteY24" fmla="*/ 193632 h 601359"/>
                <a:gd name="connsiteX25" fmla="*/ 298975 w 602276"/>
                <a:gd name="connsiteY25" fmla="*/ 255976 h 601359"/>
                <a:gd name="connsiteX26" fmla="*/ 242344 w 602276"/>
                <a:gd name="connsiteY26" fmla="*/ 333624 h 601359"/>
                <a:gd name="connsiteX27" fmla="*/ 212173 w 602276"/>
                <a:gd name="connsiteY27" fmla="*/ 363105 h 601359"/>
                <a:gd name="connsiteX28" fmla="*/ 212173 w 602276"/>
                <a:gd name="connsiteY28" fmla="*/ 366327 h 601359"/>
                <a:gd name="connsiteX29" fmla="*/ 281550 w 602276"/>
                <a:gd name="connsiteY29" fmla="*/ 366327 h 601359"/>
                <a:gd name="connsiteX30" fmla="*/ 300750 w 602276"/>
                <a:gd name="connsiteY30" fmla="*/ 386947 h 601359"/>
                <a:gd name="connsiteX31" fmla="*/ 281550 w 602276"/>
                <a:gd name="connsiteY31" fmla="*/ 407728 h 601359"/>
                <a:gd name="connsiteX32" fmla="*/ 189747 w 602276"/>
                <a:gd name="connsiteY32" fmla="*/ 407728 h 601359"/>
                <a:gd name="connsiteX33" fmla="*/ 168934 w 602276"/>
                <a:gd name="connsiteY33" fmla="*/ 388236 h 601359"/>
                <a:gd name="connsiteX34" fmla="*/ 168934 w 602276"/>
                <a:gd name="connsiteY34" fmla="*/ 363105 h 601359"/>
                <a:gd name="connsiteX35" fmla="*/ 217014 w 602276"/>
                <a:gd name="connsiteY35" fmla="*/ 300922 h 601359"/>
                <a:gd name="connsiteX36" fmla="*/ 256058 w 602276"/>
                <a:gd name="connsiteY36" fmla="*/ 256459 h 601359"/>
                <a:gd name="connsiteX37" fmla="*/ 234116 w 602276"/>
                <a:gd name="connsiteY37" fmla="*/ 235356 h 601359"/>
                <a:gd name="connsiteX38" fmla="*/ 215884 w 602276"/>
                <a:gd name="connsiteY38" fmla="*/ 252915 h 601359"/>
                <a:gd name="connsiteX39" fmla="*/ 193942 w 602276"/>
                <a:gd name="connsiteY39" fmla="*/ 272730 h 601359"/>
                <a:gd name="connsiteX40" fmla="*/ 173290 w 602276"/>
                <a:gd name="connsiteY40" fmla="*/ 249371 h 601359"/>
                <a:gd name="connsiteX41" fmla="*/ 234600 w 602276"/>
                <a:gd name="connsiteY41" fmla="*/ 193632 h 601359"/>
                <a:gd name="connsiteX42" fmla="*/ 301219 w 602276"/>
                <a:gd name="connsiteY42" fmla="*/ 64437 h 601359"/>
                <a:gd name="connsiteX43" fmla="*/ 64535 w 602276"/>
                <a:gd name="connsiteY43" fmla="*/ 300760 h 601359"/>
                <a:gd name="connsiteX44" fmla="*/ 301219 w 602276"/>
                <a:gd name="connsiteY44" fmla="*/ 536922 h 601359"/>
                <a:gd name="connsiteX45" fmla="*/ 537741 w 602276"/>
                <a:gd name="connsiteY45" fmla="*/ 300760 h 601359"/>
                <a:gd name="connsiteX46" fmla="*/ 301219 w 602276"/>
                <a:gd name="connsiteY46" fmla="*/ 64437 h 601359"/>
                <a:gd name="connsiteX47" fmla="*/ 301219 w 602276"/>
                <a:gd name="connsiteY47" fmla="*/ 0 h 601359"/>
                <a:gd name="connsiteX48" fmla="*/ 602276 w 602276"/>
                <a:gd name="connsiteY48" fmla="*/ 300760 h 601359"/>
                <a:gd name="connsiteX49" fmla="*/ 301219 w 602276"/>
                <a:gd name="connsiteY49" fmla="*/ 601359 h 601359"/>
                <a:gd name="connsiteX50" fmla="*/ 0 w 602276"/>
                <a:gd name="connsiteY50" fmla="*/ 300760 h 601359"/>
                <a:gd name="connsiteX51" fmla="*/ 301219 w 602276"/>
                <a:gd name="connsiteY51" fmla="*/ 0 h 601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2276" h="601359">
                  <a:moveTo>
                    <a:pt x="369911" y="288679"/>
                  </a:moveTo>
                  <a:lnTo>
                    <a:pt x="353291" y="321381"/>
                  </a:lnTo>
                  <a:lnTo>
                    <a:pt x="369911" y="321381"/>
                  </a:lnTo>
                  <a:close/>
                  <a:moveTo>
                    <a:pt x="384432" y="193632"/>
                  </a:moveTo>
                  <a:cubicBezTo>
                    <a:pt x="394436" y="193632"/>
                    <a:pt x="405569" y="201848"/>
                    <a:pt x="405569" y="213447"/>
                  </a:cubicBezTo>
                  <a:cubicBezTo>
                    <a:pt x="405569" y="216186"/>
                    <a:pt x="405085" y="218763"/>
                    <a:pt x="403794" y="221663"/>
                  </a:cubicBezTo>
                  <a:cubicBezTo>
                    <a:pt x="403794" y="221985"/>
                    <a:pt x="403633" y="222307"/>
                    <a:pt x="403472" y="222629"/>
                  </a:cubicBezTo>
                  <a:lnTo>
                    <a:pt x="380560" y="267736"/>
                  </a:lnTo>
                  <a:cubicBezTo>
                    <a:pt x="383625" y="266125"/>
                    <a:pt x="387337" y="265320"/>
                    <a:pt x="391370" y="265320"/>
                  </a:cubicBezTo>
                  <a:cubicBezTo>
                    <a:pt x="403633" y="265320"/>
                    <a:pt x="412830" y="273536"/>
                    <a:pt x="412830" y="284651"/>
                  </a:cubicBezTo>
                  <a:lnTo>
                    <a:pt x="412830" y="321381"/>
                  </a:lnTo>
                  <a:lnTo>
                    <a:pt x="414121" y="321381"/>
                  </a:lnTo>
                  <a:cubicBezTo>
                    <a:pt x="425093" y="321381"/>
                    <a:pt x="433483" y="330402"/>
                    <a:pt x="433483" y="342323"/>
                  </a:cubicBezTo>
                  <a:cubicBezTo>
                    <a:pt x="433483" y="354083"/>
                    <a:pt x="424932" y="363427"/>
                    <a:pt x="414121" y="363427"/>
                  </a:cubicBezTo>
                  <a:lnTo>
                    <a:pt x="412830" y="363427"/>
                  </a:lnTo>
                  <a:lnTo>
                    <a:pt x="412830" y="388236"/>
                  </a:lnTo>
                  <a:cubicBezTo>
                    <a:pt x="412830" y="399190"/>
                    <a:pt x="403310" y="407728"/>
                    <a:pt x="391370" y="407728"/>
                  </a:cubicBezTo>
                  <a:cubicBezTo>
                    <a:pt x="379108" y="407728"/>
                    <a:pt x="369911" y="399351"/>
                    <a:pt x="369911" y="388236"/>
                  </a:cubicBezTo>
                  <a:lnTo>
                    <a:pt x="369911" y="363427"/>
                  </a:lnTo>
                  <a:lnTo>
                    <a:pt x="317310" y="363427"/>
                  </a:lnTo>
                  <a:cubicBezTo>
                    <a:pt x="306177" y="363427"/>
                    <a:pt x="297786" y="354889"/>
                    <a:pt x="297786" y="343612"/>
                  </a:cubicBezTo>
                  <a:cubicBezTo>
                    <a:pt x="297786" y="339585"/>
                    <a:pt x="298593" y="336041"/>
                    <a:pt x="300368" y="332980"/>
                  </a:cubicBezTo>
                  <a:lnTo>
                    <a:pt x="364909" y="205875"/>
                  </a:lnTo>
                  <a:cubicBezTo>
                    <a:pt x="368781" y="198304"/>
                    <a:pt x="376042" y="193632"/>
                    <a:pt x="384432" y="193632"/>
                  </a:cubicBezTo>
                  <a:close/>
                  <a:moveTo>
                    <a:pt x="234600" y="193632"/>
                  </a:moveTo>
                  <a:cubicBezTo>
                    <a:pt x="271224" y="193632"/>
                    <a:pt x="298975" y="220535"/>
                    <a:pt x="298975" y="255976"/>
                  </a:cubicBezTo>
                  <a:cubicBezTo>
                    <a:pt x="298975" y="293672"/>
                    <a:pt x="267513" y="315743"/>
                    <a:pt x="242344" y="333624"/>
                  </a:cubicBezTo>
                  <a:cubicBezTo>
                    <a:pt x="227501" y="343934"/>
                    <a:pt x="212173" y="354728"/>
                    <a:pt x="212173" y="363105"/>
                  </a:cubicBezTo>
                  <a:lnTo>
                    <a:pt x="212173" y="366327"/>
                  </a:lnTo>
                  <a:lnTo>
                    <a:pt x="281550" y="366327"/>
                  </a:lnTo>
                  <a:cubicBezTo>
                    <a:pt x="292199" y="366327"/>
                    <a:pt x="300750" y="375509"/>
                    <a:pt x="300750" y="386947"/>
                  </a:cubicBezTo>
                  <a:cubicBezTo>
                    <a:pt x="300750" y="398385"/>
                    <a:pt x="292199" y="407728"/>
                    <a:pt x="281550" y="407728"/>
                  </a:cubicBezTo>
                  <a:lnTo>
                    <a:pt x="189747" y="407728"/>
                  </a:lnTo>
                  <a:cubicBezTo>
                    <a:pt x="179744" y="407728"/>
                    <a:pt x="168934" y="399834"/>
                    <a:pt x="168934" y="388236"/>
                  </a:cubicBezTo>
                  <a:lnTo>
                    <a:pt x="168934" y="363105"/>
                  </a:lnTo>
                  <a:cubicBezTo>
                    <a:pt x="168934" y="335396"/>
                    <a:pt x="193296" y="317837"/>
                    <a:pt x="217014" y="300922"/>
                  </a:cubicBezTo>
                  <a:cubicBezTo>
                    <a:pt x="237020" y="286423"/>
                    <a:pt x="256058" y="272730"/>
                    <a:pt x="256058" y="256459"/>
                  </a:cubicBezTo>
                  <a:cubicBezTo>
                    <a:pt x="256058" y="254365"/>
                    <a:pt x="255413" y="235356"/>
                    <a:pt x="234116" y="235356"/>
                  </a:cubicBezTo>
                  <a:cubicBezTo>
                    <a:pt x="215884" y="235356"/>
                    <a:pt x="215884" y="248566"/>
                    <a:pt x="215884" y="252915"/>
                  </a:cubicBezTo>
                  <a:cubicBezTo>
                    <a:pt x="215884" y="262742"/>
                    <a:pt x="207656" y="272730"/>
                    <a:pt x="193942" y="272730"/>
                  </a:cubicBezTo>
                  <a:cubicBezTo>
                    <a:pt x="183939" y="272730"/>
                    <a:pt x="173290" y="266608"/>
                    <a:pt x="173290" y="249371"/>
                  </a:cubicBezTo>
                  <a:cubicBezTo>
                    <a:pt x="173290" y="217635"/>
                    <a:pt x="199589" y="193632"/>
                    <a:pt x="234600" y="193632"/>
                  </a:cubicBezTo>
                  <a:close/>
                  <a:moveTo>
                    <a:pt x="301219" y="64437"/>
                  </a:moveTo>
                  <a:cubicBezTo>
                    <a:pt x="170696" y="64437"/>
                    <a:pt x="64535" y="170436"/>
                    <a:pt x="64535" y="300760"/>
                  </a:cubicBezTo>
                  <a:cubicBezTo>
                    <a:pt x="64535" y="430923"/>
                    <a:pt x="170696" y="536922"/>
                    <a:pt x="301219" y="536922"/>
                  </a:cubicBezTo>
                  <a:cubicBezTo>
                    <a:pt x="431580" y="536922"/>
                    <a:pt x="537741" y="430923"/>
                    <a:pt x="537741" y="300760"/>
                  </a:cubicBezTo>
                  <a:cubicBezTo>
                    <a:pt x="537741" y="170436"/>
                    <a:pt x="431580" y="64437"/>
                    <a:pt x="301219" y="64437"/>
                  </a:cubicBezTo>
                  <a:close/>
                  <a:moveTo>
                    <a:pt x="301219" y="0"/>
                  </a:moveTo>
                  <a:cubicBezTo>
                    <a:pt x="467236" y="0"/>
                    <a:pt x="602276" y="134834"/>
                    <a:pt x="602276" y="300760"/>
                  </a:cubicBezTo>
                  <a:cubicBezTo>
                    <a:pt x="602276" y="466525"/>
                    <a:pt x="467236" y="601359"/>
                    <a:pt x="301219" y="601359"/>
                  </a:cubicBezTo>
                  <a:cubicBezTo>
                    <a:pt x="135040" y="601359"/>
                    <a:pt x="0" y="466525"/>
                    <a:pt x="0" y="300760"/>
                  </a:cubicBezTo>
                  <a:cubicBezTo>
                    <a:pt x="0" y="134834"/>
                    <a:pt x="135040" y="0"/>
                    <a:pt x="301219" y="0"/>
                  </a:cubicBezTo>
                  <a:close/>
                </a:path>
              </a:pathLst>
            </a:custGeom>
            <a:solidFill>
              <a:schemeClr val="bg1"/>
            </a:solidFill>
            <a:ln>
              <a:noFill/>
            </a:ln>
          </p:spPr>
          <p:txBody>
            <a:bodyPr vert="horz" wrap="square" lIns="91440" tIns="45720" rIns="91440" bIns="45720" numCol="1" anchor="t" anchorCtr="0" compatLnSpc="1"/>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zh-CN" altLang="en-US" dirty="0">
                <a:cs typeface="+mn-ea"/>
                <a:sym typeface="+mn-lt"/>
              </a:endParaRPr>
            </a:p>
          </p:txBody>
        </p:sp>
      </p:grpSp>
      <p:sp>
        <p:nvSpPr>
          <p:cNvPr id="18" name="iSlíḓê"/>
          <p:cNvSpPr/>
          <p:nvPr/>
        </p:nvSpPr>
        <p:spPr>
          <a:xfrm>
            <a:off x="2827872" y="3609140"/>
            <a:ext cx="331741" cy="331741"/>
          </a:xfrm>
          <a:prstGeom prst="ellipse">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21" name="ïśļîḍe"/>
          <p:cNvGrpSpPr/>
          <p:nvPr/>
        </p:nvGrpSpPr>
        <p:grpSpPr>
          <a:xfrm>
            <a:off x="6379664" y="1607591"/>
            <a:ext cx="4559312" cy="1169667"/>
            <a:chOff x="719137" y="2442364"/>
            <a:chExt cx="5376847" cy="1306539"/>
          </a:xfrm>
        </p:grpSpPr>
        <p:sp>
          <p:nvSpPr>
            <p:cNvPr id="23" name="iŝliḑê"/>
            <p:cNvSpPr/>
            <p:nvPr/>
          </p:nvSpPr>
          <p:spPr bwMode="auto">
            <a:xfrm>
              <a:off x="719137" y="2884168"/>
              <a:ext cx="5376845" cy="86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indent="-171450">
                <a:lnSpc>
                  <a:spcPct val="150000"/>
                </a:lnSpc>
                <a:spcBef>
                  <a:spcPct val="0"/>
                </a:spcBef>
                <a:buFont typeface="Arial" panose="020B0604020202020204" pitchFamily="34" charset="0"/>
                <a:buChar char="•"/>
              </a:pPr>
              <a:r>
                <a:rPr lang="en-US" altLang="zh-CN" sz="1100" dirty="0">
                  <a:cs typeface="+mn-ea"/>
                  <a:sym typeface="+mn-lt"/>
                </a:rPr>
                <a:t>Copy paste fonts. Choose the only option to retain text.</a:t>
              </a:r>
              <a:endParaRPr lang="en-US" altLang="zh-CN" sz="1100" dirty="0">
                <a:cs typeface="+mn-ea"/>
                <a:sym typeface="+mn-lt"/>
              </a:endParaRPr>
            </a:p>
            <a:p>
              <a:pPr marL="171450" indent="-171450">
                <a:lnSpc>
                  <a:spcPct val="150000"/>
                </a:lnSpc>
                <a:spcBef>
                  <a:spcPct val="0"/>
                </a:spcBef>
                <a:buFont typeface="Arial" panose="020B0604020202020204" pitchFamily="34" charset="0"/>
                <a:buChar char="•"/>
              </a:pPr>
              <a:r>
                <a:rPr lang="en-US" altLang="zh-CN" sz="1100" dirty="0">
                  <a:cs typeface="+mn-ea"/>
                  <a:sym typeface="+mn-lt"/>
                </a:rPr>
                <a:t>……</a:t>
              </a:r>
              <a:endParaRPr lang="en-US" altLang="zh-CN" sz="1100" dirty="0">
                <a:cs typeface="+mn-ea"/>
                <a:sym typeface="+mn-lt"/>
              </a:endParaRPr>
            </a:p>
          </p:txBody>
        </p:sp>
        <p:sp>
          <p:nvSpPr>
            <p:cNvPr id="24" name="ïslíḓê"/>
            <p:cNvSpPr txBox="1"/>
            <p:nvPr/>
          </p:nvSpPr>
          <p:spPr bwMode="auto">
            <a:xfrm>
              <a:off x="719137" y="2442364"/>
              <a:ext cx="5376847" cy="44180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normAutofit lnSpcReduction="1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spcBef>
                  <a:spcPct val="0"/>
                </a:spcBef>
              </a:pPr>
              <a:r>
                <a:rPr lang="zh-CN" altLang="en-US" sz="2000" dirty="0">
                  <a:cs typeface="+mn-ea"/>
                  <a:sym typeface="+mn-lt"/>
                </a:rPr>
                <a:t>添加标题</a:t>
              </a:r>
              <a:endParaRPr lang="zh-CN" altLang="en-US" sz="2000" dirty="0">
                <a:cs typeface="+mn-ea"/>
                <a:sym typeface="+mn-lt"/>
              </a:endParaRPr>
            </a:p>
          </p:txBody>
        </p:sp>
      </p:grpSp>
      <p:grpSp>
        <p:nvGrpSpPr>
          <p:cNvPr id="25" name="ïṥļíḑê"/>
          <p:cNvGrpSpPr/>
          <p:nvPr/>
        </p:nvGrpSpPr>
        <p:grpSpPr>
          <a:xfrm>
            <a:off x="7102842" y="3190176"/>
            <a:ext cx="3836134" cy="1169667"/>
            <a:chOff x="719137" y="2442364"/>
            <a:chExt cx="5376847" cy="1306539"/>
          </a:xfrm>
        </p:grpSpPr>
        <p:sp>
          <p:nvSpPr>
            <p:cNvPr id="39" name="ïṣlîḍè"/>
            <p:cNvSpPr/>
            <p:nvPr/>
          </p:nvSpPr>
          <p:spPr bwMode="auto">
            <a:xfrm>
              <a:off x="719137" y="2884168"/>
              <a:ext cx="5376845" cy="86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indent="-171450">
                <a:lnSpc>
                  <a:spcPct val="150000"/>
                </a:lnSpc>
                <a:spcBef>
                  <a:spcPct val="0"/>
                </a:spcBef>
                <a:buFont typeface="Arial" panose="020B0604020202020204" pitchFamily="34" charset="0"/>
                <a:buChar char="•"/>
              </a:pPr>
              <a:r>
                <a:rPr lang="en-US" altLang="zh-CN" sz="1100" dirty="0">
                  <a:cs typeface="+mn-ea"/>
                  <a:sym typeface="+mn-lt"/>
                </a:rPr>
                <a:t>Copy paste fonts. Choose the only option to retain text.</a:t>
              </a:r>
              <a:endParaRPr lang="en-US" altLang="zh-CN" sz="1100" dirty="0">
                <a:cs typeface="+mn-ea"/>
                <a:sym typeface="+mn-lt"/>
              </a:endParaRPr>
            </a:p>
            <a:p>
              <a:pPr marL="171450" indent="-171450">
                <a:lnSpc>
                  <a:spcPct val="150000"/>
                </a:lnSpc>
                <a:spcBef>
                  <a:spcPct val="0"/>
                </a:spcBef>
                <a:buFont typeface="Arial" panose="020B0604020202020204" pitchFamily="34" charset="0"/>
                <a:buChar char="•"/>
              </a:pPr>
              <a:r>
                <a:rPr lang="en-US" altLang="zh-CN" sz="1100" dirty="0">
                  <a:cs typeface="+mn-ea"/>
                  <a:sym typeface="+mn-lt"/>
                </a:rPr>
                <a:t>……</a:t>
              </a:r>
              <a:endParaRPr lang="en-US" altLang="zh-CN" sz="1100" dirty="0">
                <a:cs typeface="+mn-ea"/>
                <a:sym typeface="+mn-lt"/>
              </a:endParaRPr>
            </a:p>
          </p:txBody>
        </p:sp>
        <p:sp>
          <p:nvSpPr>
            <p:cNvPr id="40" name="íṧ1ïdé"/>
            <p:cNvSpPr txBox="1"/>
            <p:nvPr/>
          </p:nvSpPr>
          <p:spPr bwMode="auto">
            <a:xfrm>
              <a:off x="719137" y="2442364"/>
              <a:ext cx="5376847" cy="44180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normAutofit lnSpcReduction="1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spcBef>
                  <a:spcPct val="0"/>
                </a:spcBef>
              </a:pPr>
              <a:r>
                <a:rPr lang="zh-CN" altLang="en-US" sz="2000" dirty="0">
                  <a:cs typeface="+mn-ea"/>
                  <a:sym typeface="+mn-lt"/>
                </a:rPr>
                <a:t>添加标题</a:t>
              </a:r>
              <a:endParaRPr lang="zh-CN" altLang="en-US" sz="2000" dirty="0">
                <a:cs typeface="+mn-ea"/>
                <a:sym typeface="+mn-lt"/>
              </a:endParaRPr>
            </a:p>
          </p:txBody>
        </p:sp>
      </p:grpSp>
      <p:grpSp>
        <p:nvGrpSpPr>
          <p:cNvPr id="41" name="íṥliḍè"/>
          <p:cNvGrpSpPr/>
          <p:nvPr/>
        </p:nvGrpSpPr>
        <p:grpSpPr>
          <a:xfrm>
            <a:off x="6379664" y="4834007"/>
            <a:ext cx="4559312" cy="1140074"/>
            <a:chOff x="719137" y="2442364"/>
            <a:chExt cx="5376847" cy="1273483"/>
          </a:xfrm>
        </p:grpSpPr>
        <p:sp>
          <p:nvSpPr>
            <p:cNvPr id="42" name="ïṡliḑê"/>
            <p:cNvSpPr/>
            <p:nvPr/>
          </p:nvSpPr>
          <p:spPr bwMode="auto">
            <a:xfrm>
              <a:off x="719137" y="2884169"/>
              <a:ext cx="5376845" cy="831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indent="-171450">
                <a:lnSpc>
                  <a:spcPct val="150000"/>
                </a:lnSpc>
                <a:spcBef>
                  <a:spcPct val="0"/>
                </a:spcBef>
                <a:buFont typeface="Arial" panose="020B0604020202020204" pitchFamily="34" charset="0"/>
                <a:buChar char="•"/>
              </a:pPr>
              <a:r>
                <a:rPr lang="en-US" altLang="zh-CN" sz="1100" dirty="0">
                  <a:cs typeface="+mn-ea"/>
                  <a:sym typeface="+mn-lt"/>
                </a:rPr>
                <a:t>Copy paste fonts. Choose the only option to retain text.</a:t>
              </a:r>
              <a:endParaRPr lang="en-US" altLang="zh-CN" sz="1100" dirty="0">
                <a:cs typeface="+mn-ea"/>
                <a:sym typeface="+mn-lt"/>
              </a:endParaRPr>
            </a:p>
            <a:p>
              <a:pPr marL="171450" indent="-171450">
                <a:lnSpc>
                  <a:spcPct val="150000"/>
                </a:lnSpc>
                <a:spcBef>
                  <a:spcPct val="0"/>
                </a:spcBef>
                <a:buFont typeface="Arial" panose="020B0604020202020204" pitchFamily="34" charset="0"/>
                <a:buChar char="•"/>
              </a:pPr>
              <a:r>
                <a:rPr lang="en-US" altLang="zh-CN" sz="1100" dirty="0">
                  <a:cs typeface="+mn-ea"/>
                  <a:sym typeface="+mn-lt"/>
                </a:rPr>
                <a:t>……</a:t>
              </a:r>
              <a:endParaRPr lang="en-US" altLang="zh-CN" sz="1100" dirty="0">
                <a:cs typeface="+mn-ea"/>
                <a:sym typeface="+mn-lt"/>
              </a:endParaRPr>
            </a:p>
          </p:txBody>
        </p:sp>
        <p:sp>
          <p:nvSpPr>
            <p:cNvPr id="43" name="îşļíḋe"/>
            <p:cNvSpPr txBox="1"/>
            <p:nvPr/>
          </p:nvSpPr>
          <p:spPr bwMode="auto">
            <a:xfrm>
              <a:off x="719137" y="2442364"/>
              <a:ext cx="5376847" cy="44180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normAutofit lnSpcReduction="1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spcBef>
                  <a:spcPct val="0"/>
                </a:spcBef>
              </a:pPr>
              <a:r>
                <a:rPr lang="zh-CN" altLang="en-US" sz="2000" dirty="0">
                  <a:cs typeface="+mn-ea"/>
                  <a:sym typeface="+mn-lt"/>
                </a:rPr>
                <a:t>添加标题</a:t>
              </a:r>
              <a:endParaRPr lang="zh-CN" altLang="en-US" sz="2000" dirty="0">
                <a:cs typeface="+mn-ea"/>
                <a:sym typeface="+mn-lt"/>
              </a:endParaRPr>
            </a:p>
          </p:txBody>
        </p:sp>
      </p:grpSp>
      <p:cxnSp>
        <p:nvCxnSpPr>
          <p:cNvPr id="19" name="直接连接符 18"/>
          <p:cNvCxnSpPr/>
          <p:nvPr/>
        </p:nvCxnSpPr>
        <p:spPr>
          <a:xfrm>
            <a:off x="7102842" y="2777258"/>
            <a:ext cx="3836132" cy="0"/>
          </a:xfrm>
          <a:prstGeom prst="line">
            <a:avLst/>
          </a:prstGeom>
          <a:ln w="3175" cap="rnd">
            <a:solidFill>
              <a:schemeClr val="bg1">
                <a:lumMod val="75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7102842" y="4510697"/>
            <a:ext cx="3836132" cy="0"/>
          </a:xfrm>
          <a:prstGeom prst="line">
            <a:avLst/>
          </a:prstGeom>
          <a:ln w="3175" cap="rnd">
            <a:solidFill>
              <a:schemeClr val="bg1">
                <a:lumMod val="75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1000" fill="hold"/>
                                        <p:tgtEl>
                                          <p:spTgt spid="16"/>
                                        </p:tgtEl>
                                        <p:attrNameLst>
                                          <p:attrName>ppt_x</p:attrName>
                                        </p:attrNameLst>
                                      </p:cBhvr>
                                      <p:tavLst>
                                        <p:tav tm="0">
                                          <p:val>
                                            <p:strVal val="0-#ppt_w/2"/>
                                          </p:val>
                                        </p:tav>
                                        <p:tav tm="100000">
                                          <p:val>
                                            <p:strVal val="#ppt_x"/>
                                          </p:val>
                                        </p:tav>
                                      </p:tavLst>
                                    </p:anim>
                                    <p:anim calcmode="lin" valueType="num">
                                      <p:cBhvr additive="base">
                                        <p:cTn id="13" dur="1000" fill="hold"/>
                                        <p:tgtEl>
                                          <p:spTgt spid="16"/>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0"/>
                                  </p:stCondLst>
                                  <p:childTnLst>
                                    <p:set>
                                      <p:cBhvr>
                                        <p:cTn id="15" dur="1" fill="hold">
                                          <p:stCondLst>
                                            <p:cond delay="0"/>
                                          </p:stCondLst>
                                        </p:cTn>
                                        <p:tgtEl>
                                          <p:spTgt spid="33"/>
                                        </p:tgtEl>
                                        <p:attrNameLst>
                                          <p:attrName>style.visibility</p:attrName>
                                        </p:attrNameLst>
                                      </p:cBhvr>
                                      <p:to>
                                        <p:strVal val="visible"/>
                                      </p:to>
                                    </p:set>
                                    <p:anim calcmode="lin" valueType="num">
                                      <p:cBhvr additive="base">
                                        <p:cTn id="16" dur="1000" fill="hold"/>
                                        <p:tgtEl>
                                          <p:spTgt spid="33"/>
                                        </p:tgtEl>
                                        <p:attrNameLst>
                                          <p:attrName>ppt_x</p:attrName>
                                        </p:attrNameLst>
                                      </p:cBhvr>
                                      <p:tavLst>
                                        <p:tav tm="0">
                                          <p:val>
                                            <p:strVal val="0-#ppt_w/2"/>
                                          </p:val>
                                        </p:tav>
                                        <p:tav tm="100000">
                                          <p:val>
                                            <p:strVal val="#ppt_x"/>
                                          </p:val>
                                        </p:tav>
                                      </p:tavLst>
                                    </p:anim>
                                    <p:anim calcmode="lin" valueType="num">
                                      <p:cBhvr additive="base">
                                        <p:cTn id="17" dur="1000" fill="hold"/>
                                        <p:tgtEl>
                                          <p:spTgt spid="33"/>
                                        </p:tgtEl>
                                        <p:attrNameLst>
                                          <p:attrName>ppt_y</p:attrName>
                                        </p:attrNameLst>
                                      </p:cBhvr>
                                      <p:tavLst>
                                        <p:tav tm="0">
                                          <p:val>
                                            <p:strVal val="#ppt_y"/>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36"/>
                                        </p:tgtEl>
                                        <p:attrNameLst>
                                          <p:attrName>style.visibility</p:attrName>
                                        </p:attrNameLst>
                                      </p:cBhvr>
                                      <p:to>
                                        <p:strVal val="visible"/>
                                      </p:to>
                                    </p:set>
                                    <p:anim calcmode="lin" valueType="num">
                                      <p:cBhvr additive="base">
                                        <p:cTn id="20" dur="1000" fill="hold"/>
                                        <p:tgtEl>
                                          <p:spTgt spid="36"/>
                                        </p:tgtEl>
                                        <p:attrNameLst>
                                          <p:attrName>ppt_x</p:attrName>
                                        </p:attrNameLst>
                                      </p:cBhvr>
                                      <p:tavLst>
                                        <p:tav tm="0">
                                          <p:val>
                                            <p:strVal val="0-#ppt_w/2"/>
                                          </p:val>
                                        </p:tav>
                                        <p:tav tm="100000">
                                          <p:val>
                                            <p:strVal val="#ppt_x"/>
                                          </p:val>
                                        </p:tav>
                                      </p:tavLst>
                                    </p:anim>
                                    <p:anim calcmode="lin" valueType="num">
                                      <p:cBhvr additive="base">
                                        <p:cTn id="21" dur="1000" fill="hold"/>
                                        <p:tgtEl>
                                          <p:spTgt spid="36"/>
                                        </p:tgtEl>
                                        <p:attrNameLst>
                                          <p:attrName>ppt_y</p:attrName>
                                        </p:attrNameLst>
                                      </p:cBhvr>
                                      <p:tavLst>
                                        <p:tav tm="0">
                                          <p:val>
                                            <p:strVal val="#ppt_y"/>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additive="base">
                                        <p:cTn id="24" dur="1000" fill="hold"/>
                                        <p:tgtEl>
                                          <p:spTgt spid="21"/>
                                        </p:tgtEl>
                                        <p:attrNameLst>
                                          <p:attrName>ppt_x</p:attrName>
                                        </p:attrNameLst>
                                      </p:cBhvr>
                                      <p:tavLst>
                                        <p:tav tm="0">
                                          <p:val>
                                            <p:strVal val="0-#ppt_w/2"/>
                                          </p:val>
                                        </p:tav>
                                        <p:tav tm="100000">
                                          <p:val>
                                            <p:strVal val="#ppt_x"/>
                                          </p:val>
                                        </p:tav>
                                      </p:tavLst>
                                    </p:anim>
                                    <p:anim calcmode="lin" valueType="num">
                                      <p:cBhvr additive="base">
                                        <p:cTn id="25" dur="1000" fill="hold"/>
                                        <p:tgtEl>
                                          <p:spTgt spid="21"/>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25"/>
                                        </p:tgtEl>
                                        <p:attrNameLst>
                                          <p:attrName>style.visibility</p:attrName>
                                        </p:attrNameLst>
                                      </p:cBhvr>
                                      <p:to>
                                        <p:strVal val="visible"/>
                                      </p:to>
                                    </p:set>
                                    <p:anim calcmode="lin" valueType="num">
                                      <p:cBhvr additive="base">
                                        <p:cTn id="28" dur="1000" fill="hold"/>
                                        <p:tgtEl>
                                          <p:spTgt spid="25"/>
                                        </p:tgtEl>
                                        <p:attrNameLst>
                                          <p:attrName>ppt_x</p:attrName>
                                        </p:attrNameLst>
                                      </p:cBhvr>
                                      <p:tavLst>
                                        <p:tav tm="0">
                                          <p:val>
                                            <p:strVal val="0-#ppt_w/2"/>
                                          </p:val>
                                        </p:tav>
                                        <p:tav tm="100000">
                                          <p:val>
                                            <p:strVal val="#ppt_x"/>
                                          </p:val>
                                        </p:tav>
                                      </p:tavLst>
                                    </p:anim>
                                    <p:anim calcmode="lin" valueType="num">
                                      <p:cBhvr additive="base">
                                        <p:cTn id="29" dur="1000" fill="hold"/>
                                        <p:tgtEl>
                                          <p:spTgt spid="25"/>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41"/>
                                        </p:tgtEl>
                                        <p:attrNameLst>
                                          <p:attrName>style.visibility</p:attrName>
                                        </p:attrNameLst>
                                      </p:cBhvr>
                                      <p:to>
                                        <p:strVal val="visible"/>
                                      </p:to>
                                    </p:set>
                                    <p:anim calcmode="lin" valueType="num">
                                      <p:cBhvr additive="base">
                                        <p:cTn id="32" dur="1000" fill="hold"/>
                                        <p:tgtEl>
                                          <p:spTgt spid="41"/>
                                        </p:tgtEl>
                                        <p:attrNameLst>
                                          <p:attrName>ppt_x</p:attrName>
                                        </p:attrNameLst>
                                      </p:cBhvr>
                                      <p:tavLst>
                                        <p:tav tm="0">
                                          <p:val>
                                            <p:strVal val="0-#ppt_w/2"/>
                                          </p:val>
                                        </p:tav>
                                        <p:tav tm="100000">
                                          <p:val>
                                            <p:strVal val="#ppt_x"/>
                                          </p:val>
                                        </p:tav>
                                      </p:tavLst>
                                    </p:anim>
                                    <p:anim calcmode="lin" valueType="num">
                                      <p:cBhvr additive="base">
                                        <p:cTn id="33" dur="1000" fill="hold"/>
                                        <p:tgtEl>
                                          <p:spTgt spid="41"/>
                                        </p:tgtEl>
                                        <p:attrNameLst>
                                          <p:attrName>ppt_y</p:attrName>
                                        </p:attrNameLst>
                                      </p:cBhvr>
                                      <p:tavLst>
                                        <p:tav tm="0">
                                          <p:val>
                                            <p:strVal val="#ppt_y"/>
                                          </p:val>
                                        </p:tav>
                                        <p:tav tm="100000">
                                          <p:val>
                                            <p:strVal val="#ppt_y"/>
                                          </p:val>
                                        </p:tav>
                                      </p:tavLst>
                                    </p:anim>
                                  </p:childTnLst>
                                </p:cTn>
                              </p:par>
                              <p:par>
                                <p:cTn id="34" presetID="2" presetClass="entr" presetSubtype="8" fill="hold" nodeType="with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additive="base">
                                        <p:cTn id="36" dur="1000" fill="hold"/>
                                        <p:tgtEl>
                                          <p:spTgt spid="19"/>
                                        </p:tgtEl>
                                        <p:attrNameLst>
                                          <p:attrName>ppt_x</p:attrName>
                                        </p:attrNameLst>
                                      </p:cBhvr>
                                      <p:tavLst>
                                        <p:tav tm="0">
                                          <p:val>
                                            <p:strVal val="0-#ppt_w/2"/>
                                          </p:val>
                                        </p:tav>
                                        <p:tav tm="100000">
                                          <p:val>
                                            <p:strVal val="#ppt_x"/>
                                          </p:val>
                                        </p:tav>
                                      </p:tavLst>
                                    </p:anim>
                                    <p:anim calcmode="lin" valueType="num">
                                      <p:cBhvr additive="base">
                                        <p:cTn id="37" dur="1000" fill="hold"/>
                                        <p:tgtEl>
                                          <p:spTgt spid="19"/>
                                        </p:tgtEl>
                                        <p:attrNameLst>
                                          <p:attrName>ppt_y</p:attrName>
                                        </p:attrNameLst>
                                      </p:cBhvr>
                                      <p:tavLst>
                                        <p:tav tm="0">
                                          <p:val>
                                            <p:strVal val="#ppt_y"/>
                                          </p:val>
                                        </p:tav>
                                        <p:tav tm="100000">
                                          <p:val>
                                            <p:strVal val="#ppt_y"/>
                                          </p:val>
                                        </p:tav>
                                      </p:tavLst>
                                    </p:anim>
                                  </p:childTnLst>
                                </p:cTn>
                              </p:par>
                              <p:par>
                                <p:cTn id="38" presetID="2" presetClass="entr" presetSubtype="8" fill="hold" nodeType="with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additive="base">
                                        <p:cTn id="40" dur="1000" fill="hold"/>
                                        <p:tgtEl>
                                          <p:spTgt spid="22"/>
                                        </p:tgtEl>
                                        <p:attrNameLst>
                                          <p:attrName>ppt_x</p:attrName>
                                        </p:attrNameLst>
                                      </p:cBhvr>
                                      <p:tavLst>
                                        <p:tav tm="0">
                                          <p:val>
                                            <p:strVal val="0-#ppt_w/2"/>
                                          </p:val>
                                        </p:tav>
                                        <p:tav tm="100000">
                                          <p:val>
                                            <p:strVal val="#ppt_x"/>
                                          </p:val>
                                        </p:tav>
                                      </p:tavLst>
                                    </p:anim>
                                    <p:anim calcmode="lin" valueType="num">
                                      <p:cBhvr additive="base">
                                        <p:cTn id="41" dur="10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图片占位符 10"/>
          <p:cNvPicPr>
            <a:picLocks noGrp="1" noChangeAspect="1"/>
          </p:cNvPicPr>
          <p:nvPr/>
        </p:nvPicPr>
        <p:blipFill>
          <a:blip r:embed="rId1" cstate="email"/>
          <a:srcRect/>
          <a:stretch>
            <a:fillRect/>
          </a:stretch>
        </p:blipFill>
        <p:spPr>
          <a:xfrm>
            <a:off x="365077" y="2730477"/>
            <a:ext cx="11329988" cy="1890713"/>
          </a:xfrm>
          <a:custGeom>
            <a:avLst/>
            <a:gdLst>
              <a:gd name="connsiteX0" fmla="*/ 10363544 w 11329988"/>
              <a:gd name="connsiteY0" fmla="*/ 0 h 1890713"/>
              <a:gd name="connsiteX1" fmla="*/ 10392610 w 11329988"/>
              <a:gd name="connsiteY1" fmla="*/ 0 h 1890713"/>
              <a:gd name="connsiteX2" fmla="*/ 11329988 w 11329988"/>
              <a:gd name="connsiteY2" fmla="*/ 945357 h 1890713"/>
              <a:gd name="connsiteX3" fmla="*/ 10392610 w 11329988"/>
              <a:gd name="connsiteY3" fmla="*/ 1890713 h 1890713"/>
              <a:gd name="connsiteX4" fmla="*/ 10272713 w 11329988"/>
              <a:gd name="connsiteY4" fmla="*/ 1890713 h 1890713"/>
              <a:gd name="connsiteX5" fmla="*/ 10508874 w 11329988"/>
              <a:gd name="connsiteY5" fmla="*/ 835431 h 1890713"/>
              <a:gd name="connsiteX6" fmla="*/ 10363544 w 11329988"/>
              <a:gd name="connsiteY6" fmla="*/ 0 h 1890713"/>
              <a:gd name="connsiteX7" fmla="*/ 936716 w 11329988"/>
              <a:gd name="connsiteY7" fmla="*/ 0 h 1890713"/>
              <a:gd name="connsiteX8" fmla="*/ 5765521 w 11329988"/>
              <a:gd name="connsiteY8" fmla="*/ 0 h 1890713"/>
              <a:gd name="connsiteX9" fmla="*/ 5620294 w 11329988"/>
              <a:gd name="connsiteY9" fmla="*/ 835431 h 1890713"/>
              <a:gd name="connsiteX10" fmla="*/ 5856288 w 11329988"/>
              <a:gd name="connsiteY10" fmla="*/ 1890713 h 1890713"/>
              <a:gd name="connsiteX11" fmla="*/ 936716 w 11329988"/>
              <a:gd name="connsiteY11" fmla="*/ 1890713 h 1890713"/>
              <a:gd name="connsiteX12" fmla="*/ 0 w 11329988"/>
              <a:gd name="connsiteY12" fmla="*/ 945357 h 1890713"/>
              <a:gd name="connsiteX13" fmla="*/ 936716 w 11329988"/>
              <a:gd name="connsiteY13" fmla="*/ 0 h 189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329988" h="1890713">
                <a:moveTo>
                  <a:pt x="10363544" y="0"/>
                </a:moveTo>
                <a:cubicBezTo>
                  <a:pt x="10392610" y="0"/>
                  <a:pt x="10392610" y="0"/>
                  <a:pt x="10392610" y="0"/>
                </a:cubicBezTo>
                <a:cubicBezTo>
                  <a:pt x="10908531" y="0"/>
                  <a:pt x="11329988" y="425044"/>
                  <a:pt x="11329988" y="945357"/>
                </a:cubicBezTo>
                <a:cubicBezTo>
                  <a:pt x="11329988" y="1469333"/>
                  <a:pt x="10908531" y="1890713"/>
                  <a:pt x="10392610" y="1890713"/>
                </a:cubicBezTo>
                <a:cubicBezTo>
                  <a:pt x="10272713" y="1890713"/>
                  <a:pt x="10272713" y="1890713"/>
                  <a:pt x="10272713" y="1890713"/>
                </a:cubicBezTo>
                <a:cubicBezTo>
                  <a:pt x="10425309" y="1571930"/>
                  <a:pt x="10508874" y="1212841"/>
                  <a:pt x="10508874" y="835431"/>
                </a:cubicBezTo>
                <a:cubicBezTo>
                  <a:pt x="10508874" y="542298"/>
                  <a:pt x="10458008" y="260156"/>
                  <a:pt x="10363544" y="0"/>
                </a:cubicBezTo>
                <a:close/>
                <a:moveTo>
                  <a:pt x="936716" y="0"/>
                </a:moveTo>
                <a:cubicBezTo>
                  <a:pt x="5765521" y="0"/>
                  <a:pt x="5765521" y="0"/>
                  <a:pt x="5765521" y="0"/>
                </a:cubicBezTo>
                <a:cubicBezTo>
                  <a:pt x="5671123" y="260156"/>
                  <a:pt x="5620294" y="542298"/>
                  <a:pt x="5620294" y="835431"/>
                </a:cubicBezTo>
                <a:cubicBezTo>
                  <a:pt x="5620294" y="1212841"/>
                  <a:pt x="5703799" y="1571930"/>
                  <a:pt x="5856288" y="1890713"/>
                </a:cubicBezTo>
                <a:cubicBezTo>
                  <a:pt x="936716" y="1890713"/>
                  <a:pt x="936716" y="1890713"/>
                  <a:pt x="936716" y="1890713"/>
                </a:cubicBezTo>
                <a:cubicBezTo>
                  <a:pt x="421159" y="1890713"/>
                  <a:pt x="0" y="1469333"/>
                  <a:pt x="0" y="945357"/>
                </a:cubicBezTo>
                <a:cubicBezTo>
                  <a:pt x="0" y="425044"/>
                  <a:pt x="421159" y="0"/>
                  <a:pt x="936716" y="0"/>
                </a:cubicBezTo>
                <a:close/>
              </a:path>
            </a:pathLst>
          </a:custGeom>
          <a:effectLst>
            <a:outerShdw blurRad="254000" dist="38100" dir="8100000" algn="ctr" rotWithShape="0">
              <a:prstClr val="black">
                <a:alpha val="29000"/>
              </a:prstClr>
            </a:outerShdw>
          </a:effectLst>
        </p:spPr>
      </p:pic>
      <p:pic>
        <p:nvPicPr>
          <p:cNvPr id="20" name="图片占位符 4" descr="C:\Users\HUDEYU\Desktop\网站图片\摄图网_500985894.jpg摄图网_500985894"/>
          <p:cNvPicPr>
            <a:picLocks noGrp="1" noChangeAspect="1"/>
          </p:cNvPicPr>
          <p:nvPr/>
        </p:nvPicPr>
        <p:blipFill>
          <a:blip r:embed="rId2" cstate="email"/>
          <a:srcRect/>
          <a:stretch>
            <a:fillRect/>
          </a:stretch>
        </p:blipFill>
        <p:spPr>
          <a:xfrm>
            <a:off x="5935345" y="1253490"/>
            <a:ext cx="5100320" cy="4820285"/>
          </a:xfrm>
          <a:custGeom>
            <a:avLst/>
            <a:gdLst>
              <a:gd name="connsiteX0" fmla="*/ 2226469 w 4452938"/>
              <a:gd name="connsiteY0" fmla="*/ 0 h 4494214"/>
              <a:gd name="connsiteX1" fmla="*/ 4452938 w 4452938"/>
              <a:gd name="connsiteY1" fmla="*/ 2247107 h 4494214"/>
              <a:gd name="connsiteX2" fmla="*/ 2226469 w 4452938"/>
              <a:gd name="connsiteY2" fmla="*/ 4494214 h 4494214"/>
              <a:gd name="connsiteX3" fmla="*/ 0 w 4452938"/>
              <a:gd name="connsiteY3" fmla="*/ 2247107 h 4494214"/>
              <a:gd name="connsiteX4" fmla="*/ 2226469 w 4452938"/>
              <a:gd name="connsiteY4" fmla="*/ 0 h 44942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52938" h="4494214">
                <a:moveTo>
                  <a:pt x="2226469" y="0"/>
                </a:moveTo>
                <a:cubicBezTo>
                  <a:pt x="3456114" y="0"/>
                  <a:pt x="4452938" y="1006064"/>
                  <a:pt x="4452938" y="2247107"/>
                </a:cubicBezTo>
                <a:cubicBezTo>
                  <a:pt x="4452938" y="3488150"/>
                  <a:pt x="3456114" y="4494214"/>
                  <a:pt x="2226469" y="4494214"/>
                </a:cubicBezTo>
                <a:cubicBezTo>
                  <a:pt x="996824" y="4494214"/>
                  <a:pt x="0" y="3488150"/>
                  <a:pt x="0" y="2247107"/>
                </a:cubicBezTo>
                <a:cubicBezTo>
                  <a:pt x="0" y="1006064"/>
                  <a:pt x="996824" y="0"/>
                  <a:pt x="2226469" y="0"/>
                </a:cubicBezTo>
                <a:close/>
              </a:path>
            </a:pathLst>
          </a:custGeom>
          <a:solidFill>
            <a:schemeClr val="bg2"/>
          </a:solidFill>
        </p:spPr>
      </p:pic>
      <p:sp>
        <p:nvSpPr>
          <p:cNvPr id="21" name="TextBox 31"/>
          <p:cNvSpPr txBox="1"/>
          <p:nvPr/>
        </p:nvSpPr>
        <p:spPr>
          <a:xfrm>
            <a:off x="1016108" y="2085340"/>
            <a:ext cx="2954655" cy="646331"/>
          </a:xfrm>
          <a:prstGeom prst="rect">
            <a:avLst/>
          </a:prstGeom>
          <a:noFill/>
          <a:effectLst/>
        </p:spPr>
        <p:txBody>
          <a:bodyPr wrap="none" rtlCol="0">
            <a:spAutoFit/>
          </a:bodyPr>
          <a:lstStyle/>
          <a:p>
            <a:r>
              <a:rPr lang="zh-CN" altLang="id-ID" sz="3600">
                <a:ln w="38100" cap="flat" cmpd="sng">
                  <a:noFill/>
                  <a:miter lim="800000"/>
                </a:ln>
                <a:solidFill>
                  <a:srgbClr val="399CB5"/>
                </a:solidFill>
                <a:cs typeface="+mn-ea"/>
                <a:sym typeface="+mn-lt"/>
              </a:rPr>
              <a:t>添加文字内容</a:t>
            </a:r>
            <a:endParaRPr lang="zh-CN" altLang="id-ID" sz="3600">
              <a:ln w="38100" cap="flat" cmpd="sng">
                <a:noFill/>
                <a:miter lim="800000"/>
              </a:ln>
              <a:solidFill>
                <a:srgbClr val="399CB5"/>
              </a:solidFill>
              <a:cs typeface="+mn-ea"/>
              <a:sym typeface="+mn-lt"/>
            </a:endParaRPr>
          </a:p>
        </p:txBody>
      </p:sp>
      <p:sp>
        <p:nvSpPr>
          <p:cNvPr id="22" name="Freeform 32"/>
          <p:cNvSpPr>
            <a:spLocks noChangeArrowheads="1"/>
          </p:cNvSpPr>
          <p:nvPr/>
        </p:nvSpPr>
        <p:spPr bwMode="auto">
          <a:xfrm rot="10800000">
            <a:off x="6365175" y="1503582"/>
            <a:ext cx="4247282" cy="4228662"/>
          </a:xfrm>
          <a:custGeom>
            <a:avLst/>
            <a:gdLst>
              <a:gd name="connsiteX0" fmla="*/ 3864769 w 3983038"/>
              <a:gd name="connsiteY0" fmla="*/ 1862138 h 3965575"/>
              <a:gd name="connsiteX1" fmla="*/ 3983038 w 3983038"/>
              <a:gd name="connsiteY1" fmla="*/ 1983582 h 3965575"/>
              <a:gd name="connsiteX2" fmla="*/ 3864769 w 3983038"/>
              <a:gd name="connsiteY2" fmla="*/ 2105026 h 3965575"/>
              <a:gd name="connsiteX3" fmla="*/ 3746500 w 3983038"/>
              <a:gd name="connsiteY3" fmla="*/ 1983582 h 3965575"/>
              <a:gd name="connsiteX4" fmla="*/ 3864769 w 3983038"/>
              <a:gd name="connsiteY4" fmla="*/ 1862138 h 3965575"/>
              <a:gd name="connsiteX5" fmla="*/ 1967837 w 3983038"/>
              <a:gd name="connsiteY5" fmla="*/ 0 h 3965575"/>
              <a:gd name="connsiteX6" fmla="*/ 3262754 w 3983038"/>
              <a:gd name="connsiteY6" fmla="*/ 491115 h 3965575"/>
              <a:gd name="connsiteX7" fmla="*/ 3913850 w 3983038"/>
              <a:gd name="connsiteY7" fmla="*/ 1704244 h 3965575"/>
              <a:gd name="connsiteX8" fmla="*/ 3859289 w 3983038"/>
              <a:gd name="connsiteY8" fmla="*/ 1781210 h 3965575"/>
              <a:gd name="connsiteX9" fmla="*/ 3782904 w 3983038"/>
              <a:gd name="connsiteY9" fmla="*/ 1722569 h 3965575"/>
              <a:gd name="connsiteX10" fmla="*/ 1967837 w 3983038"/>
              <a:gd name="connsiteY10" fmla="*/ 135607 h 3965575"/>
              <a:gd name="connsiteX11" fmla="*/ 134584 w 3983038"/>
              <a:gd name="connsiteY11" fmla="*/ 1982788 h 3965575"/>
              <a:gd name="connsiteX12" fmla="*/ 1967837 w 3983038"/>
              <a:gd name="connsiteY12" fmla="*/ 3829969 h 3965575"/>
              <a:gd name="connsiteX13" fmla="*/ 3782904 w 3983038"/>
              <a:gd name="connsiteY13" fmla="*/ 2243006 h 3965575"/>
              <a:gd name="connsiteX14" fmla="*/ 3859289 w 3983038"/>
              <a:gd name="connsiteY14" fmla="*/ 2184365 h 3965575"/>
              <a:gd name="connsiteX15" fmla="*/ 3913850 w 3983038"/>
              <a:gd name="connsiteY15" fmla="*/ 2261331 h 3965575"/>
              <a:gd name="connsiteX16" fmla="*/ 3262754 w 3983038"/>
              <a:gd name="connsiteY16" fmla="*/ 3474460 h 3965575"/>
              <a:gd name="connsiteX17" fmla="*/ 1967837 w 3983038"/>
              <a:gd name="connsiteY17" fmla="*/ 3965575 h 3965575"/>
              <a:gd name="connsiteX18" fmla="*/ 0 w 3983038"/>
              <a:gd name="connsiteY18" fmla="*/ 1982788 h 3965575"/>
              <a:gd name="connsiteX19" fmla="*/ 1967837 w 3983038"/>
              <a:gd name="connsiteY19" fmla="*/ 0 h 39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983038" h="3965575">
                <a:moveTo>
                  <a:pt x="3864769" y="1862138"/>
                </a:moveTo>
                <a:cubicBezTo>
                  <a:pt x="3930087" y="1862138"/>
                  <a:pt x="3983038" y="1916510"/>
                  <a:pt x="3983038" y="1983582"/>
                </a:cubicBezTo>
                <a:cubicBezTo>
                  <a:pt x="3983038" y="2050654"/>
                  <a:pt x="3930087" y="2105026"/>
                  <a:pt x="3864769" y="2105026"/>
                </a:cubicBezTo>
                <a:cubicBezTo>
                  <a:pt x="3799451" y="2105026"/>
                  <a:pt x="3746500" y="2050654"/>
                  <a:pt x="3746500" y="1983582"/>
                </a:cubicBezTo>
                <a:cubicBezTo>
                  <a:pt x="3746500" y="1916510"/>
                  <a:pt x="3799451" y="1862138"/>
                  <a:pt x="3864769" y="1862138"/>
                </a:cubicBezTo>
                <a:close/>
                <a:moveTo>
                  <a:pt x="1967837" y="0"/>
                </a:moveTo>
                <a:cubicBezTo>
                  <a:pt x="2444338" y="0"/>
                  <a:pt x="2906288" y="175922"/>
                  <a:pt x="3262754" y="491115"/>
                </a:cubicBezTo>
                <a:cubicBezTo>
                  <a:pt x="3619220" y="806309"/>
                  <a:pt x="3848377" y="1235119"/>
                  <a:pt x="3913850" y="1704244"/>
                </a:cubicBezTo>
                <a:cubicBezTo>
                  <a:pt x="3921125" y="1740895"/>
                  <a:pt x="3895663" y="1777545"/>
                  <a:pt x="3859289" y="1781210"/>
                </a:cubicBezTo>
                <a:cubicBezTo>
                  <a:pt x="3819278" y="1788540"/>
                  <a:pt x="3786541" y="1762885"/>
                  <a:pt x="3782904" y="1722569"/>
                </a:cubicBezTo>
                <a:cubicBezTo>
                  <a:pt x="3655594" y="820969"/>
                  <a:pt x="2877189" y="135607"/>
                  <a:pt x="1967837" y="135607"/>
                </a:cubicBezTo>
                <a:cubicBezTo>
                  <a:pt x="956638" y="135607"/>
                  <a:pt x="134584" y="963906"/>
                  <a:pt x="134584" y="1982788"/>
                </a:cubicBezTo>
                <a:cubicBezTo>
                  <a:pt x="134584" y="3001669"/>
                  <a:pt x="956638" y="3829969"/>
                  <a:pt x="1967837" y="3829969"/>
                </a:cubicBezTo>
                <a:cubicBezTo>
                  <a:pt x="2877189" y="3829969"/>
                  <a:pt x="3655594" y="3144606"/>
                  <a:pt x="3782904" y="2243006"/>
                </a:cubicBezTo>
                <a:cubicBezTo>
                  <a:pt x="3786541" y="2202690"/>
                  <a:pt x="3819278" y="2177035"/>
                  <a:pt x="3859289" y="2184365"/>
                </a:cubicBezTo>
                <a:cubicBezTo>
                  <a:pt x="3895663" y="2188030"/>
                  <a:pt x="3921125" y="2224680"/>
                  <a:pt x="3913850" y="2261331"/>
                </a:cubicBezTo>
                <a:cubicBezTo>
                  <a:pt x="3848377" y="2730456"/>
                  <a:pt x="3619220" y="3159266"/>
                  <a:pt x="3262754" y="3474460"/>
                </a:cubicBezTo>
                <a:cubicBezTo>
                  <a:pt x="2906288" y="3789653"/>
                  <a:pt x="2444338" y="3965575"/>
                  <a:pt x="1967837" y="3965575"/>
                </a:cubicBezTo>
                <a:cubicBezTo>
                  <a:pt x="883890" y="3965575"/>
                  <a:pt x="0" y="3074970"/>
                  <a:pt x="0" y="1982788"/>
                </a:cubicBezTo>
                <a:cubicBezTo>
                  <a:pt x="0" y="890605"/>
                  <a:pt x="883890" y="0"/>
                  <a:pt x="1967837" y="0"/>
                </a:cubicBezTo>
                <a:close/>
              </a:path>
            </a:pathLst>
          </a:custGeom>
          <a:solidFill>
            <a:srgbClr val="399CB5"/>
          </a:solidFill>
          <a:ln>
            <a:noFill/>
          </a:ln>
          <a:effectLst>
            <a:outerShdw blurRad="190500" dist="63500" algn="ctr" rotWithShape="0">
              <a:prstClr val="black">
                <a:alpha val="50000"/>
              </a:prstClr>
            </a:outerShdw>
          </a:effectLst>
        </p:spPr>
        <p:txBody>
          <a:bodyPr vert="horz" wrap="square" lIns="91440" tIns="45720" rIns="91440" bIns="45720" numCol="1" anchor="t" anchorCtr="0" compatLnSpc="1">
            <a:noAutofit/>
          </a:bodyPr>
          <a:lstStyle/>
          <a:p>
            <a:endParaRPr lang="id-ID">
              <a:cs typeface="+mn-ea"/>
              <a:sym typeface="+mn-lt"/>
            </a:endParaRPr>
          </a:p>
        </p:txBody>
      </p:sp>
      <p:sp>
        <p:nvSpPr>
          <p:cNvPr id="23" name="TextBox 33"/>
          <p:cNvSpPr txBox="1"/>
          <p:nvPr/>
        </p:nvSpPr>
        <p:spPr>
          <a:xfrm>
            <a:off x="1133121" y="2993016"/>
            <a:ext cx="4782346" cy="788229"/>
          </a:xfrm>
          <a:prstGeom prst="rect">
            <a:avLst/>
          </a:prstGeom>
          <a:noFill/>
        </p:spPr>
        <p:txBody>
          <a:bodyPr wrap="square" rtlCol="0">
            <a:spAutoFit/>
          </a:bodyPr>
          <a:lstStyle/>
          <a:p>
            <a:pPr>
              <a:lnSpc>
                <a:spcPct val="150000"/>
              </a:lnSpc>
            </a:pPr>
            <a:r>
              <a:rPr lang="zh-CN" altLang="en-US" sz="1600" dirty="0">
                <a:solidFill>
                  <a:schemeClr val="tx1">
                    <a:lumMod val="85000"/>
                    <a:lumOff val="15000"/>
                  </a:schemeClr>
                </a:solidFill>
                <a:cs typeface="+mn-ea"/>
                <a:sym typeface="+mn-lt"/>
              </a:rPr>
              <a:t>输入标题内容，输入标题内容输入标题内容，输入标题内容输入标题内容输入标题内容输入标题内容</a:t>
            </a:r>
            <a:endParaRPr lang="zh-CN" altLang="en-US" sz="1600" dirty="0">
              <a:solidFill>
                <a:schemeClr val="tx1">
                  <a:lumMod val="85000"/>
                  <a:lumOff val="15000"/>
                </a:schemeClr>
              </a:solidFill>
              <a:cs typeface="+mn-ea"/>
              <a:sym typeface="+mn-lt"/>
            </a:endParaRPr>
          </a:p>
        </p:txBody>
      </p:sp>
      <p:grpSp>
        <p:nvGrpSpPr>
          <p:cNvPr id="25" name="Group 34"/>
          <p:cNvGrpSpPr/>
          <p:nvPr/>
        </p:nvGrpSpPr>
        <p:grpSpPr>
          <a:xfrm rot="16200000">
            <a:off x="1302110" y="4336860"/>
            <a:ext cx="1161877" cy="1297671"/>
            <a:chOff x="2264279" y="1679576"/>
            <a:chExt cx="3272992" cy="3655523"/>
          </a:xfrm>
          <a:solidFill>
            <a:srgbClr val="399CB5"/>
          </a:solidFill>
        </p:grpSpPr>
        <p:sp>
          <p:nvSpPr>
            <p:cNvPr id="26" name="Freeform 27"/>
            <p:cNvSpPr/>
            <p:nvPr/>
          </p:nvSpPr>
          <p:spPr bwMode="auto">
            <a:xfrm rot="16200000" flipH="1">
              <a:off x="4904921" y="1341932"/>
              <a:ext cx="294706" cy="969993"/>
            </a:xfrm>
            <a:custGeom>
              <a:avLst/>
              <a:gdLst>
                <a:gd name="T0" fmla="*/ 33 w 66"/>
                <a:gd name="T1" fmla="*/ 0 h 215"/>
                <a:gd name="T2" fmla="*/ 0 w 66"/>
                <a:gd name="T3" fmla="*/ 33 h 215"/>
                <a:gd name="T4" fmla="*/ 0 w 66"/>
                <a:gd name="T5" fmla="*/ 182 h 215"/>
                <a:gd name="T6" fmla="*/ 33 w 66"/>
                <a:gd name="T7" fmla="*/ 215 h 215"/>
                <a:gd name="T8" fmla="*/ 66 w 66"/>
                <a:gd name="T9" fmla="*/ 182 h 215"/>
                <a:gd name="T10" fmla="*/ 66 w 66"/>
                <a:gd name="T11" fmla="*/ 33 h 215"/>
                <a:gd name="T12" fmla="*/ 33 w 66"/>
                <a:gd name="T13" fmla="*/ 0 h 215"/>
              </a:gdLst>
              <a:ahLst/>
              <a:cxnLst>
                <a:cxn ang="0">
                  <a:pos x="T0" y="T1"/>
                </a:cxn>
                <a:cxn ang="0">
                  <a:pos x="T2" y="T3"/>
                </a:cxn>
                <a:cxn ang="0">
                  <a:pos x="T4" y="T5"/>
                </a:cxn>
                <a:cxn ang="0">
                  <a:pos x="T6" y="T7"/>
                </a:cxn>
                <a:cxn ang="0">
                  <a:pos x="T8" y="T9"/>
                </a:cxn>
                <a:cxn ang="0">
                  <a:pos x="T10" y="T11"/>
                </a:cxn>
                <a:cxn ang="0">
                  <a:pos x="T12" y="T13"/>
                </a:cxn>
              </a:cxnLst>
              <a:rect l="0" t="0" r="r" b="b"/>
              <a:pathLst>
                <a:path w="66" h="215">
                  <a:moveTo>
                    <a:pt x="33" y="0"/>
                  </a:moveTo>
                  <a:cubicBezTo>
                    <a:pt x="14" y="0"/>
                    <a:pt x="0" y="15"/>
                    <a:pt x="0" y="33"/>
                  </a:cubicBezTo>
                  <a:cubicBezTo>
                    <a:pt x="0" y="182"/>
                    <a:pt x="0" y="182"/>
                    <a:pt x="0" y="182"/>
                  </a:cubicBezTo>
                  <a:cubicBezTo>
                    <a:pt x="0" y="200"/>
                    <a:pt x="14" y="215"/>
                    <a:pt x="33" y="215"/>
                  </a:cubicBezTo>
                  <a:cubicBezTo>
                    <a:pt x="51" y="215"/>
                    <a:pt x="66" y="200"/>
                    <a:pt x="66" y="182"/>
                  </a:cubicBezTo>
                  <a:cubicBezTo>
                    <a:pt x="66" y="33"/>
                    <a:pt x="66" y="33"/>
                    <a:pt x="66" y="33"/>
                  </a:cubicBezTo>
                  <a:cubicBezTo>
                    <a:pt x="66" y="15"/>
                    <a:pt x="51" y="0"/>
                    <a:pt x="3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27" name="Freeform 28"/>
            <p:cNvSpPr/>
            <p:nvPr/>
          </p:nvSpPr>
          <p:spPr bwMode="auto">
            <a:xfrm rot="16200000" flipH="1">
              <a:off x="3979818" y="976966"/>
              <a:ext cx="294706" cy="2820199"/>
            </a:xfrm>
            <a:custGeom>
              <a:avLst/>
              <a:gdLst>
                <a:gd name="T0" fmla="*/ 33 w 66"/>
                <a:gd name="T1" fmla="*/ 0 h 625"/>
                <a:gd name="T2" fmla="*/ 0 w 66"/>
                <a:gd name="T3" fmla="*/ 33 h 625"/>
                <a:gd name="T4" fmla="*/ 0 w 66"/>
                <a:gd name="T5" fmla="*/ 592 h 625"/>
                <a:gd name="T6" fmla="*/ 33 w 66"/>
                <a:gd name="T7" fmla="*/ 625 h 625"/>
                <a:gd name="T8" fmla="*/ 66 w 66"/>
                <a:gd name="T9" fmla="*/ 592 h 625"/>
                <a:gd name="T10" fmla="*/ 66 w 66"/>
                <a:gd name="T11" fmla="*/ 33 h 625"/>
                <a:gd name="T12" fmla="*/ 33 w 66"/>
                <a:gd name="T13" fmla="*/ 0 h 625"/>
              </a:gdLst>
              <a:ahLst/>
              <a:cxnLst>
                <a:cxn ang="0">
                  <a:pos x="T0" y="T1"/>
                </a:cxn>
                <a:cxn ang="0">
                  <a:pos x="T2" y="T3"/>
                </a:cxn>
                <a:cxn ang="0">
                  <a:pos x="T4" y="T5"/>
                </a:cxn>
                <a:cxn ang="0">
                  <a:pos x="T6" y="T7"/>
                </a:cxn>
                <a:cxn ang="0">
                  <a:pos x="T8" y="T9"/>
                </a:cxn>
                <a:cxn ang="0">
                  <a:pos x="T10" y="T11"/>
                </a:cxn>
                <a:cxn ang="0">
                  <a:pos x="T12" y="T13"/>
                </a:cxn>
              </a:cxnLst>
              <a:rect l="0" t="0" r="r" b="b"/>
              <a:pathLst>
                <a:path w="66" h="625">
                  <a:moveTo>
                    <a:pt x="33" y="0"/>
                  </a:moveTo>
                  <a:cubicBezTo>
                    <a:pt x="15" y="0"/>
                    <a:pt x="0" y="15"/>
                    <a:pt x="0" y="33"/>
                  </a:cubicBezTo>
                  <a:cubicBezTo>
                    <a:pt x="0" y="592"/>
                    <a:pt x="0" y="592"/>
                    <a:pt x="0" y="592"/>
                  </a:cubicBezTo>
                  <a:cubicBezTo>
                    <a:pt x="0" y="610"/>
                    <a:pt x="15" y="625"/>
                    <a:pt x="33" y="625"/>
                  </a:cubicBezTo>
                  <a:cubicBezTo>
                    <a:pt x="51" y="625"/>
                    <a:pt x="66" y="610"/>
                    <a:pt x="66" y="592"/>
                  </a:cubicBezTo>
                  <a:cubicBezTo>
                    <a:pt x="66" y="33"/>
                    <a:pt x="66" y="33"/>
                    <a:pt x="66" y="33"/>
                  </a:cubicBezTo>
                  <a:cubicBezTo>
                    <a:pt x="66" y="15"/>
                    <a:pt x="51" y="0"/>
                    <a:pt x="3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28" name="Freeform 29"/>
            <p:cNvSpPr/>
            <p:nvPr/>
          </p:nvSpPr>
          <p:spPr bwMode="auto">
            <a:xfrm rot="16200000" flipH="1">
              <a:off x="4664864" y="2222147"/>
              <a:ext cx="296658" cy="1448157"/>
            </a:xfrm>
            <a:custGeom>
              <a:avLst/>
              <a:gdLst>
                <a:gd name="T0" fmla="*/ 33 w 66"/>
                <a:gd name="T1" fmla="*/ 0 h 321"/>
                <a:gd name="T2" fmla="*/ 0 w 66"/>
                <a:gd name="T3" fmla="*/ 34 h 321"/>
                <a:gd name="T4" fmla="*/ 0 w 66"/>
                <a:gd name="T5" fmla="*/ 288 h 321"/>
                <a:gd name="T6" fmla="*/ 33 w 66"/>
                <a:gd name="T7" fmla="*/ 321 h 321"/>
                <a:gd name="T8" fmla="*/ 66 w 66"/>
                <a:gd name="T9" fmla="*/ 288 h 321"/>
                <a:gd name="T10" fmla="*/ 66 w 66"/>
                <a:gd name="T11" fmla="*/ 34 h 321"/>
                <a:gd name="T12" fmla="*/ 33 w 66"/>
                <a:gd name="T13" fmla="*/ 0 h 321"/>
              </a:gdLst>
              <a:ahLst/>
              <a:cxnLst>
                <a:cxn ang="0">
                  <a:pos x="T0" y="T1"/>
                </a:cxn>
                <a:cxn ang="0">
                  <a:pos x="T2" y="T3"/>
                </a:cxn>
                <a:cxn ang="0">
                  <a:pos x="T4" y="T5"/>
                </a:cxn>
                <a:cxn ang="0">
                  <a:pos x="T6" y="T7"/>
                </a:cxn>
                <a:cxn ang="0">
                  <a:pos x="T8" y="T9"/>
                </a:cxn>
                <a:cxn ang="0">
                  <a:pos x="T10" y="T11"/>
                </a:cxn>
                <a:cxn ang="0">
                  <a:pos x="T12" y="T13"/>
                </a:cxn>
              </a:cxnLst>
              <a:rect l="0" t="0" r="r" b="b"/>
              <a:pathLst>
                <a:path w="66" h="321">
                  <a:moveTo>
                    <a:pt x="33" y="0"/>
                  </a:moveTo>
                  <a:cubicBezTo>
                    <a:pt x="15" y="0"/>
                    <a:pt x="0" y="15"/>
                    <a:pt x="0" y="34"/>
                  </a:cubicBezTo>
                  <a:cubicBezTo>
                    <a:pt x="0" y="288"/>
                    <a:pt x="0" y="288"/>
                    <a:pt x="0" y="288"/>
                  </a:cubicBezTo>
                  <a:cubicBezTo>
                    <a:pt x="0" y="306"/>
                    <a:pt x="15" y="321"/>
                    <a:pt x="33" y="321"/>
                  </a:cubicBezTo>
                  <a:cubicBezTo>
                    <a:pt x="51" y="321"/>
                    <a:pt x="66" y="306"/>
                    <a:pt x="66" y="288"/>
                  </a:cubicBezTo>
                  <a:cubicBezTo>
                    <a:pt x="66" y="34"/>
                    <a:pt x="66" y="34"/>
                    <a:pt x="66" y="34"/>
                  </a:cubicBezTo>
                  <a:cubicBezTo>
                    <a:pt x="66" y="15"/>
                    <a:pt x="51" y="0"/>
                    <a:pt x="3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58" name="Freeform 30"/>
            <p:cNvSpPr/>
            <p:nvPr/>
          </p:nvSpPr>
          <p:spPr bwMode="auto">
            <a:xfrm rot="16200000" flipH="1">
              <a:off x="4568254" y="2683722"/>
              <a:ext cx="294706" cy="1643327"/>
            </a:xfrm>
            <a:custGeom>
              <a:avLst/>
              <a:gdLst>
                <a:gd name="T0" fmla="*/ 33 w 66"/>
                <a:gd name="T1" fmla="*/ 0 h 364"/>
                <a:gd name="T2" fmla="*/ 0 w 66"/>
                <a:gd name="T3" fmla="*/ 34 h 364"/>
                <a:gd name="T4" fmla="*/ 0 w 66"/>
                <a:gd name="T5" fmla="*/ 331 h 364"/>
                <a:gd name="T6" fmla="*/ 33 w 66"/>
                <a:gd name="T7" fmla="*/ 364 h 364"/>
                <a:gd name="T8" fmla="*/ 66 w 66"/>
                <a:gd name="T9" fmla="*/ 331 h 364"/>
                <a:gd name="T10" fmla="*/ 66 w 66"/>
                <a:gd name="T11" fmla="*/ 34 h 364"/>
                <a:gd name="T12" fmla="*/ 33 w 66"/>
                <a:gd name="T13" fmla="*/ 0 h 364"/>
              </a:gdLst>
              <a:ahLst/>
              <a:cxnLst>
                <a:cxn ang="0">
                  <a:pos x="T0" y="T1"/>
                </a:cxn>
                <a:cxn ang="0">
                  <a:pos x="T2" y="T3"/>
                </a:cxn>
                <a:cxn ang="0">
                  <a:pos x="T4" y="T5"/>
                </a:cxn>
                <a:cxn ang="0">
                  <a:pos x="T6" y="T7"/>
                </a:cxn>
                <a:cxn ang="0">
                  <a:pos x="T8" y="T9"/>
                </a:cxn>
                <a:cxn ang="0">
                  <a:pos x="T10" y="T11"/>
                </a:cxn>
                <a:cxn ang="0">
                  <a:pos x="T12" y="T13"/>
                </a:cxn>
              </a:cxnLst>
              <a:rect l="0" t="0" r="r" b="b"/>
              <a:pathLst>
                <a:path w="66" h="364">
                  <a:moveTo>
                    <a:pt x="33" y="0"/>
                  </a:moveTo>
                  <a:cubicBezTo>
                    <a:pt x="15" y="0"/>
                    <a:pt x="0" y="15"/>
                    <a:pt x="0" y="34"/>
                  </a:cubicBezTo>
                  <a:cubicBezTo>
                    <a:pt x="0" y="331"/>
                    <a:pt x="0" y="331"/>
                    <a:pt x="0" y="331"/>
                  </a:cubicBezTo>
                  <a:cubicBezTo>
                    <a:pt x="0" y="349"/>
                    <a:pt x="15" y="364"/>
                    <a:pt x="33" y="364"/>
                  </a:cubicBezTo>
                  <a:cubicBezTo>
                    <a:pt x="51" y="364"/>
                    <a:pt x="66" y="349"/>
                    <a:pt x="66" y="331"/>
                  </a:cubicBezTo>
                  <a:cubicBezTo>
                    <a:pt x="66" y="34"/>
                    <a:pt x="66" y="34"/>
                    <a:pt x="66" y="34"/>
                  </a:cubicBezTo>
                  <a:cubicBezTo>
                    <a:pt x="66" y="15"/>
                    <a:pt x="51" y="0"/>
                    <a:pt x="3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59" name="Freeform 31"/>
            <p:cNvSpPr/>
            <p:nvPr/>
          </p:nvSpPr>
          <p:spPr bwMode="auto">
            <a:xfrm rot="16200000" flipH="1">
              <a:off x="3753422" y="2429026"/>
              <a:ext cx="294706" cy="3272992"/>
            </a:xfrm>
            <a:custGeom>
              <a:avLst/>
              <a:gdLst>
                <a:gd name="T0" fmla="*/ 33 w 66"/>
                <a:gd name="T1" fmla="*/ 0 h 725"/>
                <a:gd name="T2" fmla="*/ 0 w 66"/>
                <a:gd name="T3" fmla="*/ 33 h 725"/>
                <a:gd name="T4" fmla="*/ 0 w 66"/>
                <a:gd name="T5" fmla="*/ 692 h 725"/>
                <a:gd name="T6" fmla="*/ 33 w 66"/>
                <a:gd name="T7" fmla="*/ 725 h 725"/>
                <a:gd name="T8" fmla="*/ 66 w 66"/>
                <a:gd name="T9" fmla="*/ 692 h 725"/>
                <a:gd name="T10" fmla="*/ 66 w 66"/>
                <a:gd name="T11" fmla="*/ 33 h 725"/>
                <a:gd name="T12" fmla="*/ 33 w 66"/>
                <a:gd name="T13" fmla="*/ 0 h 725"/>
              </a:gdLst>
              <a:ahLst/>
              <a:cxnLst>
                <a:cxn ang="0">
                  <a:pos x="T0" y="T1"/>
                </a:cxn>
                <a:cxn ang="0">
                  <a:pos x="T2" y="T3"/>
                </a:cxn>
                <a:cxn ang="0">
                  <a:pos x="T4" y="T5"/>
                </a:cxn>
                <a:cxn ang="0">
                  <a:pos x="T6" y="T7"/>
                </a:cxn>
                <a:cxn ang="0">
                  <a:pos x="T8" y="T9"/>
                </a:cxn>
                <a:cxn ang="0">
                  <a:pos x="T10" y="T11"/>
                </a:cxn>
                <a:cxn ang="0">
                  <a:pos x="T12" y="T13"/>
                </a:cxn>
              </a:cxnLst>
              <a:rect l="0" t="0" r="r" b="b"/>
              <a:pathLst>
                <a:path w="66" h="725">
                  <a:moveTo>
                    <a:pt x="33" y="0"/>
                  </a:moveTo>
                  <a:cubicBezTo>
                    <a:pt x="15" y="0"/>
                    <a:pt x="0" y="15"/>
                    <a:pt x="0" y="33"/>
                  </a:cubicBezTo>
                  <a:cubicBezTo>
                    <a:pt x="0" y="692"/>
                    <a:pt x="0" y="692"/>
                    <a:pt x="0" y="692"/>
                  </a:cubicBezTo>
                  <a:cubicBezTo>
                    <a:pt x="0" y="710"/>
                    <a:pt x="15" y="725"/>
                    <a:pt x="33" y="725"/>
                  </a:cubicBezTo>
                  <a:cubicBezTo>
                    <a:pt x="52" y="725"/>
                    <a:pt x="66" y="710"/>
                    <a:pt x="66" y="692"/>
                  </a:cubicBezTo>
                  <a:cubicBezTo>
                    <a:pt x="66" y="33"/>
                    <a:pt x="66" y="33"/>
                    <a:pt x="66" y="33"/>
                  </a:cubicBezTo>
                  <a:cubicBezTo>
                    <a:pt x="66" y="15"/>
                    <a:pt x="52" y="0"/>
                    <a:pt x="3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60" name="Freeform 32"/>
            <p:cNvSpPr/>
            <p:nvPr/>
          </p:nvSpPr>
          <p:spPr bwMode="auto">
            <a:xfrm rot="16200000" flipH="1">
              <a:off x="4606313" y="3845956"/>
              <a:ext cx="300561" cy="1561355"/>
            </a:xfrm>
            <a:custGeom>
              <a:avLst/>
              <a:gdLst>
                <a:gd name="T0" fmla="*/ 33 w 67"/>
                <a:gd name="T1" fmla="*/ 0 h 346"/>
                <a:gd name="T2" fmla="*/ 0 w 67"/>
                <a:gd name="T3" fmla="*/ 34 h 346"/>
                <a:gd name="T4" fmla="*/ 0 w 67"/>
                <a:gd name="T5" fmla="*/ 313 h 346"/>
                <a:gd name="T6" fmla="*/ 33 w 67"/>
                <a:gd name="T7" fmla="*/ 346 h 346"/>
                <a:gd name="T8" fmla="*/ 67 w 67"/>
                <a:gd name="T9" fmla="*/ 313 h 346"/>
                <a:gd name="T10" fmla="*/ 67 w 67"/>
                <a:gd name="T11" fmla="*/ 34 h 346"/>
                <a:gd name="T12" fmla="*/ 33 w 67"/>
                <a:gd name="T13" fmla="*/ 0 h 346"/>
              </a:gdLst>
              <a:ahLst/>
              <a:cxnLst>
                <a:cxn ang="0">
                  <a:pos x="T0" y="T1"/>
                </a:cxn>
                <a:cxn ang="0">
                  <a:pos x="T2" y="T3"/>
                </a:cxn>
                <a:cxn ang="0">
                  <a:pos x="T4" y="T5"/>
                </a:cxn>
                <a:cxn ang="0">
                  <a:pos x="T6" y="T7"/>
                </a:cxn>
                <a:cxn ang="0">
                  <a:pos x="T8" y="T9"/>
                </a:cxn>
                <a:cxn ang="0">
                  <a:pos x="T10" y="T11"/>
                </a:cxn>
                <a:cxn ang="0">
                  <a:pos x="T12" y="T13"/>
                </a:cxn>
              </a:cxnLst>
              <a:rect l="0" t="0" r="r" b="b"/>
              <a:pathLst>
                <a:path w="67" h="346">
                  <a:moveTo>
                    <a:pt x="33" y="0"/>
                  </a:moveTo>
                  <a:cubicBezTo>
                    <a:pt x="15" y="0"/>
                    <a:pt x="0" y="15"/>
                    <a:pt x="0" y="34"/>
                  </a:cubicBezTo>
                  <a:cubicBezTo>
                    <a:pt x="0" y="313"/>
                    <a:pt x="0" y="313"/>
                    <a:pt x="0" y="313"/>
                  </a:cubicBezTo>
                  <a:cubicBezTo>
                    <a:pt x="0" y="331"/>
                    <a:pt x="15" y="346"/>
                    <a:pt x="33" y="346"/>
                  </a:cubicBezTo>
                  <a:cubicBezTo>
                    <a:pt x="52" y="346"/>
                    <a:pt x="67" y="331"/>
                    <a:pt x="67" y="313"/>
                  </a:cubicBezTo>
                  <a:cubicBezTo>
                    <a:pt x="67" y="34"/>
                    <a:pt x="67" y="34"/>
                    <a:pt x="67" y="34"/>
                  </a:cubicBezTo>
                  <a:cubicBezTo>
                    <a:pt x="67" y="15"/>
                    <a:pt x="52" y="0"/>
                    <a:pt x="3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61" name="Freeform 33"/>
            <p:cNvSpPr/>
            <p:nvPr/>
          </p:nvSpPr>
          <p:spPr bwMode="auto">
            <a:xfrm rot="16200000" flipH="1">
              <a:off x="5042516" y="4840344"/>
              <a:ext cx="298610" cy="690900"/>
            </a:xfrm>
            <a:custGeom>
              <a:avLst/>
              <a:gdLst>
                <a:gd name="T0" fmla="*/ 33 w 67"/>
                <a:gd name="T1" fmla="*/ 0 h 153"/>
                <a:gd name="T2" fmla="*/ 0 w 67"/>
                <a:gd name="T3" fmla="*/ 34 h 153"/>
                <a:gd name="T4" fmla="*/ 0 w 67"/>
                <a:gd name="T5" fmla="*/ 120 h 153"/>
                <a:gd name="T6" fmla="*/ 33 w 67"/>
                <a:gd name="T7" fmla="*/ 153 h 153"/>
                <a:gd name="T8" fmla="*/ 67 w 67"/>
                <a:gd name="T9" fmla="*/ 120 h 153"/>
                <a:gd name="T10" fmla="*/ 67 w 67"/>
                <a:gd name="T11" fmla="*/ 34 h 153"/>
                <a:gd name="T12" fmla="*/ 33 w 67"/>
                <a:gd name="T13" fmla="*/ 0 h 153"/>
              </a:gdLst>
              <a:ahLst/>
              <a:cxnLst>
                <a:cxn ang="0">
                  <a:pos x="T0" y="T1"/>
                </a:cxn>
                <a:cxn ang="0">
                  <a:pos x="T2" y="T3"/>
                </a:cxn>
                <a:cxn ang="0">
                  <a:pos x="T4" y="T5"/>
                </a:cxn>
                <a:cxn ang="0">
                  <a:pos x="T6" y="T7"/>
                </a:cxn>
                <a:cxn ang="0">
                  <a:pos x="T8" y="T9"/>
                </a:cxn>
                <a:cxn ang="0">
                  <a:pos x="T10" y="T11"/>
                </a:cxn>
                <a:cxn ang="0">
                  <a:pos x="T12" y="T13"/>
                </a:cxn>
              </a:cxnLst>
              <a:rect l="0" t="0" r="r" b="b"/>
              <a:pathLst>
                <a:path w="67" h="153">
                  <a:moveTo>
                    <a:pt x="33" y="0"/>
                  </a:moveTo>
                  <a:cubicBezTo>
                    <a:pt x="15" y="0"/>
                    <a:pt x="0" y="15"/>
                    <a:pt x="0" y="34"/>
                  </a:cubicBezTo>
                  <a:cubicBezTo>
                    <a:pt x="0" y="120"/>
                    <a:pt x="0" y="120"/>
                    <a:pt x="0" y="120"/>
                  </a:cubicBezTo>
                  <a:cubicBezTo>
                    <a:pt x="0" y="138"/>
                    <a:pt x="15" y="153"/>
                    <a:pt x="33" y="153"/>
                  </a:cubicBezTo>
                  <a:cubicBezTo>
                    <a:pt x="52" y="153"/>
                    <a:pt x="67" y="138"/>
                    <a:pt x="67" y="120"/>
                  </a:cubicBezTo>
                  <a:cubicBezTo>
                    <a:pt x="67" y="34"/>
                    <a:pt x="67" y="34"/>
                    <a:pt x="67" y="34"/>
                  </a:cubicBezTo>
                  <a:cubicBezTo>
                    <a:pt x="67" y="15"/>
                    <a:pt x="52" y="0"/>
                    <a:pt x="3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sp>
          <p:nvSpPr>
            <p:cNvPr id="62" name="Oval 34"/>
            <p:cNvSpPr>
              <a:spLocks noChangeArrowheads="1"/>
            </p:cNvSpPr>
            <p:nvPr/>
          </p:nvSpPr>
          <p:spPr bwMode="auto">
            <a:xfrm rot="16200000" flipH="1">
              <a:off x="4165229" y="1675672"/>
              <a:ext cx="294706" cy="3025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cs typeface="+mn-ea"/>
                <a:sym typeface="+mn-lt"/>
              </a:endParaRPr>
            </a:p>
          </p:txBody>
        </p:sp>
      </p:grpSp>
      <p:grpSp>
        <p:nvGrpSpPr>
          <p:cNvPr id="2" name="组合 1"/>
          <p:cNvGrpSpPr/>
          <p:nvPr/>
        </p:nvGrpSpPr>
        <p:grpSpPr>
          <a:xfrm>
            <a:off x="261620" y="245110"/>
            <a:ext cx="5674360" cy="709930"/>
            <a:chOff x="70" y="189"/>
            <a:chExt cx="8936" cy="1118"/>
          </a:xfrm>
        </p:grpSpPr>
        <p:sp>
          <p:nvSpPr>
            <p:cNvPr id="4"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7" name="加号 6"/>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Tree>
  </p:cSld>
  <p:clrMapOvr>
    <a:masterClrMapping/>
  </p:clrMapOvr>
  <p:transition spd="slow" advClick="0" advTm="2000">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平行四边形 19"/>
          <p:cNvSpPr/>
          <p:nvPr/>
        </p:nvSpPr>
        <p:spPr>
          <a:xfrm flipH="1">
            <a:off x="9047048" y="1714500"/>
            <a:ext cx="4171950" cy="5572125"/>
          </a:xfrm>
          <a:prstGeom prst="parallelogram">
            <a:avLst>
              <a:gd name="adj" fmla="val 49315"/>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任意多边形 21"/>
          <p:cNvSpPr/>
          <p:nvPr/>
        </p:nvSpPr>
        <p:spPr>
          <a:xfrm flipH="1">
            <a:off x="7858010" y="642937"/>
            <a:ext cx="1189038" cy="1071563"/>
          </a:xfrm>
          <a:custGeom>
            <a:avLst/>
            <a:gdLst>
              <a:gd name="connsiteX0" fmla="*/ 793384 w 1189038"/>
              <a:gd name="connsiteY0" fmla="*/ 0 h 1071563"/>
              <a:gd name="connsiteX1" fmla="*/ 395654 w 1189038"/>
              <a:gd name="connsiteY1" fmla="*/ 0 h 1071563"/>
              <a:gd name="connsiteX2" fmla="*/ 0 w 1189038"/>
              <a:gd name="connsiteY2" fmla="*/ 1071563 h 1071563"/>
              <a:gd name="connsiteX3" fmla="*/ 1189038 w 1189038"/>
              <a:gd name="connsiteY3" fmla="*/ 1071563 h 1071563"/>
            </a:gdLst>
            <a:ahLst/>
            <a:cxnLst>
              <a:cxn ang="0">
                <a:pos x="connsiteX0" y="connsiteY0"/>
              </a:cxn>
              <a:cxn ang="0">
                <a:pos x="connsiteX1" y="connsiteY1"/>
              </a:cxn>
              <a:cxn ang="0">
                <a:pos x="connsiteX2" y="connsiteY2"/>
              </a:cxn>
              <a:cxn ang="0">
                <a:pos x="connsiteX3" y="connsiteY3"/>
              </a:cxn>
            </a:cxnLst>
            <a:rect l="l" t="t" r="r" b="b"/>
            <a:pathLst>
              <a:path w="1189038" h="1071563">
                <a:moveTo>
                  <a:pt x="793384" y="0"/>
                </a:moveTo>
                <a:lnTo>
                  <a:pt x="395654" y="0"/>
                </a:lnTo>
                <a:lnTo>
                  <a:pt x="0" y="1071563"/>
                </a:lnTo>
                <a:lnTo>
                  <a:pt x="1189038" y="1071563"/>
                </a:lnTo>
                <a:close/>
              </a:path>
            </a:pathLst>
          </a:custGeom>
          <a:solidFill>
            <a:srgbClr val="2C4E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9"/>
          <p:cNvSpPr/>
          <p:nvPr/>
        </p:nvSpPr>
        <p:spPr>
          <a:xfrm flipH="1">
            <a:off x="6962339" y="1714500"/>
            <a:ext cx="5229661" cy="3429000"/>
          </a:xfrm>
          <a:custGeom>
            <a:avLst/>
            <a:gdLst>
              <a:gd name="connsiteX0" fmla="*/ 0 w 5229661"/>
              <a:gd name="connsiteY0" fmla="*/ 0 h 3429000"/>
              <a:gd name="connsiteX1" fmla="*/ 3963571 w 5229661"/>
              <a:gd name="connsiteY1" fmla="*/ 0 h 3429000"/>
              <a:gd name="connsiteX2" fmla="*/ 5229661 w 5229661"/>
              <a:gd name="connsiteY2" fmla="*/ 3429000 h 3429000"/>
              <a:gd name="connsiteX3" fmla="*/ 0 w 5229661"/>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229661" h="3429000">
                <a:moveTo>
                  <a:pt x="0" y="0"/>
                </a:moveTo>
                <a:lnTo>
                  <a:pt x="3963571" y="0"/>
                </a:lnTo>
                <a:lnTo>
                  <a:pt x="5229661" y="3429000"/>
                </a:lnTo>
                <a:lnTo>
                  <a:pt x="0" y="3429000"/>
                </a:lnTo>
                <a:close/>
              </a:path>
            </a:pathLst>
          </a:custGeom>
          <a:blipFill dpi="0" rotWithShape="1">
            <a:blip r:embed="rId1"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8" name="任意多边形 47"/>
          <p:cNvSpPr/>
          <p:nvPr/>
        </p:nvSpPr>
        <p:spPr>
          <a:xfrm>
            <a:off x="5861534" y="642937"/>
            <a:ext cx="2761281" cy="6215063"/>
          </a:xfrm>
          <a:custGeom>
            <a:avLst/>
            <a:gdLst>
              <a:gd name="connsiteX0" fmla="*/ 2298169 w 2761281"/>
              <a:gd name="connsiteY0" fmla="*/ 0 h 6215063"/>
              <a:gd name="connsiteX1" fmla="*/ 2761281 w 2761281"/>
              <a:gd name="connsiteY1" fmla="*/ 0 h 6215063"/>
              <a:gd name="connsiteX2" fmla="*/ 703884 w 2761281"/>
              <a:gd name="connsiteY2" fmla="*/ 5572125 h 6215063"/>
              <a:gd name="connsiteX3" fmla="*/ 700504 w 2761281"/>
              <a:gd name="connsiteY3" fmla="*/ 5572125 h 6215063"/>
              <a:gd name="connsiteX4" fmla="*/ 463112 w 2761281"/>
              <a:gd name="connsiteY4" fmla="*/ 6215063 h 6215063"/>
              <a:gd name="connsiteX5" fmla="*/ 0 w 2761281"/>
              <a:gd name="connsiteY5" fmla="*/ 6215063 h 6215063"/>
              <a:gd name="connsiteX6" fmla="*/ 2057397 w 2761281"/>
              <a:gd name="connsiteY6" fmla="*/ 642938 h 6215063"/>
              <a:gd name="connsiteX7" fmla="*/ 2060777 w 2761281"/>
              <a:gd name="connsiteY7" fmla="*/ 642938 h 6215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61281" h="6215063">
                <a:moveTo>
                  <a:pt x="2298169" y="0"/>
                </a:moveTo>
                <a:lnTo>
                  <a:pt x="2761281" y="0"/>
                </a:lnTo>
                <a:lnTo>
                  <a:pt x="703884" y="5572125"/>
                </a:lnTo>
                <a:lnTo>
                  <a:pt x="700504" y="5572125"/>
                </a:lnTo>
                <a:lnTo>
                  <a:pt x="463112" y="6215063"/>
                </a:lnTo>
                <a:lnTo>
                  <a:pt x="0" y="6215063"/>
                </a:lnTo>
                <a:lnTo>
                  <a:pt x="2057397" y="642938"/>
                </a:lnTo>
                <a:lnTo>
                  <a:pt x="2060777" y="642938"/>
                </a:lnTo>
                <a:close/>
              </a:path>
            </a:pathLst>
          </a:cu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12"/>
          <p:cNvSpPr/>
          <p:nvPr/>
        </p:nvSpPr>
        <p:spPr>
          <a:xfrm flipV="1">
            <a:off x="1" y="1714500"/>
            <a:ext cx="7716569" cy="3429000"/>
          </a:xfrm>
          <a:custGeom>
            <a:avLst/>
            <a:gdLst>
              <a:gd name="connsiteX0" fmla="*/ 7716569 w 7716569"/>
              <a:gd name="connsiteY0" fmla="*/ 3429000 h 3429000"/>
              <a:gd name="connsiteX1" fmla="*/ 5229661 w 7716569"/>
              <a:gd name="connsiteY1" fmla="*/ 3429000 h 3429000"/>
              <a:gd name="connsiteX2" fmla="*/ 2486908 w 7716569"/>
              <a:gd name="connsiteY2" fmla="*/ 3429000 h 3429000"/>
              <a:gd name="connsiteX3" fmla="*/ 0 w 7716569"/>
              <a:gd name="connsiteY3" fmla="*/ 3429000 h 3429000"/>
              <a:gd name="connsiteX4" fmla="*/ 0 w 7716569"/>
              <a:gd name="connsiteY4" fmla="*/ 0 h 3429000"/>
              <a:gd name="connsiteX5" fmla="*/ 2486908 w 7716569"/>
              <a:gd name="connsiteY5" fmla="*/ 0 h 3429000"/>
              <a:gd name="connsiteX6" fmla="*/ 3963571 w 7716569"/>
              <a:gd name="connsiteY6" fmla="*/ 0 h 3429000"/>
              <a:gd name="connsiteX7" fmla="*/ 6450479 w 7716569"/>
              <a:gd name="connsiteY7" fmla="*/ 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16569" h="3429000">
                <a:moveTo>
                  <a:pt x="7716569" y="3429000"/>
                </a:moveTo>
                <a:lnTo>
                  <a:pt x="5229661" y="3429000"/>
                </a:lnTo>
                <a:lnTo>
                  <a:pt x="2486908" y="3429000"/>
                </a:lnTo>
                <a:lnTo>
                  <a:pt x="0" y="3429000"/>
                </a:lnTo>
                <a:lnTo>
                  <a:pt x="0" y="0"/>
                </a:lnTo>
                <a:lnTo>
                  <a:pt x="2486908" y="0"/>
                </a:lnTo>
                <a:lnTo>
                  <a:pt x="3963571" y="0"/>
                </a:lnTo>
                <a:lnTo>
                  <a:pt x="6450479" y="0"/>
                </a:lnTo>
                <a:close/>
              </a:path>
            </a:pathLst>
          </a:cu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TextBox 16"/>
          <p:cNvSpPr txBox="1"/>
          <p:nvPr/>
        </p:nvSpPr>
        <p:spPr>
          <a:xfrm>
            <a:off x="381923" y="2041505"/>
            <a:ext cx="6952868" cy="1322070"/>
          </a:xfrm>
          <a:prstGeom prst="rect">
            <a:avLst/>
          </a:prstGeom>
          <a:noFill/>
        </p:spPr>
        <p:txBody>
          <a:bodyPr wrap="square" rtlCol="0">
            <a:spAutoFit/>
          </a:bodyPr>
          <a:lstStyle>
            <a:defPPr>
              <a:defRPr lang="zh-CN"/>
            </a:defPPr>
            <a:lvl1pPr defTabSz="1218565">
              <a:defRPr sz="4400" b="1">
                <a:gradFill>
                  <a:gsLst>
                    <a:gs pos="100000">
                      <a:srgbClr val="F7E6B8"/>
                    </a:gs>
                    <a:gs pos="0">
                      <a:srgbClr val="F7E6B8"/>
                    </a:gs>
                    <a:gs pos="52000">
                      <a:srgbClr val="D8B87B"/>
                    </a:gs>
                  </a:gsLst>
                  <a:lin ang="0" scaled="0"/>
                </a:gradFill>
                <a:latin typeface="微软雅黑" panose="020B0503020204020204" charset="-122"/>
                <a:ea typeface="微软雅黑" panose="020B0503020204020204" charset="-122"/>
              </a:defRPr>
            </a:lvl1pPr>
          </a:lstStyle>
          <a:p>
            <a:r>
              <a:rPr lang="zh-CN" altLang="en-US" sz="8000" dirty="0">
                <a:solidFill>
                  <a:schemeClr val="bg1"/>
                </a:solidFill>
                <a:latin typeface="+mn-lt"/>
                <a:ea typeface="+mn-ea"/>
                <a:cs typeface="+mn-ea"/>
                <a:sym typeface="+mn-lt"/>
              </a:rPr>
              <a:t>非常感谢观看</a:t>
            </a:r>
            <a:endParaRPr lang="zh-CN" altLang="en-US" sz="8000" dirty="0">
              <a:solidFill>
                <a:schemeClr val="bg1"/>
              </a:solidFill>
              <a:latin typeface="+mn-lt"/>
              <a:ea typeface="+mn-ea"/>
              <a:cs typeface="+mn-ea"/>
              <a:sym typeface="+mn-lt"/>
            </a:endParaRPr>
          </a:p>
        </p:txBody>
      </p:sp>
      <p:sp>
        <p:nvSpPr>
          <p:cNvPr id="52" name="Rectangle 43"/>
          <p:cNvSpPr/>
          <p:nvPr/>
        </p:nvSpPr>
        <p:spPr>
          <a:xfrm>
            <a:off x="518595" y="4066205"/>
            <a:ext cx="5893342" cy="553998"/>
          </a:xfrm>
          <a:prstGeom prst="rect">
            <a:avLst/>
          </a:prstGeom>
        </p:spPr>
        <p:txBody>
          <a:bodyPr wrap="square">
            <a:spAutoFit/>
          </a:bodyPr>
          <a:lstStyle/>
          <a:p>
            <a:pPr>
              <a:lnSpc>
                <a:spcPct val="120000"/>
              </a:lnSpc>
            </a:pPr>
            <a:r>
              <a:rPr lang="en-US" sz="1250" dirty="0">
                <a:solidFill>
                  <a:schemeClr val="bg1"/>
                </a:solidFill>
                <a:cs typeface="+mn-ea"/>
                <a:sym typeface="+mn-lt"/>
              </a:rPr>
              <a:t>“A wonderful serenity has taken possession of my entire soul, like these sweet mornings of spring which I enjoy with my whole heart. </a:t>
            </a:r>
            <a:endParaRPr lang="en-US" sz="1250" dirty="0">
              <a:solidFill>
                <a:schemeClr val="bg1"/>
              </a:solidFill>
              <a:cs typeface="+mn-ea"/>
              <a:sym typeface="+mn-lt"/>
            </a:endParaRPr>
          </a:p>
        </p:txBody>
      </p:sp>
      <p:sp>
        <p:nvSpPr>
          <p:cNvPr id="55" name="Rectangle 43"/>
          <p:cNvSpPr/>
          <p:nvPr/>
        </p:nvSpPr>
        <p:spPr>
          <a:xfrm>
            <a:off x="518595" y="3531516"/>
            <a:ext cx="5893342" cy="397032"/>
          </a:xfrm>
          <a:prstGeom prst="rect">
            <a:avLst/>
          </a:prstGeom>
        </p:spPr>
        <p:txBody>
          <a:bodyPr wrap="square">
            <a:spAutoFit/>
          </a:bodyPr>
          <a:lstStyle/>
          <a:p>
            <a:pPr>
              <a:lnSpc>
                <a:spcPct val="120000"/>
              </a:lnSpc>
            </a:pPr>
            <a:r>
              <a:rPr lang="zh-CN" altLang="en-US" i="1" dirty="0">
                <a:solidFill>
                  <a:schemeClr val="bg1"/>
                </a:solidFill>
                <a:cs typeface="+mn-ea"/>
                <a:sym typeface="+mn-lt"/>
              </a:rPr>
              <a:t>适用于医疗护理</a:t>
            </a:r>
            <a:r>
              <a:rPr lang="en-US" altLang="zh-CN" i="1" dirty="0">
                <a:solidFill>
                  <a:schemeClr val="bg1"/>
                </a:solidFill>
                <a:cs typeface="+mn-ea"/>
                <a:sym typeface="+mn-lt"/>
              </a:rPr>
              <a:t>/</a:t>
            </a:r>
            <a:r>
              <a:rPr lang="zh-CN" altLang="en-US" i="1" dirty="0">
                <a:solidFill>
                  <a:schemeClr val="bg1"/>
                </a:solidFill>
                <a:cs typeface="+mn-ea"/>
                <a:sym typeface="+mn-lt"/>
              </a:rPr>
              <a:t>蓝色医疗</a:t>
            </a:r>
            <a:r>
              <a:rPr lang="en-US" altLang="zh-CN" i="1" dirty="0">
                <a:solidFill>
                  <a:schemeClr val="bg1"/>
                </a:solidFill>
                <a:cs typeface="+mn-ea"/>
                <a:sym typeface="+mn-lt"/>
              </a:rPr>
              <a:t>/</a:t>
            </a:r>
            <a:r>
              <a:rPr lang="zh-CN" altLang="en-US" i="1" dirty="0">
                <a:solidFill>
                  <a:schemeClr val="bg1"/>
                </a:solidFill>
                <a:cs typeface="+mn-ea"/>
                <a:sym typeface="+mn-lt"/>
              </a:rPr>
              <a:t>企业文化</a:t>
            </a:r>
            <a:r>
              <a:rPr lang="en-US" altLang="zh-CN" i="1" dirty="0">
                <a:solidFill>
                  <a:schemeClr val="bg1"/>
                </a:solidFill>
                <a:cs typeface="+mn-ea"/>
                <a:sym typeface="+mn-lt"/>
              </a:rPr>
              <a:t>/</a:t>
            </a:r>
            <a:r>
              <a:rPr lang="zh-CN" altLang="en-US" i="1" dirty="0">
                <a:solidFill>
                  <a:schemeClr val="bg1"/>
                </a:solidFill>
                <a:cs typeface="+mn-ea"/>
                <a:sym typeface="+mn-lt"/>
              </a:rPr>
              <a:t>公司宣传等等</a:t>
            </a:r>
            <a:endParaRPr lang="en-US" i="1" dirty="0">
              <a:solidFill>
                <a:schemeClr val="bg1"/>
              </a:solidFill>
              <a:cs typeface="+mn-ea"/>
              <a:sym typeface="+mn-lt"/>
            </a:endParaRPr>
          </a:p>
        </p:txBody>
      </p:sp>
      <p:sp>
        <p:nvSpPr>
          <p:cNvPr id="2" name="矩形 1"/>
          <p:cNvSpPr/>
          <p:nvPr/>
        </p:nvSpPr>
        <p:spPr>
          <a:xfrm>
            <a:off x="508000" y="5615305"/>
            <a:ext cx="6454140" cy="583565"/>
          </a:xfrm>
          <a:prstGeom prst="rect">
            <a:avLst/>
          </a:prstGeom>
        </p:spPr>
        <p:txBody>
          <a:bodyPr wrap="square">
            <a:spAutoFit/>
          </a:bodyPr>
          <a:lstStyle/>
          <a:p>
            <a:r>
              <a:rPr lang="en-US" altLang="zh-CN" sz="3200" spc="600" dirty="0">
                <a:solidFill>
                  <a:schemeClr val="bg1">
                    <a:lumMod val="95000"/>
                  </a:schemeClr>
                </a:solidFill>
                <a:cs typeface="+mn-ea"/>
                <a:sym typeface="+mn-lt"/>
              </a:rPr>
              <a:t>MEDICAL INDUSTRY</a:t>
            </a:r>
            <a:endParaRPr lang="en-US" altLang="zh-CN" sz="3200" spc="600" dirty="0">
              <a:solidFill>
                <a:schemeClr val="bg1">
                  <a:lumMod val="95000"/>
                </a:schemeClr>
              </a:solidFill>
              <a:cs typeface="+mn-ea"/>
              <a:sym typeface="+mn-lt"/>
            </a:endParaRPr>
          </a:p>
        </p:txBody>
      </p:sp>
      <p:sp>
        <p:nvSpPr>
          <p:cNvPr id="3" name="文本框 2"/>
          <p:cNvSpPr txBox="1"/>
          <p:nvPr/>
        </p:nvSpPr>
        <p:spPr>
          <a:xfrm>
            <a:off x="518795" y="477520"/>
            <a:ext cx="1748790" cy="829945"/>
          </a:xfrm>
          <a:prstGeom prst="rect">
            <a:avLst/>
          </a:prstGeom>
          <a:noFill/>
        </p:spPr>
        <p:txBody>
          <a:bodyPr wrap="square" rtlCol="0">
            <a:spAutoFit/>
          </a:bodyPr>
          <a:lstStyle/>
          <a:p>
            <a:r>
              <a:rPr lang="en-US" altLang="zh-CN" sz="2400">
                <a:solidFill>
                  <a:srgbClr val="399CB5"/>
                </a:solidFill>
                <a:cs typeface="+mn-ea"/>
                <a:sym typeface="+mn-lt"/>
              </a:rPr>
              <a:t>YOUR  LOGO</a:t>
            </a:r>
            <a:endParaRPr lang="en-US" altLang="zh-CN" sz="2400">
              <a:solidFill>
                <a:srgbClr val="399CB5"/>
              </a:solidFill>
              <a:cs typeface="+mn-ea"/>
              <a:sym typeface="+mn-lt"/>
            </a:endParaRPr>
          </a:p>
        </p:txBody>
      </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48"/>
                                        </p:tgtEl>
                                        <p:attrNameLst>
                                          <p:attrName>style.visibility</p:attrName>
                                        </p:attrNameLst>
                                      </p:cBhvr>
                                      <p:to>
                                        <p:strVal val="visible"/>
                                      </p:to>
                                    </p:set>
                                    <p:animEffect transition="in" filter="wipe(down)">
                                      <p:cBhvr>
                                        <p:cTn id="15" dur="500"/>
                                        <p:tgtEl>
                                          <p:spTgt spid="48"/>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up)">
                                      <p:cBhvr>
                                        <p:cTn id="19" dur="500"/>
                                        <p:tgtEl>
                                          <p:spTgt spid="22"/>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up)">
                                      <p:cBhvr>
                                        <p:cTn id="23" dur="500"/>
                                        <p:tgtEl>
                                          <p:spTgt spid="20"/>
                                        </p:tgtEl>
                                      </p:cBhvr>
                                    </p:animEffect>
                                  </p:childTnLst>
                                </p:cTn>
                              </p:par>
                            </p:childTnLst>
                          </p:cTn>
                        </p:par>
                        <p:par>
                          <p:cTn id="24" fill="hold">
                            <p:stCondLst>
                              <p:cond delay="2500"/>
                            </p:stCondLst>
                            <p:childTnLst>
                              <p:par>
                                <p:cTn id="25" presetID="42" presetClass="entr" presetSubtype="0" fill="hold" grpId="0" nodeType="afterEffect">
                                  <p:stCondLst>
                                    <p:cond delay="0"/>
                                  </p:stCondLst>
                                  <p:iterate type="lt">
                                    <p:tmPct val="10000"/>
                                  </p:iterate>
                                  <p:childTnLst>
                                    <p:set>
                                      <p:cBhvr>
                                        <p:cTn id="26" dur="1" fill="hold">
                                          <p:stCondLst>
                                            <p:cond delay="0"/>
                                          </p:stCondLst>
                                        </p:cTn>
                                        <p:tgtEl>
                                          <p:spTgt spid="33"/>
                                        </p:tgtEl>
                                        <p:attrNameLst>
                                          <p:attrName>style.visibility</p:attrName>
                                        </p:attrNameLst>
                                      </p:cBhvr>
                                      <p:to>
                                        <p:strVal val="visible"/>
                                      </p:to>
                                    </p:set>
                                    <p:animEffect transition="in" filter="fade">
                                      <p:cBhvr>
                                        <p:cTn id="27" dur="1000"/>
                                        <p:tgtEl>
                                          <p:spTgt spid="33"/>
                                        </p:tgtEl>
                                      </p:cBhvr>
                                    </p:animEffect>
                                    <p:anim calcmode="lin" valueType="num">
                                      <p:cBhvr>
                                        <p:cTn id="28" dur="1000" fill="hold"/>
                                        <p:tgtEl>
                                          <p:spTgt spid="33"/>
                                        </p:tgtEl>
                                        <p:attrNameLst>
                                          <p:attrName>ppt_x</p:attrName>
                                        </p:attrNameLst>
                                      </p:cBhvr>
                                      <p:tavLst>
                                        <p:tav tm="0">
                                          <p:val>
                                            <p:strVal val="#ppt_x"/>
                                          </p:val>
                                        </p:tav>
                                        <p:tav tm="100000">
                                          <p:val>
                                            <p:strVal val="#ppt_x"/>
                                          </p:val>
                                        </p:tav>
                                      </p:tavLst>
                                    </p:anim>
                                    <p:anim calcmode="lin" valueType="num">
                                      <p:cBhvr>
                                        <p:cTn id="29" dur="1000" fill="hold"/>
                                        <p:tgtEl>
                                          <p:spTgt spid="33"/>
                                        </p:tgtEl>
                                        <p:attrNameLst>
                                          <p:attrName>ppt_y</p:attrName>
                                        </p:attrNameLst>
                                      </p:cBhvr>
                                      <p:tavLst>
                                        <p:tav tm="0">
                                          <p:val>
                                            <p:strVal val="#ppt_y+.1"/>
                                          </p:val>
                                        </p:tav>
                                        <p:tav tm="100000">
                                          <p:val>
                                            <p:strVal val="#ppt_y"/>
                                          </p:val>
                                        </p:tav>
                                      </p:tavLst>
                                    </p:anim>
                                  </p:childTnLst>
                                </p:cTn>
                              </p:par>
                            </p:childTnLst>
                          </p:cTn>
                        </p:par>
                        <p:par>
                          <p:cTn id="30" fill="hold">
                            <p:stCondLst>
                              <p:cond delay="4000"/>
                            </p:stCondLst>
                            <p:childTnLst>
                              <p:par>
                                <p:cTn id="31" presetID="22" presetClass="entr" presetSubtype="8" fill="hold" grpId="0" nodeType="after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left)">
                                      <p:cBhvr>
                                        <p:cTn id="33" dur="500"/>
                                        <p:tgtEl>
                                          <p:spTgt spid="55"/>
                                        </p:tgtEl>
                                      </p:cBhvr>
                                    </p:animEffect>
                                  </p:childTnLst>
                                </p:cTn>
                              </p:par>
                            </p:childTnLst>
                          </p:cTn>
                        </p:par>
                        <p:par>
                          <p:cTn id="34" fill="hold">
                            <p:stCondLst>
                              <p:cond delay="4500"/>
                            </p:stCondLst>
                            <p:childTnLst>
                              <p:par>
                                <p:cTn id="35" presetID="14" presetClass="entr" presetSubtype="10" fill="hold" grpId="0" nodeType="after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randombar(horizontal)">
                                      <p:cBhvr>
                                        <p:cTn id="37" dur="500"/>
                                        <p:tgtEl>
                                          <p:spTgt spid="52"/>
                                        </p:tgtEl>
                                      </p:cBhvr>
                                    </p:animEffect>
                                  </p:childTnLst>
                                </p:cTn>
                              </p:par>
                              <p:par>
                                <p:cTn id="38" presetID="2" presetClass="entr" presetSubtype="4" fill="hold" grpId="0" nodeType="withEffect">
                                  <p:stCondLst>
                                    <p:cond delay="0"/>
                                  </p:stCondLst>
                                  <p:childTnLst>
                                    <p:set>
                                      <p:cBhvr>
                                        <p:cTn id="39" dur="1" fill="hold">
                                          <p:stCondLst>
                                            <p:cond delay="0"/>
                                          </p:stCondLst>
                                        </p:cTn>
                                        <p:tgtEl>
                                          <p:spTgt spid="2"/>
                                        </p:tgtEl>
                                        <p:attrNameLst>
                                          <p:attrName>style.visibility</p:attrName>
                                        </p:attrNameLst>
                                      </p:cBhvr>
                                      <p:to>
                                        <p:strVal val="visible"/>
                                      </p:to>
                                    </p:set>
                                    <p:anim calcmode="lin" valueType="num">
                                      <p:cBhvr additive="base">
                                        <p:cTn id="40" dur="500" fill="hold"/>
                                        <p:tgtEl>
                                          <p:spTgt spid="2"/>
                                        </p:tgtEl>
                                        <p:attrNameLst>
                                          <p:attrName>ppt_x</p:attrName>
                                        </p:attrNameLst>
                                      </p:cBhvr>
                                      <p:tavLst>
                                        <p:tav tm="0">
                                          <p:val>
                                            <p:strVal val="#ppt_x"/>
                                          </p:val>
                                        </p:tav>
                                        <p:tav tm="100000">
                                          <p:val>
                                            <p:strVal val="#ppt_x"/>
                                          </p:val>
                                        </p:tav>
                                      </p:tavLst>
                                    </p:anim>
                                    <p:anim calcmode="lin" valueType="num">
                                      <p:cBhvr additive="base">
                                        <p:cTn id="4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2" grpId="0" bldLvl="0" animBg="1"/>
      <p:bldP spid="10" grpId="0" bldLvl="0" animBg="1"/>
      <p:bldP spid="48" grpId="0" bldLvl="0" animBg="1"/>
      <p:bldP spid="13" grpId="0" bldLvl="0" animBg="1"/>
      <p:bldP spid="33" grpId="0"/>
      <p:bldP spid="52" grpId="0"/>
      <p:bldP spid="55"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p:nvSpPr>
        <p:spPr>
          <a:xfrm>
            <a:off x="1088" y="856803"/>
            <a:ext cx="7017297" cy="5144397"/>
          </a:xfrm>
          <a:custGeom>
            <a:avLst/>
            <a:gdLst>
              <a:gd name="connsiteX0" fmla="*/ 0 w 7018548"/>
              <a:gd name="connsiteY0" fmla="*/ 0 h 5145314"/>
              <a:gd name="connsiteX1" fmla="*/ 7018548 w 7018548"/>
              <a:gd name="connsiteY1" fmla="*/ 0 h 5145314"/>
              <a:gd name="connsiteX2" fmla="*/ 4047900 w 7018548"/>
              <a:gd name="connsiteY2" fmla="*/ 5145314 h 5145314"/>
              <a:gd name="connsiteX3" fmla="*/ 0 w 7018548"/>
              <a:gd name="connsiteY3" fmla="*/ 5145314 h 5145314"/>
              <a:gd name="connsiteX4" fmla="*/ 0 w 7018548"/>
              <a:gd name="connsiteY4" fmla="*/ 0 h 5145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18548" h="5145314">
                <a:moveTo>
                  <a:pt x="0" y="0"/>
                </a:moveTo>
                <a:lnTo>
                  <a:pt x="7018548" y="0"/>
                </a:lnTo>
                <a:lnTo>
                  <a:pt x="4047900" y="5145314"/>
                </a:lnTo>
                <a:lnTo>
                  <a:pt x="0" y="5145314"/>
                </a:lnTo>
                <a:lnTo>
                  <a:pt x="0" y="0"/>
                </a:lnTo>
                <a:close/>
              </a:path>
            </a:pathLst>
          </a:custGeom>
          <a:blipFill dpi="0" rotWithShape="1">
            <a:blip r:embed="rId1"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cs typeface="+mn-ea"/>
              <a:sym typeface="+mn-lt"/>
            </a:endParaRPr>
          </a:p>
        </p:txBody>
      </p:sp>
      <p:grpSp>
        <p:nvGrpSpPr>
          <p:cNvPr id="3" name="组合 2"/>
          <p:cNvGrpSpPr/>
          <p:nvPr/>
        </p:nvGrpSpPr>
        <p:grpSpPr>
          <a:xfrm>
            <a:off x="3047066" y="613"/>
            <a:ext cx="5719180" cy="6856778"/>
            <a:chOff x="3046520" y="0"/>
            <a:chExt cx="5720201" cy="6858001"/>
          </a:xfrm>
          <a:solidFill>
            <a:srgbClr val="399CB5"/>
          </a:solidFill>
        </p:grpSpPr>
        <p:sp>
          <p:nvSpPr>
            <p:cNvPr id="7" name="任意多边形 6"/>
            <p:cNvSpPr/>
            <p:nvPr/>
          </p:nvSpPr>
          <p:spPr>
            <a:xfrm flipH="1">
              <a:off x="3046520" y="6001657"/>
              <a:ext cx="1757700" cy="856344"/>
            </a:xfrm>
            <a:custGeom>
              <a:avLst/>
              <a:gdLst>
                <a:gd name="connsiteX0" fmla="*/ 1757700 w 1757700"/>
                <a:gd name="connsiteY0" fmla="*/ 0 h 856344"/>
                <a:gd name="connsiteX1" fmla="*/ 494411 w 1757700"/>
                <a:gd name="connsiteY1" fmla="*/ 0 h 856344"/>
                <a:gd name="connsiteX2" fmla="*/ 0 w 1757700"/>
                <a:gd name="connsiteY2" fmla="*/ 856344 h 856344"/>
                <a:gd name="connsiteX3" fmla="*/ 1263289 w 1757700"/>
                <a:gd name="connsiteY3" fmla="*/ 856344 h 856344"/>
              </a:gdLst>
              <a:ahLst/>
              <a:cxnLst>
                <a:cxn ang="0">
                  <a:pos x="connsiteX0" y="connsiteY0"/>
                </a:cxn>
                <a:cxn ang="0">
                  <a:pos x="connsiteX1" y="connsiteY1"/>
                </a:cxn>
                <a:cxn ang="0">
                  <a:pos x="connsiteX2" y="connsiteY2"/>
                </a:cxn>
                <a:cxn ang="0">
                  <a:pos x="connsiteX3" y="connsiteY3"/>
                </a:cxn>
              </a:cxnLst>
              <a:rect l="l" t="t" r="r" b="b"/>
              <a:pathLst>
                <a:path w="1757700" h="856344">
                  <a:moveTo>
                    <a:pt x="1757700" y="0"/>
                  </a:moveTo>
                  <a:lnTo>
                    <a:pt x="494411" y="0"/>
                  </a:lnTo>
                  <a:lnTo>
                    <a:pt x="0" y="856344"/>
                  </a:lnTo>
                  <a:lnTo>
                    <a:pt x="1263289" y="856344"/>
                  </a:lnTo>
                  <a:close/>
                </a:path>
              </a:pathLst>
            </a:custGeom>
            <a:solidFill>
              <a:srgbClr val="2C4E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cs typeface="+mn-ea"/>
                <a:sym typeface="+mn-lt"/>
              </a:endParaRPr>
            </a:p>
          </p:txBody>
        </p:sp>
        <p:sp>
          <p:nvSpPr>
            <p:cNvPr id="9" name="任意多边形 8"/>
            <p:cNvSpPr/>
            <p:nvPr/>
          </p:nvSpPr>
          <p:spPr>
            <a:xfrm>
              <a:off x="3543963" y="0"/>
              <a:ext cx="5222758" cy="6858001"/>
            </a:xfrm>
            <a:custGeom>
              <a:avLst/>
              <a:gdLst>
                <a:gd name="connsiteX0" fmla="*/ 3959469 w 5222758"/>
                <a:gd name="connsiteY0" fmla="*/ 0 h 6858001"/>
                <a:gd name="connsiteX1" fmla="*/ 5222758 w 5222758"/>
                <a:gd name="connsiteY1" fmla="*/ 0 h 6858001"/>
                <a:gd name="connsiteX2" fmla="*/ 1263289 w 5222758"/>
                <a:gd name="connsiteY2" fmla="*/ 6858001 h 6858001"/>
                <a:gd name="connsiteX3" fmla="*/ 0 w 5222758"/>
                <a:gd name="connsiteY3" fmla="*/ 6858001 h 6858001"/>
              </a:gdLst>
              <a:ahLst/>
              <a:cxnLst>
                <a:cxn ang="0">
                  <a:pos x="connsiteX0" y="connsiteY0"/>
                </a:cxn>
                <a:cxn ang="0">
                  <a:pos x="connsiteX1" y="connsiteY1"/>
                </a:cxn>
                <a:cxn ang="0">
                  <a:pos x="connsiteX2" y="connsiteY2"/>
                </a:cxn>
                <a:cxn ang="0">
                  <a:pos x="connsiteX3" y="connsiteY3"/>
                </a:cxn>
              </a:cxnLst>
              <a:rect l="l" t="t" r="r" b="b"/>
              <a:pathLst>
                <a:path w="5222758" h="6858001">
                  <a:moveTo>
                    <a:pt x="3959469" y="0"/>
                  </a:moveTo>
                  <a:lnTo>
                    <a:pt x="5222758" y="0"/>
                  </a:lnTo>
                  <a:lnTo>
                    <a:pt x="1263289" y="6858001"/>
                  </a:lnTo>
                  <a:lnTo>
                    <a:pt x="0" y="68580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dirty="0">
                <a:cs typeface="+mn-ea"/>
                <a:sym typeface="+mn-lt"/>
              </a:endParaRPr>
            </a:p>
          </p:txBody>
        </p:sp>
      </p:grpSp>
      <p:sp>
        <p:nvSpPr>
          <p:cNvPr id="10" name="文本框 9"/>
          <p:cNvSpPr txBox="1"/>
          <p:nvPr/>
        </p:nvSpPr>
        <p:spPr>
          <a:xfrm>
            <a:off x="9279565" y="1887704"/>
            <a:ext cx="2227636" cy="2214880"/>
          </a:xfrm>
          <a:prstGeom prst="rect">
            <a:avLst/>
          </a:prstGeom>
          <a:noFill/>
        </p:spPr>
        <p:txBody>
          <a:bodyPr wrap="square" rtlCol="0">
            <a:spAutoFit/>
          </a:bodyPr>
          <a:lstStyle/>
          <a:p>
            <a:pPr algn="r"/>
            <a:r>
              <a:rPr lang="en-US" altLang="zh-CN" sz="13795" dirty="0">
                <a:solidFill>
                  <a:srgbClr val="399CB5"/>
                </a:solidFill>
                <a:cs typeface="+mn-ea"/>
                <a:sym typeface="+mn-lt"/>
              </a:rPr>
              <a:t>01</a:t>
            </a:r>
            <a:endParaRPr lang="en-US" altLang="zh-CN" sz="13795" dirty="0">
              <a:solidFill>
                <a:srgbClr val="399CB5"/>
              </a:solidFill>
              <a:cs typeface="+mn-ea"/>
              <a:sym typeface="+mn-lt"/>
            </a:endParaRPr>
          </a:p>
        </p:txBody>
      </p:sp>
      <p:sp>
        <p:nvSpPr>
          <p:cNvPr id="68" name="ïşḻïďê-TextBox 20"/>
          <p:cNvSpPr txBox="1"/>
          <p:nvPr/>
        </p:nvSpPr>
        <p:spPr>
          <a:xfrm>
            <a:off x="8435975" y="3999865"/>
            <a:ext cx="2907665" cy="542290"/>
          </a:xfrm>
          <a:prstGeom prst="rect">
            <a:avLst/>
          </a:prstGeom>
        </p:spPr>
        <p:txBody>
          <a:bodyPr wrap="none" lIns="0" tIns="0" rIns="0" bIns="0" anchor="b" anchorCtr="0">
            <a:noAutofit/>
          </a:bodyPr>
          <a:lstStyle/>
          <a:p>
            <a:pPr algn="r" defTabSz="1289685">
              <a:defRPr/>
            </a:pPr>
            <a:r>
              <a:rPr lang="zh-CN" altLang="en-US" sz="3600" kern="0" dirty="0">
                <a:solidFill>
                  <a:schemeClr val="tx1">
                    <a:lumMod val="90000"/>
                    <a:lumOff val="10000"/>
                  </a:schemeClr>
                </a:solidFill>
                <a:cs typeface="+mn-ea"/>
                <a:sym typeface="+mn-lt"/>
              </a:rPr>
              <a:t>输入标题内容</a:t>
            </a:r>
            <a:endParaRPr lang="zh-CN" altLang="en-US" sz="3600" kern="0" dirty="0">
              <a:solidFill>
                <a:schemeClr val="tx1">
                  <a:lumMod val="90000"/>
                  <a:lumOff val="10000"/>
                </a:schemeClr>
              </a:solidFill>
              <a:cs typeface="+mn-ea"/>
              <a:sym typeface="+mn-lt"/>
            </a:endParaRPr>
          </a:p>
        </p:txBody>
      </p:sp>
      <p:sp>
        <p:nvSpPr>
          <p:cNvPr id="69" name="ïşḻïďê-TextBox 21"/>
          <p:cNvSpPr txBox="1"/>
          <p:nvPr/>
        </p:nvSpPr>
        <p:spPr>
          <a:xfrm>
            <a:off x="7099300" y="4697095"/>
            <a:ext cx="4244340" cy="448310"/>
          </a:xfrm>
          <a:prstGeom prst="rect">
            <a:avLst/>
          </a:prstGeom>
        </p:spPr>
        <p:txBody>
          <a:bodyPr wrap="square" lIns="0" tIns="0" rIns="0" bIns="0" anchor="t" anchorCtr="0">
            <a:noAutofit/>
          </a:bodyPr>
          <a:lstStyle/>
          <a:p>
            <a:pPr algn="r">
              <a:lnSpc>
                <a:spcPct val="170000"/>
              </a:lnSpc>
            </a:pPr>
            <a:r>
              <a:rPr lang="en-US" sz="900" dirty="0">
                <a:solidFill>
                  <a:sysClr val="windowText" lastClr="000000">
                    <a:lumMod val="75000"/>
                    <a:lumOff val="25000"/>
                  </a:sysClr>
                </a:solidFill>
                <a:cs typeface="+mn-ea"/>
                <a:sym typeface="+mn-lt"/>
              </a:rPr>
              <a:t>Theme color makes PPT more convenient to </a:t>
            </a:r>
            <a:r>
              <a:rPr lang="en-US" sz="900" dirty="0" err="1">
                <a:solidFill>
                  <a:sysClr val="windowText" lastClr="000000">
                    <a:lumMod val="75000"/>
                    <a:lumOff val="25000"/>
                  </a:sysClr>
                </a:solidFill>
                <a:cs typeface="+mn-ea"/>
                <a:sym typeface="+mn-lt"/>
              </a:rPr>
              <a:t>change.Adjust</a:t>
            </a:r>
            <a:r>
              <a:rPr lang="en-US" sz="900" dirty="0">
                <a:solidFill>
                  <a:sysClr val="windowText" lastClr="000000">
                    <a:lumMod val="75000"/>
                    <a:lumOff val="25000"/>
                  </a:sysClr>
                </a:solidFill>
                <a:cs typeface="+mn-ea"/>
                <a:sym typeface="+mn-lt"/>
              </a:rPr>
              <a:t> the spacing to adapt to Chinese typesetting, use the reference line in PPT.Theme color makes PPT more convenient to </a:t>
            </a:r>
            <a:r>
              <a:rPr lang="en-US" sz="900" dirty="0" err="1">
                <a:solidFill>
                  <a:sysClr val="windowText" lastClr="000000">
                    <a:lumMod val="75000"/>
                    <a:lumOff val="25000"/>
                  </a:sysClr>
                </a:solidFill>
                <a:cs typeface="+mn-ea"/>
                <a:sym typeface="+mn-lt"/>
              </a:rPr>
              <a:t>change.Adjust</a:t>
            </a:r>
            <a:r>
              <a:rPr lang="en-US" sz="900" dirty="0">
                <a:solidFill>
                  <a:sysClr val="windowText" lastClr="000000">
                    <a:lumMod val="75000"/>
                    <a:lumOff val="25000"/>
                  </a:sysClr>
                </a:solidFill>
                <a:cs typeface="+mn-ea"/>
                <a:sym typeface="+mn-lt"/>
              </a:rPr>
              <a:t> the spacing to adapt </a:t>
            </a:r>
            <a:endParaRPr lang="en-US" altLang="zh-CN" sz="700" kern="0" dirty="0">
              <a:solidFill>
                <a:schemeClr val="tx1">
                  <a:lumMod val="90000"/>
                  <a:lumOff val="10000"/>
                </a:schemeClr>
              </a:solidFill>
              <a:cs typeface="+mn-ea"/>
              <a:sym typeface="+mn-lt"/>
            </a:endParaRPr>
          </a:p>
        </p:txBody>
      </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0-#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4"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ppt_x"/>
                                          </p:val>
                                        </p:tav>
                                        <p:tav tm="100000">
                                          <p:val>
                                            <p:strVal val="#ppt_x"/>
                                          </p:val>
                                        </p:tav>
                                      </p:tavLst>
                                    </p:anim>
                                    <p:anim calcmode="lin" valueType="num">
                                      <p:cBhvr additive="base">
                                        <p:cTn id="12" dur="10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68"/>
                                        </p:tgtEl>
                                        <p:attrNameLst>
                                          <p:attrName>style.visibility</p:attrName>
                                        </p:attrNameLst>
                                      </p:cBhvr>
                                      <p:to>
                                        <p:strVal val="visible"/>
                                      </p:to>
                                    </p:set>
                                    <p:animEffect transition="in" filter="barn(inVertical)">
                                      <p:cBhvr>
                                        <p:cTn id="19" dur="500"/>
                                        <p:tgtEl>
                                          <p:spTgt spid="6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barn(inVertical)">
                                      <p:cBhvr>
                                        <p:cTn id="2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0" grpId="0"/>
      <p:bldP spid="68" grpId="0"/>
      <p:bldP spid="6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61620" y="245110"/>
            <a:ext cx="5674360" cy="709930"/>
            <a:chOff x="70" y="189"/>
            <a:chExt cx="8936" cy="1118"/>
          </a:xfrm>
        </p:grpSpPr>
        <p:sp>
          <p:nvSpPr>
            <p:cNvPr id="6"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4" name="加号 3"/>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矩形 19"/>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grpSp>
        <p:nvGrpSpPr>
          <p:cNvPr id="11" name="组合 10"/>
          <p:cNvGrpSpPr/>
          <p:nvPr/>
        </p:nvGrpSpPr>
        <p:grpSpPr>
          <a:xfrm>
            <a:off x="1087820" y="1844565"/>
            <a:ext cx="3610303" cy="3610303"/>
            <a:chOff x="1087820" y="1844565"/>
            <a:chExt cx="3610303" cy="3610303"/>
          </a:xfrm>
        </p:grpSpPr>
        <p:sp>
          <p:nvSpPr>
            <p:cNvPr id="10" name="椭圆 9"/>
            <p:cNvSpPr/>
            <p:nvPr/>
          </p:nvSpPr>
          <p:spPr>
            <a:xfrm>
              <a:off x="1087820" y="1844565"/>
              <a:ext cx="3610303" cy="3610303"/>
            </a:xfrm>
            <a:prstGeom prst="ellipse">
              <a:avLst/>
            </a:prstGeom>
            <a:solidFill>
              <a:srgbClr val="399CB5"/>
            </a:solidFill>
            <a:ln>
              <a:noFill/>
            </a:ln>
            <a:effectLst>
              <a:outerShdw blurRad="2286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sp>
          <p:nvSpPr>
            <p:cNvPr id="12" name="椭圆 11"/>
            <p:cNvSpPr/>
            <p:nvPr/>
          </p:nvSpPr>
          <p:spPr>
            <a:xfrm>
              <a:off x="1463564" y="2220309"/>
              <a:ext cx="2858814" cy="2858814"/>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grpSp>
      <p:pic>
        <p:nvPicPr>
          <p:cNvPr id="13" name="图片 12"/>
          <p:cNvPicPr>
            <a:picLocks noChangeAspect="1"/>
          </p:cNvPicPr>
          <p:nvPr/>
        </p:nvPicPr>
        <p:blipFill>
          <a:blip r:embed="rId1" cstate="email"/>
          <a:stretch>
            <a:fillRect/>
          </a:stretch>
        </p:blipFill>
        <p:spPr>
          <a:xfrm>
            <a:off x="1497143" y="2359988"/>
            <a:ext cx="4042423" cy="2547924"/>
          </a:xfrm>
          <a:prstGeom prst="rect">
            <a:avLst/>
          </a:prstGeom>
        </p:spPr>
      </p:pic>
      <p:grpSp>
        <p:nvGrpSpPr>
          <p:cNvPr id="14" name="组合 13"/>
          <p:cNvGrpSpPr/>
          <p:nvPr/>
        </p:nvGrpSpPr>
        <p:grpSpPr>
          <a:xfrm>
            <a:off x="6404859" y="1098036"/>
            <a:ext cx="4396490" cy="1261952"/>
            <a:chOff x="6290559" y="1113802"/>
            <a:chExt cx="4396490" cy="1261952"/>
          </a:xfrm>
        </p:grpSpPr>
        <p:sp>
          <p:nvSpPr>
            <p:cNvPr id="15" name="矩形 14"/>
            <p:cNvSpPr/>
            <p:nvPr/>
          </p:nvSpPr>
          <p:spPr>
            <a:xfrm>
              <a:off x="6290559" y="1113802"/>
              <a:ext cx="4396490" cy="1261952"/>
            </a:xfrm>
            <a:prstGeom prst="rect">
              <a:avLst/>
            </a:prstGeom>
            <a:solidFill>
              <a:schemeClr val="bg1"/>
            </a:solidFill>
            <a:ln>
              <a:noFill/>
            </a:ln>
            <a:effectLst>
              <a:outerShdw blurRad="2286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文本框 15"/>
            <p:cNvSpPr txBox="1"/>
            <p:nvPr/>
          </p:nvSpPr>
          <p:spPr>
            <a:xfrm>
              <a:off x="7630845" y="1283113"/>
              <a:ext cx="3056204" cy="923330"/>
            </a:xfrm>
            <a:prstGeom prst="rect">
              <a:avLst/>
            </a:prstGeom>
            <a:noFill/>
          </p:spPr>
          <p:txBody>
            <a:bodyPr wrap="square" rtlCol="0">
              <a:spAutoFit/>
            </a:bodyPr>
            <a:lstStyle/>
            <a:p>
              <a:pPr>
                <a:lnSpc>
                  <a:spcPct val="150000"/>
                </a:lnSpc>
              </a:pPr>
              <a:r>
                <a:rPr lang="zh-CN" altLang="en-US" sz="1200" dirty="0">
                  <a:solidFill>
                    <a:schemeClr val="tx1">
                      <a:lumMod val="85000"/>
                      <a:lumOff val="15000"/>
                    </a:schemeClr>
                  </a:solidFill>
                  <a:cs typeface="+mn-ea"/>
                  <a:sym typeface="+mn-lt"/>
                </a:rPr>
                <a:t>请在此输入您的文字内容或者粘贴复制的文本到此处，请在此输入您的文字内容或者粘贴复制的文本到此处</a:t>
              </a:r>
              <a:endParaRPr lang="zh-CN" altLang="en-US" sz="1200" dirty="0">
                <a:solidFill>
                  <a:schemeClr val="tx1">
                    <a:lumMod val="85000"/>
                    <a:lumOff val="15000"/>
                  </a:schemeClr>
                </a:solidFill>
                <a:cs typeface="+mn-ea"/>
                <a:sym typeface="+mn-lt"/>
              </a:endParaRPr>
            </a:p>
          </p:txBody>
        </p:sp>
        <p:sp>
          <p:nvSpPr>
            <p:cNvPr id="17" name="椭圆 16"/>
            <p:cNvSpPr/>
            <p:nvPr/>
          </p:nvSpPr>
          <p:spPr>
            <a:xfrm>
              <a:off x="6575810" y="1291544"/>
              <a:ext cx="914899" cy="914899"/>
            </a:xfrm>
            <a:prstGeom prst="ellipse">
              <a:avLst/>
            </a:prstGeom>
            <a:blipFill rotWithShape="1">
              <a:blip r:embed="rId2" cstate="email"/>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grpSp>
      <p:grpSp>
        <p:nvGrpSpPr>
          <p:cNvPr id="18" name="组合 17"/>
          <p:cNvGrpSpPr/>
          <p:nvPr/>
        </p:nvGrpSpPr>
        <p:grpSpPr>
          <a:xfrm>
            <a:off x="6404859" y="2794205"/>
            <a:ext cx="4396490" cy="1261952"/>
            <a:chOff x="6290559" y="1113802"/>
            <a:chExt cx="4396490" cy="1261952"/>
          </a:xfrm>
        </p:grpSpPr>
        <p:sp>
          <p:nvSpPr>
            <p:cNvPr id="19" name="矩形 18"/>
            <p:cNvSpPr/>
            <p:nvPr/>
          </p:nvSpPr>
          <p:spPr>
            <a:xfrm>
              <a:off x="6290559" y="1113802"/>
              <a:ext cx="4396490" cy="1261952"/>
            </a:xfrm>
            <a:prstGeom prst="rect">
              <a:avLst/>
            </a:prstGeom>
            <a:solidFill>
              <a:schemeClr val="bg1"/>
            </a:solidFill>
            <a:ln>
              <a:noFill/>
            </a:ln>
            <a:effectLst>
              <a:outerShdw blurRad="2286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文本框 1"/>
            <p:cNvSpPr txBox="1"/>
            <p:nvPr/>
          </p:nvSpPr>
          <p:spPr>
            <a:xfrm>
              <a:off x="7630845" y="1283113"/>
              <a:ext cx="3056204" cy="923330"/>
            </a:xfrm>
            <a:prstGeom prst="rect">
              <a:avLst/>
            </a:prstGeom>
            <a:noFill/>
          </p:spPr>
          <p:txBody>
            <a:bodyPr wrap="square" rtlCol="0">
              <a:spAutoFit/>
            </a:bodyPr>
            <a:lstStyle/>
            <a:p>
              <a:pPr>
                <a:lnSpc>
                  <a:spcPct val="150000"/>
                </a:lnSpc>
              </a:pPr>
              <a:r>
                <a:rPr lang="zh-CN" altLang="en-US" sz="1200" dirty="0">
                  <a:solidFill>
                    <a:schemeClr val="tx1">
                      <a:lumMod val="85000"/>
                      <a:lumOff val="15000"/>
                    </a:schemeClr>
                  </a:solidFill>
                  <a:cs typeface="+mn-ea"/>
                  <a:sym typeface="+mn-lt"/>
                </a:rPr>
                <a:t>请在此输入您的文字内容或者粘贴复制的文本到此处，请在此输入您的文字内容或者粘贴复制的文本到此处</a:t>
              </a:r>
              <a:endParaRPr lang="zh-CN" altLang="en-US" sz="1200" dirty="0">
                <a:solidFill>
                  <a:schemeClr val="tx1">
                    <a:lumMod val="85000"/>
                    <a:lumOff val="15000"/>
                  </a:schemeClr>
                </a:solidFill>
                <a:cs typeface="+mn-ea"/>
                <a:sym typeface="+mn-lt"/>
              </a:endParaRPr>
            </a:p>
          </p:txBody>
        </p:sp>
        <p:sp>
          <p:nvSpPr>
            <p:cNvPr id="3" name="椭圆 2"/>
            <p:cNvSpPr/>
            <p:nvPr/>
          </p:nvSpPr>
          <p:spPr>
            <a:xfrm>
              <a:off x="6575810" y="1291544"/>
              <a:ext cx="914899" cy="914899"/>
            </a:xfrm>
            <a:prstGeom prst="ellipse">
              <a:avLst/>
            </a:prstGeom>
            <a:blipFill rotWithShape="1">
              <a:blip r:embed="rId3" cstate="email"/>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grpSp>
      <p:grpSp>
        <p:nvGrpSpPr>
          <p:cNvPr id="5" name="组合 4"/>
          <p:cNvGrpSpPr/>
          <p:nvPr/>
        </p:nvGrpSpPr>
        <p:grpSpPr>
          <a:xfrm>
            <a:off x="6404859" y="4544983"/>
            <a:ext cx="4396490" cy="1261952"/>
            <a:chOff x="6290559" y="1113802"/>
            <a:chExt cx="4396490" cy="1261952"/>
          </a:xfrm>
        </p:grpSpPr>
        <p:sp>
          <p:nvSpPr>
            <p:cNvPr id="7" name="矩形 6"/>
            <p:cNvSpPr/>
            <p:nvPr/>
          </p:nvSpPr>
          <p:spPr>
            <a:xfrm>
              <a:off x="6290559" y="1113802"/>
              <a:ext cx="4396490" cy="1261952"/>
            </a:xfrm>
            <a:prstGeom prst="rect">
              <a:avLst/>
            </a:prstGeom>
            <a:solidFill>
              <a:schemeClr val="bg1"/>
            </a:solidFill>
            <a:ln>
              <a:noFill/>
            </a:ln>
            <a:effectLst>
              <a:outerShdw blurRad="2286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文本框 28"/>
            <p:cNvSpPr txBox="1"/>
            <p:nvPr/>
          </p:nvSpPr>
          <p:spPr>
            <a:xfrm>
              <a:off x="7630845" y="1283113"/>
              <a:ext cx="3056204" cy="923330"/>
            </a:xfrm>
            <a:prstGeom prst="rect">
              <a:avLst/>
            </a:prstGeom>
            <a:noFill/>
          </p:spPr>
          <p:txBody>
            <a:bodyPr wrap="square" rtlCol="0">
              <a:spAutoFit/>
            </a:bodyPr>
            <a:lstStyle/>
            <a:p>
              <a:pPr>
                <a:lnSpc>
                  <a:spcPct val="150000"/>
                </a:lnSpc>
              </a:pPr>
              <a:r>
                <a:rPr lang="zh-CN" altLang="en-US" sz="1200" dirty="0">
                  <a:solidFill>
                    <a:schemeClr val="tx1">
                      <a:lumMod val="85000"/>
                      <a:lumOff val="15000"/>
                    </a:schemeClr>
                  </a:solidFill>
                  <a:cs typeface="+mn-ea"/>
                  <a:sym typeface="+mn-lt"/>
                </a:rPr>
                <a:t>请在此输入您的文字内容或者粘贴复制的文本到此处，请在此输入您的文字内容或者粘贴复制的文本到此处</a:t>
              </a:r>
              <a:endParaRPr lang="zh-CN" altLang="en-US" sz="1200" dirty="0">
                <a:solidFill>
                  <a:schemeClr val="tx1">
                    <a:lumMod val="85000"/>
                    <a:lumOff val="15000"/>
                  </a:schemeClr>
                </a:solidFill>
                <a:cs typeface="+mn-ea"/>
                <a:sym typeface="+mn-lt"/>
              </a:endParaRPr>
            </a:p>
          </p:txBody>
        </p:sp>
        <p:sp>
          <p:nvSpPr>
            <p:cNvPr id="30" name="椭圆 29"/>
            <p:cNvSpPr/>
            <p:nvPr/>
          </p:nvSpPr>
          <p:spPr>
            <a:xfrm>
              <a:off x="6575810" y="1291544"/>
              <a:ext cx="914899" cy="914899"/>
            </a:xfrm>
            <a:prstGeom prst="ellipse">
              <a:avLst/>
            </a:prstGeom>
            <a:blipFill rotWithShape="1">
              <a:blip r:embed="rId4" cstate="email"/>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grpSp>
      <p:sp>
        <p:nvSpPr>
          <p:cNvPr id="9" name="任意多边形 8"/>
          <p:cNvSpPr/>
          <p:nvPr/>
        </p:nvSpPr>
        <p:spPr>
          <a:xfrm>
            <a:off x="2870200" y="2525395"/>
            <a:ext cx="1600835" cy="1497965"/>
          </a:xfrm>
          <a:custGeom>
            <a:avLst/>
            <a:gdLst>
              <a:gd name="connisteX0" fmla="*/ 0 w 1600835"/>
              <a:gd name="connsiteY0" fmla="*/ 228600 h 1475105"/>
              <a:gd name="connisteX1" fmla="*/ 11430 w 1600835"/>
              <a:gd name="connsiteY1" fmla="*/ 1475105 h 1475105"/>
              <a:gd name="connisteX2" fmla="*/ 1543685 w 1600835"/>
              <a:gd name="connsiteY2" fmla="*/ 1109345 h 1475105"/>
              <a:gd name="connisteX3" fmla="*/ 1600835 w 1600835"/>
              <a:gd name="connsiteY3" fmla="*/ 0 h 1475105"/>
              <a:gd name="connisteX4" fmla="*/ 0 w 1600835"/>
              <a:gd name="connsiteY4" fmla="*/ 228600 h 1475105"/>
            </a:gdLst>
            <a:ahLst/>
            <a:cxnLst>
              <a:cxn ang="0">
                <a:pos x="connisteX0" y="connsiteY0"/>
              </a:cxn>
              <a:cxn ang="0">
                <a:pos x="connisteX1" y="connsiteY1"/>
              </a:cxn>
              <a:cxn ang="0">
                <a:pos x="connisteX2" y="connsiteY2"/>
              </a:cxn>
              <a:cxn ang="0">
                <a:pos x="connisteX3" y="connsiteY3"/>
              </a:cxn>
              <a:cxn ang="0">
                <a:pos x="connisteX4" y="connsiteY4"/>
              </a:cxn>
            </a:cxnLst>
            <a:rect l="l" t="t" r="r" b="b"/>
            <a:pathLst>
              <a:path w="1600835" h="1475105">
                <a:moveTo>
                  <a:pt x="0" y="228600"/>
                </a:moveTo>
                <a:lnTo>
                  <a:pt x="11430" y="1475105"/>
                </a:lnTo>
                <a:lnTo>
                  <a:pt x="1543685" y="1109345"/>
                </a:lnTo>
                <a:lnTo>
                  <a:pt x="1600835" y="0"/>
                </a:lnTo>
                <a:lnTo>
                  <a:pt x="0" y="228600"/>
                </a:lnTo>
                <a:close/>
              </a:path>
            </a:pathLst>
          </a:custGeom>
          <a:blipFill rotWithShape="1">
            <a:blip r:embed="rId5" cstate="email"/>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par>
                          <p:cTn id="8" fill="hold">
                            <p:stCondLst>
                              <p:cond delay="2000"/>
                            </p:stCondLst>
                            <p:childTnLst>
                              <p:par>
                                <p:cTn id="9" presetID="42"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3000"/>
                            </p:stCondLst>
                            <p:childTnLst>
                              <p:par>
                                <p:cTn id="15" presetID="2" presetClass="entr" presetSubtype="8"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0-#ppt_w/2"/>
                                          </p:val>
                                        </p:tav>
                                        <p:tav tm="100000">
                                          <p:val>
                                            <p:strVal val="#ppt_x"/>
                                          </p:val>
                                        </p:tav>
                                      </p:tavLst>
                                    </p:anim>
                                    <p:anim calcmode="lin" valueType="num">
                                      <p:cBhvr additive="base">
                                        <p:cTn id="18" dur="500" fill="hold"/>
                                        <p:tgtEl>
                                          <p:spTgt spid="14"/>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additive="base">
                                        <p:cTn id="22" dur="500" fill="hold"/>
                                        <p:tgtEl>
                                          <p:spTgt spid="18"/>
                                        </p:tgtEl>
                                        <p:attrNameLst>
                                          <p:attrName>ppt_x</p:attrName>
                                        </p:attrNameLst>
                                      </p:cBhvr>
                                      <p:tavLst>
                                        <p:tav tm="0">
                                          <p:val>
                                            <p:strVal val="0-#ppt_w/2"/>
                                          </p:val>
                                        </p:tav>
                                        <p:tav tm="100000">
                                          <p:val>
                                            <p:strVal val="#ppt_x"/>
                                          </p:val>
                                        </p:tav>
                                      </p:tavLst>
                                    </p:anim>
                                    <p:anim calcmode="lin" valueType="num">
                                      <p:cBhvr additive="base">
                                        <p:cTn id="23" dur="500" fill="hold"/>
                                        <p:tgtEl>
                                          <p:spTgt spid="18"/>
                                        </p:tgtEl>
                                        <p:attrNameLst>
                                          <p:attrName>ppt_y</p:attrName>
                                        </p:attrNameLst>
                                      </p:cBhvr>
                                      <p:tavLst>
                                        <p:tav tm="0">
                                          <p:val>
                                            <p:strVal val="#ppt_y"/>
                                          </p:val>
                                        </p:tav>
                                        <p:tav tm="100000">
                                          <p:val>
                                            <p:strVal val="#ppt_y"/>
                                          </p:val>
                                        </p:tav>
                                      </p:tavLst>
                                    </p:anim>
                                  </p:childTnLst>
                                </p:cTn>
                              </p:par>
                            </p:childTnLst>
                          </p:cTn>
                        </p:par>
                        <p:par>
                          <p:cTn id="24" fill="hold">
                            <p:stCondLst>
                              <p:cond delay="4000"/>
                            </p:stCondLst>
                            <p:childTnLst>
                              <p:par>
                                <p:cTn id="25" presetID="2" presetClass="entr" presetSubtype="8"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0-#ppt_w/2"/>
                                          </p:val>
                                        </p:tav>
                                        <p:tav tm="100000">
                                          <p:val>
                                            <p:strVal val="#ppt_x"/>
                                          </p:val>
                                        </p:tav>
                                      </p:tavLst>
                                    </p:anim>
                                    <p:anim calcmode="lin" valueType="num">
                                      <p:cBhvr additive="base">
                                        <p:cTn id="2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6966585" y="2340610"/>
            <a:ext cx="4833620" cy="3313430"/>
          </a:xfrm>
          <a:prstGeom prst="rect">
            <a:avLst/>
          </a:prstGeom>
          <a:noFill/>
          <a:ln>
            <a:solidFill>
              <a:srgbClr val="399C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7" name="图片 6" descr="C:\Users\HUDEYU\Desktop\网站图片\摄图网_500494071.jpg摄图网_500494071"/>
          <p:cNvPicPr>
            <a:picLocks noChangeAspect="1"/>
          </p:cNvPicPr>
          <p:nvPr/>
        </p:nvPicPr>
        <p:blipFill>
          <a:blip r:embed="rId1" cstate="email"/>
          <a:srcRect/>
          <a:stretch>
            <a:fillRect/>
          </a:stretch>
        </p:blipFill>
        <p:spPr>
          <a:xfrm>
            <a:off x="6386195" y="2063115"/>
            <a:ext cx="4603750" cy="3081655"/>
          </a:xfrm>
          <a:prstGeom prst="rect">
            <a:avLst/>
          </a:prstGeom>
        </p:spPr>
      </p:pic>
      <p:sp>
        <p:nvSpPr>
          <p:cNvPr id="9" name="Oval 63"/>
          <p:cNvSpPr>
            <a:spLocks noChangeArrowheads="1"/>
          </p:cNvSpPr>
          <p:nvPr/>
        </p:nvSpPr>
        <p:spPr bwMode="auto">
          <a:xfrm>
            <a:off x="626472" y="1905729"/>
            <a:ext cx="725593" cy="738726"/>
          </a:xfrm>
          <a:prstGeom prst="ellipse">
            <a:avLst/>
          </a:prstGeom>
          <a:solidFill>
            <a:srgbClr val="399CB5"/>
          </a:solidFill>
          <a:ln>
            <a:noFill/>
          </a:ln>
        </p:spPr>
        <p:txBody>
          <a:bodyPr vert="horz" wrap="square" lIns="91417" tIns="45708" rIns="91417" bIns="45708" numCol="1" anchor="t" anchorCtr="0" compatLnSpc="1"/>
          <a:lstStyle/>
          <a:p>
            <a:endParaRPr lang="zh-CN" altLang="en-US">
              <a:cs typeface="+mn-ea"/>
              <a:sym typeface="+mn-lt"/>
            </a:endParaRPr>
          </a:p>
        </p:txBody>
      </p:sp>
      <p:grpSp>
        <p:nvGrpSpPr>
          <p:cNvPr id="10" name="组合 9"/>
          <p:cNvGrpSpPr/>
          <p:nvPr/>
        </p:nvGrpSpPr>
        <p:grpSpPr>
          <a:xfrm>
            <a:off x="765039" y="2099867"/>
            <a:ext cx="395550" cy="380866"/>
            <a:chOff x="8134849" y="3131854"/>
            <a:chExt cx="489450" cy="464509"/>
          </a:xfrm>
        </p:grpSpPr>
        <p:sp>
          <p:nvSpPr>
            <p:cNvPr id="11" name="Freeform 74"/>
            <p:cNvSpPr/>
            <p:nvPr/>
          </p:nvSpPr>
          <p:spPr bwMode="auto">
            <a:xfrm>
              <a:off x="8190965" y="3131854"/>
              <a:ext cx="221344" cy="205755"/>
            </a:xfrm>
            <a:custGeom>
              <a:avLst/>
              <a:gdLst>
                <a:gd name="T0" fmla="*/ 78 w 78"/>
                <a:gd name="T1" fmla="*/ 13 h 72"/>
                <a:gd name="T2" fmla="*/ 64 w 78"/>
                <a:gd name="T3" fmla="*/ 72 h 72"/>
                <a:gd name="T4" fmla="*/ 0 w 78"/>
                <a:gd name="T5" fmla="*/ 68 h 72"/>
                <a:gd name="T6" fmla="*/ 15 w 78"/>
                <a:gd name="T7" fmla="*/ 13 h 72"/>
                <a:gd name="T8" fmla="*/ 78 w 78"/>
                <a:gd name="T9" fmla="*/ 13 h 72"/>
              </a:gdLst>
              <a:ahLst/>
              <a:cxnLst>
                <a:cxn ang="0">
                  <a:pos x="T0" y="T1"/>
                </a:cxn>
                <a:cxn ang="0">
                  <a:pos x="T2" y="T3"/>
                </a:cxn>
                <a:cxn ang="0">
                  <a:pos x="T4" y="T5"/>
                </a:cxn>
                <a:cxn ang="0">
                  <a:pos x="T6" y="T7"/>
                </a:cxn>
                <a:cxn ang="0">
                  <a:pos x="T8" y="T9"/>
                </a:cxn>
              </a:cxnLst>
              <a:rect l="0" t="0" r="r" b="b"/>
              <a:pathLst>
                <a:path w="78" h="72">
                  <a:moveTo>
                    <a:pt x="78" y="13"/>
                  </a:moveTo>
                  <a:cubicBezTo>
                    <a:pt x="76" y="36"/>
                    <a:pt x="68" y="52"/>
                    <a:pt x="64" y="72"/>
                  </a:cubicBezTo>
                  <a:cubicBezTo>
                    <a:pt x="46" y="65"/>
                    <a:pt x="22" y="61"/>
                    <a:pt x="0" y="68"/>
                  </a:cubicBezTo>
                  <a:cubicBezTo>
                    <a:pt x="5" y="49"/>
                    <a:pt x="11" y="32"/>
                    <a:pt x="15" y="13"/>
                  </a:cubicBezTo>
                  <a:cubicBezTo>
                    <a:pt x="31" y="0"/>
                    <a:pt x="61" y="5"/>
                    <a:pt x="78" y="13"/>
                  </a:cubicBezTo>
                  <a:close/>
                </a:path>
              </a:pathLst>
            </a:custGeom>
            <a:solidFill>
              <a:schemeClr val="bg1"/>
            </a:solidFill>
            <a:ln>
              <a:noFill/>
            </a:ln>
          </p:spPr>
          <p:txBody>
            <a:bodyPr vert="horz" wrap="square" lIns="91417" tIns="45708" rIns="91417" bIns="45708" numCol="1" anchor="t" anchorCtr="0" compatLnSpc="1"/>
            <a:lstStyle/>
            <a:p>
              <a:endParaRPr lang="zh-CN" altLang="en-US">
                <a:cs typeface="+mn-ea"/>
                <a:sym typeface="+mn-lt"/>
              </a:endParaRPr>
            </a:p>
          </p:txBody>
        </p:sp>
        <p:sp>
          <p:nvSpPr>
            <p:cNvPr id="12" name="Freeform 75"/>
            <p:cNvSpPr/>
            <p:nvPr/>
          </p:nvSpPr>
          <p:spPr bwMode="auto">
            <a:xfrm>
              <a:off x="8396720" y="3200439"/>
              <a:ext cx="227579" cy="199520"/>
            </a:xfrm>
            <a:custGeom>
              <a:avLst/>
              <a:gdLst>
                <a:gd name="T0" fmla="*/ 17 w 80"/>
                <a:gd name="T1" fmla="*/ 0 h 70"/>
                <a:gd name="T2" fmla="*/ 80 w 80"/>
                <a:gd name="T3" fmla="*/ 4 h 70"/>
                <a:gd name="T4" fmla="*/ 63 w 80"/>
                <a:gd name="T5" fmla="*/ 61 h 70"/>
                <a:gd name="T6" fmla="*/ 0 w 80"/>
                <a:gd name="T7" fmla="*/ 57 h 70"/>
                <a:gd name="T8" fmla="*/ 17 w 80"/>
                <a:gd name="T9" fmla="*/ 0 h 70"/>
              </a:gdLst>
              <a:ahLst/>
              <a:cxnLst>
                <a:cxn ang="0">
                  <a:pos x="T0" y="T1"/>
                </a:cxn>
                <a:cxn ang="0">
                  <a:pos x="T2" y="T3"/>
                </a:cxn>
                <a:cxn ang="0">
                  <a:pos x="T4" y="T5"/>
                </a:cxn>
                <a:cxn ang="0">
                  <a:pos x="T6" y="T7"/>
                </a:cxn>
                <a:cxn ang="0">
                  <a:pos x="T8" y="T9"/>
                </a:cxn>
              </a:cxnLst>
              <a:rect l="0" t="0" r="r" b="b"/>
              <a:pathLst>
                <a:path w="80" h="70">
                  <a:moveTo>
                    <a:pt x="17" y="0"/>
                  </a:moveTo>
                  <a:cubicBezTo>
                    <a:pt x="33" y="9"/>
                    <a:pt x="59" y="10"/>
                    <a:pt x="80" y="4"/>
                  </a:cubicBezTo>
                  <a:cubicBezTo>
                    <a:pt x="74" y="22"/>
                    <a:pt x="70" y="43"/>
                    <a:pt x="63" y="61"/>
                  </a:cubicBezTo>
                  <a:cubicBezTo>
                    <a:pt x="46" y="70"/>
                    <a:pt x="13" y="69"/>
                    <a:pt x="0" y="57"/>
                  </a:cubicBezTo>
                  <a:cubicBezTo>
                    <a:pt x="5" y="37"/>
                    <a:pt x="11" y="18"/>
                    <a:pt x="17" y="0"/>
                  </a:cubicBezTo>
                  <a:close/>
                </a:path>
              </a:pathLst>
            </a:custGeom>
            <a:solidFill>
              <a:schemeClr val="bg1"/>
            </a:solidFill>
            <a:ln>
              <a:noFill/>
            </a:ln>
          </p:spPr>
          <p:txBody>
            <a:bodyPr vert="horz" wrap="square" lIns="91417" tIns="45708" rIns="91417" bIns="45708" numCol="1" anchor="t" anchorCtr="0" compatLnSpc="1"/>
            <a:lstStyle/>
            <a:p>
              <a:endParaRPr lang="zh-CN" altLang="en-US">
                <a:cs typeface="+mn-ea"/>
                <a:sym typeface="+mn-lt"/>
              </a:endParaRPr>
            </a:p>
          </p:txBody>
        </p:sp>
        <p:sp>
          <p:nvSpPr>
            <p:cNvPr id="13" name="Freeform 76"/>
            <p:cNvSpPr/>
            <p:nvPr/>
          </p:nvSpPr>
          <p:spPr bwMode="auto">
            <a:xfrm>
              <a:off x="8134849" y="3334493"/>
              <a:ext cx="224460" cy="202639"/>
            </a:xfrm>
            <a:custGeom>
              <a:avLst/>
              <a:gdLst>
                <a:gd name="T0" fmla="*/ 78 w 78"/>
                <a:gd name="T1" fmla="*/ 12 h 71"/>
                <a:gd name="T2" fmla="*/ 64 w 78"/>
                <a:gd name="T3" fmla="*/ 71 h 71"/>
                <a:gd name="T4" fmla="*/ 0 w 78"/>
                <a:gd name="T5" fmla="*/ 67 h 71"/>
                <a:gd name="T6" fmla="*/ 15 w 78"/>
                <a:gd name="T7" fmla="*/ 10 h 71"/>
                <a:gd name="T8" fmla="*/ 78 w 78"/>
                <a:gd name="T9" fmla="*/ 12 h 71"/>
              </a:gdLst>
              <a:ahLst/>
              <a:cxnLst>
                <a:cxn ang="0">
                  <a:pos x="T0" y="T1"/>
                </a:cxn>
                <a:cxn ang="0">
                  <a:pos x="T2" y="T3"/>
                </a:cxn>
                <a:cxn ang="0">
                  <a:pos x="T4" y="T5"/>
                </a:cxn>
                <a:cxn ang="0">
                  <a:pos x="T6" y="T7"/>
                </a:cxn>
                <a:cxn ang="0">
                  <a:pos x="T8" y="T9"/>
                </a:cxn>
              </a:cxnLst>
              <a:rect l="0" t="0" r="r" b="b"/>
              <a:pathLst>
                <a:path w="78" h="71">
                  <a:moveTo>
                    <a:pt x="78" y="12"/>
                  </a:moveTo>
                  <a:cubicBezTo>
                    <a:pt x="75" y="33"/>
                    <a:pt x="67" y="49"/>
                    <a:pt x="64" y="71"/>
                  </a:cubicBezTo>
                  <a:cubicBezTo>
                    <a:pt x="45" y="62"/>
                    <a:pt x="21" y="56"/>
                    <a:pt x="0" y="67"/>
                  </a:cubicBezTo>
                  <a:cubicBezTo>
                    <a:pt x="3" y="45"/>
                    <a:pt x="10" y="29"/>
                    <a:pt x="15" y="10"/>
                  </a:cubicBezTo>
                  <a:cubicBezTo>
                    <a:pt x="31" y="0"/>
                    <a:pt x="64" y="3"/>
                    <a:pt x="78" y="12"/>
                  </a:cubicBezTo>
                  <a:close/>
                </a:path>
              </a:pathLst>
            </a:custGeom>
            <a:solidFill>
              <a:schemeClr val="bg1"/>
            </a:solidFill>
            <a:ln>
              <a:noFill/>
            </a:ln>
          </p:spPr>
          <p:txBody>
            <a:bodyPr vert="horz" wrap="square" lIns="91417" tIns="45708" rIns="91417" bIns="45708" numCol="1" anchor="t" anchorCtr="0" compatLnSpc="1"/>
            <a:lstStyle/>
            <a:p>
              <a:endParaRPr lang="zh-CN" altLang="en-US">
                <a:cs typeface="+mn-ea"/>
                <a:sym typeface="+mn-lt"/>
              </a:endParaRPr>
            </a:p>
          </p:txBody>
        </p:sp>
        <p:sp>
          <p:nvSpPr>
            <p:cNvPr id="14" name="Freeform 77"/>
            <p:cNvSpPr/>
            <p:nvPr/>
          </p:nvSpPr>
          <p:spPr bwMode="auto">
            <a:xfrm>
              <a:off x="8340605" y="3390608"/>
              <a:ext cx="227579" cy="205755"/>
            </a:xfrm>
            <a:custGeom>
              <a:avLst/>
              <a:gdLst>
                <a:gd name="T0" fmla="*/ 17 w 80"/>
                <a:gd name="T1" fmla="*/ 0 h 72"/>
                <a:gd name="T2" fmla="*/ 80 w 80"/>
                <a:gd name="T3" fmla="*/ 4 h 72"/>
                <a:gd name="T4" fmla="*/ 63 w 80"/>
                <a:gd name="T5" fmla="*/ 61 h 72"/>
                <a:gd name="T6" fmla="*/ 0 w 80"/>
                <a:gd name="T7" fmla="*/ 59 h 72"/>
                <a:gd name="T8" fmla="*/ 17 w 80"/>
                <a:gd name="T9" fmla="*/ 0 h 72"/>
              </a:gdLst>
              <a:ahLst/>
              <a:cxnLst>
                <a:cxn ang="0">
                  <a:pos x="T0" y="T1"/>
                </a:cxn>
                <a:cxn ang="0">
                  <a:pos x="T2" y="T3"/>
                </a:cxn>
                <a:cxn ang="0">
                  <a:pos x="T4" y="T5"/>
                </a:cxn>
                <a:cxn ang="0">
                  <a:pos x="T6" y="T7"/>
                </a:cxn>
                <a:cxn ang="0">
                  <a:pos x="T8" y="T9"/>
                </a:cxn>
              </a:cxnLst>
              <a:rect l="0" t="0" r="r" b="b"/>
              <a:pathLst>
                <a:path w="80" h="72">
                  <a:moveTo>
                    <a:pt x="17" y="0"/>
                  </a:moveTo>
                  <a:cubicBezTo>
                    <a:pt x="33" y="12"/>
                    <a:pt x="60" y="12"/>
                    <a:pt x="80" y="4"/>
                  </a:cubicBezTo>
                  <a:cubicBezTo>
                    <a:pt x="74" y="23"/>
                    <a:pt x="69" y="43"/>
                    <a:pt x="63" y="61"/>
                  </a:cubicBezTo>
                  <a:cubicBezTo>
                    <a:pt x="47" y="72"/>
                    <a:pt x="15" y="71"/>
                    <a:pt x="0" y="59"/>
                  </a:cubicBezTo>
                  <a:cubicBezTo>
                    <a:pt x="4" y="38"/>
                    <a:pt x="10" y="18"/>
                    <a:pt x="17" y="0"/>
                  </a:cubicBezTo>
                  <a:close/>
                </a:path>
              </a:pathLst>
            </a:custGeom>
            <a:solidFill>
              <a:schemeClr val="bg1"/>
            </a:solidFill>
            <a:ln>
              <a:noFill/>
            </a:ln>
          </p:spPr>
          <p:txBody>
            <a:bodyPr vert="horz" wrap="square" lIns="91417" tIns="45708" rIns="91417" bIns="45708" numCol="1" anchor="t" anchorCtr="0" compatLnSpc="1"/>
            <a:lstStyle/>
            <a:p>
              <a:endParaRPr lang="zh-CN" altLang="en-US">
                <a:cs typeface="+mn-ea"/>
                <a:sym typeface="+mn-lt"/>
              </a:endParaRPr>
            </a:p>
          </p:txBody>
        </p:sp>
      </p:grpSp>
      <p:sp>
        <p:nvSpPr>
          <p:cNvPr id="15" name="Oval 18"/>
          <p:cNvSpPr>
            <a:spLocks noChangeArrowheads="1"/>
          </p:cNvSpPr>
          <p:nvPr/>
        </p:nvSpPr>
        <p:spPr bwMode="auto">
          <a:xfrm>
            <a:off x="625236" y="3498447"/>
            <a:ext cx="760091" cy="796461"/>
          </a:xfrm>
          <a:prstGeom prst="ellipse">
            <a:avLst/>
          </a:prstGeom>
          <a:solidFill>
            <a:srgbClr val="399CB5"/>
          </a:solidFill>
          <a:ln>
            <a:noFill/>
          </a:ln>
        </p:spPr>
        <p:txBody>
          <a:bodyPr vert="horz" wrap="square" lIns="91417" tIns="45708" rIns="91417" bIns="45708" numCol="1" anchor="t" anchorCtr="0" compatLnSpc="1"/>
          <a:lstStyle/>
          <a:p>
            <a:endParaRPr lang="zh-CN" altLang="en-US">
              <a:cs typeface="+mn-ea"/>
              <a:sym typeface="+mn-lt"/>
            </a:endParaRPr>
          </a:p>
        </p:txBody>
      </p:sp>
      <p:sp>
        <p:nvSpPr>
          <p:cNvPr id="16" name="Freeform 23"/>
          <p:cNvSpPr/>
          <p:nvPr/>
        </p:nvSpPr>
        <p:spPr bwMode="auto">
          <a:xfrm>
            <a:off x="813150" y="3710209"/>
            <a:ext cx="352237" cy="413494"/>
          </a:xfrm>
          <a:custGeom>
            <a:avLst/>
            <a:gdLst>
              <a:gd name="T0" fmla="*/ 130 w 145"/>
              <a:gd name="T1" fmla="*/ 3 h 163"/>
              <a:gd name="T2" fmla="*/ 61 w 145"/>
              <a:gd name="T3" fmla="*/ 24 h 163"/>
              <a:gd name="T4" fmla="*/ 46 w 145"/>
              <a:gd name="T5" fmla="*/ 43 h 163"/>
              <a:gd name="T6" fmla="*/ 46 w 145"/>
              <a:gd name="T7" fmla="*/ 115 h 163"/>
              <a:gd name="T8" fmla="*/ 46 w 145"/>
              <a:gd name="T9" fmla="*/ 116 h 163"/>
              <a:gd name="T10" fmla="*/ 30 w 145"/>
              <a:gd name="T11" fmla="*/ 114 h 163"/>
              <a:gd name="T12" fmla="*/ 0 w 145"/>
              <a:gd name="T13" fmla="*/ 142 h 163"/>
              <a:gd name="T14" fmla="*/ 30 w 145"/>
              <a:gd name="T15" fmla="*/ 161 h 163"/>
              <a:gd name="T16" fmla="*/ 58 w 145"/>
              <a:gd name="T17" fmla="*/ 133 h 163"/>
              <a:gd name="T18" fmla="*/ 58 w 145"/>
              <a:gd name="T19" fmla="*/ 71 h 163"/>
              <a:gd name="T20" fmla="*/ 65 w 145"/>
              <a:gd name="T21" fmla="*/ 63 h 163"/>
              <a:gd name="T22" fmla="*/ 126 w 145"/>
              <a:gd name="T23" fmla="*/ 44 h 163"/>
              <a:gd name="T24" fmla="*/ 133 w 145"/>
              <a:gd name="T25" fmla="*/ 48 h 163"/>
              <a:gd name="T26" fmla="*/ 133 w 145"/>
              <a:gd name="T27" fmla="*/ 98 h 163"/>
              <a:gd name="T28" fmla="*/ 133 w 145"/>
              <a:gd name="T29" fmla="*/ 98 h 163"/>
              <a:gd name="T30" fmla="*/ 116 w 145"/>
              <a:gd name="T31" fmla="*/ 96 h 163"/>
              <a:gd name="T32" fmla="*/ 86 w 145"/>
              <a:gd name="T33" fmla="*/ 123 h 163"/>
              <a:gd name="T34" fmla="*/ 116 w 145"/>
              <a:gd name="T35" fmla="*/ 142 h 163"/>
              <a:gd name="T36" fmla="*/ 145 w 145"/>
              <a:gd name="T37" fmla="*/ 115 h 163"/>
              <a:gd name="T38" fmla="*/ 145 w 145"/>
              <a:gd name="T39" fmla="*/ 13 h 163"/>
              <a:gd name="T40" fmla="*/ 130 w 145"/>
              <a:gd name="T41" fmla="*/ 3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5" h="163">
                <a:moveTo>
                  <a:pt x="130" y="3"/>
                </a:moveTo>
                <a:cubicBezTo>
                  <a:pt x="61" y="24"/>
                  <a:pt x="61" y="24"/>
                  <a:pt x="61" y="24"/>
                </a:cubicBezTo>
                <a:cubicBezTo>
                  <a:pt x="53" y="26"/>
                  <a:pt x="46" y="35"/>
                  <a:pt x="46" y="43"/>
                </a:cubicBezTo>
                <a:cubicBezTo>
                  <a:pt x="46" y="115"/>
                  <a:pt x="46" y="115"/>
                  <a:pt x="46" y="115"/>
                </a:cubicBezTo>
                <a:cubicBezTo>
                  <a:pt x="46" y="116"/>
                  <a:pt x="46" y="116"/>
                  <a:pt x="46" y="116"/>
                </a:cubicBezTo>
                <a:cubicBezTo>
                  <a:pt x="46" y="116"/>
                  <a:pt x="41" y="113"/>
                  <a:pt x="30" y="114"/>
                </a:cubicBezTo>
                <a:cubicBezTo>
                  <a:pt x="14" y="116"/>
                  <a:pt x="0" y="129"/>
                  <a:pt x="0" y="142"/>
                </a:cubicBezTo>
                <a:cubicBezTo>
                  <a:pt x="0" y="155"/>
                  <a:pt x="14" y="163"/>
                  <a:pt x="30" y="161"/>
                </a:cubicBezTo>
                <a:cubicBezTo>
                  <a:pt x="46" y="159"/>
                  <a:pt x="58" y="147"/>
                  <a:pt x="58" y="133"/>
                </a:cubicBezTo>
                <a:cubicBezTo>
                  <a:pt x="58" y="133"/>
                  <a:pt x="58" y="77"/>
                  <a:pt x="58" y="71"/>
                </a:cubicBezTo>
                <a:cubicBezTo>
                  <a:pt x="58" y="66"/>
                  <a:pt x="65" y="63"/>
                  <a:pt x="65" y="63"/>
                </a:cubicBezTo>
                <a:cubicBezTo>
                  <a:pt x="126" y="44"/>
                  <a:pt x="126" y="44"/>
                  <a:pt x="126" y="44"/>
                </a:cubicBezTo>
                <a:cubicBezTo>
                  <a:pt x="126" y="44"/>
                  <a:pt x="133" y="42"/>
                  <a:pt x="133" y="48"/>
                </a:cubicBezTo>
                <a:cubicBezTo>
                  <a:pt x="133" y="54"/>
                  <a:pt x="133" y="98"/>
                  <a:pt x="133" y="98"/>
                </a:cubicBezTo>
                <a:cubicBezTo>
                  <a:pt x="133" y="98"/>
                  <a:pt x="133" y="98"/>
                  <a:pt x="133" y="98"/>
                </a:cubicBezTo>
                <a:cubicBezTo>
                  <a:pt x="133" y="98"/>
                  <a:pt x="127" y="94"/>
                  <a:pt x="116" y="96"/>
                </a:cubicBezTo>
                <a:cubicBezTo>
                  <a:pt x="99" y="98"/>
                  <a:pt x="86" y="110"/>
                  <a:pt x="86" y="123"/>
                </a:cubicBezTo>
                <a:cubicBezTo>
                  <a:pt x="86" y="136"/>
                  <a:pt x="99" y="144"/>
                  <a:pt x="116" y="142"/>
                </a:cubicBezTo>
                <a:cubicBezTo>
                  <a:pt x="132" y="140"/>
                  <a:pt x="145" y="128"/>
                  <a:pt x="145" y="115"/>
                </a:cubicBezTo>
                <a:cubicBezTo>
                  <a:pt x="145" y="13"/>
                  <a:pt x="145" y="13"/>
                  <a:pt x="145" y="13"/>
                </a:cubicBezTo>
                <a:cubicBezTo>
                  <a:pt x="145" y="5"/>
                  <a:pt x="139" y="0"/>
                  <a:pt x="130" y="3"/>
                </a:cubicBezTo>
                <a:close/>
              </a:path>
            </a:pathLst>
          </a:custGeom>
          <a:solidFill>
            <a:schemeClr val="bg1"/>
          </a:solidFill>
          <a:ln>
            <a:noFill/>
          </a:ln>
        </p:spPr>
        <p:txBody>
          <a:bodyPr vert="horz" wrap="square" lIns="91417" tIns="45708" rIns="91417" bIns="45708" numCol="1" anchor="t" anchorCtr="0" compatLnSpc="1"/>
          <a:lstStyle/>
          <a:p>
            <a:endParaRPr lang="zh-CN" altLang="en-US">
              <a:cs typeface="+mn-ea"/>
              <a:sym typeface="+mn-lt"/>
            </a:endParaRPr>
          </a:p>
        </p:txBody>
      </p:sp>
      <p:sp>
        <p:nvSpPr>
          <p:cNvPr id="17" name="Oval 21"/>
          <p:cNvSpPr>
            <a:spLocks noChangeArrowheads="1"/>
          </p:cNvSpPr>
          <p:nvPr/>
        </p:nvSpPr>
        <p:spPr bwMode="auto">
          <a:xfrm>
            <a:off x="643234" y="5087201"/>
            <a:ext cx="760091" cy="706568"/>
          </a:xfrm>
          <a:prstGeom prst="ellipse">
            <a:avLst/>
          </a:prstGeom>
          <a:solidFill>
            <a:srgbClr val="399CB5"/>
          </a:solidFill>
          <a:ln>
            <a:noFill/>
          </a:ln>
        </p:spPr>
        <p:txBody>
          <a:bodyPr vert="horz" wrap="square" lIns="91417" tIns="45708" rIns="91417" bIns="45708" numCol="1" anchor="t" anchorCtr="0" compatLnSpc="1"/>
          <a:lstStyle/>
          <a:p>
            <a:pPr algn="ctr"/>
            <a:endParaRPr lang="zh-CN" altLang="en-US">
              <a:cs typeface="+mn-ea"/>
              <a:sym typeface="+mn-lt"/>
            </a:endParaRPr>
          </a:p>
        </p:txBody>
      </p:sp>
      <p:sp>
        <p:nvSpPr>
          <p:cNvPr id="18" name="Freeform 25"/>
          <p:cNvSpPr>
            <a:spLocks noEditPoints="1"/>
          </p:cNvSpPr>
          <p:nvPr/>
        </p:nvSpPr>
        <p:spPr bwMode="auto">
          <a:xfrm>
            <a:off x="745181" y="5227440"/>
            <a:ext cx="524169" cy="426089"/>
          </a:xfrm>
          <a:custGeom>
            <a:avLst/>
            <a:gdLst>
              <a:gd name="T0" fmla="*/ 184 w 201"/>
              <a:gd name="T1" fmla="*/ 0 h 166"/>
              <a:gd name="T2" fmla="*/ 142 w 201"/>
              <a:gd name="T3" fmla="*/ 0 h 166"/>
              <a:gd name="T4" fmla="*/ 112 w 201"/>
              <a:gd name="T5" fmla="*/ 13 h 166"/>
              <a:gd name="T6" fmla="*/ 43 w 201"/>
              <a:gd name="T7" fmla="*/ 82 h 166"/>
              <a:gd name="T8" fmla="*/ 43 w 201"/>
              <a:gd name="T9" fmla="*/ 107 h 166"/>
              <a:gd name="T10" fmla="*/ 94 w 201"/>
              <a:gd name="T11" fmla="*/ 159 h 166"/>
              <a:gd name="T12" fmla="*/ 119 w 201"/>
              <a:gd name="T13" fmla="*/ 159 h 166"/>
              <a:gd name="T14" fmla="*/ 189 w 201"/>
              <a:gd name="T15" fmla="*/ 89 h 166"/>
              <a:gd name="T16" fmla="*/ 201 w 201"/>
              <a:gd name="T17" fmla="*/ 59 h 166"/>
              <a:gd name="T18" fmla="*/ 201 w 201"/>
              <a:gd name="T19" fmla="*/ 18 h 166"/>
              <a:gd name="T20" fmla="*/ 184 w 201"/>
              <a:gd name="T21" fmla="*/ 0 h 166"/>
              <a:gd name="T22" fmla="*/ 160 w 201"/>
              <a:gd name="T23" fmla="*/ 59 h 166"/>
              <a:gd name="T24" fmla="*/ 142 w 201"/>
              <a:gd name="T25" fmla="*/ 41 h 166"/>
              <a:gd name="T26" fmla="*/ 160 w 201"/>
              <a:gd name="T27" fmla="*/ 24 h 166"/>
              <a:gd name="T28" fmla="*/ 178 w 201"/>
              <a:gd name="T29" fmla="*/ 41 h 166"/>
              <a:gd name="T30" fmla="*/ 160 w 201"/>
              <a:gd name="T31" fmla="*/ 59 h 166"/>
              <a:gd name="T32" fmla="*/ 17 w 201"/>
              <a:gd name="T33" fmla="*/ 99 h 166"/>
              <a:gd name="T34" fmla="*/ 80 w 201"/>
              <a:gd name="T35" fmla="*/ 162 h 166"/>
              <a:gd name="T36" fmla="*/ 59 w 201"/>
              <a:gd name="T37" fmla="*/ 159 h 166"/>
              <a:gd name="T38" fmla="*/ 7 w 201"/>
              <a:gd name="T39" fmla="*/ 107 h 166"/>
              <a:gd name="T40" fmla="*/ 7 w 201"/>
              <a:gd name="T41" fmla="*/ 82 h 166"/>
              <a:gd name="T42" fmla="*/ 77 w 201"/>
              <a:gd name="T43" fmla="*/ 13 h 166"/>
              <a:gd name="T44" fmla="*/ 107 w 201"/>
              <a:gd name="T45" fmla="*/ 0 h 166"/>
              <a:gd name="T46" fmla="*/ 17 w 201"/>
              <a:gd name="T47" fmla="*/ 90 h 166"/>
              <a:gd name="T48" fmla="*/ 17 w 201"/>
              <a:gd name="T49" fmla="*/ 99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1" h="166">
                <a:moveTo>
                  <a:pt x="184" y="0"/>
                </a:moveTo>
                <a:cubicBezTo>
                  <a:pt x="142" y="0"/>
                  <a:pt x="142" y="0"/>
                  <a:pt x="142" y="0"/>
                </a:cubicBezTo>
                <a:cubicBezTo>
                  <a:pt x="133" y="0"/>
                  <a:pt x="119" y="6"/>
                  <a:pt x="112" y="13"/>
                </a:cubicBezTo>
                <a:cubicBezTo>
                  <a:pt x="43" y="82"/>
                  <a:pt x="43" y="82"/>
                  <a:pt x="43" y="82"/>
                </a:cubicBezTo>
                <a:cubicBezTo>
                  <a:pt x="36" y="89"/>
                  <a:pt x="36" y="100"/>
                  <a:pt x="43" y="107"/>
                </a:cubicBezTo>
                <a:cubicBezTo>
                  <a:pt x="94" y="159"/>
                  <a:pt x="94" y="159"/>
                  <a:pt x="94" y="159"/>
                </a:cubicBezTo>
                <a:cubicBezTo>
                  <a:pt x="101" y="166"/>
                  <a:pt x="112" y="166"/>
                  <a:pt x="119" y="159"/>
                </a:cubicBezTo>
                <a:cubicBezTo>
                  <a:pt x="189" y="89"/>
                  <a:pt x="189" y="89"/>
                  <a:pt x="189" y="89"/>
                </a:cubicBezTo>
                <a:cubicBezTo>
                  <a:pt x="196" y="82"/>
                  <a:pt x="201" y="69"/>
                  <a:pt x="201" y="59"/>
                </a:cubicBezTo>
                <a:cubicBezTo>
                  <a:pt x="201" y="18"/>
                  <a:pt x="201" y="18"/>
                  <a:pt x="201" y="18"/>
                </a:cubicBezTo>
                <a:cubicBezTo>
                  <a:pt x="201" y="8"/>
                  <a:pt x="193" y="0"/>
                  <a:pt x="184" y="0"/>
                </a:cubicBezTo>
                <a:close/>
                <a:moveTo>
                  <a:pt x="160" y="59"/>
                </a:moveTo>
                <a:cubicBezTo>
                  <a:pt x="150" y="59"/>
                  <a:pt x="142" y="51"/>
                  <a:pt x="142" y="41"/>
                </a:cubicBezTo>
                <a:cubicBezTo>
                  <a:pt x="142" y="32"/>
                  <a:pt x="150" y="24"/>
                  <a:pt x="160" y="24"/>
                </a:cubicBezTo>
                <a:cubicBezTo>
                  <a:pt x="170" y="24"/>
                  <a:pt x="178" y="32"/>
                  <a:pt x="178" y="41"/>
                </a:cubicBezTo>
                <a:cubicBezTo>
                  <a:pt x="178" y="51"/>
                  <a:pt x="170" y="59"/>
                  <a:pt x="160" y="59"/>
                </a:cubicBezTo>
                <a:close/>
                <a:moveTo>
                  <a:pt x="17" y="99"/>
                </a:moveTo>
                <a:cubicBezTo>
                  <a:pt x="80" y="162"/>
                  <a:pt x="80" y="162"/>
                  <a:pt x="80" y="162"/>
                </a:cubicBezTo>
                <a:cubicBezTo>
                  <a:pt x="73" y="165"/>
                  <a:pt x="65" y="164"/>
                  <a:pt x="59" y="159"/>
                </a:cubicBezTo>
                <a:cubicBezTo>
                  <a:pt x="7" y="107"/>
                  <a:pt x="7" y="107"/>
                  <a:pt x="7" y="107"/>
                </a:cubicBezTo>
                <a:cubicBezTo>
                  <a:pt x="0" y="100"/>
                  <a:pt x="0" y="89"/>
                  <a:pt x="7" y="82"/>
                </a:cubicBezTo>
                <a:cubicBezTo>
                  <a:pt x="77" y="13"/>
                  <a:pt x="77" y="13"/>
                  <a:pt x="77" y="13"/>
                </a:cubicBezTo>
                <a:cubicBezTo>
                  <a:pt x="83" y="6"/>
                  <a:pt x="97" y="0"/>
                  <a:pt x="107" y="0"/>
                </a:cubicBezTo>
                <a:cubicBezTo>
                  <a:pt x="17" y="90"/>
                  <a:pt x="17" y="90"/>
                  <a:pt x="17" y="90"/>
                </a:cubicBezTo>
                <a:cubicBezTo>
                  <a:pt x="14" y="93"/>
                  <a:pt x="14" y="96"/>
                  <a:pt x="17" y="99"/>
                </a:cubicBezTo>
                <a:close/>
              </a:path>
            </a:pathLst>
          </a:custGeom>
          <a:solidFill>
            <a:schemeClr val="bg1"/>
          </a:solidFill>
          <a:ln>
            <a:noFill/>
          </a:ln>
        </p:spPr>
        <p:txBody>
          <a:bodyPr vert="horz" wrap="square" lIns="91417" tIns="45708" rIns="91417" bIns="45708" numCol="1" anchor="t" anchorCtr="0" compatLnSpc="1"/>
          <a:lstStyle/>
          <a:p>
            <a:pPr algn="ctr"/>
            <a:endParaRPr lang="zh-CN" altLang="en-US">
              <a:cs typeface="+mn-ea"/>
              <a:sym typeface="+mn-lt"/>
            </a:endParaRPr>
          </a:p>
        </p:txBody>
      </p:sp>
      <p:sp>
        <p:nvSpPr>
          <p:cNvPr id="22" name="矩形 21"/>
          <p:cNvSpPr/>
          <p:nvPr/>
        </p:nvSpPr>
        <p:spPr>
          <a:xfrm>
            <a:off x="1701045" y="1948929"/>
            <a:ext cx="3829317" cy="616836"/>
          </a:xfrm>
          <a:prstGeom prst="rect">
            <a:avLst/>
          </a:prstGeom>
        </p:spPr>
        <p:txBody>
          <a:bodyPr wrap="square">
            <a:spAutoFit/>
          </a:bodyPr>
          <a:lstStyle/>
          <a:p>
            <a:pPr>
              <a:lnSpc>
                <a:spcPct val="150000"/>
              </a:lnSpc>
            </a:pPr>
            <a:r>
              <a:rPr lang="zh-CN" altLang="en-US" sz="1200" spc="300" dirty="0">
                <a:solidFill>
                  <a:schemeClr val="tx1">
                    <a:lumMod val="85000"/>
                    <a:lumOff val="15000"/>
                  </a:schemeClr>
                </a:solidFill>
                <a:cs typeface="+mn-ea"/>
                <a:sym typeface="+mn-lt"/>
              </a:rPr>
              <a:t>请替换文字内容，修改文字内容，也可以直接复制你的内容到此。</a:t>
            </a:r>
            <a:endParaRPr lang="zh-CN" altLang="en-US" sz="1200" spc="300" dirty="0">
              <a:solidFill>
                <a:schemeClr val="tx1">
                  <a:lumMod val="85000"/>
                  <a:lumOff val="15000"/>
                </a:schemeClr>
              </a:solidFill>
              <a:cs typeface="+mn-ea"/>
              <a:sym typeface="+mn-lt"/>
            </a:endParaRPr>
          </a:p>
        </p:txBody>
      </p:sp>
      <p:sp>
        <p:nvSpPr>
          <p:cNvPr id="23" name="矩形 22"/>
          <p:cNvSpPr/>
          <p:nvPr/>
        </p:nvSpPr>
        <p:spPr>
          <a:xfrm>
            <a:off x="1746673" y="3575728"/>
            <a:ext cx="3829317" cy="616836"/>
          </a:xfrm>
          <a:prstGeom prst="rect">
            <a:avLst/>
          </a:prstGeom>
        </p:spPr>
        <p:txBody>
          <a:bodyPr wrap="square">
            <a:spAutoFit/>
          </a:bodyPr>
          <a:lstStyle/>
          <a:p>
            <a:pPr>
              <a:lnSpc>
                <a:spcPct val="150000"/>
              </a:lnSpc>
            </a:pPr>
            <a:r>
              <a:rPr lang="zh-CN" altLang="en-US" sz="1200" spc="300" dirty="0">
                <a:solidFill>
                  <a:schemeClr val="tx1">
                    <a:lumMod val="85000"/>
                    <a:lumOff val="15000"/>
                  </a:schemeClr>
                </a:solidFill>
                <a:cs typeface="+mn-ea"/>
                <a:sym typeface="+mn-lt"/>
              </a:rPr>
              <a:t>请替换文字内容，修改文字内容，也可以直接复制你的内容到此。</a:t>
            </a:r>
            <a:endParaRPr lang="zh-CN" altLang="en-US" sz="1200" spc="300" dirty="0">
              <a:solidFill>
                <a:schemeClr val="tx1">
                  <a:lumMod val="85000"/>
                  <a:lumOff val="15000"/>
                </a:schemeClr>
              </a:solidFill>
              <a:cs typeface="+mn-ea"/>
              <a:sym typeface="+mn-lt"/>
            </a:endParaRPr>
          </a:p>
        </p:txBody>
      </p:sp>
      <p:sp>
        <p:nvSpPr>
          <p:cNvPr id="24" name="矩形 23"/>
          <p:cNvSpPr/>
          <p:nvPr/>
        </p:nvSpPr>
        <p:spPr>
          <a:xfrm>
            <a:off x="1701045" y="5273786"/>
            <a:ext cx="3829317" cy="616836"/>
          </a:xfrm>
          <a:prstGeom prst="rect">
            <a:avLst/>
          </a:prstGeom>
        </p:spPr>
        <p:txBody>
          <a:bodyPr wrap="square">
            <a:spAutoFit/>
          </a:bodyPr>
          <a:lstStyle/>
          <a:p>
            <a:pPr>
              <a:lnSpc>
                <a:spcPct val="150000"/>
              </a:lnSpc>
            </a:pPr>
            <a:r>
              <a:rPr lang="zh-CN" altLang="en-US" sz="1200" spc="300" dirty="0">
                <a:solidFill>
                  <a:schemeClr val="tx1">
                    <a:lumMod val="85000"/>
                    <a:lumOff val="15000"/>
                  </a:schemeClr>
                </a:solidFill>
                <a:cs typeface="+mn-ea"/>
                <a:sym typeface="+mn-lt"/>
              </a:rPr>
              <a:t>请替换文字内容，修改文字内容，也可以直接复制你的内容到此。</a:t>
            </a:r>
            <a:endParaRPr lang="zh-CN" altLang="en-US" sz="1200" spc="300" dirty="0">
              <a:solidFill>
                <a:schemeClr val="tx1">
                  <a:lumMod val="85000"/>
                  <a:lumOff val="15000"/>
                </a:schemeClr>
              </a:solidFill>
              <a:cs typeface="+mn-ea"/>
              <a:sym typeface="+mn-lt"/>
            </a:endParaRPr>
          </a:p>
        </p:txBody>
      </p:sp>
      <p:sp>
        <p:nvSpPr>
          <p:cNvPr id="2" name="矩形 1"/>
          <p:cNvSpPr/>
          <p:nvPr/>
        </p:nvSpPr>
        <p:spPr>
          <a:xfrm>
            <a:off x="1503" y="4485624"/>
            <a:ext cx="5844574" cy="288164"/>
          </a:xfrm>
          <a:prstGeom prst="rect">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矩形 19"/>
          <p:cNvSpPr/>
          <p:nvPr/>
        </p:nvSpPr>
        <p:spPr>
          <a:xfrm>
            <a:off x="1503" y="2834401"/>
            <a:ext cx="5844574" cy="288164"/>
          </a:xfrm>
          <a:prstGeom prst="rect">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 name="矩形 2"/>
          <p:cNvSpPr/>
          <p:nvPr/>
        </p:nvSpPr>
        <p:spPr>
          <a:xfrm>
            <a:off x="1674075" y="1625683"/>
            <a:ext cx="1402080" cy="337185"/>
          </a:xfrm>
          <a:prstGeom prst="rect">
            <a:avLst/>
          </a:prstGeom>
        </p:spPr>
        <p:txBody>
          <a:bodyPr wrap="none">
            <a:spAutoFit/>
          </a:bodyPr>
          <a:lstStyle/>
          <a:p>
            <a:pPr fontAlgn="base">
              <a:spcBef>
                <a:spcPct val="0"/>
              </a:spcBef>
              <a:spcAft>
                <a:spcPct val="0"/>
              </a:spcAft>
            </a:pPr>
            <a:r>
              <a:rPr lang="zh-CN" altLang="zh-CN" sz="1600" dirty="0">
                <a:solidFill>
                  <a:schemeClr val="tx1">
                    <a:lumMod val="85000"/>
                    <a:lumOff val="15000"/>
                  </a:schemeClr>
                </a:solidFill>
                <a:cs typeface="+mn-ea"/>
                <a:sym typeface="+mn-lt"/>
              </a:rPr>
              <a:t>单击编辑标题</a:t>
            </a:r>
            <a:endParaRPr lang="zh-CN" altLang="zh-CN" sz="1600" dirty="0">
              <a:solidFill>
                <a:schemeClr val="tx1">
                  <a:lumMod val="85000"/>
                  <a:lumOff val="15000"/>
                </a:schemeClr>
              </a:solidFill>
              <a:cs typeface="+mn-ea"/>
              <a:sym typeface="+mn-lt"/>
            </a:endParaRPr>
          </a:p>
        </p:txBody>
      </p:sp>
      <p:sp>
        <p:nvSpPr>
          <p:cNvPr id="25" name="矩形 24"/>
          <p:cNvSpPr/>
          <p:nvPr/>
        </p:nvSpPr>
        <p:spPr>
          <a:xfrm>
            <a:off x="1726268" y="3275517"/>
            <a:ext cx="1402080" cy="337185"/>
          </a:xfrm>
          <a:prstGeom prst="rect">
            <a:avLst/>
          </a:prstGeom>
        </p:spPr>
        <p:txBody>
          <a:bodyPr wrap="none">
            <a:spAutoFit/>
          </a:bodyPr>
          <a:lstStyle/>
          <a:p>
            <a:pPr fontAlgn="base">
              <a:spcBef>
                <a:spcPct val="0"/>
              </a:spcBef>
              <a:spcAft>
                <a:spcPct val="0"/>
              </a:spcAft>
            </a:pPr>
            <a:r>
              <a:rPr lang="zh-CN" altLang="zh-CN" sz="1600" dirty="0">
                <a:solidFill>
                  <a:schemeClr val="tx1">
                    <a:lumMod val="85000"/>
                    <a:lumOff val="15000"/>
                  </a:schemeClr>
                </a:solidFill>
                <a:cs typeface="+mn-ea"/>
                <a:sym typeface="+mn-lt"/>
              </a:rPr>
              <a:t>单击编辑标题</a:t>
            </a:r>
            <a:endParaRPr lang="zh-CN" altLang="zh-CN" sz="1600" dirty="0">
              <a:solidFill>
                <a:schemeClr val="tx1">
                  <a:lumMod val="85000"/>
                  <a:lumOff val="15000"/>
                </a:schemeClr>
              </a:solidFill>
              <a:cs typeface="+mn-ea"/>
              <a:sym typeface="+mn-lt"/>
            </a:endParaRPr>
          </a:p>
        </p:txBody>
      </p:sp>
      <p:sp>
        <p:nvSpPr>
          <p:cNvPr id="28" name="矩形 27"/>
          <p:cNvSpPr/>
          <p:nvPr/>
        </p:nvSpPr>
        <p:spPr>
          <a:xfrm>
            <a:off x="1726268" y="5009780"/>
            <a:ext cx="1402080" cy="337185"/>
          </a:xfrm>
          <a:prstGeom prst="rect">
            <a:avLst/>
          </a:prstGeom>
        </p:spPr>
        <p:txBody>
          <a:bodyPr wrap="none">
            <a:spAutoFit/>
          </a:bodyPr>
          <a:lstStyle/>
          <a:p>
            <a:pPr fontAlgn="base">
              <a:spcBef>
                <a:spcPct val="0"/>
              </a:spcBef>
              <a:spcAft>
                <a:spcPct val="0"/>
              </a:spcAft>
            </a:pPr>
            <a:r>
              <a:rPr lang="zh-CN" altLang="zh-CN" sz="1600" dirty="0">
                <a:solidFill>
                  <a:schemeClr val="tx1">
                    <a:lumMod val="85000"/>
                    <a:lumOff val="15000"/>
                  </a:schemeClr>
                </a:solidFill>
                <a:cs typeface="+mn-ea"/>
                <a:sym typeface="+mn-lt"/>
              </a:rPr>
              <a:t>单击编辑标题</a:t>
            </a:r>
            <a:endParaRPr lang="zh-CN" altLang="zh-CN" sz="1600" dirty="0">
              <a:solidFill>
                <a:schemeClr val="tx1">
                  <a:lumMod val="85000"/>
                  <a:lumOff val="15000"/>
                </a:schemeClr>
              </a:solidFill>
              <a:cs typeface="+mn-ea"/>
              <a:sym typeface="+mn-lt"/>
            </a:endParaRPr>
          </a:p>
        </p:txBody>
      </p:sp>
      <p:grpSp>
        <p:nvGrpSpPr>
          <p:cNvPr id="21" name="组合 20"/>
          <p:cNvGrpSpPr/>
          <p:nvPr/>
        </p:nvGrpSpPr>
        <p:grpSpPr>
          <a:xfrm>
            <a:off x="261620" y="245110"/>
            <a:ext cx="5674360" cy="709930"/>
            <a:chOff x="70" y="189"/>
            <a:chExt cx="8936" cy="1118"/>
          </a:xfrm>
        </p:grpSpPr>
        <p:sp>
          <p:nvSpPr>
            <p:cNvPr id="26"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27" name="加号 26"/>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矩形 28"/>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animEffect transition="in" filter="fade">
                                      <p:cBhvr>
                                        <p:cTn id="17" dur="500"/>
                                        <p:tgtEl>
                                          <p:spTgt spid="9"/>
                                        </p:tgtEl>
                                      </p:cBhvr>
                                    </p:animEffect>
                                  </p:childTnLst>
                                </p:cTn>
                              </p:par>
                              <p:par>
                                <p:cTn id="18" presetID="53" presetClass="entr" presetSubtype="16"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500" fill="hold"/>
                                        <p:tgtEl>
                                          <p:spTgt spid="10"/>
                                        </p:tgtEl>
                                        <p:attrNameLst>
                                          <p:attrName>ppt_w</p:attrName>
                                        </p:attrNameLst>
                                      </p:cBhvr>
                                      <p:tavLst>
                                        <p:tav tm="0">
                                          <p:val>
                                            <p:fltVal val="0"/>
                                          </p:val>
                                        </p:tav>
                                        <p:tav tm="100000">
                                          <p:val>
                                            <p:strVal val="#ppt_w"/>
                                          </p:val>
                                        </p:tav>
                                      </p:tavLst>
                                    </p:anim>
                                    <p:anim calcmode="lin" valueType="num">
                                      <p:cBhvr>
                                        <p:cTn id="21" dur="500" fill="hold"/>
                                        <p:tgtEl>
                                          <p:spTgt spid="10"/>
                                        </p:tgtEl>
                                        <p:attrNameLst>
                                          <p:attrName>ppt_h</p:attrName>
                                        </p:attrNameLst>
                                      </p:cBhvr>
                                      <p:tavLst>
                                        <p:tav tm="0">
                                          <p:val>
                                            <p:fltVal val="0"/>
                                          </p:val>
                                        </p:tav>
                                        <p:tav tm="100000">
                                          <p:val>
                                            <p:strVal val="#ppt_h"/>
                                          </p:val>
                                        </p:tav>
                                      </p:tavLst>
                                    </p:anim>
                                    <p:animEffect transition="in" filter="fade">
                                      <p:cBhvr>
                                        <p:cTn id="22" dur="500"/>
                                        <p:tgtEl>
                                          <p:spTgt spid="10"/>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p:cTn id="25" dur="500" fill="hold"/>
                                        <p:tgtEl>
                                          <p:spTgt spid="15"/>
                                        </p:tgtEl>
                                        <p:attrNameLst>
                                          <p:attrName>ppt_w</p:attrName>
                                        </p:attrNameLst>
                                      </p:cBhvr>
                                      <p:tavLst>
                                        <p:tav tm="0">
                                          <p:val>
                                            <p:fltVal val="0"/>
                                          </p:val>
                                        </p:tav>
                                        <p:tav tm="100000">
                                          <p:val>
                                            <p:strVal val="#ppt_w"/>
                                          </p:val>
                                        </p:tav>
                                      </p:tavLst>
                                    </p:anim>
                                    <p:anim calcmode="lin" valueType="num">
                                      <p:cBhvr>
                                        <p:cTn id="26" dur="500" fill="hold"/>
                                        <p:tgtEl>
                                          <p:spTgt spid="15"/>
                                        </p:tgtEl>
                                        <p:attrNameLst>
                                          <p:attrName>ppt_h</p:attrName>
                                        </p:attrNameLst>
                                      </p:cBhvr>
                                      <p:tavLst>
                                        <p:tav tm="0">
                                          <p:val>
                                            <p:fltVal val="0"/>
                                          </p:val>
                                        </p:tav>
                                        <p:tav tm="100000">
                                          <p:val>
                                            <p:strVal val="#ppt_h"/>
                                          </p:val>
                                        </p:tav>
                                      </p:tavLst>
                                    </p:anim>
                                    <p:animEffect transition="in" filter="fade">
                                      <p:cBhvr>
                                        <p:cTn id="27" dur="500"/>
                                        <p:tgtEl>
                                          <p:spTgt spid="15"/>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p:cTn id="30" dur="500" fill="hold"/>
                                        <p:tgtEl>
                                          <p:spTgt spid="16"/>
                                        </p:tgtEl>
                                        <p:attrNameLst>
                                          <p:attrName>ppt_w</p:attrName>
                                        </p:attrNameLst>
                                      </p:cBhvr>
                                      <p:tavLst>
                                        <p:tav tm="0">
                                          <p:val>
                                            <p:fltVal val="0"/>
                                          </p:val>
                                        </p:tav>
                                        <p:tav tm="100000">
                                          <p:val>
                                            <p:strVal val="#ppt_w"/>
                                          </p:val>
                                        </p:tav>
                                      </p:tavLst>
                                    </p:anim>
                                    <p:anim calcmode="lin" valueType="num">
                                      <p:cBhvr>
                                        <p:cTn id="31" dur="500" fill="hold"/>
                                        <p:tgtEl>
                                          <p:spTgt spid="16"/>
                                        </p:tgtEl>
                                        <p:attrNameLst>
                                          <p:attrName>ppt_h</p:attrName>
                                        </p:attrNameLst>
                                      </p:cBhvr>
                                      <p:tavLst>
                                        <p:tav tm="0">
                                          <p:val>
                                            <p:fltVal val="0"/>
                                          </p:val>
                                        </p:tav>
                                        <p:tav tm="100000">
                                          <p:val>
                                            <p:strVal val="#ppt_h"/>
                                          </p:val>
                                        </p:tav>
                                      </p:tavLst>
                                    </p:anim>
                                    <p:animEffect transition="in" filter="fade">
                                      <p:cBhvr>
                                        <p:cTn id="32" dur="500"/>
                                        <p:tgtEl>
                                          <p:spTgt spid="16"/>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500" fill="hold"/>
                                        <p:tgtEl>
                                          <p:spTgt spid="18"/>
                                        </p:tgtEl>
                                        <p:attrNameLst>
                                          <p:attrName>ppt_w</p:attrName>
                                        </p:attrNameLst>
                                      </p:cBhvr>
                                      <p:tavLst>
                                        <p:tav tm="0">
                                          <p:val>
                                            <p:fltVal val="0"/>
                                          </p:val>
                                        </p:tav>
                                        <p:tav tm="100000">
                                          <p:val>
                                            <p:strVal val="#ppt_w"/>
                                          </p:val>
                                        </p:tav>
                                      </p:tavLst>
                                    </p:anim>
                                    <p:anim calcmode="lin" valueType="num">
                                      <p:cBhvr>
                                        <p:cTn id="36" dur="500" fill="hold"/>
                                        <p:tgtEl>
                                          <p:spTgt spid="18"/>
                                        </p:tgtEl>
                                        <p:attrNameLst>
                                          <p:attrName>ppt_h</p:attrName>
                                        </p:attrNameLst>
                                      </p:cBhvr>
                                      <p:tavLst>
                                        <p:tav tm="0">
                                          <p:val>
                                            <p:fltVal val="0"/>
                                          </p:val>
                                        </p:tav>
                                        <p:tav tm="100000">
                                          <p:val>
                                            <p:strVal val="#ppt_h"/>
                                          </p:val>
                                        </p:tav>
                                      </p:tavLst>
                                    </p:anim>
                                    <p:animEffect transition="in" filter="fade">
                                      <p:cBhvr>
                                        <p:cTn id="37" dur="500"/>
                                        <p:tgtEl>
                                          <p:spTgt spid="18"/>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500" fill="hold"/>
                                        <p:tgtEl>
                                          <p:spTgt spid="17"/>
                                        </p:tgtEl>
                                        <p:attrNameLst>
                                          <p:attrName>ppt_w</p:attrName>
                                        </p:attrNameLst>
                                      </p:cBhvr>
                                      <p:tavLst>
                                        <p:tav tm="0">
                                          <p:val>
                                            <p:fltVal val="0"/>
                                          </p:val>
                                        </p:tav>
                                        <p:tav tm="100000">
                                          <p:val>
                                            <p:strVal val="#ppt_w"/>
                                          </p:val>
                                        </p:tav>
                                      </p:tavLst>
                                    </p:anim>
                                    <p:anim calcmode="lin" valueType="num">
                                      <p:cBhvr>
                                        <p:cTn id="41" dur="500" fill="hold"/>
                                        <p:tgtEl>
                                          <p:spTgt spid="17"/>
                                        </p:tgtEl>
                                        <p:attrNameLst>
                                          <p:attrName>ppt_h</p:attrName>
                                        </p:attrNameLst>
                                      </p:cBhvr>
                                      <p:tavLst>
                                        <p:tav tm="0">
                                          <p:val>
                                            <p:fltVal val="0"/>
                                          </p:val>
                                        </p:tav>
                                        <p:tav tm="100000">
                                          <p:val>
                                            <p:strVal val="#ppt_h"/>
                                          </p:val>
                                        </p:tav>
                                      </p:tavLst>
                                    </p:anim>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500" fill="hold"/>
                                        <p:tgtEl>
                                          <p:spTgt spid="3"/>
                                        </p:tgtEl>
                                        <p:attrNameLst>
                                          <p:attrName>ppt_x</p:attrName>
                                        </p:attrNameLst>
                                      </p:cBhvr>
                                      <p:tavLst>
                                        <p:tav tm="0">
                                          <p:val>
                                            <p:strVal val="#ppt_x"/>
                                          </p:val>
                                        </p:tav>
                                        <p:tav tm="100000">
                                          <p:val>
                                            <p:strVal val="#ppt_x"/>
                                          </p:val>
                                        </p:tav>
                                      </p:tavLst>
                                    </p:anim>
                                    <p:anim calcmode="lin" valueType="num">
                                      <p:cBhvr additive="base">
                                        <p:cTn id="48" dur="500" fill="hold"/>
                                        <p:tgtEl>
                                          <p:spTgt spid="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500" fill="hold"/>
                                        <p:tgtEl>
                                          <p:spTgt spid="22"/>
                                        </p:tgtEl>
                                        <p:attrNameLst>
                                          <p:attrName>ppt_x</p:attrName>
                                        </p:attrNameLst>
                                      </p:cBhvr>
                                      <p:tavLst>
                                        <p:tav tm="0">
                                          <p:val>
                                            <p:strVal val="#ppt_x"/>
                                          </p:val>
                                        </p:tav>
                                        <p:tav tm="100000">
                                          <p:val>
                                            <p:strVal val="#ppt_x"/>
                                          </p:val>
                                        </p:tav>
                                      </p:tavLst>
                                    </p:anim>
                                    <p:anim calcmode="lin" valueType="num">
                                      <p:cBhvr additive="base">
                                        <p:cTn id="52" dur="5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500" fill="hold"/>
                                        <p:tgtEl>
                                          <p:spTgt spid="25"/>
                                        </p:tgtEl>
                                        <p:attrNameLst>
                                          <p:attrName>ppt_x</p:attrName>
                                        </p:attrNameLst>
                                      </p:cBhvr>
                                      <p:tavLst>
                                        <p:tav tm="0">
                                          <p:val>
                                            <p:strVal val="#ppt_x"/>
                                          </p:val>
                                        </p:tav>
                                        <p:tav tm="100000">
                                          <p:val>
                                            <p:strVal val="#ppt_x"/>
                                          </p:val>
                                        </p:tav>
                                      </p:tavLst>
                                    </p:anim>
                                    <p:anim calcmode="lin" valueType="num">
                                      <p:cBhvr additive="base">
                                        <p:cTn id="56" dur="500" fill="hold"/>
                                        <p:tgtEl>
                                          <p:spTgt spid="25"/>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additive="base">
                                        <p:cTn id="59" dur="500" fill="hold"/>
                                        <p:tgtEl>
                                          <p:spTgt spid="23"/>
                                        </p:tgtEl>
                                        <p:attrNameLst>
                                          <p:attrName>ppt_x</p:attrName>
                                        </p:attrNameLst>
                                      </p:cBhvr>
                                      <p:tavLst>
                                        <p:tav tm="0">
                                          <p:val>
                                            <p:strVal val="#ppt_x"/>
                                          </p:val>
                                        </p:tav>
                                        <p:tav tm="100000">
                                          <p:val>
                                            <p:strVal val="#ppt_x"/>
                                          </p:val>
                                        </p:tav>
                                      </p:tavLst>
                                    </p:anim>
                                    <p:anim calcmode="lin" valueType="num">
                                      <p:cBhvr additive="base">
                                        <p:cTn id="60" dur="500" fill="hold"/>
                                        <p:tgtEl>
                                          <p:spTgt spid="2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additive="base">
                                        <p:cTn id="63" dur="500" fill="hold"/>
                                        <p:tgtEl>
                                          <p:spTgt spid="28"/>
                                        </p:tgtEl>
                                        <p:attrNameLst>
                                          <p:attrName>ppt_x</p:attrName>
                                        </p:attrNameLst>
                                      </p:cBhvr>
                                      <p:tavLst>
                                        <p:tav tm="0">
                                          <p:val>
                                            <p:strVal val="#ppt_x"/>
                                          </p:val>
                                        </p:tav>
                                        <p:tav tm="100000">
                                          <p:val>
                                            <p:strVal val="#ppt_x"/>
                                          </p:val>
                                        </p:tav>
                                      </p:tavLst>
                                    </p:anim>
                                    <p:anim calcmode="lin" valueType="num">
                                      <p:cBhvr additive="base">
                                        <p:cTn id="64" dur="500" fill="hold"/>
                                        <p:tgtEl>
                                          <p:spTgt spid="28"/>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additive="base">
                                        <p:cTn id="67" dur="500" fill="hold"/>
                                        <p:tgtEl>
                                          <p:spTgt spid="24"/>
                                        </p:tgtEl>
                                        <p:attrNameLst>
                                          <p:attrName>ppt_x</p:attrName>
                                        </p:attrNameLst>
                                      </p:cBhvr>
                                      <p:tavLst>
                                        <p:tav tm="0">
                                          <p:val>
                                            <p:strVal val="#ppt_x"/>
                                          </p:val>
                                        </p:tav>
                                        <p:tav tm="100000">
                                          <p:val>
                                            <p:strVal val="#ppt_x"/>
                                          </p:val>
                                        </p:tav>
                                      </p:tavLst>
                                    </p:anim>
                                    <p:anim calcmode="lin" valueType="num">
                                      <p:cBhvr additive="base">
                                        <p:cTn id="6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nodeType="clickEffect">
                                  <p:stCondLst>
                                    <p:cond delay="0"/>
                                  </p:stCondLst>
                                  <p:childTnLst>
                                    <p:set>
                                      <p:cBhvr>
                                        <p:cTn id="72" dur="1" fill="hold">
                                          <p:stCondLst>
                                            <p:cond delay="0"/>
                                          </p:stCondLst>
                                        </p:cTn>
                                        <p:tgtEl>
                                          <p:spTgt spid="7"/>
                                        </p:tgtEl>
                                        <p:attrNameLst>
                                          <p:attrName>style.visibility</p:attrName>
                                        </p:attrNameLst>
                                      </p:cBhvr>
                                      <p:to>
                                        <p:strVal val="visible"/>
                                      </p:to>
                                    </p:set>
                                    <p:animEffect transition="in" filter="barn(inVertical)">
                                      <p:cBhvr>
                                        <p:cTn id="73" dur="500"/>
                                        <p:tgtEl>
                                          <p:spTgt spid="7"/>
                                        </p:tgtEl>
                                      </p:cBhvr>
                                    </p:animEffect>
                                  </p:childTnLst>
                                </p:cTn>
                              </p:par>
                              <p:par>
                                <p:cTn id="74" presetID="16" presetClass="entr" presetSubtype="21" fill="hold" grpId="0" nodeType="withEffect">
                                  <p:stCondLst>
                                    <p:cond delay="0"/>
                                  </p:stCondLst>
                                  <p:childTnLst>
                                    <p:set>
                                      <p:cBhvr>
                                        <p:cTn id="75" dur="1" fill="hold">
                                          <p:stCondLst>
                                            <p:cond delay="0"/>
                                          </p:stCondLst>
                                        </p:cTn>
                                        <p:tgtEl>
                                          <p:spTgt spid="8"/>
                                        </p:tgtEl>
                                        <p:attrNameLst>
                                          <p:attrName>style.visibility</p:attrName>
                                        </p:attrNameLst>
                                      </p:cBhvr>
                                      <p:to>
                                        <p:strVal val="visible"/>
                                      </p:to>
                                    </p:set>
                                    <p:animEffect transition="in" filter="barn(inVertical)">
                                      <p:cBhvr>
                                        <p:cTn id="7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P spid="15" grpId="0" bldLvl="0" animBg="1"/>
      <p:bldP spid="16" grpId="0" bldLvl="0" animBg="1"/>
      <p:bldP spid="17" grpId="0" bldLvl="0" animBg="1"/>
      <p:bldP spid="18" grpId="0" bldLvl="0" animBg="1"/>
      <p:bldP spid="22" grpId="0"/>
      <p:bldP spid="23" grpId="0"/>
      <p:bldP spid="24" grpId="0"/>
      <p:bldP spid="2" grpId="0" bldLvl="0" animBg="1"/>
      <p:bldP spid="20" grpId="0" bldLvl="0" animBg="1"/>
      <p:bldP spid="3" grpId="0"/>
      <p:bldP spid="25" grpId="0"/>
      <p:bldP spid="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61620" y="245110"/>
            <a:ext cx="5674360" cy="709930"/>
            <a:chOff x="70" y="189"/>
            <a:chExt cx="8936" cy="1118"/>
          </a:xfrm>
        </p:grpSpPr>
        <p:sp>
          <p:nvSpPr>
            <p:cNvPr id="5"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7" name="加号 6"/>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
        <p:nvSpPr>
          <p:cNvPr id="19" name="任意多边形 18"/>
          <p:cNvSpPr/>
          <p:nvPr/>
        </p:nvSpPr>
        <p:spPr>
          <a:xfrm>
            <a:off x="28575" y="2400177"/>
            <a:ext cx="12134850" cy="1651415"/>
          </a:xfrm>
          <a:custGeom>
            <a:avLst/>
            <a:gdLst>
              <a:gd name="connsiteX0" fmla="*/ 0 w 12134850"/>
              <a:gd name="connsiteY0" fmla="*/ 704973 h 1651415"/>
              <a:gd name="connsiteX1" fmla="*/ 2038350 w 12134850"/>
              <a:gd name="connsiteY1" fmla="*/ 247773 h 1651415"/>
              <a:gd name="connsiteX2" fmla="*/ 3448050 w 12134850"/>
              <a:gd name="connsiteY2" fmla="*/ 1543173 h 1651415"/>
              <a:gd name="connsiteX3" fmla="*/ 7010400 w 12134850"/>
              <a:gd name="connsiteY3" fmla="*/ 123 h 1651415"/>
              <a:gd name="connsiteX4" fmla="*/ 9486900 w 12134850"/>
              <a:gd name="connsiteY4" fmla="*/ 1638423 h 1651415"/>
              <a:gd name="connsiteX5" fmla="*/ 12134850 w 12134850"/>
              <a:gd name="connsiteY5" fmla="*/ 838323 h 1651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34850" h="1651415">
                <a:moveTo>
                  <a:pt x="0" y="704973"/>
                </a:moveTo>
                <a:cubicBezTo>
                  <a:pt x="731837" y="406523"/>
                  <a:pt x="1463675" y="108073"/>
                  <a:pt x="2038350" y="247773"/>
                </a:cubicBezTo>
                <a:cubicBezTo>
                  <a:pt x="2613025" y="387473"/>
                  <a:pt x="2619375" y="1584448"/>
                  <a:pt x="3448050" y="1543173"/>
                </a:cubicBezTo>
                <a:cubicBezTo>
                  <a:pt x="4276725" y="1501898"/>
                  <a:pt x="6003925" y="-15752"/>
                  <a:pt x="7010400" y="123"/>
                </a:cubicBezTo>
                <a:cubicBezTo>
                  <a:pt x="8016875" y="15998"/>
                  <a:pt x="8632825" y="1498723"/>
                  <a:pt x="9486900" y="1638423"/>
                </a:cubicBezTo>
                <a:cubicBezTo>
                  <a:pt x="10340975" y="1778123"/>
                  <a:pt x="11696700" y="743073"/>
                  <a:pt x="12134850" y="838323"/>
                </a:cubicBezTo>
              </a:path>
            </a:pathLst>
          </a:custGeom>
          <a:noFill/>
          <a:ln>
            <a:solidFill>
              <a:srgbClr val="404040"/>
            </a:solidFill>
            <a:prstDash val="dash"/>
          </a:ln>
          <a:effectLst>
            <a:outerShdw blurRad="2286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1" name="组合 20"/>
          <p:cNvGrpSpPr/>
          <p:nvPr/>
        </p:nvGrpSpPr>
        <p:grpSpPr>
          <a:xfrm>
            <a:off x="894929" y="2274015"/>
            <a:ext cx="2193297" cy="2245049"/>
            <a:chOff x="895564" y="2246075"/>
            <a:chExt cx="2193297" cy="2245049"/>
          </a:xfrm>
        </p:grpSpPr>
        <p:sp>
          <p:nvSpPr>
            <p:cNvPr id="23" name="椭圆 22"/>
            <p:cNvSpPr/>
            <p:nvPr/>
          </p:nvSpPr>
          <p:spPr>
            <a:xfrm>
              <a:off x="1549760" y="2246075"/>
              <a:ext cx="884907" cy="884906"/>
            </a:xfrm>
            <a:prstGeom prst="ellipse">
              <a:avLst/>
            </a:pr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grpSp>
          <p:nvGrpSpPr>
            <p:cNvPr id="24" name="组合 23"/>
            <p:cNvGrpSpPr/>
            <p:nvPr/>
          </p:nvGrpSpPr>
          <p:grpSpPr>
            <a:xfrm>
              <a:off x="895564" y="3263984"/>
              <a:ext cx="2193297" cy="1227140"/>
              <a:chOff x="1086190" y="4003207"/>
              <a:chExt cx="2193297" cy="1227140"/>
            </a:xfrm>
          </p:grpSpPr>
          <p:sp>
            <p:nvSpPr>
              <p:cNvPr id="43" name="文本框 42"/>
              <p:cNvSpPr txBox="1"/>
              <p:nvPr/>
            </p:nvSpPr>
            <p:spPr>
              <a:xfrm>
                <a:off x="1086190" y="4307017"/>
                <a:ext cx="2193297" cy="923330"/>
              </a:xfrm>
              <a:prstGeom prst="rect">
                <a:avLst/>
              </a:prstGeom>
              <a:noFill/>
            </p:spPr>
            <p:txBody>
              <a:bodyPr wrap="square" rtlCol="0">
                <a:spAutoFit/>
              </a:bodyPr>
              <a:lstStyle/>
              <a:p>
                <a:pPr algn="ctr">
                  <a:lnSpc>
                    <a:spcPct val="150000"/>
                  </a:lnSpc>
                </a:pPr>
                <a:r>
                  <a:rPr lang="zh-CN" altLang="en-US" sz="1200" dirty="0">
                    <a:solidFill>
                      <a:schemeClr val="tx1">
                        <a:lumMod val="85000"/>
                        <a:lumOff val="15000"/>
                      </a:schemeClr>
                    </a:solidFill>
                    <a:cs typeface="+mn-ea"/>
                    <a:sym typeface="+mn-lt"/>
                  </a:rPr>
                  <a:t>请在此输入您的文字内容或者粘贴复制的文本到此处，请在此输入您的文字内容</a:t>
                </a:r>
                <a:endParaRPr lang="zh-CN" altLang="en-US" sz="1200" dirty="0">
                  <a:solidFill>
                    <a:schemeClr val="tx1">
                      <a:lumMod val="85000"/>
                      <a:lumOff val="15000"/>
                    </a:schemeClr>
                  </a:solidFill>
                  <a:cs typeface="+mn-ea"/>
                  <a:sym typeface="+mn-lt"/>
                </a:endParaRPr>
              </a:p>
            </p:txBody>
          </p:sp>
          <p:sp>
            <p:nvSpPr>
              <p:cNvPr id="44" name="文本框 43"/>
              <p:cNvSpPr txBox="1"/>
              <p:nvPr/>
            </p:nvSpPr>
            <p:spPr>
              <a:xfrm>
                <a:off x="1375537" y="4003207"/>
                <a:ext cx="1614602" cy="400110"/>
              </a:xfrm>
              <a:prstGeom prst="rect">
                <a:avLst/>
              </a:prstGeom>
              <a:noFill/>
            </p:spPr>
            <p:txBody>
              <a:bodyPr wrap="square" rtlCol="0">
                <a:spAutoFit/>
              </a:bodyPr>
              <a:lstStyle/>
              <a:p>
                <a:pPr algn="ctr"/>
                <a:r>
                  <a:rPr lang="zh-CN" altLang="en-US" sz="2000" dirty="0">
                    <a:solidFill>
                      <a:schemeClr val="tx1">
                        <a:lumMod val="85000"/>
                        <a:lumOff val="15000"/>
                      </a:schemeClr>
                    </a:solidFill>
                    <a:cs typeface="+mn-ea"/>
                    <a:sym typeface="+mn-lt"/>
                  </a:rPr>
                  <a:t>输入标题</a:t>
                </a:r>
                <a:endParaRPr lang="zh-CN" altLang="en-US" sz="2000" dirty="0">
                  <a:solidFill>
                    <a:schemeClr val="tx1">
                      <a:lumMod val="85000"/>
                      <a:lumOff val="15000"/>
                    </a:schemeClr>
                  </a:solidFill>
                  <a:cs typeface="+mn-ea"/>
                  <a:sym typeface="+mn-lt"/>
                </a:endParaRPr>
              </a:p>
            </p:txBody>
          </p:sp>
        </p:grpSp>
        <p:sp>
          <p:nvSpPr>
            <p:cNvPr id="45" name="矩形 44"/>
            <p:cNvSpPr/>
            <p:nvPr/>
          </p:nvSpPr>
          <p:spPr>
            <a:xfrm>
              <a:off x="1738432" y="2362201"/>
              <a:ext cx="507560" cy="646331"/>
            </a:xfrm>
            <a:prstGeom prst="rect">
              <a:avLst/>
            </a:prstGeom>
          </p:spPr>
          <p:txBody>
            <a:bodyPr wrap="square">
              <a:spAutoFit/>
            </a:bodyPr>
            <a:lstStyle/>
            <a:p>
              <a:pPr marL="0" lvl="1" algn="ctr"/>
              <a:r>
                <a:rPr lang="en-US" altLang="zh-CN" sz="3600" dirty="0">
                  <a:solidFill>
                    <a:schemeClr val="bg1"/>
                  </a:solidFill>
                  <a:cs typeface="+mn-ea"/>
                  <a:sym typeface="+mn-lt"/>
                </a:rPr>
                <a:t>1</a:t>
              </a:r>
              <a:endParaRPr lang="zh-CN" altLang="en-US" sz="3600" dirty="0">
                <a:solidFill>
                  <a:schemeClr val="bg1"/>
                </a:solidFill>
                <a:cs typeface="+mn-ea"/>
                <a:sym typeface="+mn-lt"/>
              </a:endParaRPr>
            </a:p>
          </p:txBody>
        </p:sp>
      </p:grpSp>
      <p:grpSp>
        <p:nvGrpSpPr>
          <p:cNvPr id="46" name="组合 45"/>
          <p:cNvGrpSpPr/>
          <p:nvPr/>
        </p:nvGrpSpPr>
        <p:grpSpPr>
          <a:xfrm>
            <a:off x="3555396" y="3158869"/>
            <a:ext cx="2193297" cy="2245049"/>
            <a:chOff x="895564" y="2246075"/>
            <a:chExt cx="2193297" cy="2245049"/>
          </a:xfrm>
        </p:grpSpPr>
        <p:sp>
          <p:nvSpPr>
            <p:cNvPr id="47" name="椭圆 46"/>
            <p:cNvSpPr/>
            <p:nvPr/>
          </p:nvSpPr>
          <p:spPr>
            <a:xfrm>
              <a:off x="1549760" y="2246075"/>
              <a:ext cx="884907" cy="884906"/>
            </a:xfrm>
            <a:prstGeom prst="ellipse">
              <a:avLst/>
            </a:pr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grpSp>
          <p:nvGrpSpPr>
            <p:cNvPr id="48" name="组合 47"/>
            <p:cNvGrpSpPr/>
            <p:nvPr/>
          </p:nvGrpSpPr>
          <p:grpSpPr>
            <a:xfrm>
              <a:off x="895564" y="3263984"/>
              <a:ext cx="2193297" cy="1227140"/>
              <a:chOff x="1086190" y="4003207"/>
              <a:chExt cx="2193297" cy="1227140"/>
            </a:xfrm>
          </p:grpSpPr>
          <p:sp>
            <p:nvSpPr>
              <p:cNvPr id="49" name="文本框 48"/>
              <p:cNvSpPr txBox="1"/>
              <p:nvPr/>
            </p:nvSpPr>
            <p:spPr>
              <a:xfrm>
                <a:off x="1086190" y="4307017"/>
                <a:ext cx="2193297" cy="923330"/>
              </a:xfrm>
              <a:prstGeom prst="rect">
                <a:avLst/>
              </a:prstGeom>
              <a:noFill/>
            </p:spPr>
            <p:txBody>
              <a:bodyPr wrap="square" rtlCol="0">
                <a:spAutoFit/>
              </a:bodyPr>
              <a:lstStyle/>
              <a:p>
                <a:pPr algn="ctr">
                  <a:lnSpc>
                    <a:spcPct val="150000"/>
                  </a:lnSpc>
                </a:pPr>
                <a:r>
                  <a:rPr lang="zh-CN" altLang="en-US" sz="1200" dirty="0">
                    <a:solidFill>
                      <a:schemeClr val="tx1">
                        <a:lumMod val="85000"/>
                        <a:lumOff val="15000"/>
                      </a:schemeClr>
                    </a:solidFill>
                    <a:cs typeface="+mn-ea"/>
                    <a:sym typeface="+mn-lt"/>
                  </a:rPr>
                  <a:t>请在此输入您的文字内容或者粘贴复制的文本到此处，请在此输入您的文字内容</a:t>
                </a:r>
                <a:endParaRPr lang="zh-CN" altLang="en-US" sz="1200" dirty="0">
                  <a:solidFill>
                    <a:schemeClr val="tx1">
                      <a:lumMod val="85000"/>
                      <a:lumOff val="15000"/>
                    </a:schemeClr>
                  </a:solidFill>
                  <a:cs typeface="+mn-ea"/>
                  <a:sym typeface="+mn-lt"/>
                </a:endParaRPr>
              </a:p>
            </p:txBody>
          </p:sp>
          <p:sp>
            <p:nvSpPr>
              <p:cNvPr id="50" name="文本框 49"/>
              <p:cNvSpPr txBox="1"/>
              <p:nvPr/>
            </p:nvSpPr>
            <p:spPr>
              <a:xfrm>
                <a:off x="1375537" y="4003207"/>
                <a:ext cx="1614602" cy="400110"/>
              </a:xfrm>
              <a:prstGeom prst="rect">
                <a:avLst/>
              </a:prstGeom>
              <a:noFill/>
            </p:spPr>
            <p:txBody>
              <a:bodyPr wrap="square" rtlCol="0">
                <a:spAutoFit/>
              </a:bodyPr>
              <a:lstStyle/>
              <a:p>
                <a:pPr algn="ctr"/>
                <a:r>
                  <a:rPr lang="zh-CN" altLang="en-US" sz="2000" dirty="0">
                    <a:solidFill>
                      <a:schemeClr val="tx1">
                        <a:lumMod val="85000"/>
                        <a:lumOff val="15000"/>
                      </a:schemeClr>
                    </a:solidFill>
                    <a:cs typeface="+mn-ea"/>
                    <a:sym typeface="+mn-lt"/>
                  </a:rPr>
                  <a:t>输入标题</a:t>
                </a:r>
                <a:endParaRPr lang="zh-CN" altLang="en-US" sz="2000" dirty="0">
                  <a:solidFill>
                    <a:schemeClr val="tx1">
                      <a:lumMod val="85000"/>
                      <a:lumOff val="15000"/>
                    </a:schemeClr>
                  </a:solidFill>
                  <a:cs typeface="+mn-ea"/>
                  <a:sym typeface="+mn-lt"/>
                </a:endParaRPr>
              </a:p>
            </p:txBody>
          </p:sp>
        </p:grpSp>
        <p:sp>
          <p:nvSpPr>
            <p:cNvPr id="51" name="矩形 50"/>
            <p:cNvSpPr/>
            <p:nvPr/>
          </p:nvSpPr>
          <p:spPr>
            <a:xfrm>
              <a:off x="1738432" y="2362201"/>
              <a:ext cx="507560" cy="646331"/>
            </a:xfrm>
            <a:prstGeom prst="rect">
              <a:avLst/>
            </a:prstGeom>
          </p:spPr>
          <p:txBody>
            <a:bodyPr wrap="square">
              <a:spAutoFit/>
            </a:bodyPr>
            <a:lstStyle/>
            <a:p>
              <a:pPr marL="0" lvl="1" algn="ctr"/>
              <a:r>
                <a:rPr lang="en-US" altLang="zh-CN" sz="3600" dirty="0">
                  <a:solidFill>
                    <a:schemeClr val="bg1"/>
                  </a:solidFill>
                  <a:cs typeface="+mn-ea"/>
                  <a:sym typeface="+mn-lt"/>
                </a:rPr>
                <a:t>2</a:t>
              </a:r>
              <a:endParaRPr lang="zh-CN" altLang="en-US" sz="3600" dirty="0">
                <a:solidFill>
                  <a:schemeClr val="bg1"/>
                </a:solidFill>
                <a:cs typeface="+mn-ea"/>
                <a:sym typeface="+mn-lt"/>
              </a:endParaRPr>
            </a:p>
          </p:txBody>
        </p:sp>
      </p:grpSp>
      <p:grpSp>
        <p:nvGrpSpPr>
          <p:cNvPr id="52" name="组合 51"/>
          <p:cNvGrpSpPr/>
          <p:nvPr/>
        </p:nvGrpSpPr>
        <p:grpSpPr>
          <a:xfrm>
            <a:off x="6244906" y="2284052"/>
            <a:ext cx="2193297" cy="2245049"/>
            <a:chOff x="895564" y="2246075"/>
            <a:chExt cx="2193297" cy="2245049"/>
          </a:xfrm>
        </p:grpSpPr>
        <p:sp>
          <p:nvSpPr>
            <p:cNvPr id="53" name="椭圆 52"/>
            <p:cNvSpPr/>
            <p:nvPr/>
          </p:nvSpPr>
          <p:spPr>
            <a:xfrm>
              <a:off x="1549760" y="2246075"/>
              <a:ext cx="884907" cy="884906"/>
            </a:xfrm>
            <a:prstGeom prst="ellipse">
              <a:avLst/>
            </a:pr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grpSp>
          <p:nvGrpSpPr>
            <p:cNvPr id="54" name="组合 53"/>
            <p:cNvGrpSpPr/>
            <p:nvPr/>
          </p:nvGrpSpPr>
          <p:grpSpPr>
            <a:xfrm>
              <a:off x="895564" y="3263984"/>
              <a:ext cx="2193297" cy="1227140"/>
              <a:chOff x="1086190" y="4003207"/>
              <a:chExt cx="2193297" cy="1227140"/>
            </a:xfrm>
          </p:grpSpPr>
          <p:sp>
            <p:nvSpPr>
              <p:cNvPr id="55" name="文本框 54"/>
              <p:cNvSpPr txBox="1"/>
              <p:nvPr/>
            </p:nvSpPr>
            <p:spPr>
              <a:xfrm>
                <a:off x="1086190" y="4307017"/>
                <a:ext cx="2193297" cy="923330"/>
              </a:xfrm>
              <a:prstGeom prst="rect">
                <a:avLst/>
              </a:prstGeom>
              <a:noFill/>
            </p:spPr>
            <p:txBody>
              <a:bodyPr wrap="square" rtlCol="0">
                <a:spAutoFit/>
              </a:bodyPr>
              <a:lstStyle/>
              <a:p>
                <a:pPr algn="ctr">
                  <a:lnSpc>
                    <a:spcPct val="150000"/>
                  </a:lnSpc>
                </a:pPr>
                <a:r>
                  <a:rPr lang="zh-CN" altLang="en-US" sz="1200" dirty="0">
                    <a:solidFill>
                      <a:schemeClr val="tx1">
                        <a:lumMod val="85000"/>
                        <a:lumOff val="15000"/>
                      </a:schemeClr>
                    </a:solidFill>
                    <a:cs typeface="+mn-ea"/>
                    <a:sym typeface="+mn-lt"/>
                  </a:rPr>
                  <a:t>请在此输入您的文字内容或者粘贴复制的文本到此处，请在此输入您的文字内容</a:t>
                </a:r>
                <a:endParaRPr lang="zh-CN" altLang="en-US" sz="1200" dirty="0">
                  <a:solidFill>
                    <a:schemeClr val="tx1">
                      <a:lumMod val="85000"/>
                      <a:lumOff val="15000"/>
                    </a:schemeClr>
                  </a:solidFill>
                  <a:cs typeface="+mn-ea"/>
                  <a:sym typeface="+mn-lt"/>
                </a:endParaRPr>
              </a:p>
            </p:txBody>
          </p:sp>
          <p:sp>
            <p:nvSpPr>
              <p:cNvPr id="56" name="文本框 55"/>
              <p:cNvSpPr txBox="1"/>
              <p:nvPr/>
            </p:nvSpPr>
            <p:spPr>
              <a:xfrm>
                <a:off x="1375537" y="4003207"/>
                <a:ext cx="1614602" cy="400110"/>
              </a:xfrm>
              <a:prstGeom prst="rect">
                <a:avLst/>
              </a:prstGeom>
              <a:noFill/>
            </p:spPr>
            <p:txBody>
              <a:bodyPr wrap="square" rtlCol="0">
                <a:spAutoFit/>
              </a:bodyPr>
              <a:lstStyle/>
              <a:p>
                <a:pPr algn="ctr"/>
                <a:r>
                  <a:rPr lang="zh-CN" altLang="en-US" sz="2000" dirty="0">
                    <a:solidFill>
                      <a:schemeClr val="tx1">
                        <a:lumMod val="85000"/>
                        <a:lumOff val="15000"/>
                      </a:schemeClr>
                    </a:solidFill>
                    <a:cs typeface="+mn-ea"/>
                    <a:sym typeface="+mn-lt"/>
                  </a:rPr>
                  <a:t>输入标题</a:t>
                </a:r>
                <a:endParaRPr lang="zh-CN" altLang="en-US" sz="2000" dirty="0">
                  <a:solidFill>
                    <a:schemeClr val="tx1">
                      <a:lumMod val="85000"/>
                      <a:lumOff val="15000"/>
                    </a:schemeClr>
                  </a:solidFill>
                  <a:cs typeface="+mn-ea"/>
                  <a:sym typeface="+mn-lt"/>
                </a:endParaRPr>
              </a:p>
            </p:txBody>
          </p:sp>
        </p:grpSp>
        <p:sp>
          <p:nvSpPr>
            <p:cNvPr id="57" name="矩形 56"/>
            <p:cNvSpPr/>
            <p:nvPr/>
          </p:nvSpPr>
          <p:spPr>
            <a:xfrm>
              <a:off x="1738432" y="2362201"/>
              <a:ext cx="507560" cy="646331"/>
            </a:xfrm>
            <a:prstGeom prst="rect">
              <a:avLst/>
            </a:prstGeom>
          </p:spPr>
          <p:txBody>
            <a:bodyPr wrap="square">
              <a:spAutoFit/>
            </a:bodyPr>
            <a:lstStyle/>
            <a:p>
              <a:pPr marL="0" lvl="1" algn="ctr"/>
              <a:r>
                <a:rPr lang="en-US" altLang="zh-CN" sz="3600" dirty="0">
                  <a:solidFill>
                    <a:schemeClr val="bg1"/>
                  </a:solidFill>
                  <a:cs typeface="+mn-ea"/>
                  <a:sym typeface="+mn-lt"/>
                </a:rPr>
                <a:t>3</a:t>
              </a:r>
              <a:endParaRPr lang="zh-CN" altLang="en-US" sz="3600" dirty="0">
                <a:solidFill>
                  <a:schemeClr val="bg1"/>
                </a:solidFill>
                <a:cs typeface="+mn-ea"/>
                <a:sym typeface="+mn-lt"/>
              </a:endParaRPr>
            </a:p>
          </p:txBody>
        </p:sp>
      </p:grpSp>
      <p:grpSp>
        <p:nvGrpSpPr>
          <p:cNvPr id="58" name="组合 57"/>
          <p:cNvGrpSpPr/>
          <p:nvPr/>
        </p:nvGrpSpPr>
        <p:grpSpPr>
          <a:xfrm>
            <a:off x="9065779" y="3567794"/>
            <a:ext cx="2193297" cy="2245049"/>
            <a:chOff x="895564" y="2246075"/>
            <a:chExt cx="2193297" cy="2245049"/>
          </a:xfrm>
        </p:grpSpPr>
        <p:sp>
          <p:nvSpPr>
            <p:cNvPr id="59" name="椭圆 58"/>
            <p:cNvSpPr/>
            <p:nvPr/>
          </p:nvSpPr>
          <p:spPr>
            <a:xfrm>
              <a:off x="1549760" y="2246075"/>
              <a:ext cx="884907" cy="884906"/>
            </a:xfrm>
            <a:prstGeom prst="ellipse">
              <a:avLst/>
            </a:prstGeom>
            <a:solidFill>
              <a:srgbClr val="399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grpSp>
          <p:nvGrpSpPr>
            <p:cNvPr id="60" name="组合 59"/>
            <p:cNvGrpSpPr/>
            <p:nvPr/>
          </p:nvGrpSpPr>
          <p:grpSpPr>
            <a:xfrm>
              <a:off x="895564" y="3263984"/>
              <a:ext cx="2193297" cy="1227140"/>
              <a:chOff x="1086190" y="4003207"/>
              <a:chExt cx="2193297" cy="1227140"/>
            </a:xfrm>
          </p:grpSpPr>
          <p:sp>
            <p:nvSpPr>
              <p:cNvPr id="61" name="文本框 60"/>
              <p:cNvSpPr txBox="1"/>
              <p:nvPr/>
            </p:nvSpPr>
            <p:spPr>
              <a:xfrm>
                <a:off x="1086190" y="4307017"/>
                <a:ext cx="2193297" cy="923330"/>
              </a:xfrm>
              <a:prstGeom prst="rect">
                <a:avLst/>
              </a:prstGeom>
              <a:noFill/>
            </p:spPr>
            <p:txBody>
              <a:bodyPr wrap="square" rtlCol="0">
                <a:spAutoFit/>
              </a:bodyPr>
              <a:lstStyle/>
              <a:p>
                <a:pPr algn="ctr">
                  <a:lnSpc>
                    <a:spcPct val="150000"/>
                  </a:lnSpc>
                </a:pPr>
                <a:r>
                  <a:rPr lang="zh-CN" altLang="en-US" sz="1200" dirty="0">
                    <a:solidFill>
                      <a:schemeClr val="tx1">
                        <a:lumMod val="85000"/>
                        <a:lumOff val="15000"/>
                      </a:schemeClr>
                    </a:solidFill>
                    <a:cs typeface="+mn-ea"/>
                    <a:sym typeface="+mn-lt"/>
                  </a:rPr>
                  <a:t>请在此输入您的文字内容或者粘贴复制的文本到此处，请在此输入您的文字内容</a:t>
                </a:r>
                <a:endParaRPr lang="zh-CN" altLang="en-US" sz="1200" dirty="0">
                  <a:solidFill>
                    <a:schemeClr val="tx1">
                      <a:lumMod val="85000"/>
                      <a:lumOff val="15000"/>
                    </a:schemeClr>
                  </a:solidFill>
                  <a:cs typeface="+mn-ea"/>
                  <a:sym typeface="+mn-lt"/>
                </a:endParaRPr>
              </a:p>
            </p:txBody>
          </p:sp>
          <p:sp>
            <p:nvSpPr>
              <p:cNvPr id="62" name="文本框 61"/>
              <p:cNvSpPr txBox="1"/>
              <p:nvPr/>
            </p:nvSpPr>
            <p:spPr>
              <a:xfrm>
                <a:off x="1375537" y="4003207"/>
                <a:ext cx="1614602" cy="400110"/>
              </a:xfrm>
              <a:prstGeom prst="rect">
                <a:avLst/>
              </a:prstGeom>
              <a:noFill/>
            </p:spPr>
            <p:txBody>
              <a:bodyPr wrap="square" rtlCol="0">
                <a:spAutoFit/>
              </a:bodyPr>
              <a:lstStyle/>
              <a:p>
                <a:pPr algn="ctr"/>
                <a:r>
                  <a:rPr lang="zh-CN" altLang="en-US" sz="2000" dirty="0">
                    <a:solidFill>
                      <a:schemeClr val="tx1">
                        <a:lumMod val="85000"/>
                        <a:lumOff val="15000"/>
                      </a:schemeClr>
                    </a:solidFill>
                    <a:cs typeface="+mn-ea"/>
                    <a:sym typeface="+mn-lt"/>
                  </a:rPr>
                  <a:t>输入标题</a:t>
                </a:r>
                <a:endParaRPr lang="zh-CN" altLang="en-US" sz="2000" dirty="0">
                  <a:solidFill>
                    <a:schemeClr val="tx1">
                      <a:lumMod val="85000"/>
                      <a:lumOff val="15000"/>
                    </a:schemeClr>
                  </a:solidFill>
                  <a:cs typeface="+mn-ea"/>
                  <a:sym typeface="+mn-lt"/>
                </a:endParaRPr>
              </a:p>
            </p:txBody>
          </p:sp>
        </p:grpSp>
        <p:sp>
          <p:nvSpPr>
            <p:cNvPr id="63" name="矩形 62"/>
            <p:cNvSpPr/>
            <p:nvPr/>
          </p:nvSpPr>
          <p:spPr>
            <a:xfrm>
              <a:off x="1738432" y="2362201"/>
              <a:ext cx="507560" cy="646331"/>
            </a:xfrm>
            <a:prstGeom prst="rect">
              <a:avLst/>
            </a:prstGeom>
          </p:spPr>
          <p:txBody>
            <a:bodyPr wrap="square">
              <a:spAutoFit/>
            </a:bodyPr>
            <a:lstStyle/>
            <a:p>
              <a:pPr marL="0" lvl="1" algn="ctr"/>
              <a:r>
                <a:rPr lang="en-US" altLang="zh-CN" sz="3600" dirty="0">
                  <a:solidFill>
                    <a:schemeClr val="bg1"/>
                  </a:solidFill>
                  <a:cs typeface="+mn-ea"/>
                  <a:sym typeface="+mn-lt"/>
                </a:rPr>
                <a:t>4</a:t>
              </a:r>
              <a:endParaRPr lang="zh-CN" altLang="en-US" sz="3600" dirty="0">
                <a:solidFill>
                  <a:schemeClr val="bg1"/>
                </a:solidFill>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2000"/>
                                        <p:tgtEl>
                                          <p:spTgt spid="19"/>
                                        </p:tgtEl>
                                      </p:cBhvr>
                                    </p:animEffect>
                                  </p:childTnLst>
                                </p:cTn>
                              </p:par>
                              <p:par>
                                <p:cTn id="8" presetID="2" presetClass="entr" presetSubtype="4"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 calcmode="lin" valueType="num">
                                      <p:cBhvr additive="base">
                                        <p:cTn id="10" dur="500" fill="hold"/>
                                        <p:tgtEl>
                                          <p:spTgt spid="21"/>
                                        </p:tgtEl>
                                        <p:attrNameLst>
                                          <p:attrName>ppt_x</p:attrName>
                                        </p:attrNameLst>
                                      </p:cBhvr>
                                      <p:tavLst>
                                        <p:tav tm="0">
                                          <p:val>
                                            <p:strVal val="#ppt_x"/>
                                          </p:val>
                                        </p:tav>
                                        <p:tav tm="100000">
                                          <p:val>
                                            <p:strVal val="#ppt_x"/>
                                          </p:val>
                                        </p:tav>
                                      </p:tavLst>
                                    </p:anim>
                                    <p:anim calcmode="lin" valueType="num">
                                      <p:cBhvr additive="base">
                                        <p:cTn id="11" dur="500" fill="hold"/>
                                        <p:tgtEl>
                                          <p:spTgt spid="21"/>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500"/>
                                  </p:stCondLst>
                                  <p:childTnLst>
                                    <p:set>
                                      <p:cBhvr>
                                        <p:cTn id="13" dur="1" fill="hold">
                                          <p:stCondLst>
                                            <p:cond delay="0"/>
                                          </p:stCondLst>
                                        </p:cTn>
                                        <p:tgtEl>
                                          <p:spTgt spid="46"/>
                                        </p:tgtEl>
                                        <p:attrNameLst>
                                          <p:attrName>style.visibility</p:attrName>
                                        </p:attrNameLst>
                                      </p:cBhvr>
                                      <p:to>
                                        <p:strVal val="visible"/>
                                      </p:to>
                                    </p:set>
                                    <p:anim calcmode="lin" valueType="num">
                                      <p:cBhvr additive="base">
                                        <p:cTn id="14" dur="500" fill="hold"/>
                                        <p:tgtEl>
                                          <p:spTgt spid="46"/>
                                        </p:tgtEl>
                                        <p:attrNameLst>
                                          <p:attrName>ppt_x</p:attrName>
                                        </p:attrNameLst>
                                      </p:cBhvr>
                                      <p:tavLst>
                                        <p:tav tm="0">
                                          <p:val>
                                            <p:strVal val="#ppt_x"/>
                                          </p:val>
                                        </p:tav>
                                        <p:tav tm="100000">
                                          <p:val>
                                            <p:strVal val="#ppt_x"/>
                                          </p:val>
                                        </p:tav>
                                      </p:tavLst>
                                    </p:anim>
                                    <p:anim calcmode="lin" valueType="num">
                                      <p:cBhvr additive="base">
                                        <p:cTn id="15" dur="500" fill="hold"/>
                                        <p:tgtEl>
                                          <p:spTgt spid="46"/>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1000"/>
                                  </p:stCondLst>
                                  <p:childTnLst>
                                    <p:set>
                                      <p:cBhvr>
                                        <p:cTn id="17" dur="1" fill="hold">
                                          <p:stCondLst>
                                            <p:cond delay="0"/>
                                          </p:stCondLst>
                                        </p:cTn>
                                        <p:tgtEl>
                                          <p:spTgt spid="52"/>
                                        </p:tgtEl>
                                        <p:attrNameLst>
                                          <p:attrName>style.visibility</p:attrName>
                                        </p:attrNameLst>
                                      </p:cBhvr>
                                      <p:to>
                                        <p:strVal val="visible"/>
                                      </p:to>
                                    </p:set>
                                    <p:anim calcmode="lin" valueType="num">
                                      <p:cBhvr additive="base">
                                        <p:cTn id="18" dur="500" fill="hold"/>
                                        <p:tgtEl>
                                          <p:spTgt spid="52"/>
                                        </p:tgtEl>
                                        <p:attrNameLst>
                                          <p:attrName>ppt_x</p:attrName>
                                        </p:attrNameLst>
                                      </p:cBhvr>
                                      <p:tavLst>
                                        <p:tav tm="0">
                                          <p:val>
                                            <p:strVal val="#ppt_x"/>
                                          </p:val>
                                        </p:tav>
                                        <p:tav tm="100000">
                                          <p:val>
                                            <p:strVal val="#ppt_x"/>
                                          </p:val>
                                        </p:tav>
                                      </p:tavLst>
                                    </p:anim>
                                    <p:anim calcmode="lin" valueType="num">
                                      <p:cBhvr additive="base">
                                        <p:cTn id="19" dur="500" fill="hold"/>
                                        <p:tgtEl>
                                          <p:spTgt spid="52"/>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1500"/>
                                  </p:stCondLst>
                                  <p:childTnLst>
                                    <p:set>
                                      <p:cBhvr>
                                        <p:cTn id="21" dur="1" fill="hold">
                                          <p:stCondLst>
                                            <p:cond delay="0"/>
                                          </p:stCondLst>
                                        </p:cTn>
                                        <p:tgtEl>
                                          <p:spTgt spid="58"/>
                                        </p:tgtEl>
                                        <p:attrNameLst>
                                          <p:attrName>style.visibility</p:attrName>
                                        </p:attrNameLst>
                                      </p:cBhvr>
                                      <p:to>
                                        <p:strVal val="visible"/>
                                      </p:to>
                                    </p:set>
                                    <p:anim calcmode="lin" valueType="num">
                                      <p:cBhvr additive="base">
                                        <p:cTn id="22" dur="500" fill="hold"/>
                                        <p:tgtEl>
                                          <p:spTgt spid="58"/>
                                        </p:tgtEl>
                                        <p:attrNameLst>
                                          <p:attrName>ppt_x</p:attrName>
                                        </p:attrNameLst>
                                      </p:cBhvr>
                                      <p:tavLst>
                                        <p:tav tm="0">
                                          <p:val>
                                            <p:strVal val="#ppt_x"/>
                                          </p:val>
                                        </p:tav>
                                        <p:tav tm="100000">
                                          <p:val>
                                            <p:strVal val="#ppt_x"/>
                                          </p:val>
                                        </p:tav>
                                      </p:tavLst>
                                    </p:anim>
                                    <p:anim calcmode="lin" valueType="num">
                                      <p:cBhvr additive="base">
                                        <p:cTn id="23"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261620" y="245110"/>
            <a:ext cx="5674360" cy="709930"/>
            <a:chOff x="70" y="189"/>
            <a:chExt cx="8936" cy="1118"/>
          </a:xfrm>
        </p:grpSpPr>
        <p:sp>
          <p:nvSpPr>
            <p:cNvPr id="23"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24" name="加号 23"/>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矩形 24"/>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
        <p:nvSpPr>
          <p:cNvPr id="26" name="îṩlíḋè"/>
          <p:cNvSpPr/>
          <p:nvPr/>
        </p:nvSpPr>
        <p:spPr bwMode="auto">
          <a:xfrm>
            <a:off x="0" y="2974812"/>
            <a:ext cx="12192000" cy="3265651"/>
          </a:xfrm>
          <a:custGeom>
            <a:avLst/>
            <a:gdLst>
              <a:gd name="T0" fmla="*/ 3102 w 3296"/>
              <a:gd name="T1" fmla="*/ 368 h 1036"/>
              <a:gd name="T2" fmla="*/ 2204 w 3296"/>
              <a:gd name="T3" fmla="*/ 414 h 1036"/>
              <a:gd name="T4" fmla="*/ 1336 w 3296"/>
              <a:gd name="T5" fmla="*/ 137 h 1036"/>
              <a:gd name="T6" fmla="*/ 708 w 3296"/>
              <a:gd name="T7" fmla="*/ 6 h 1036"/>
              <a:gd name="T8" fmla="*/ 0 w 3296"/>
              <a:gd name="T9" fmla="*/ 322 h 1036"/>
              <a:gd name="T10" fmla="*/ 0 w 3296"/>
              <a:gd name="T11" fmla="*/ 481 h 1036"/>
              <a:gd name="T12" fmla="*/ 2399 w 3296"/>
              <a:gd name="T13" fmla="*/ 924 h 1036"/>
              <a:gd name="T14" fmla="*/ 3296 w 3296"/>
              <a:gd name="T15" fmla="*/ 618 h 1036"/>
              <a:gd name="T16" fmla="*/ 3296 w 3296"/>
              <a:gd name="T17" fmla="*/ 271 h 1036"/>
              <a:gd name="T18" fmla="*/ 3102 w 3296"/>
              <a:gd name="T19" fmla="*/ 368 h 1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296" h="1036">
                <a:moveTo>
                  <a:pt x="3102" y="368"/>
                </a:moveTo>
                <a:cubicBezTo>
                  <a:pt x="2820" y="481"/>
                  <a:pt x="2502" y="475"/>
                  <a:pt x="2204" y="414"/>
                </a:cubicBezTo>
                <a:cubicBezTo>
                  <a:pt x="1906" y="352"/>
                  <a:pt x="1622" y="238"/>
                  <a:pt x="1336" y="137"/>
                </a:cubicBezTo>
                <a:cubicBezTo>
                  <a:pt x="1133" y="66"/>
                  <a:pt x="923" y="0"/>
                  <a:pt x="708" y="6"/>
                </a:cubicBezTo>
                <a:cubicBezTo>
                  <a:pt x="443" y="15"/>
                  <a:pt x="194" y="138"/>
                  <a:pt x="0" y="322"/>
                </a:cubicBezTo>
                <a:cubicBezTo>
                  <a:pt x="0" y="481"/>
                  <a:pt x="0" y="481"/>
                  <a:pt x="0" y="481"/>
                </a:cubicBezTo>
                <a:cubicBezTo>
                  <a:pt x="496" y="517"/>
                  <a:pt x="1422" y="1036"/>
                  <a:pt x="2399" y="924"/>
                </a:cubicBezTo>
                <a:cubicBezTo>
                  <a:pt x="2835" y="874"/>
                  <a:pt x="3115" y="754"/>
                  <a:pt x="3296" y="618"/>
                </a:cubicBezTo>
                <a:cubicBezTo>
                  <a:pt x="3296" y="271"/>
                  <a:pt x="3296" y="271"/>
                  <a:pt x="3296" y="271"/>
                </a:cubicBezTo>
                <a:cubicBezTo>
                  <a:pt x="3234" y="308"/>
                  <a:pt x="3170" y="341"/>
                  <a:pt x="3102" y="368"/>
                </a:cubicBezTo>
                <a:close/>
              </a:path>
            </a:pathLst>
          </a:custGeom>
          <a:solidFill>
            <a:schemeClr val="bg1">
              <a:lumMod val="95000"/>
            </a:schemeClr>
          </a:solidFill>
          <a:ln>
            <a:noFill/>
          </a:ln>
        </p:spPr>
        <p:txBody>
          <a:bodyPr vert="horz" wrap="square" lIns="91440" tIns="45720" rIns="91440" bIns="45720" numCol="1" anchor="t" anchorCtr="0" compatLnSpc="1">
            <a:normAutofit/>
          </a:bodyPr>
          <a:lstStyle/>
          <a:p>
            <a:endParaRPr lang="en-US" dirty="0">
              <a:cs typeface="+mn-ea"/>
              <a:sym typeface="+mn-lt"/>
            </a:endParaRPr>
          </a:p>
        </p:txBody>
      </p:sp>
      <p:grpSp>
        <p:nvGrpSpPr>
          <p:cNvPr id="27" name="íṧḷïďé"/>
          <p:cNvGrpSpPr/>
          <p:nvPr/>
        </p:nvGrpSpPr>
        <p:grpSpPr>
          <a:xfrm>
            <a:off x="3166451" y="5535077"/>
            <a:ext cx="5859098" cy="122919"/>
            <a:chOff x="-1348120" y="5777968"/>
            <a:chExt cx="9361040" cy="187524"/>
          </a:xfrm>
        </p:grpSpPr>
        <p:sp>
          <p:nvSpPr>
            <p:cNvPr id="28" name="î$líḑé"/>
            <p:cNvSpPr/>
            <p:nvPr/>
          </p:nvSpPr>
          <p:spPr>
            <a:xfrm flipV="1">
              <a:off x="-1348120" y="5928916"/>
              <a:ext cx="9361040" cy="36576"/>
            </a:xfrm>
            <a:prstGeom prst="trapezoid">
              <a:avLst>
                <a:gd name="adj" fmla="val 814192"/>
              </a:avLst>
            </a:prstGeom>
            <a:solidFill>
              <a:srgbClr val="808080"/>
            </a:solidFill>
            <a:ln>
              <a:noFill/>
            </a:ln>
            <a:effectLst/>
          </p:spPr>
          <p:style>
            <a:lnRef idx="1">
              <a:schemeClr val="accent1"/>
            </a:lnRef>
            <a:fillRef idx="3">
              <a:schemeClr val="accent1"/>
            </a:fillRef>
            <a:effectRef idx="2">
              <a:schemeClr val="accent1"/>
            </a:effectRef>
            <a:fontRef idx="minor">
              <a:schemeClr val="lt1"/>
            </a:fontRef>
          </p:style>
          <p:txBody>
            <a:bodyPr wrap="square" lIns="91440" tIns="45720" rIns="91440" bIns="45720" rtlCol="0" anchor="ctr">
              <a:noAutofit/>
            </a:bodyPr>
            <a:lstStyle/>
            <a:p>
              <a:pPr algn="ctr"/>
              <a:endParaRPr lang="en-US" sz="400" dirty="0">
                <a:cs typeface="+mn-ea"/>
                <a:sym typeface="+mn-lt"/>
              </a:endParaRPr>
            </a:p>
          </p:txBody>
        </p:sp>
        <p:sp>
          <p:nvSpPr>
            <p:cNvPr id="29" name="ïŝ1îḋè"/>
            <p:cNvSpPr/>
            <p:nvPr/>
          </p:nvSpPr>
          <p:spPr>
            <a:xfrm>
              <a:off x="-1348120" y="5777968"/>
              <a:ext cx="9361040" cy="151090"/>
            </a:xfrm>
            <a:prstGeom prst="rect">
              <a:avLst/>
            </a:prstGeom>
            <a:solidFill>
              <a:srgbClr val="DDDDDD"/>
            </a:solidFill>
            <a:ln>
              <a:noFill/>
            </a:ln>
            <a:effectLst/>
          </p:spPr>
          <p:style>
            <a:lnRef idx="1">
              <a:schemeClr val="accent1"/>
            </a:lnRef>
            <a:fillRef idx="3">
              <a:schemeClr val="accent1"/>
            </a:fillRef>
            <a:effectRef idx="2">
              <a:schemeClr val="accent1"/>
            </a:effectRef>
            <a:fontRef idx="minor">
              <a:schemeClr val="lt1"/>
            </a:fontRef>
          </p:style>
          <p:txBody>
            <a:bodyPr wrap="square" lIns="91440" tIns="45720" rIns="91440" bIns="45720" rtlCol="0" anchor="ctr">
              <a:noAutofit/>
            </a:bodyPr>
            <a:lstStyle/>
            <a:p>
              <a:pPr algn="ctr"/>
              <a:endParaRPr lang="en-US" sz="400" dirty="0">
                <a:cs typeface="+mn-ea"/>
                <a:sym typeface="+mn-lt"/>
              </a:endParaRPr>
            </a:p>
          </p:txBody>
        </p:sp>
      </p:grpSp>
      <p:grpSp>
        <p:nvGrpSpPr>
          <p:cNvPr id="30" name="ïṡlídè"/>
          <p:cNvGrpSpPr/>
          <p:nvPr/>
        </p:nvGrpSpPr>
        <p:grpSpPr>
          <a:xfrm>
            <a:off x="3665520" y="2418273"/>
            <a:ext cx="4860960" cy="3080807"/>
            <a:chOff x="-375492" y="1139528"/>
            <a:chExt cx="7415785" cy="4700016"/>
          </a:xfrm>
        </p:grpSpPr>
        <p:grpSp>
          <p:nvGrpSpPr>
            <p:cNvPr id="31" name="iṡ1ïdè"/>
            <p:cNvGrpSpPr/>
            <p:nvPr/>
          </p:nvGrpSpPr>
          <p:grpSpPr>
            <a:xfrm>
              <a:off x="-375492" y="1139528"/>
              <a:ext cx="7415785" cy="4700016"/>
              <a:chOff x="-375492" y="1139528"/>
              <a:chExt cx="7415785" cy="4700016"/>
            </a:xfrm>
          </p:grpSpPr>
          <p:sp>
            <p:nvSpPr>
              <p:cNvPr id="32" name="iṩḷïḑé"/>
              <p:cNvSpPr/>
              <p:nvPr/>
            </p:nvSpPr>
            <p:spPr>
              <a:xfrm>
                <a:off x="-375492" y="1139528"/>
                <a:ext cx="7415784" cy="4700016"/>
              </a:xfrm>
              <a:custGeom>
                <a:avLst/>
                <a:gdLst>
                  <a:gd name="connsiteX0" fmla="*/ 224028 w 7415784"/>
                  <a:gd name="connsiteY0" fmla="*/ 269748 h 4700016"/>
                  <a:gd name="connsiteX1" fmla="*/ 224028 w 7415784"/>
                  <a:gd name="connsiteY1" fmla="*/ 4430268 h 4700016"/>
                  <a:gd name="connsiteX2" fmla="*/ 7191756 w 7415784"/>
                  <a:gd name="connsiteY2" fmla="*/ 4430268 h 4700016"/>
                  <a:gd name="connsiteX3" fmla="*/ 7191756 w 7415784"/>
                  <a:gd name="connsiteY3" fmla="*/ 269748 h 4700016"/>
                  <a:gd name="connsiteX4" fmla="*/ 266867 w 7415784"/>
                  <a:gd name="connsiteY4" fmla="*/ 0 h 4700016"/>
                  <a:gd name="connsiteX5" fmla="*/ 7148917 w 7415784"/>
                  <a:gd name="connsiteY5" fmla="*/ 0 h 4700016"/>
                  <a:gd name="connsiteX6" fmla="*/ 7415784 w 7415784"/>
                  <a:gd name="connsiteY6" fmla="*/ 266867 h 4700016"/>
                  <a:gd name="connsiteX7" fmla="*/ 7415784 w 7415784"/>
                  <a:gd name="connsiteY7" fmla="*/ 4433149 h 4700016"/>
                  <a:gd name="connsiteX8" fmla="*/ 7148917 w 7415784"/>
                  <a:gd name="connsiteY8" fmla="*/ 4700016 h 4700016"/>
                  <a:gd name="connsiteX9" fmla="*/ 266867 w 7415784"/>
                  <a:gd name="connsiteY9" fmla="*/ 4700016 h 4700016"/>
                  <a:gd name="connsiteX10" fmla="*/ 0 w 7415784"/>
                  <a:gd name="connsiteY10" fmla="*/ 4433149 h 4700016"/>
                  <a:gd name="connsiteX11" fmla="*/ 0 w 7415784"/>
                  <a:gd name="connsiteY11" fmla="*/ 266867 h 4700016"/>
                  <a:gd name="connsiteX12" fmla="*/ 266867 w 7415784"/>
                  <a:gd name="connsiteY12" fmla="*/ 0 h 470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15784" h="4700016">
                    <a:moveTo>
                      <a:pt x="224028" y="269748"/>
                    </a:moveTo>
                    <a:lnTo>
                      <a:pt x="224028" y="4430268"/>
                    </a:lnTo>
                    <a:lnTo>
                      <a:pt x="7191756" y="4430268"/>
                    </a:lnTo>
                    <a:lnTo>
                      <a:pt x="7191756" y="269748"/>
                    </a:lnTo>
                    <a:close/>
                    <a:moveTo>
                      <a:pt x="266867" y="0"/>
                    </a:moveTo>
                    <a:lnTo>
                      <a:pt x="7148917" y="0"/>
                    </a:lnTo>
                    <a:cubicBezTo>
                      <a:pt x="7296304" y="0"/>
                      <a:pt x="7415784" y="119480"/>
                      <a:pt x="7415784" y="266867"/>
                    </a:cubicBezTo>
                    <a:lnTo>
                      <a:pt x="7415784" y="4433149"/>
                    </a:lnTo>
                    <a:cubicBezTo>
                      <a:pt x="7415784" y="4580536"/>
                      <a:pt x="7296304" y="4700016"/>
                      <a:pt x="7148917" y="4700016"/>
                    </a:cubicBezTo>
                    <a:lnTo>
                      <a:pt x="266867" y="4700016"/>
                    </a:lnTo>
                    <a:cubicBezTo>
                      <a:pt x="119480" y="4700016"/>
                      <a:pt x="0" y="4580536"/>
                      <a:pt x="0" y="4433149"/>
                    </a:cubicBezTo>
                    <a:lnTo>
                      <a:pt x="0" y="266867"/>
                    </a:lnTo>
                    <a:cubicBezTo>
                      <a:pt x="0" y="119480"/>
                      <a:pt x="119480" y="0"/>
                      <a:pt x="266867" y="0"/>
                    </a:cubicBezTo>
                    <a:close/>
                  </a:path>
                </a:pathLst>
              </a:cu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lIns="91440" tIns="45720" rIns="91440" bIns="45720" rtlCol="0" anchor="ctr">
                <a:normAutofit/>
              </a:bodyPr>
              <a:lstStyle/>
              <a:p>
                <a:pPr algn="ctr"/>
                <a:endParaRPr lang="en-US" sz="1100" dirty="0">
                  <a:cs typeface="+mn-ea"/>
                  <a:sym typeface="+mn-lt"/>
                </a:endParaRPr>
              </a:p>
            </p:txBody>
          </p:sp>
          <p:sp>
            <p:nvSpPr>
              <p:cNvPr id="33" name="iSľídê"/>
              <p:cNvSpPr/>
              <p:nvPr/>
            </p:nvSpPr>
            <p:spPr>
              <a:xfrm>
                <a:off x="-358011" y="1160080"/>
                <a:ext cx="7380820" cy="4658913"/>
              </a:xfrm>
              <a:custGeom>
                <a:avLst/>
                <a:gdLst>
                  <a:gd name="connsiteX0" fmla="*/ 252028 w 7380820"/>
                  <a:gd name="connsiteY0" fmla="*/ 295230 h 4658912"/>
                  <a:gd name="connsiteX1" fmla="*/ 252028 w 7380820"/>
                  <a:gd name="connsiteY1" fmla="*/ 4363682 h 4658912"/>
                  <a:gd name="connsiteX2" fmla="*/ 7128792 w 7380820"/>
                  <a:gd name="connsiteY2" fmla="*/ 4363682 h 4658912"/>
                  <a:gd name="connsiteX3" fmla="*/ 7128792 w 7380820"/>
                  <a:gd name="connsiteY3" fmla="*/ 295230 h 4658912"/>
                  <a:gd name="connsiteX4" fmla="*/ 264533 w 7380820"/>
                  <a:gd name="connsiteY4" fmla="*/ 0 h 4658912"/>
                  <a:gd name="connsiteX5" fmla="*/ 7116287 w 7380820"/>
                  <a:gd name="connsiteY5" fmla="*/ 0 h 4658912"/>
                  <a:gd name="connsiteX6" fmla="*/ 7380820 w 7380820"/>
                  <a:gd name="connsiteY6" fmla="*/ 264533 h 4658912"/>
                  <a:gd name="connsiteX7" fmla="*/ 7380820 w 7380820"/>
                  <a:gd name="connsiteY7" fmla="*/ 4394379 h 4658912"/>
                  <a:gd name="connsiteX8" fmla="*/ 7116287 w 7380820"/>
                  <a:gd name="connsiteY8" fmla="*/ 4658912 h 4658912"/>
                  <a:gd name="connsiteX9" fmla="*/ 264533 w 7380820"/>
                  <a:gd name="connsiteY9" fmla="*/ 4658912 h 4658912"/>
                  <a:gd name="connsiteX10" fmla="*/ 0 w 7380820"/>
                  <a:gd name="connsiteY10" fmla="*/ 4394379 h 4658912"/>
                  <a:gd name="connsiteX11" fmla="*/ 0 w 7380820"/>
                  <a:gd name="connsiteY11" fmla="*/ 264533 h 4658912"/>
                  <a:gd name="connsiteX12" fmla="*/ 264533 w 7380820"/>
                  <a:gd name="connsiteY12" fmla="*/ 0 h 4658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380820" h="4658912">
                    <a:moveTo>
                      <a:pt x="252028" y="295230"/>
                    </a:moveTo>
                    <a:lnTo>
                      <a:pt x="252028" y="4363682"/>
                    </a:lnTo>
                    <a:lnTo>
                      <a:pt x="7128792" y="4363682"/>
                    </a:lnTo>
                    <a:lnTo>
                      <a:pt x="7128792" y="295230"/>
                    </a:lnTo>
                    <a:close/>
                    <a:moveTo>
                      <a:pt x="264533" y="0"/>
                    </a:moveTo>
                    <a:lnTo>
                      <a:pt x="7116287" y="0"/>
                    </a:lnTo>
                    <a:cubicBezTo>
                      <a:pt x="7262385" y="0"/>
                      <a:pt x="7380820" y="118435"/>
                      <a:pt x="7380820" y="264533"/>
                    </a:cubicBezTo>
                    <a:lnTo>
                      <a:pt x="7380820" y="4394379"/>
                    </a:lnTo>
                    <a:cubicBezTo>
                      <a:pt x="7380820" y="4540477"/>
                      <a:pt x="7262385" y="4658912"/>
                      <a:pt x="7116287" y="4658912"/>
                    </a:cubicBezTo>
                    <a:lnTo>
                      <a:pt x="264533" y="4658912"/>
                    </a:lnTo>
                    <a:cubicBezTo>
                      <a:pt x="118435" y="4658912"/>
                      <a:pt x="0" y="4540477"/>
                      <a:pt x="0" y="4394379"/>
                    </a:cubicBezTo>
                    <a:lnTo>
                      <a:pt x="0" y="264533"/>
                    </a:lnTo>
                    <a:cubicBezTo>
                      <a:pt x="0" y="118435"/>
                      <a:pt x="118435" y="0"/>
                      <a:pt x="264533" y="0"/>
                    </a:cubicBezTo>
                    <a:close/>
                  </a:path>
                </a:pathLst>
              </a:cu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wrap="square" lIns="91440" tIns="45720" rIns="91440" bIns="45720" rtlCol="0" anchor="ctr">
                <a:normAutofit/>
              </a:bodyPr>
              <a:lstStyle/>
              <a:p>
                <a:pPr algn="ctr"/>
                <a:endParaRPr lang="en-US" sz="1100" dirty="0">
                  <a:cs typeface="+mn-ea"/>
                  <a:sym typeface="+mn-lt"/>
                </a:endParaRPr>
              </a:p>
            </p:txBody>
          </p:sp>
          <p:sp>
            <p:nvSpPr>
              <p:cNvPr id="34" name="íṥḷidê" hidden="1"/>
              <p:cNvSpPr/>
              <p:nvPr/>
            </p:nvSpPr>
            <p:spPr>
              <a:xfrm>
                <a:off x="4509683" y="1139528"/>
                <a:ext cx="2530610" cy="4700016"/>
              </a:xfrm>
              <a:custGeom>
                <a:avLst/>
                <a:gdLst>
                  <a:gd name="connsiteX0" fmla="*/ 0 w 2530610"/>
                  <a:gd name="connsiteY0" fmla="*/ 0 h 4700016"/>
                  <a:gd name="connsiteX1" fmla="*/ 2263743 w 2530610"/>
                  <a:gd name="connsiteY1" fmla="*/ 0 h 4700016"/>
                  <a:gd name="connsiteX2" fmla="*/ 2530610 w 2530610"/>
                  <a:gd name="connsiteY2" fmla="*/ 266867 h 4700016"/>
                  <a:gd name="connsiteX3" fmla="*/ 2530610 w 2530610"/>
                  <a:gd name="connsiteY3" fmla="*/ 4433149 h 4700016"/>
                  <a:gd name="connsiteX4" fmla="*/ 2263743 w 2530610"/>
                  <a:gd name="connsiteY4" fmla="*/ 4700016 h 4700016"/>
                  <a:gd name="connsiteX5" fmla="*/ 1961175 w 2530610"/>
                  <a:gd name="connsiteY5" fmla="*/ 4700016 h 470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30610" h="4700016">
                    <a:moveTo>
                      <a:pt x="0" y="0"/>
                    </a:moveTo>
                    <a:lnTo>
                      <a:pt x="2263743" y="0"/>
                    </a:lnTo>
                    <a:cubicBezTo>
                      <a:pt x="2411130" y="0"/>
                      <a:pt x="2530610" y="119480"/>
                      <a:pt x="2530610" y="266867"/>
                    </a:cubicBezTo>
                    <a:lnTo>
                      <a:pt x="2530610" y="4433149"/>
                    </a:lnTo>
                    <a:cubicBezTo>
                      <a:pt x="2530610" y="4580536"/>
                      <a:pt x="2411130" y="4700016"/>
                      <a:pt x="2263743" y="4700016"/>
                    </a:cubicBezTo>
                    <a:lnTo>
                      <a:pt x="1961175" y="4700016"/>
                    </a:lnTo>
                    <a:close/>
                  </a:path>
                </a:pathLst>
              </a:custGeom>
              <a:gradFill>
                <a:gsLst>
                  <a:gs pos="0">
                    <a:srgbClr val="FFFFFF">
                      <a:alpha val="30000"/>
                    </a:srgbClr>
                  </a:gs>
                  <a:gs pos="100000">
                    <a:srgbClr val="FFFFFF">
                      <a:alpha val="0"/>
                    </a:srgbClr>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wrap="square" lIns="91440" tIns="45720" rIns="91440" bIns="45720" rtlCol="0" anchor="ctr">
                <a:normAutofit/>
              </a:bodyPr>
              <a:lstStyle/>
              <a:p>
                <a:pPr algn="ctr"/>
                <a:endParaRPr lang="en-US" sz="1100" dirty="0">
                  <a:cs typeface="+mn-ea"/>
                  <a:sym typeface="+mn-lt"/>
                </a:endParaRPr>
              </a:p>
            </p:txBody>
          </p:sp>
        </p:grpSp>
        <p:sp>
          <p:nvSpPr>
            <p:cNvPr id="35" name="ï$1iḋè"/>
            <p:cNvSpPr/>
            <p:nvPr/>
          </p:nvSpPr>
          <p:spPr>
            <a:xfrm>
              <a:off x="3260392" y="1241052"/>
              <a:ext cx="144016" cy="144016"/>
            </a:xfrm>
            <a:prstGeom prst="ellipse">
              <a:avLst/>
            </a:prstGeom>
            <a:gradFill flip="none" rotWithShape="1">
              <a:gsLst>
                <a:gs pos="17000">
                  <a:schemeClr val="tx1"/>
                </a:gs>
                <a:gs pos="34000">
                  <a:srgbClr val="000000">
                    <a:lumMod val="84000"/>
                    <a:lumOff val="16000"/>
                  </a:srgbClr>
                </a:gs>
                <a:gs pos="100000">
                  <a:schemeClr val="bg1">
                    <a:lumMod val="50000"/>
                    <a:lumOff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wrap="square" lIns="91440" tIns="45720" rIns="91440" bIns="45720" rtlCol="0" anchor="ctr">
              <a:noAutofit/>
            </a:bodyPr>
            <a:lstStyle/>
            <a:p>
              <a:pPr algn="ctr"/>
              <a:endParaRPr lang="en-US" sz="400" dirty="0">
                <a:cs typeface="+mn-ea"/>
                <a:sym typeface="+mn-lt"/>
              </a:endParaRPr>
            </a:p>
          </p:txBody>
        </p:sp>
      </p:grpSp>
      <p:sp>
        <p:nvSpPr>
          <p:cNvPr id="36" name="îšḻîde"/>
          <p:cNvSpPr/>
          <p:nvPr/>
        </p:nvSpPr>
        <p:spPr>
          <a:xfrm>
            <a:off x="3829185" y="2598774"/>
            <a:ext cx="4515875" cy="2699819"/>
          </a:xfrm>
          <a:prstGeom prst="rect">
            <a:avLst/>
          </a:prstGeom>
          <a:blipFill rotWithShape="1">
            <a:blip r:embed="rId1" cstate="email"/>
            <a:stretch>
              <a:fillRect/>
            </a:stretch>
          </a:blipFill>
          <a:ln w="6350" cap="flat" cmpd="sng" algn="ctr">
            <a:solidFill>
              <a:schemeClr val="tx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sz="2000" dirty="0">
              <a:cs typeface="+mn-ea"/>
              <a:sym typeface="+mn-lt"/>
            </a:endParaRPr>
          </a:p>
        </p:txBody>
      </p:sp>
      <p:sp>
        <p:nvSpPr>
          <p:cNvPr id="37" name="iṧļiḋe"/>
          <p:cNvSpPr/>
          <p:nvPr/>
        </p:nvSpPr>
        <p:spPr>
          <a:xfrm>
            <a:off x="1731149" y="2789491"/>
            <a:ext cx="2870604" cy="668274"/>
          </a:xfrm>
          <a:prstGeom prst="roundRect">
            <a:avLst>
              <a:gd name="adj" fmla="val 50000"/>
            </a:avLst>
          </a:prstGeom>
          <a:solidFill>
            <a:srgbClr val="399CB5"/>
          </a:solidFill>
          <a:ln>
            <a:noFill/>
          </a:ln>
          <a:effectLst>
            <a:outerShdw sx="102000" sy="102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r>
              <a:rPr lang="zh-CN" altLang="en-US" sz="1600" b="1" dirty="0">
                <a:cs typeface="+mn-ea"/>
                <a:sym typeface="+mn-lt"/>
              </a:rPr>
              <a:t>添加标题</a:t>
            </a:r>
            <a:endParaRPr lang="zh-CN" altLang="en-US" sz="1600" dirty="0">
              <a:cs typeface="+mn-ea"/>
              <a:sym typeface="+mn-lt"/>
            </a:endParaRPr>
          </a:p>
        </p:txBody>
      </p:sp>
      <p:sp>
        <p:nvSpPr>
          <p:cNvPr id="38" name="îŝḻîḋè"/>
          <p:cNvSpPr/>
          <p:nvPr/>
        </p:nvSpPr>
        <p:spPr bwMode="auto">
          <a:xfrm>
            <a:off x="3981899" y="2917363"/>
            <a:ext cx="417056" cy="412531"/>
          </a:xfrm>
          <a:custGeom>
            <a:avLst/>
            <a:gdLst>
              <a:gd name="connsiteX0" fmla="*/ 193693 w 606956"/>
              <a:gd name="connsiteY0" fmla="*/ 325823 h 600371"/>
              <a:gd name="connsiteX1" fmla="*/ 201035 w 606956"/>
              <a:gd name="connsiteY1" fmla="*/ 326490 h 600371"/>
              <a:gd name="connsiteX2" fmla="*/ 303502 w 606956"/>
              <a:gd name="connsiteY2" fmla="*/ 361267 h 600371"/>
              <a:gd name="connsiteX3" fmla="*/ 405969 w 606956"/>
              <a:gd name="connsiteY3" fmla="*/ 326490 h 600371"/>
              <a:gd name="connsiteX4" fmla="*/ 413200 w 606956"/>
              <a:gd name="connsiteY4" fmla="*/ 325823 h 600371"/>
              <a:gd name="connsiteX5" fmla="*/ 519784 w 606956"/>
              <a:gd name="connsiteY5" fmla="*/ 381266 h 600371"/>
              <a:gd name="connsiteX6" fmla="*/ 535359 w 606956"/>
              <a:gd name="connsiteY6" fmla="*/ 397710 h 600371"/>
              <a:gd name="connsiteX7" fmla="*/ 604004 w 606956"/>
              <a:gd name="connsiteY7" fmla="*/ 552150 h 600371"/>
              <a:gd name="connsiteX8" fmla="*/ 601445 w 606956"/>
              <a:gd name="connsiteY8" fmla="*/ 584816 h 600371"/>
              <a:gd name="connsiteX9" fmla="*/ 572630 w 606956"/>
              <a:gd name="connsiteY9" fmla="*/ 600371 h 600371"/>
              <a:gd name="connsiteX10" fmla="*/ 34374 w 606956"/>
              <a:gd name="connsiteY10" fmla="*/ 600371 h 600371"/>
              <a:gd name="connsiteX11" fmla="*/ 5559 w 606956"/>
              <a:gd name="connsiteY11" fmla="*/ 584816 h 600371"/>
              <a:gd name="connsiteX12" fmla="*/ 3000 w 606956"/>
              <a:gd name="connsiteY12" fmla="*/ 552150 h 600371"/>
              <a:gd name="connsiteX13" fmla="*/ 71645 w 606956"/>
              <a:gd name="connsiteY13" fmla="*/ 397710 h 600371"/>
              <a:gd name="connsiteX14" fmla="*/ 87109 w 606956"/>
              <a:gd name="connsiteY14" fmla="*/ 381266 h 600371"/>
              <a:gd name="connsiteX15" fmla="*/ 303482 w 606956"/>
              <a:gd name="connsiteY15" fmla="*/ 0 h 600371"/>
              <a:gd name="connsiteX16" fmla="*/ 439532 w 606956"/>
              <a:gd name="connsiteY16" fmla="*/ 158964 h 600371"/>
              <a:gd name="connsiteX17" fmla="*/ 303482 w 606956"/>
              <a:gd name="connsiteY17" fmla="*/ 318039 h 600371"/>
              <a:gd name="connsiteX18" fmla="*/ 167432 w 606956"/>
              <a:gd name="connsiteY18" fmla="*/ 158964 h 600371"/>
              <a:gd name="connsiteX19" fmla="*/ 303482 w 606956"/>
              <a:gd name="connsiteY19" fmla="*/ 0 h 600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6956" h="600371">
                <a:moveTo>
                  <a:pt x="193693" y="325823"/>
                </a:moveTo>
                <a:cubicBezTo>
                  <a:pt x="196029" y="324601"/>
                  <a:pt x="198922" y="324823"/>
                  <a:pt x="201035" y="326490"/>
                </a:cubicBezTo>
                <a:cubicBezTo>
                  <a:pt x="231186" y="349156"/>
                  <a:pt x="266565" y="361267"/>
                  <a:pt x="303502" y="361267"/>
                </a:cubicBezTo>
                <a:cubicBezTo>
                  <a:pt x="340328" y="361267"/>
                  <a:pt x="375818" y="349156"/>
                  <a:pt x="405969" y="326490"/>
                </a:cubicBezTo>
                <a:cubicBezTo>
                  <a:pt x="408083" y="324823"/>
                  <a:pt x="410864" y="324601"/>
                  <a:pt x="413200" y="325823"/>
                </a:cubicBezTo>
                <a:lnTo>
                  <a:pt x="519784" y="381266"/>
                </a:lnTo>
                <a:cubicBezTo>
                  <a:pt x="526681" y="384822"/>
                  <a:pt x="532244" y="390599"/>
                  <a:pt x="535359" y="397710"/>
                </a:cubicBezTo>
                <a:lnTo>
                  <a:pt x="604004" y="552150"/>
                </a:lnTo>
                <a:cubicBezTo>
                  <a:pt x="608677" y="562817"/>
                  <a:pt x="607787" y="575039"/>
                  <a:pt x="601445" y="584816"/>
                </a:cubicBezTo>
                <a:cubicBezTo>
                  <a:pt x="594992" y="594483"/>
                  <a:pt x="584312" y="600371"/>
                  <a:pt x="572630" y="600371"/>
                </a:cubicBezTo>
                <a:lnTo>
                  <a:pt x="34374" y="600371"/>
                </a:lnTo>
                <a:cubicBezTo>
                  <a:pt x="22692" y="600371"/>
                  <a:pt x="11900" y="594594"/>
                  <a:pt x="5559" y="584816"/>
                </a:cubicBezTo>
                <a:cubicBezTo>
                  <a:pt x="-783" y="575039"/>
                  <a:pt x="-1784" y="562817"/>
                  <a:pt x="3000" y="552150"/>
                </a:cubicBezTo>
                <a:lnTo>
                  <a:pt x="71645" y="397710"/>
                </a:lnTo>
                <a:cubicBezTo>
                  <a:pt x="74760" y="390599"/>
                  <a:pt x="80323" y="384822"/>
                  <a:pt x="87109" y="381266"/>
                </a:cubicBezTo>
                <a:close/>
                <a:moveTo>
                  <a:pt x="303482" y="0"/>
                </a:moveTo>
                <a:cubicBezTo>
                  <a:pt x="378571" y="0"/>
                  <a:pt x="439532" y="37214"/>
                  <a:pt x="439532" y="158964"/>
                </a:cubicBezTo>
                <a:cubicBezTo>
                  <a:pt x="439532" y="246833"/>
                  <a:pt x="378571" y="318039"/>
                  <a:pt x="303482" y="318039"/>
                </a:cubicBezTo>
                <a:cubicBezTo>
                  <a:pt x="228282" y="318039"/>
                  <a:pt x="167432" y="246833"/>
                  <a:pt x="167432" y="158964"/>
                </a:cubicBezTo>
                <a:cubicBezTo>
                  <a:pt x="167432" y="37214"/>
                  <a:pt x="228282" y="0"/>
                  <a:pt x="303482" y="0"/>
                </a:cubicBezTo>
                <a:close/>
              </a:path>
            </a:pathLst>
          </a:custGeom>
          <a:solidFill>
            <a:schemeClr val="bg1"/>
          </a:solidFill>
          <a:ln>
            <a:noFill/>
          </a:ln>
        </p:spPr>
        <p:txBody>
          <a:bodyPr/>
          <a:lstStyle/>
          <a:p>
            <a:endParaRPr lang="zh-CN" altLang="en-US" sz="2000" dirty="0">
              <a:cs typeface="+mn-ea"/>
              <a:sym typeface="+mn-lt"/>
            </a:endParaRPr>
          </a:p>
        </p:txBody>
      </p:sp>
      <p:sp>
        <p:nvSpPr>
          <p:cNvPr id="39" name="is1íde"/>
          <p:cNvSpPr/>
          <p:nvPr/>
        </p:nvSpPr>
        <p:spPr>
          <a:xfrm>
            <a:off x="2087765" y="3948683"/>
            <a:ext cx="2870604" cy="668274"/>
          </a:xfrm>
          <a:prstGeom prst="roundRect">
            <a:avLst>
              <a:gd name="adj" fmla="val 50000"/>
            </a:avLst>
          </a:prstGeom>
          <a:solidFill>
            <a:srgbClr val="399CB5"/>
          </a:solidFill>
          <a:ln>
            <a:noFill/>
          </a:ln>
          <a:effectLst>
            <a:outerShdw sx="102000" sy="102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r>
              <a:rPr lang="zh-CN" altLang="en-US" sz="1600" b="1" dirty="0">
                <a:cs typeface="+mn-ea"/>
                <a:sym typeface="+mn-lt"/>
              </a:rPr>
              <a:t>添加标题</a:t>
            </a:r>
            <a:endParaRPr lang="zh-CN" altLang="en-US" sz="1600" dirty="0">
              <a:cs typeface="+mn-ea"/>
              <a:sym typeface="+mn-lt"/>
            </a:endParaRPr>
          </a:p>
        </p:txBody>
      </p:sp>
      <p:sp>
        <p:nvSpPr>
          <p:cNvPr id="40" name="iṧļiḑê"/>
          <p:cNvSpPr/>
          <p:nvPr/>
        </p:nvSpPr>
        <p:spPr bwMode="auto">
          <a:xfrm>
            <a:off x="4338515" y="4076555"/>
            <a:ext cx="417056" cy="412531"/>
          </a:xfrm>
          <a:custGeom>
            <a:avLst/>
            <a:gdLst>
              <a:gd name="connsiteX0" fmla="*/ 193693 w 606956"/>
              <a:gd name="connsiteY0" fmla="*/ 325823 h 600371"/>
              <a:gd name="connsiteX1" fmla="*/ 201035 w 606956"/>
              <a:gd name="connsiteY1" fmla="*/ 326490 h 600371"/>
              <a:gd name="connsiteX2" fmla="*/ 303502 w 606956"/>
              <a:gd name="connsiteY2" fmla="*/ 361267 h 600371"/>
              <a:gd name="connsiteX3" fmla="*/ 405969 w 606956"/>
              <a:gd name="connsiteY3" fmla="*/ 326490 h 600371"/>
              <a:gd name="connsiteX4" fmla="*/ 413200 w 606956"/>
              <a:gd name="connsiteY4" fmla="*/ 325823 h 600371"/>
              <a:gd name="connsiteX5" fmla="*/ 519784 w 606956"/>
              <a:gd name="connsiteY5" fmla="*/ 381266 h 600371"/>
              <a:gd name="connsiteX6" fmla="*/ 535359 w 606956"/>
              <a:gd name="connsiteY6" fmla="*/ 397710 h 600371"/>
              <a:gd name="connsiteX7" fmla="*/ 604004 w 606956"/>
              <a:gd name="connsiteY7" fmla="*/ 552150 h 600371"/>
              <a:gd name="connsiteX8" fmla="*/ 601445 w 606956"/>
              <a:gd name="connsiteY8" fmla="*/ 584816 h 600371"/>
              <a:gd name="connsiteX9" fmla="*/ 572630 w 606956"/>
              <a:gd name="connsiteY9" fmla="*/ 600371 h 600371"/>
              <a:gd name="connsiteX10" fmla="*/ 34374 w 606956"/>
              <a:gd name="connsiteY10" fmla="*/ 600371 h 600371"/>
              <a:gd name="connsiteX11" fmla="*/ 5559 w 606956"/>
              <a:gd name="connsiteY11" fmla="*/ 584816 h 600371"/>
              <a:gd name="connsiteX12" fmla="*/ 3000 w 606956"/>
              <a:gd name="connsiteY12" fmla="*/ 552150 h 600371"/>
              <a:gd name="connsiteX13" fmla="*/ 71645 w 606956"/>
              <a:gd name="connsiteY13" fmla="*/ 397710 h 600371"/>
              <a:gd name="connsiteX14" fmla="*/ 87109 w 606956"/>
              <a:gd name="connsiteY14" fmla="*/ 381266 h 600371"/>
              <a:gd name="connsiteX15" fmla="*/ 303482 w 606956"/>
              <a:gd name="connsiteY15" fmla="*/ 0 h 600371"/>
              <a:gd name="connsiteX16" fmla="*/ 439532 w 606956"/>
              <a:gd name="connsiteY16" fmla="*/ 158964 h 600371"/>
              <a:gd name="connsiteX17" fmla="*/ 303482 w 606956"/>
              <a:gd name="connsiteY17" fmla="*/ 318039 h 600371"/>
              <a:gd name="connsiteX18" fmla="*/ 167432 w 606956"/>
              <a:gd name="connsiteY18" fmla="*/ 158964 h 600371"/>
              <a:gd name="connsiteX19" fmla="*/ 303482 w 606956"/>
              <a:gd name="connsiteY19" fmla="*/ 0 h 600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6956" h="600371">
                <a:moveTo>
                  <a:pt x="193693" y="325823"/>
                </a:moveTo>
                <a:cubicBezTo>
                  <a:pt x="196029" y="324601"/>
                  <a:pt x="198922" y="324823"/>
                  <a:pt x="201035" y="326490"/>
                </a:cubicBezTo>
                <a:cubicBezTo>
                  <a:pt x="231186" y="349156"/>
                  <a:pt x="266565" y="361267"/>
                  <a:pt x="303502" y="361267"/>
                </a:cubicBezTo>
                <a:cubicBezTo>
                  <a:pt x="340328" y="361267"/>
                  <a:pt x="375818" y="349156"/>
                  <a:pt x="405969" y="326490"/>
                </a:cubicBezTo>
                <a:cubicBezTo>
                  <a:pt x="408083" y="324823"/>
                  <a:pt x="410864" y="324601"/>
                  <a:pt x="413200" y="325823"/>
                </a:cubicBezTo>
                <a:lnTo>
                  <a:pt x="519784" y="381266"/>
                </a:lnTo>
                <a:cubicBezTo>
                  <a:pt x="526681" y="384822"/>
                  <a:pt x="532244" y="390599"/>
                  <a:pt x="535359" y="397710"/>
                </a:cubicBezTo>
                <a:lnTo>
                  <a:pt x="604004" y="552150"/>
                </a:lnTo>
                <a:cubicBezTo>
                  <a:pt x="608677" y="562817"/>
                  <a:pt x="607787" y="575039"/>
                  <a:pt x="601445" y="584816"/>
                </a:cubicBezTo>
                <a:cubicBezTo>
                  <a:pt x="594992" y="594483"/>
                  <a:pt x="584312" y="600371"/>
                  <a:pt x="572630" y="600371"/>
                </a:cubicBezTo>
                <a:lnTo>
                  <a:pt x="34374" y="600371"/>
                </a:lnTo>
                <a:cubicBezTo>
                  <a:pt x="22692" y="600371"/>
                  <a:pt x="11900" y="594594"/>
                  <a:pt x="5559" y="584816"/>
                </a:cubicBezTo>
                <a:cubicBezTo>
                  <a:pt x="-783" y="575039"/>
                  <a:pt x="-1784" y="562817"/>
                  <a:pt x="3000" y="552150"/>
                </a:cubicBezTo>
                <a:lnTo>
                  <a:pt x="71645" y="397710"/>
                </a:lnTo>
                <a:cubicBezTo>
                  <a:pt x="74760" y="390599"/>
                  <a:pt x="80323" y="384822"/>
                  <a:pt x="87109" y="381266"/>
                </a:cubicBezTo>
                <a:close/>
                <a:moveTo>
                  <a:pt x="303482" y="0"/>
                </a:moveTo>
                <a:cubicBezTo>
                  <a:pt x="378571" y="0"/>
                  <a:pt x="439532" y="37214"/>
                  <a:pt x="439532" y="158964"/>
                </a:cubicBezTo>
                <a:cubicBezTo>
                  <a:pt x="439532" y="246833"/>
                  <a:pt x="378571" y="318039"/>
                  <a:pt x="303482" y="318039"/>
                </a:cubicBezTo>
                <a:cubicBezTo>
                  <a:pt x="228282" y="318039"/>
                  <a:pt x="167432" y="246833"/>
                  <a:pt x="167432" y="158964"/>
                </a:cubicBezTo>
                <a:cubicBezTo>
                  <a:pt x="167432" y="37214"/>
                  <a:pt x="228282" y="0"/>
                  <a:pt x="303482" y="0"/>
                </a:cubicBezTo>
                <a:close/>
              </a:path>
            </a:pathLst>
          </a:custGeom>
          <a:solidFill>
            <a:schemeClr val="bg1"/>
          </a:solidFill>
          <a:ln>
            <a:noFill/>
          </a:ln>
        </p:spPr>
        <p:txBody>
          <a:bodyPr/>
          <a:lstStyle/>
          <a:p>
            <a:endParaRPr lang="zh-CN" altLang="en-US" sz="2000" dirty="0">
              <a:cs typeface="+mn-ea"/>
              <a:sym typeface="+mn-lt"/>
            </a:endParaRPr>
          </a:p>
        </p:txBody>
      </p:sp>
      <p:sp>
        <p:nvSpPr>
          <p:cNvPr id="41" name="is1íḍê"/>
          <p:cNvSpPr/>
          <p:nvPr/>
        </p:nvSpPr>
        <p:spPr>
          <a:xfrm flipH="1">
            <a:off x="7683756" y="2847290"/>
            <a:ext cx="2870604" cy="668274"/>
          </a:xfrm>
          <a:prstGeom prst="roundRect">
            <a:avLst>
              <a:gd name="adj" fmla="val 50000"/>
            </a:avLst>
          </a:prstGeom>
          <a:solidFill>
            <a:srgbClr val="399CB5"/>
          </a:solidFill>
          <a:ln>
            <a:noFill/>
          </a:ln>
          <a:effectLst>
            <a:outerShdw sx="102000" sy="102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r>
              <a:rPr lang="zh-CN" altLang="en-US" sz="1600" b="1" dirty="0">
                <a:cs typeface="+mn-ea"/>
                <a:sym typeface="+mn-lt"/>
              </a:rPr>
              <a:t>添加标题</a:t>
            </a:r>
            <a:endParaRPr lang="zh-CN" altLang="en-US" sz="1600" dirty="0">
              <a:cs typeface="+mn-ea"/>
              <a:sym typeface="+mn-lt"/>
            </a:endParaRPr>
          </a:p>
        </p:txBody>
      </p:sp>
      <p:sp>
        <p:nvSpPr>
          <p:cNvPr id="42" name="ïśḻíḍè"/>
          <p:cNvSpPr/>
          <p:nvPr/>
        </p:nvSpPr>
        <p:spPr bwMode="auto">
          <a:xfrm flipH="1">
            <a:off x="9895706" y="2975162"/>
            <a:ext cx="417056" cy="412531"/>
          </a:xfrm>
          <a:custGeom>
            <a:avLst/>
            <a:gdLst>
              <a:gd name="connsiteX0" fmla="*/ 193693 w 606956"/>
              <a:gd name="connsiteY0" fmla="*/ 325823 h 600371"/>
              <a:gd name="connsiteX1" fmla="*/ 201035 w 606956"/>
              <a:gd name="connsiteY1" fmla="*/ 326490 h 600371"/>
              <a:gd name="connsiteX2" fmla="*/ 303502 w 606956"/>
              <a:gd name="connsiteY2" fmla="*/ 361267 h 600371"/>
              <a:gd name="connsiteX3" fmla="*/ 405969 w 606956"/>
              <a:gd name="connsiteY3" fmla="*/ 326490 h 600371"/>
              <a:gd name="connsiteX4" fmla="*/ 413200 w 606956"/>
              <a:gd name="connsiteY4" fmla="*/ 325823 h 600371"/>
              <a:gd name="connsiteX5" fmla="*/ 519784 w 606956"/>
              <a:gd name="connsiteY5" fmla="*/ 381266 h 600371"/>
              <a:gd name="connsiteX6" fmla="*/ 535359 w 606956"/>
              <a:gd name="connsiteY6" fmla="*/ 397710 h 600371"/>
              <a:gd name="connsiteX7" fmla="*/ 604004 w 606956"/>
              <a:gd name="connsiteY7" fmla="*/ 552150 h 600371"/>
              <a:gd name="connsiteX8" fmla="*/ 601445 w 606956"/>
              <a:gd name="connsiteY8" fmla="*/ 584816 h 600371"/>
              <a:gd name="connsiteX9" fmla="*/ 572630 w 606956"/>
              <a:gd name="connsiteY9" fmla="*/ 600371 h 600371"/>
              <a:gd name="connsiteX10" fmla="*/ 34374 w 606956"/>
              <a:gd name="connsiteY10" fmla="*/ 600371 h 600371"/>
              <a:gd name="connsiteX11" fmla="*/ 5559 w 606956"/>
              <a:gd name="connsiteY11" fmla="*/ 584816 h 600371"/>
              <a:gd name="connsiteX12" fmla="*/ 3000 w 606956"/>
              <a:gd name="connsiteY12" fmla="*/ 552150 h 600371"/>
              <a:gd name="connsiteX13" fmla="*/ 71645 w 606956"/>
              <a:gd name="connsiteY13" fmla="*/ 397710 h 600371"/>
              <a:gd name="connsiteX14" fmla="*/ 87109 w 606956"/>
              <a:gd name="connsiteY14" fmla="*/ 381266 h 600371"/>
              <a:gd name="connsiteX15" fmla="*/ 303482 w 606956"/>
              <a:gd name="connsiteY15" fmla="*/ 0 h 600371"/>
              <a:gd name="connsiteX16" fmla="*/ 439532 w 606956"/>
              <a:gd name="connsiteY16" fmla="*/ 158964 h 600371"/>
              <a:gd name="connsiteX17" fmla="*/ 303482 w 606956"/>
              <a:gd name="connsiteY17" fmla="*/ 318039 h 600371"/>
              <a:gd name="connsiteX18" fmla="*/ 167432 w 606956"/>
              <a:gd name="connsiteY18" fmla="*/ 158964 h 600371"/>
              <a:gd name="connsiteX19" fmla="*/ 303482 w 606956"/>
              <a:gd name="connsiteY19" fmla="*/ 0 h 600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6956" h="600371">
                <a:moveTo>
                  <a:pt x="193693" y="325823"/>
                </a:moveTo>
                <a:cubicBezTo>
                  <a:pt x="196029" y="324601"/>
                  <a:pt x="198922" y="324823"/>
                  <a:pt x="201035" y="326490"/>
                </a:cubicBezTo>
                <a:cubicBezTo>
                  <a:pt x="231186" y="349156"/>
                  <a:pt x="266565" y="361267"/>
                  <a:pt x="303502" y="361267"/>
                </a:cubicBezTo>
                <a:cubicBezTo>
                  <a:pt x="340328" y="361267"/>
                  <a:pt x="375818" y="349156"/>
                  <a:pt x="405969" y="326490"/>
                </a:cubicBezTo>
                <a:cubicBezTo>
                  <a:pt x="408083" y="324823"/>
                  <a:pt x="410864" y="324601"/>
                  <a:pt x="413200" y="325823"/>
                </a:cubicBezTo>
                <a:lnTo>
                  <a:pt x="519784" y="381266"/>
                </a:lnTo>
                <a:cubicBezTo>
                  <a:pt x="526681" y="384822"/>
                  <a:pt x="532244" y="390599"/>
                  <a:pt x="535359" y="397710"/>
                </a:cubicBezTo>
                <a:lnTo>
                  <a:pt x="604004" y="552150"/>
                </a:lnTo>
                <a:cubicBezTo>
                  <a:pt x="608677" y="562817"/>
                  <a:pt x="607787" y="575039"/>
                  <a:pt x="601445" y="584816"/>
                </a:cubicBezTo>
                <a:cubicBezTo>
                  <a:pt x="594992" y="594483"/>
                  <a:pt x="584312" y="600371"/>
                  <a:pt x="572630" y="600371"/>
                </a:cubicBezTo>
                <a:lnTo>
                  <a:pt x="34374" y="600371"/>
                </a:lnTo>
                <a:cubicBezTo>
                  <a:pt x="22692" y="600371"/>
                  <a:pt x="11900" y="594594"/>
                  <a:pt x="5559" y="584816"/>
                </a:cubicBezTo>
                <a:cubicBezTo>
                  <a:pt x="-783" y="575039"/>
                  <a:pt x="-1784" y="562817"/>
                  <a:pt x="3000" y="552150"/>
                </a:cubicBezTo>
                <a:lnTo>
                  <a:pt x="71645" y="397710"/>
                </a:lnTo>
                <a:cubicBezTo>
                  <a:pt x="74760" y="390599"/>
                  <a:pt x="80323" y="384822"/>
                  <a:pt x="87109" y="381266"/>
                </a:cubicBezTo>
                <a:close/>
                <a:moveTo>
                  <a:pt x="303482" y="0"/>
                </a:moveTo>
                <a:cubicBezTo>
                  <a:pt x="378571" y="0"/>
                  <a:pt x="439532" y="37214"/>
                  <a:pt x="439532" y="158964"/>
                </a:cubicBezTo>
                <a:cubicBezTo>
                  <a:pt x="439532" y="246833"/>
                  <a:pt x="378571" y="318039"/>
                  <a:pt x="303482" y="318039"/>
                </a:cubicBezTo>
                <a:cubicBezTo>
                  <a:pt x="228282" y="318039"/>
                  <a:pt x="167432" y="246833"/>
                  <a:pt x="167432" y="158964"/>
                </a:cubicBezTo>
                <a:cubicBezTo>
                  <a:pt x="167432" y="37214"/>
                  <a:pt x="228282" y="0"/>
                  <a:pt x="303482" y="0"/>
                </a:cubicBezTo>
                <a:close/>
              </a:path>
            </a:pathLst>
          </a:custGeom>
          <a:solidFill>
            <a:schemeClr val="bg1"/>
          </a:solidFill>
          <a:ln>
            <a:noFill/>
          </a:ln>
        </p:spPr>
        <p:txBody>
          <a:bodyPr/>
          <a:lstStyle/>
          <a:p>
            <a:endParaRPr lang="zh-CN" altLang="en-US" sz="2000" dirty="0">
              <a:cs typeface="+mn-ea"/>
              <a:sym typeface="+mn-lt"/>
            </a:endParaRPr>
          </a:p>
        </p:txBody>
      </p:sp>
      <p:sp>
        <p:nvSpPr>
          <p:cNvPr id="43" name="íṩlîḍè"/>
          <p:cNvSpPr/>
          <p:nvPr/>
        </p:nvSpPr>
        <p:spPr>
          <a:xfrm flipH="1">
            <a:off x="7192576" y="4273500"/>
            <a:ext cx="2870604" cy="668274"/>
          </a:xfrm>
          <a:prstGeom prst="roundRect">
            <a:avLst>
              <a:gd name="adj" fmla="val 50000"/>
            </a:avLst>
          </a:prstGeom>
          <a:solidFill>
            <a:srgbClr val="399CB5"/>
          </a:solidFill>
          <a:ln>
            <a:noFill/>
          </a:ln>
          <a:effectLst>
            <a:outerShdw sx="102000" sy="102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r>
              <a:rPr lang="zh-CN" altLang="en-US" sz="1600" b="1" dirty="0">
                <a:cs typeface="+mn-ea"/>
                <a:sym typeface="+mn-lt"/>
              </a:rPr>
              <a:t>添加标题</a:t>
            </a:r>
            <a:endParaRPr lang="zh-CN" altLang="en-US" sz="1600" dirty="0">
              <a:cs typeface="+mn-ea"/>
              <a:sym typeface="+mn-lt"/>
            </a:endParaRPr>
          </a:p>
        </p:txBody>
      </p:sp>
      <p:sp>
        <p:nvSpPr>
          <p:cNvPr id="44" name="iṡḻïďe"/>
          <p:cNvSpPr/>
          <p:nvPr/>
        </p:nvSpPr>
        <p:spPr bwMode="auto">
          <a:xfrm flipH="1">
            <a:off x="9404526" y="4401372"/>
            <a:ext cx="417056" cy="412531"/>
          </a:xfrm>
          <a:custGeom>
            <a:avLst/>
            <a:gdLst>
              <a:gd name="connsiteX0" fmla="*/ 193693 w 606956"/>
              <a:gd name="connsiteY0" fmla="*/ 325823 h 600371"/>
              <a:gd name="connsiteX1" fmla="*/ 201035 w 606956"/>
              <a:gd name="connsiteY1" fmla="*/ 326490 h 600371"/>
              <a:gd name="connsiteX2" fmla="*/ 303502 w 606956"/>
              <a:gd name="connsiteY2" fmla="*/ 361267 h 600371"/>
              <a:gd name="connsiteX3" fmla="*/ 405969 w 606956"/>
              <a:gd name="connsiteY3" fmla="*/ 326490 h 600371"/>
              <a:gd name="connsiteX4" fmla="*/ 413200 w 606956"/>
              <a:gd name="connsiteY4" fmla="*/ 325823 h 600371"/>
              <a:gd name="connsiteX5" fmla="*/ 519784 w 606956"/>
              <a:gd name="connsiteY5" fmla="*/ 381266 h 600371"/>
              <a:gd name="connsiteX6" fmla="*/ 535359 w 606956"/>
              <a:gd name="connsiteY6" fmla="*/ 397710 h 600371"/>
              <a:gd name="connsiteX7" fmla="*/ 604004 w 606956"/>
              <a:gd name="connsiteY7" fmla="*/ 552150 h 600371"/>
              <a:gd name="connsiteX8" fmla="*/ 601445 w 606956"/>
              <a:gd name="connsiteY8" fmla="*/ 584816 h 600371"/>
              <a:gd name="connsiteX9" fmla="*/ 572630 w 606956"/>
              <a:gd name="connsiteY9" fmla="*/ 600371 h 600371"/>
              <a:gd name="connsiteX10" fmla="*/ 34374 w 606956"/>
              <a:gd name="connsiteY10" fmla="*/ 600371 h 600371"/>
              <a:gd name="connsiteX11" fmla="*/ 5559 w 606956"/>
              <a:gd name="connsiteY11" fmla="*/ 584816 h 600371"/>
              <a:gd name="connsiteX12" fmla="*/ 3000 w 606956"/>
              <a:gd name="connsiteY12" fmla="*/ 552150 h 600371"/>
              <a:gd name="connsiteX13" fmla="*/ 71645 w 606956"/>
              <a:gd name="connsiteY13" fmla="*/ 397710 h 600371"/>
              <a:gd name="connsiteX14" fmla="*/ 87109 w 606956"/>
              <a:gd name="connsiteY14" fmla="*/ 381266 h 600371"/>
              <a:gd name="connsiteX15" fmla="*/ 303482 w 606956"/>
              <a:gd name="connsiteY15" fmla="*/ 0 h 600371"/>
              <a:gd name="connsiteX16" fmla="*/ 439532 w 606956"/>
              <a:gd name="connsiteY16" fmla="*/ 158964 h 600371"/>
              <a:gd name="connsiteX17" fmla="*/ 303482 w 606956"/>
              <a:gd name="connsiteY17" fmla="*/ 318039 h 600371"/>
              <a:gd name="connsiteX18" fmla="*/ 167432 w 606956"/>
              <a:gd name="connsiteY18" fmla="*/ 158964 h 600371"/>
              <a:gd name="connsiteX19" fmla="*/ 303482 w 606956"/>
              <a:gd name="connsiteY19" fmla="*/ 0 h 600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06956" h="600371">
                <a:moveTo>
                  <a:pt x="193693" y="325823"/>
                </a:moveTo>
                <a:cubicBezTo>
                  <a:pt x="196029" y="324601"/>
                  <a:pt x="198922" y="324823"/>
                  <a:pt x="201035" y="326490"/>
                </a:cubicBezTo>
                <a:cubicBezTo>
                  <a:pt x="231186" y="349156"/>
                  <a:pt x="266565" y="361267"/>
                  <a:pt x="303502" y="361267"/>
                </a:cubicBezTo>
                <a:cubicBezTo>
                  <a:pt x="340328" y="361267"/>
                  <a:pt x="375818" y="349156"/>
                  <a:pt x="405969" y="326490"/>
                </a:cubicBezTo>
                <a:cubicBezTo>
                  <a:pt x="408083" y="324823"/>
                  <a:pt x="410864" y="324601"/>
                  <a:pt x="413200" y="325823"/>
                </a:cubicBezTo>
                <a:lnTo>
                  <a:pt x="519784" y="381266"/>
                </a:lnTo>
                <a:cubicBezTo>
                  <a:pt x="526681" y="384822"/>
                  <a:pt x="532244" y="390599"/>
                  <a:pt x="535359" y="397710"/>
                </a:cubicBezTo>
                <a:lnTo>
                  <a:pt x="604004" y="552150"/>
                </a:lnTo>
                <a:cubicBezTo>
                  <a:pt x="608677" y="562817"/>
                  <a:pt x="607787" y="575039"/>
                  <a:pt x="601445" y="584816"/>
                </a:cubicBezTo>
                <a:cubicBezTo>
                  <a:pt x="594992" y="594483"/>
                  <a:pt x="584312" y="600371"/>
                  <a:pt x="572630" y="600371"/>
                </a:cubicBezTo>
                <a:lnTo>
                  <a:pt x="34374" y="600371"/>
                </a:lnTo>
                <a:cubicBezTo>
                  <a:pt x="22692" y="600371"/>
                  <a:pt x="11900" y="594594"/>
                  <a:pt x="5559" y="584816"/>
                </a:cubicBezTo>
                <a:cubicBezTo>
                  <a:pt x="-783" y="575039"/>
                  <a:pt x="-1784" y="562817"/>
                  <a:pt x="3000" y="552150"/>
                </a:cubicBezTo>
                <a:lnTo>
                  <a:pt x="71645" y="397710"/>
                </a:lnTo>
                <a:cubicBezTo>
                  <a:pt x="74760" y="390599"/>
                  <a:pt x="80323" y="384822"/>
                  <a:pt x="87109" y="381266"/>
                </a:cubicBezTo>
                <a:close/>
                <a:moveTo>
                  <a:pt x="303482" y="0"/>
                </a:moveTo>
                <a:cubicBezTo>
                  <a:pt x="378571" y="0"/>
                  <a:pt x="439532" y="37214"/>
                  <a:pt x="439532" y="158964"/>
                </a:cubicBezTo>
                <a:cubicBezTo>
                  <a:pt x="439532" y="246833"/>
                  <a:pt x="378571" y="318039"/>
                  <a:pt x="303482" y="318039"/>
                </a:cubicBezTo>
                <a:cubicBezTo>
                  <a:pt x="228282" y="318039"/>
                  <a:pt x="167432" y="246833"/>
                  <a:pt x="167432" y="158964"/>
                </a:cubicBezTo>
                <a:cubicBezTo>
                  <a:pt x="167432" y="37214"/>
                  <a:pt x="228282" y="0"/>
                  <a:pt x="303482" y="0"/>
                </a:cubicBezTo>
                <a:close/>
              </a:path>
            </a:pathLst>
          </a:custGeom>
          <a:solidFill>
            <a:schemeClr val="bg1"/>
          </a:solidFill>
          <a:ln>
            <a:noFill/>
          </a:ln>
        </p:spPr>
        <p:txBody>
          <a:bodyPr/>
          <a:lstStyle/>
          <a:p>
            <a:endParaRPr lang="zh-CN" altLang="en-US" sz="2000" dirty="0">
              <a:cs typeface="+mn-ea"/>
              <a:sym typeface="+mn-lt"/>
            </a:endParaRPr>
          </a:p>
        </p:txBody>
      </p:sp>
      <p:sp>
        <p:nvSpPr>
          <p:cNvPr id="45" name="íš1îďe"/>
          <p:cNvSpPr txBox="1"/>
          <p:nvPr/>
        </p:nvSpPr>
        <p:spPr>
          <a:xfrm>
            <a:off x="664000" y="1403816"/>
            <a:ext cx="10845797" cy="542241"/>
          </a:xfrm>
          <a:prstGeom prst="rect">
            <a:avLst/>
          </a:prstGeom>
          <a:noFill/>
          <a:ln>
            <a:noFill/>
          </a:ln>
        </p:spPr>
        <p:txBody>
          <a:bodyPr wrap="square" lIns="91440" tIns="45720" rIns="91440" bIns="45720" anchor="t" anchorCtr="0">
            <a:normAutofit fontScale="80000" lnSpcReduction="10000"/>
          </a:bodyPr>
          <a:lstStyle/>
          <a:p>
            <a:pPr algn="ctr">
              <a:lnSpc>
                <a:spcPct val="150000"/>
              </a:lnSpc>
              <a:buSzPct val="25000"/>
            </a:pPr>
            <a:r>
              <a:rPr lang="zh-CN" altLang="en-US" sz="1100" dirty="0">
                <a:solidFill>
                  <a:schemeClr val="tx1">
                    <a:lumMod val="65000"/>
                    <a:lumOff val="35000"/>
                  </a:schemeClr>
                </a:solidFill>
                <a:cs typeface="+mn-ea"/>
                <a:sym typeface="+mn-lt"/>
              </a:rPr>
              <a:t>您的内容打在这里，或者通过复制您的文本您的内容打在这里您的内容打在这里，或者通过复制您的文本您的内容打在这里您的内容打在这里，或者通过复制您的文本您的内容打在这里您的内容打在这里</a:t>
            </a:r>
            <a:endParaRPr lang="zh-CN" altLang="en-US" sz="1100" dirty="0">
              <a:solidFill>
                <a:schemeClr val="tx1">
                  <a:lumMod val="65000"/>
                  <a:lumOff val="35000"/>
                </a:schemeClr>
              </a:solidFill>
              <a:cs typeface="+mn-ea"/>
              <a:sym typeface="+mn-lt"/>
            </a:endParaRPr>
          </a:p>
          <a:p>
            <a:pPr algn="ctr">
              <a:lnSpc>
                <a:spcPct val="150000"/>
              </a:lnSpc>
              <a:buSzPct val="25000"/>
            </a:pPr>
            <a:r>
              <a:rPr lang="en-US" sz="1100" dirty="0">
                <a:cs typeface="+mn-ea"/>
                <a:sym typeface="+mn-lt"/>
              </a:rPr>
              <a:t>……</a:t>
            </a:r>
            <a:endParaRPr lang="en-US" sz="1100" dirty="0">
              <a:cs typeface="+mn-ea"/>
              <a:sym typeface="+mn-lt"/>
            </a:endParaRPr>
          </a:p>
        </p:txBody>
      </p:sp>
    </p:spTree>
  </p:cSld>
  <p:clrMapOvr>
    <a:masterClrMapping/>
  </p:clrMapOvr>
  <p:transition spd="slow" advClick="0" advTm="2000">
    <p:fade/>
  </p:transition>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randombar(horizontal)">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1000"/>
                                        <p:tgtEl>
                                          <p:spTgt spid="37"/>
                                        </p:tgtEl>
                                      </p:cBhvr>
                                    </p:animEffect>
                                    <p:anim calcmode="lin" valueType="num">
                                      <p:cBhvr>
                                        <p:cTn id="18" dur="1000" fill="hold"/>
                                        <p:tgtEl>
                                          <p:spTgt spid="37"/>
                                        </p:tgtEl>
                                        <p:attrNameLst>
                                          <p:attrName>ppt_x</p:attrName>
                                        </p:attrNameLst>
                                      </p:cBhvr>
                                      <p:tavLst>
                                        <p:tav tm="0">
                                          <p:val>
                                            <p:strVal val="#ppt_x"/>
                                          </p:val>
                                        </p:tav>
                                        <p:tav tm="100000">
                                          <p:val>
                                            <p:strVal val="#ppt_x"/>
                                          </p:val>
                                        </p:tav>
                                      </p:tavLst>
                                    </p:anim>
                                    <p:anim calcmode="lin" valueType="num">
                                      <p:cBhvr>
                                        <p:cTn id="19" dur="1000" fill="hold"/>
                                        <p:tgtEl>
                                          <p:spTgt spid="3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1000"/>
                                        <p:tgtEl>
                                          <p:spTgt spid="38"/>
                                        </p:tgtEl>
                                      </p:cBhvr>
                                    </p:animEffect>
                                    <p:anim calcmode="lin" valueType="num">
                                      <p:cBhvr>
                                        <p:cTn id="23" dur="1000" fill="hold"/>
                                        <p:tgtEl>
                                          <p:spTgt spid="38"/>
                                        </p:tgtEl>
                                        <p:attrNameLst>
                                          <p:attrName>ppt_x</p:attrName>
                                        </p:attrNameLst>
                                      </p:cBhvr>
                                      <p:tavLst>
                                        <p:tav tm="0">
                                          <p:val>
                                            <p:strVal val="#ppt_x"/>
                                          </p:val>
                                        </p:tav>
                                        <p:tav tm="100000">
                                          <p:val>
                                            <p:strVal val="#ppt_x"/>
                                          </p:val>
                                        </p:tav>
                                      </p:tavLst>
                                    </p:anim>
                                    <p:anim calcmode="lin" valueType="num">
                                      <p:cBhvr>
                                        <p:cTn id="24" dur="1000" fill="hold"/>
                                        <p:tgtEl>
                                          <p:spTgt spid="38"/>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1000"/>
                                        <p:tgtEl>
                                          <p:spTgt spid="39"/>
                                        </p:tgtEl>
                                      </p:cBhvr>
                                    </p:animEffect>
                                    <p:anim calcmode="lin" valueType="num">
                                      <p:cBhvr>
                                        <p:cTn id="28" dur="1000" fill="hold"/>
                                        <p:tgtEl>
                                          <p:spTgt spid="39"/>
                                        </p:tgtEl>
                                        <p:attrNameLst>
                                          <p:attrName>ppt_x</p:attrName>
                                        </p:attrNameLst>
                                      </p:cBhvr>
                                      <p:tavLst>
                                        <p:tav tm="0">
                                          <p:val>
                                            <p:strVal val="#ppt_x"/>
                                          </p:val>
                                        </p:tav>
                                        <p:tav tm="100000">
                                          <p:val>
                                            <p:strVal val="#ppt_x"/>
                                          </p:val>
                                        </p:tav>
                                      </p:tavLst>
                                    </p:anim>
                                    <p:anim calcmode="lin" valueType="num">
                                      <p:cBhvr>
                                        <p:cTn id="29" dur="1000" fill="hold"/>
                                        <p:tgtEl>
                                          <p:spTgt spid="39"/>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fade">
                                      <p:cBhvr>
                                        <p:cTn id="32" dur="1000"/>
                                        <p:tgtEl>
                                          <p:spTgt spid="40"/>
                                        </p:tgtEl>
                                      </p:cBhvr>
                                    </p:animEffect>
                                    <p:anim calcmode="lin" valueType="num">
                                      <p:cBhvr>
                                        <p:cTn id="33" dur="1000" fill="hold"/>
                                        <p:tgtEl>
                                          <p:spTgt spid="40"/>
                                        </p:tgtEl>
                                        <p:attrNameLst>
                                          <p:attrName>ppt_x</p:attrName>
                                        </p:attrNameLst>
                                      </p:cBhvr>
                                      <p:tavLst>
                                        <p:tav tm="0">
                                          <p:val>
                                            <p:strVal val="#ppt_x"/>
                                          </p:val>
                                        </p:tav>
                                        <p:tav tm="100000">
                                          <p:val>
                                            <p:strVal val="#ppt_x"/>
                                          </p:val>
                                        </p:tav>
                                      </p:tavLst>
                                    </p:anim>
                                    <p:anim calcmode="lin" valueType="num">
                                      <p:cBhvr>
                                        <p:cTn id="34"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fade">
                                      <p:cBhvr>
                                        <p:cTn id="39" dur="1000"/>
                                        <p:tgtEl>
                                          <p:spTgt spid="41"/>
                                        </p:tgtEl>
                                      </p:cBhvr>
                                    </p:animEffect>
                                    <p:anim calcmode="lin" valueType="num">
                                      <p:cBhvr>
                                        <p:cTn id="40" dur="1000" fill="hold"/>
                                        <p:tgtEl>
                                          <p:spTgt spid="41"/>
                                        </p:tgtEl>
                                        <p:attrNameLst>
                                          <p:attrName>ppt_x</p:attrName>
                                        </p:attrNameLst>
                                      </p:cBhvr>
                                      <p:tavLst>
                                        <p:tav tm="0">
                                          <p:val>
                                            <p:strVal val="#ppt_x"/>
                                          </p:val>
                                        </p:tav>
                                        <p:tav tm="100000">
                                          <p:val>
                                            <p:strVal val="#ppt_x"/>
                                          </p:val>
                                        </p:tav>
                                      </p:tavLst>
                                    </p:anim>
                                    <p:anim calcmode="lin" valueType="num">
                                      <p:cBhvr>
                                        <p:cTn id="41" dur="1000" fill="hold"/>
                                        <p:tgtEl>
                                          <p:spTgt spid="41"/>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fade">
                                      <p:cBhvr>
                                        <p:cTn id="44" dur="1000"/>
                                        <p:tgtEl>
                                          <p:spTgt spid="42"/>
                                        </p:tgtEl>
                                      </p:cBhvr>
                                    </p:animEffect>
                                    <p:anim calcmode="lin" valueType="num">
                                      <p:cBhvr>
                                        <p:cTn id="45" dur="1000" fill="hold"/>
                                        <p:tgtEl>
                                          <p:spTgt spid="42"/>
                                        </p:tgtEl>
                                        <p:attrNameLst>
                                          <p:attrName>ppt_x</p:attrName>
                                        </p:attrNameLst>
                                      </p:cBhvr>
                                      <p:tavLst>
                                        <p:tav tm="0">
                                          <p:val>
                                            <p:strVal val="#ppt_x"/>
                                          </p:val>
                                        </p:tav>
                                        <p:tav tm="100000">
                                          <p:val>
                                            <p:strVal val="#ppt_x"/>
                                          </p:val>
                                        </p:tav>
                                      </p:tavLst>
                                    </p:anim>
                                    <p:anim calcmode="lin" valueType="num">
                                      <p:cBhvr>
                                        <p:cTn id="46" dur="1000" fill="hold"/>
                                        <p:tgtEl>
                                          <p:spTgt spid="42"/>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1000"/>
                                        <p:tgtEl>
                                          <p:spTgt spid="43"/>
                                        </p:tgtEl>
                                      </p:cBhvr>
                                    </p:animEffect>
                                    <p:anim calcmode="lin" valueType="num">
                                      <p:cBhvr>
                                        <p:cTn id="50" dur="1000" fill="hold"/>
                                        <p:tgtEl>
                                          <p:spTgt spid="43"/>
                                        </p:tgtEl>
                                        <p:attrNameLst>
                                          <p:attrName>ppt_x</p:attrName>
                                        </p:attrNameLst>
                                      </p:cBhvr>
                                      <p:tavLst>
                                        <p:tav tm="0">
                                          <p:val>
                                            <p:strVal val="#ppt_x"/>
                                          </p:val>
                                        </p:tav>
                                        <p:tav tm="100000">
                                          <p:val>
                                            <p:strVal val="#ppt_x"/>
                                          </p:val>
                                        </p:tav>
                                      </p:tavLst>
                                    </p:anim>
                                    <p:anim calcmode="lin" valueType="num">
                                      <p:cBhvr>
                                        <p:cTn id="51" dur="1000" fill="hold"/>
                                        <p:tgtEl>
                                          <p:spTgt spid="43"/>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fade">
                                      <p:cBhvr>
                                        <p:cTn id="54" dur="1000"/>
                                        <p:tgtEl>
                                          <p:spTgt spid="44"/>
                                        </p:tgtEl>
                                      </p:cBhvr>
                                    </p:animEffect>
                                    <p:anim calcmode="lin" valueType="num">
                                      <p:cBhvr>
                                        <p:cTn id="55" dur="1000" fill="hold"/>
                                        <p:tgtEl>
                                          <p:spTgt spid="44"/>
                                        </p:tgtEl>
                                        <p:attrNameLst>
                                          <p:attrName>ppt_x</p:attrName>
                                        </p:attrNameLst>
                                      </p:cBhvr>
                                      <p:tavLst>
                                        <p:tav tm="0">
                                          <p:val>
                                            <p:strVal val="#ppt_x"/>
                                          </p:val>
                                        </p:tav>
                                        <p:tav tm="100000">
                                          <p:val>
                                            <p:strVal val="#ppt_x"/>
                                          </p:val>
                                        </p:tav>
                                      </p:tavLst>
                                    </p:anim>
                                    <p:anim calcmode="lin" valueType="num">
                                      <p:cBhvr>
                                        <p:cTn id="56"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ldLvl="0" animBg="1"/>
      <p:bldP spid="36" grpId="0" bldLvl="0" animBg="1"/>
      <p:bldP spid="37" grpId="0" bldLvl="0" animBg="1"/>
      <p:bldP spid="38" grpId="0" bldLvl="0" animBg="1"/>
      <p:bldP spid="39" grpId="0" bldLvl="0" animBg="1"/>
      <p:bldP spid="40" grpId="0" bldLvl="0" animBg="1"/>
      <p:bldP spid="41" grpId="0" bldLvl="0" animBg="1"/>
      <p:bldP spid="42" grpId="0" bldLvl="0" animBg="1"/>
      <p:bldP spid="43" grpId="0" bldLvl="0" animBg="1"/>
      <p:bldP spid="44"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261620" y="245110"/>
            <a:ext cx="5674360" cy="709930"/>
            <a:chOff x="70" y="189"/>
            <a:chExt cx="8936" cy="1118"/>
          </a:xfrm>
        </p:grpSpPr>
        <p:sp>
          <p:nvSpPr>
            <p:cNvPr id="13" name="文本框 37"/>
            <p:cNvSpPr txBox="1"/>
            <p:nvPr userDrawn="1"/>
          </p:nvSpPr>
          <p:spPr>
            <a:xfrm>
              <a:off x="1236" y="335"/>
              <a:ext cx="4200" cy="641"/>
            </a:xfrm>
            <a:prstGeom prst="rect">
              <a:avLst/>
            </a:prstGeom>
            <a:noFill/>
          </p:spPr>
          <p:txBody>
            <a:bodyPr wrap="square" lIns="68584" tIns="34292" rIns="68584" bIns="34292" rtlCol="0">
              <a:spAutoFit/>
            </a:bodyPr>
            <a:lstStyle/>
            <a:p>
              <a:pPr fontAlgn="auto">
                <a:spcBef>
                  <a:spcPts val="0"/>
                </a:spcBef>
                <a:spcAft>
                  <a:spcPts val="0"/>
                </a:spcAft>
                <a:defRPr/>
              </a:pPr>
              <a:r>
                <a:rPr lang="zh-CN" altLang="en-US" sz="2200" spc="200" dirty="0">
                  <a:solidFill>
                    <a:schemeClr val="tx1">
                      <a:lumMod val="75000"/>
                      <a:lumOff val="25000"/>
                    </a:schemeClr>
                  </a:solidFill>
                  <a:uFillTx/>
                  <a:cs typeface="+mn-ea"/>
                  <a:sym typeface="+mn-lt"/>
                </a:rPr>
                <a:t>此处添加标题</a:t>
              </a:r>
              <a:endParaRPr lang="zh-CN" altLang="en-US" sz="2200" spc="200" dirty="0">
                <a:solidFill>
                  <a:schemeClr val="tx1">
                    <a:lumMod val="75000"/>
                    <a:lumOff val="25000"/>
                  </a:schemeClr>
                </a:solidFill>
                <a:uFillTx/>
                <a:cs typeface="+mn-ea"/>
                <a:sym typeface="+mn-lt"/>
              </a:endParaRPr>
            </a:p>
          </p:txBody>
        </p:sp>
        <p:sp>
          <p:nvSpPr>
            <p:cNvPr id="14" name="加号 13"/>
            <p:cNvSpPr/>
            <p:nvPr/>
          </p:nvSpPr>
          <p:spPr>
            <a:xfrm>
              <a:off x="70" y="189"/>
              <a:ext cx="1120" cy="1118"/>
            </a:xfrm>
            <a:prstGeom prst="mathPlus">
              <a:avLst/>
            </a:prstGeom>
            <a:solidFill>
              <a:srgbClr val="399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14"/>
            <p:cNvSpPr/>
            <p:nvPr/>
          </p:nvSpPr>
          <p:spPr>
            <a:xfrm>
              <a:off x="1190" y="889"/>
              <a:ext cx="7816" cy="371"/>
            </a:xfrm>
            <a:prstGeom prst="rect">
              <a:avLst/>
            </a:prstGeom>
          </p:spPr>
          <p:txBody>
            <a:bodyPr wrap="square">
              <a:spAutoFit/>
            </a:bodyPr>
            <a:lstStyle/>
            <a:p>
              <a:pPr algn="l">
                <a:lnSpc>
                  <a:spcPct val="130000"/>
                </a:lnSpc>
                <a:spcBef>
                  <a:spcPts val="1265"/>
                </a:spcBef>
              </a:pPr>
              <a:r>
                <a:rPr lang="en-US" altLang="zh-CN" sz="800" dirty="0">
                  <a:solidFill>
                    <a:schemeClr val="bg1">
                      <a:lumMod val="50000"/>
                    </a:schemeClr>
                  </a:solidFill>
                  <a:cs typeface="+mn-ea"/>
                  <a:sym typeface="+mn-lt"/>
                </a:rPr>
                <a:t>Clean, Minimalist, Flat, Powerful and Flexible PowerPoint template</a:t>
              </a:r>
              <a:endParaRPr lang="en-US" altLang="zh-CN" sz="800" dirty="0">
                <a:solidFill>
                  <a:schemeClr val="bg1">
                    <a:lumMod val="50000"/>
                  </a:schemeClr>
                </a:solidFill>
                <a:cs typeface="+mn-ea"/>
                <a:sym typeface="+mn-lt"/>
              </a:endParaRPr>
            </a:p>
          </p:txBody>
        </p:sp>
      </p:grpSp>
      <p:sp>
        <p:nvSpPr>
          <p:cNvPr id="16" name="矩形 15"/>
          <p:cNvSpPr/>
          <p:nvPr/>
        </p:nvSpPr>
        <p:spPr>
          <a:xfrm>
            <a:off x="820700" y="1214294"/>
            <a:ext cx="10551870" cy="2693323"/>
          </a:xfrm>
          <a:prstGeom prst="rect">
            <a:avLst/>
          </a:prstGeom>
          <a:blipFill rotWithShape="1">
            <a:blip r:embed="rId1" cstate="email"/>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17" name="组合 16"/>
          <p:cNvGrpSpPr/>
          <p:nvPr/>
        </p:nvGrpSpPr>
        <p:grpSpPr>
          <a:xfrm>
            <a:off x="1386735" y="3295733"/>
            <a:ext cx="2287409" cy="1230283"/>
            <a:chOff x="1627366" y="3291840"/>
            <a:chExt cx="2287409" cy="1230283"/>
          </a:xfrm>
        </p:grpSpPr>
        <p:sp>
          <p:nvSpPr>
            <p:cNvPr id="18" name="矩形 17"/>
            <p:cNvSpPr/>
            <p:nvPr/>
          </p:nvSpPr>
          <p:spPr>
            <a:xfrm>
              <a:off x="1627366" y="3291840"/>
              <a:ext cx="2182634" cy="1230283"/>
            </a:xfrm>
            <a:prstGeom prst="rect">
              <a:avLst/>
            </a:prstGeom>
            <a:solidFill>
              <a:schemeClr val="bg1"/>
            </a:solidFill>
            <a:ln>
              <a:noFill/>
            </a:ln>
            <a:effectLst>
              <a:outerShdw blurRad="2286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04040"/>
                </a:solidFill>
                <a:cs typeface="+mn-ea"/>
                <a:sym typeface="+mn-lt"/>
              </a:endParaRPr>
            </a:p>
          </p:txBody>
        </p:sp>
        <p:sp>
          <p:nvSpPr>
            <p:cNvPr id="19" name="矩形 18"/>
            <p:cNvSpPr/>
            <p:nvPr/>
          </p:nvSpPr>
          <p:spPr>
            <a:xfrm>
              <a:off x="1741477" y="3379869"/>
              <a:ext cx="1081981" cy="523220"/>
            </a:xfrm>
            <a:prstGeom prst="rect">
              <a:avLst/>
            </a:prstGeom>
          </p:spPr>
          <p:txBody>
            <a:bodyPr wrap="square">
              <a:spAutoFit/>
            </a:bodyPr>
            <a:lstStyle/>
            <a:p>
              <a:pPr marL="0" lvl="1"/>
              <a:r>
                <a:rPr lang="en-US" altLang="zh-CN" sz="2800" dirty="0">
                  <a:solidFill>
                    <a:srgbClr val="404040"/>
                  </a:solidFill>
                  <a:cs typeface="+mn-ea"/>
                  <a:sym typeface="+mn-lt"/>
                </a:rPr>
                <a:t>01.</a:t>
              </a:r>
              <a:endParaRPr lang="en-US" altLang="zh-CN" sz="2800" dirty="0">
                <a:solidFill>
                  <a:srgbClr val="404040"/>
                </a:solidFill>
                <a:cs typeface="+mn-ea"/>
                <a:sym typeface="+mn-lt"/>
              </a:endParaRPr>
            </a:p>
          </p:txBody>
        </p:sp>
        <p:sp>
          <p:nvSpPr>
            <p:cNvPr id="21" name="文本框 20"/>
            <p:cNvSpPr txBox="1"/>
            <p:nvPr/>
          </p:nvSpPr>
          <p:spPr>
            <a:xfrm>
              <a:off x="1732141" y="3794708"/>
              <a:ext cx="2182634" cy="618183"/>
            </a:xfrm>
            <a:prstGeom prst="rect">
              <a:avLst/>
            </a:prstGeom>
            <a:noFill/>
          </p:spPr>
          <p:txBody>
            <a:bodyPr wrap="square" rtlCol="0">
              <a:spAutoFit/>
            </a:bodyPr>
            <a:lstStyle/>
            <a:p>
              <a:pPr>
                <a:lnSpc>
                  <a:spcPct val="150000"/>
                </a:lnSpc>
              </a:pPr>
              <a:r>
                <a:rPr lang="zh-CN" altLang="en-US" sz="1200" dirty="0">
                  <a:solidFill>
                    <a:srgbClr val="404040"/>
                  </a:solidFill>
                  <a:cs typeface="+mn-ea"/>
                  <a:sym typeface="+mn-lt"/>
                </a:rPr>
                <a:t>请在此输入您的文字内容</a:t>
              </a:r>
              <a:endParaRPr lang="en-US" altLang="zh-CN" sz="1200" dirty="0">
                <a:solidFill>
                  <a:srgbClr val="404040"/>
                </a:solidFill>
                <a:cs typeface="+mn-ea"/>
                <a:sym typeface="+mn-lt"/>
              </a:endParaRPr>
            </a:p>
            <a:p>
              <a:pPr>
                <a:lnSpc>
                  <a:spcPct val="150000"/>
                </a:lnSpc>
              </a:pPr>
              <a:r>
                <a:rPr lang="zh-CN" altLang="en-US" sz="1200" dirty="0">
                  <a:solidFill>
                    <a:srgbClr val="404040"/>
                  </a:solidFill>
                  <a:cs typeface="+mn-ea"/>
                  <a:sym typeface="+mn-lt"/>
                </a:rPr>
                <a:t>或者粘贴复制的文本到此处</a:t>
              </a:r>
              <a:endParaRPr lang="zh-CN" altLang="en-US" sz="1200" dirty="0">
                <a:solidFill>
                  <a:srgbClr val="404040"/>
                </a:solidFill>
                <a:cs typeface="+mn-ea"/>
                <a:sym typeface="+mn-lt"/>
              </a:endParaRPr>
            </a:p>
          </p:txBody>
        </p:sp>
      </p:grpSp>
      <p:grpSp>
        <p:nvGrpSpPr>
          <p:cNvPr id="22" name="组合 21"/>
          <p:cNvGrpSpPr/>
          <p:nvPr/>
        </p:nvGrpSpPr>
        <p:grpSpPr>
          <a:xfrm>
            <a:off x="3902039" y="3295733"/>
            <a:ext cx="2287409" cy="1230283"/>
            <a:chOff x="1627366" y="3291840"/>
            <a:chExt cx="2287409" cy="1230283"/>
          </a:xfrm>
        </p:grpSpPr>
        <p:sp>
          <p:nvSpPr>
            <p:cNvPr id="23" name="矩形 22"/>
            <p:cNvSpPr/>
            <p:nvPr/>
          </p:nvSpPr>
          <p:spPr>
            <a:xfrm>
              <a:off x="1627366" y="3291840"/>
              <a:ext cx="2182634" cy="1230283"/>
            </a:xfrm>
            <a:prstGeom prst="rect">
              <a:avLst/>
            </a:prstGeom>
            <a:solidFill>
              <a:schemeClr val="bg1"/>
            </a:solidFill>
            <a:ln>
              <a:noFill/>
            </a:ln>
            <a:effectLst>
              <a:outerShdw blurRad="2286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04040"/>
                </a:solidFill>
                <a:cs typeface="+mn-ea"/>
                <a:sym typeface="+mn-lt"/>
              </a:endParaRPr>
            </a:p>
          </p:txBody>
        </p:sp>
        <p:sp>
          <p:nvSpPr>
            <p:cNvPr id="24" name="矩形 23"/>
            <p:cNvSpPr/>
            <p:nvPr/>
          </p:nvSpPr>
          <p:spPr>
            <a:xfrm>
              <a:off x="1741477" y="3379869"/>
              <a:ext cx="1081981" cy="523220"/>
            </a:xfrm>
            <a:prstGeom prst="rect">
              <a:avLst/>
            </a:prstGeom>
          </p:spPr>
          <p:txBody>
            <a:bodyPr wrap="square">
              <a:spAutoFit/>
            </a:bodyPr>
            <a:lstStyle/>
            <a:p>
              <a:pPr marL="0" lvl="1"/>
              <a:r>
                <a:rPr lang="en-US" altLang="zh-CN" sz="2800" dirty="0">
                  <a:solidFill>
                    <a:srgbClr val="404040"/>
                  </a:solidFill>
                  <a:cs typeface="+mn-ea"/>
                  <a:sym typeface="+mn-lt"/>
                </a:rPr>
                <a:t>02.</a:t>
              </a:r>
              <a:endParaRPr lang="en-US" altLang="zh-CN" sz="2800" dirty="0">
                <a:solidFill>
                  <a:srgbClr val="404040"/>
                </a:solidFill>
                <a:cs typeface="+mn-ea"/>
                <a:sym typeface="+mn-lt"/>
              </a:endParaRPr>
            </a:p>
          </p:txBody>
        </p:sp>
        <p:sp>
          <p:nvSpPr>
            <p:cNvPr id="25" name="文本框 24"/>
            <p:cNvSpPr txBox="1"/>
            <p:nvPr/>
          </p:nvSpPr>
          <p:spPr>
            <a:xfrm>
              <a:off x="1732141" y="3794708"/>
              <a:ext cx="2182634" cy="618183"/>
            </a:xfrm>
            <a:prstGeom prst="rect">
              <a:avLst/>
            </a:prstGeom>
            <a:noFill/>
          </p:spPr>
          <p:txBody>
            <a:bodyPr wrap="square" rtlCol="0">
              <a:spAutoFit/>
            </a:bodyPr>
            <a:lstStyle/>
            <a:p>
              <a:pPr>
                <a:lnSpc>
                  <a:spcPct val="150000"/>
                </a:lnSpc>
              </a:pPr>
              <a:r>
                <a:rPr lang="zh-CN" altLang="en-US" sz="1200" dirty="0">
                  <a:solidFill>
                    <a:srgbClr val="404040"/>
                  </a:solidFill>
                  <a:cs typeface="+mn-ea"/>
                  <a:sym typeface="+mn-lt"/>
                </a:rPr>
                <a:t>请在此输入您的文字内容</a:t>
              </a:r>
              <a:endParaRPr lang="en-US" altLang="zh-CN" sz="1200" dirty="0">
                <a:solidFill>
                  <a:srgbClr val="404040"/>
                </a:solidFill>
                <a:cs typeface="+mn-ea"/>
                <a:sym typeface="+mn-lt"/>
              </a:endParaRPr>
            </a:p>
            <a:p>
              <a:pPr>
                <a:lnSpc>
                  <a:spcPct val="150000"/>
                </a:lnSpc>
              </a:pPr>
              <a:r>
                <a:rPr lang="zh-CN" altLang="en-US" sz="1200" dirty="0">
                  <a:solidFill>
                    <a:srgbClr val="404040"/>
                  </a:solidFill>
                  <a:cs typeface="+mn-ea"/>
                  <a:sym typeface="+mn-lt"/>
                </a:rPr>
                <a:t>或者粘贴复制的文本到此处</a:t>
              </a:r>
              <a:endParaRPr lang="zh-CN" altLang="en-US" sz="1200" dirty="0">
                <a:solidFill>
                  <a:srgbClr val="404040"/>
                </a:solidFill>
                <a:cs typeface="+mn-ea"/>
                <a:sym typeface="+mn-lt"/>
              </a:endParaRPr>
            </a:p>
          </p:txBody>
        </p:sp>
      </p:grpSp>
      <p:sp>
        <p:nvSpPr>
          <p:cNvPr id="26" name="矩形 25"/>
          <p:cNvSpPr/>
          <p:nvPr/>
        </p:nvSpPr>
        <p:spPr>
          <a:xfrm>
            <a:off x="6417343" y="3291840"/>
            <a:ext cx="4303534" cy="1230283"/>
          </a:xfrm>
          <a:prstGeom prst="rect">
            <a:avLst/>
          </a:prstGeom>
          <a:solidFill>
            <a:srgbClr val="399CB5"/>
          </a:solidFill>
          <a:ln>
            <a:noFill/>
          </a:ln>
          <a:effectLst>
            <a:outerShdw blurRad="2286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矩形 26"/>
          <p:cNvSpPr/>
          <p:nvPr/>
        </p:nvSpPr>
        <p:spPr>
          <a:xfrm>
            <a:off x="7105415" y="3553038"/>
            <a:ext cx="2920312" cy="707886"/>
          </a:xfrm>
          <a:prstGeom prst="rect">
            <a:avLst/>
          </a:prstGeom>
        </p:spPr>
        <p:txBody>
          <a:bodyPr wrap="square">
            <a:spAutoFit/>
          </a:bodyPr>
          <a:lstStyle/>
          <a:p>
            <a:pPr marL="0" lvl="1" algn="ctr"/>
            <a:r>
              <a:rPr lang="zh-CN" altLang="en-US" sz="4000" dirty="0">
                <a:solidFill>
                  <a:schemeClr val="bg1"/>
                </a:solidFill>
                <a:cs typeface="+mn-ea"/>
                <a:sym typeface="+mn-lt"/>
              </a:rPr>
              <a:t>输入标题</a:t>
            </a:r>
            <a:endParaRPr lang="zh-CN" altLang="en-US" sz="4000" dirty="0">
              <a:solidFill>
                <a:schemeClr val="bg1"/>
              </a:solidFill>
              <a:cs typeface="+mn-ea"/>
              <a:sym typeface="+mn-lt"/>
            </a:endParaRPr>
          </a:p>
        </p:txBody>
      </p:sp>
      <p:grpSp>
        <p:nvGrpSpPr>
          <p:cNvPr id="28" name="Group 15"/>
          <p:cNvGrpSpPr/>
          <p:nvPr/>
        </p:nvGrpSpPr>
        <p:grpSpPr>
          <a:xfrm>
            <a:off x="1491510" y="5065726"/>
            <a:ext cx="3986977" cy="923330"/>
            <a:chOff x="1021532" y="4798460"/>
            <a:chExt cx="3986977" cy="923330"/>
          </a:xfrm>
        </p:grpSpPr>
        <p:sp>
          <p:nvSpPr>
            <p:cNvPr id="29" name="文本框 17"/>
            <p:cNvSpPr txBox="1"/>
            <p:nvPr/>
          </p:nvSpPr>
          <p:spPr>
            <a:xfrm>
              <a:off x="2046491" y="4798460"/>
              <a:ext cx="2962018" cy="9233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dirty="0">
                  <a:solidFill>
                    <a:schemeClr val="tx1">
                      <a:lumMod val="85000"/>
                      <a:lumOff val="15000"/>
                    </a:schemeClr>
                  </a:solidFill>
                  <a:cs typeface="+mn-ea"/>
                  <a:sym typeface="+mn-lt"/>
                </a:rPr>
                <a:t>请在此输入您的文字内容或者粘贴复制的文本到此处，请在此输入您的文字内容或者粘贴复制的文本到此处</a:t>
              </a:r>
              <a:endParaRPr lang="zh-CN" altLang="en-US" sz="1200" dirty="0">
                <a:solidFill>
                  <a:schemeClr val="tx1">
                    <a:lumMod val="85000"/>
                    <a:lumOff val="15000"/>
                  </a:schemeClr>
                </a:solidFill>
                <a:cs typeface="+mn-ea"/>
                <a:sym typeface="+mn-lt"/>
              </a:endParaRPr>
            </a:p>
          </p:txBody>
        </p:sp>
        <p:sp>
          <p:nvSpPr>
            <p:cNvPr id="30" name="group_22974"/>
            <p:cNvSpPr>
              <a:spLocks noChangeAspect="1"/>
            </p:cNvSpPr>
            <p:nvPr/>
          </p:nvSpPr>
          <p:spPr bwMode="auto">
            <a:xfrm>
              <a:off x="1021532" y="4924198"/>
              <a:ext cx="692874" cy="671853"/>
            </a:xfrm>
            <a:custGeom>
              <a:avLst/>
              <a:gdLst>
                <a:gd name="connsiteX0" fmla="*/ 453585 w 598650"/>
                <a:gd name="connsiteY0" fmla="*/ 282542 h 580488"/>
                <a:gd name="connsiteX1" fmla="*/ 549682 w 598650"/>
                <a:gd name="connsiteY1" fmla="*/ 282542 h 580488"/>
                <a:gd name="connsiteX2" fmla="*/ 549682 w 598650"/>
                <a:gd name="connsiteY2" fmla="*/ 318406 h 580488"/>
                <a:gd name="connsiteX3" fmla="*/ 453585 w 598650"/>
                <a:gd name="connsiteY3" fmla="*/ 318406 h 580488"/>
                <a:gd name="connsiteX4" fmla="*/ 416347 w 598650"/>
                <a:gd name="connsiteY4" fmla="*/ 88970 h 580488"/>
                <a:gd name="connsiteX5" fmla="*/ 422090 w 598650"/>
                <a:gd name="connsiteY5" fmla="*/ 99001 h 580488"/>
                <a:gd name="connsiteX6" fmla="*/ 287283 w 598650"/>
                <a:gd name="connsiteY6" fmla="*/ 176299 h 580488"/>
                <a:gd name="connsiteX7" fmla="*/ 284265 w 598650"/>
                <a:gd name="connsiteY7" fmla="*/ 170651 h 580488"/>
                <a:gd name="connsiteX8" fmla="*/ 287136 w 598650"/>
                <a:gd name="connsiteY8" fmla="*/ 176383 h 580488"/>
                <a:gd name="connsiteX9" fmla="*/ 287283 w 598650"/>
                <a:gd name="connsiteY9" fmla="*/ 176299 h 580488"/>
                <a:gd name="connsiteX10" fmla="*/ 295750 w 598650"/>
                <a:gd name="connsiteY10" fmla="*/ 192146 h 580488"/>
                <a:gd name="connsiteX11" fmla="*/ 169410 w 598650"/>
                <a:gd name="connsiteY11" fmla="*/ 256631 h 580488"/>
                <a:gd name="connsiteX12" fmla="*/ 162232 w 598650"/>
                <a:gd name="connsiteY12" fmla="*/ 388467 h 580488"/>
                <a:gd name="connsiteX13" fmla="*/ 157925 w 598650"/>
                <a:gd name="connsiteY13" fmla="*/ 388467 h 580488"/>
                <a:gd name="connsiteX14" fmla="*/ 157925 w 598650"/>
                <a:gd name="connsiteY14" fmla="*/ 405663 h 580488"/>
                <a:gd name="connsiteX15" fmla="*/ 157925 w 598650"/>
                <a:gd name="connsiteY15" fmla="*/ 417127 h 580488"/>
                <a:gd name="connsiteX16" fmla="*/ 157925 w 598650"/>
                <a:gd name="connsiteY16" fmla="*/ 547529 h 580488"/>
                <a:gd name="connsiteX17" fmla="*/ 162232 w 598650"/>
                <a:gd name="connsiteY17" fmla="*/ 547529 h 580488"/>
                <a:gd name="connsiteX18" fmla="*/ 192381 w 598650"/>
                <a:gd name="connsiteY18" fmla="*/ 554694 h 580488"/>
                <a:gd name="connsiteX19" fmla="*/ 192381 w 598650"/>
                <a:gd name="connsiteY19" fmla="*/ 580488 h 580488"/>
                <a:gd name="connsiteX20" fmla="*/ 166539 w 598650"/>
                <a:gd name="connsiteY20" fmla="*/ 580488 h 580488"/>
                <a:gd name="connsiteX21" fmla="*/ 137825 w 598650"/>
                <a:gd name="connsiteY21" fmla="*/ 576189 h 580488"/>
                <a:gd name="connsiteX22" fmla="*/ 137825 w 598650"/>
                <a:gd name="connsiteY22" fmla="*/ 580488 h 580488"/>
                <a:gd name="connsiteX23" fmla="*/ 104805 w 598650"/>
                <a:gd name="connsiteY23" fmla="*/ 580488 h 580488"/>
                <a:gd name="connsiteX24" fmla="*/ 104805 w 598650"/>
                <a:gd name="connsiteY24" fmla="*/ 550395 h 580488"/>
                <a:gd name="connsiteX25" fmla="*/ 104805 w 598650"/>
                <a:gd name="connsiteY25" fmla="*/ 547529 h 580488"/>
                <a:gd name="connsiteX26" fmla="*/ 104805 w 598650"/>
                <a:gd name="connsiteY26" fmla="*/ 417127 h 580488"/>
                <a:gd name="connsiteX27" fmla="*/ 86141 w 598650"/>
                <a:gd name="connsiteY27" fmla="*/ 417127 h 580488"/>
                <a:gd name="connsiteX28" fmla="*/ 86141 w 598650"/>
                <a:gd name="connsiteY28" fmla="*/ 547529 h 580488"/>
                <a:gd name="connsiteX29" fmla="*/ 86141 w 598650"/>
                <a:gd name="connsiteY29" fmla="*/ 550395 h 580488"/>
                <a:gd name="connsiteX30" fmla="*/ 86141 w 598650"/>
                <a:gd name="connsiteY30" fmla="*/ 580488 h 580488"/>
                <a:gd name="connsiteX31" fmla="*/ 54556 w 598650"/>
                <a:gd name="connsiteY31" fmla="*/ 580488 h 580488"/>
                <a:gd name="connsiteX32" fmla="*/ 54556 w 598650"/>
                <a:gd name="connsiteY32" fmla="*/ 576189 h 580488"/>
                <a:gd name="connsiteX33" fmla="*/ 24407 w 598650"/>
                <a:gd name="connsiteY33" fmla="*/ 580488 h 580488"/>
                <a:gd name="connsiteX34" fmla="*/ 0 w 598650"/>
                <a:gd name="connsiteY34" fmla="*/ 580488 h 580488"/>
                <a:gd name="connsiteX35" fmla="*/ 0 w 598650"/>
                <a:gd name="connsiteY35" fmla="*/ 554694 h 580488"/>
                <a:gd name="connsiteX36" fmla="*/ 28714 w 598650"/>
                <a:gd name="connsiteY36" fmla="*/ 547529 h 580488"/>
                <a:gd name="connsiteX37" fmla="*/ 34456 w 598650"/>
                <a:gd name="connsiteY37" fmla="*/ 547529 h 580488"/>
                <a:gd name="connsiteX38" fmla="*/ 34456 w 598650"/>
                <a:gd name="connsiteY38" fmla="*/ 417127 h 580488"/>
                <a:gd name="connsiteX39" fmla="*/ 34456 w 598650"/>
                <a:gd name="connsiteY39" fmla="*/ 405663 h 580488"/>
                <a:gd name="connsiteX40" fmla="*/ 34456 w 598650"/>
                <a:gd name="connsiteY40" fmla="*/ 388467 h 580488"/>
                <a:gd name="connsiteX41" fmla="*/ 30149 w 598650"/>
                <a:gd name="connsiteY41" fmla="*/ 388467 h 580488"/>
                <a:gd name="connsiteX42" fmla="*/ 28714 w 598650"/>
                <a:gd name="connsiteY42" fmla="*/ 361240 h 580488"/>
                <a:gd name="connsiteX43" fmla="*/ 4307 w 598650"/>
                <a:gd name="connsiteY43" fmla="*/ 361240 h 580488"/>
                <a:gd name="connsiteX44" fmla="*/ 7178 w 598650"/>
                <a:gd name="connsiteY44" fmla="*/ 230837 h 580488"/>
                <a:gd name="connsiteX45" fmla="*/ 67477 w 598650"/>
                <a:gd name="connsiteY45" fmla="*/ 219373 h 580488"/>
                <a:gd name="connsiteX46" fmla="*/ 94755 w 598650"/>
                <a:gd name="connsiteY46" fmla="*/ 250899 h 580488"/>
                <a:gd name="connsiteX47" fmla="*/ 122033 w 598650"/>
                <a:gd name="connsiteY47" fmla="*/ 219373 h 580488"/>
                <a:gd name="connsiteX48" fmla="*/ 163668 w 598650"/>
                <a:gd name="connsiteY48" fmla="*/ 219373 h 580488"/>
                <a:gd name="connsiteX49" fmla="*/ 278522 w 598650"/>
                <a:gd name="connsiteY49" fmla="*/ 159187 h 580488"/>
                <a:gd name="connsiteX50" fmla="*/ 281393 w 598650"/>
                <a:gd name="connsiteY50" fmla="*/ 166352 h 580488"/>
                <a:gd name="connsiteX51" fmla="*/ 94832 w 598650"/>
                <a:gd name="connsiteY51" fmla="*/ 61612 h 580488"/>
                <a:gd name="connsiteX52" fmla="*/ 168054 w 598650"/>
                <a:gd name="connsiteY52" fmla="*/ 134719 h 580488"/>
                <a:gd name="connsiteX53" fmla="*/ 94832 w 598650"/>
                <a:gd name="connsiteY53" fmla="*/ 207826 h 580488"/>
                <a:gd name="connsiteX54" fmla="*/ 21610 w 598650"/>
                <a:gd name="connsiteY54" fmla="*/ 134719 h 580488"/>
                <a:gd name="connsiteX55" fmla="*/ 94832 w 598650"/>
                <a:gd name="connsiteY55" fmla="*/ 61612 h 580488"/>
                <a:gd name="connsiteX56" fmla="*/ 56095 w 598650"/>
                <a:gd name="connsiteY56" fmla="*/ 0 h 580488"/>
                <a:gd name="connsiteX57" fmla="*/ 598650 w 598650"/>
                <a:gd name="connsiteY57" fmla="*/ 0 h 580488"/>
                <a:gd name="connsiteX58" fmla="*/ 598650 w 598650"/>
                <a:gd name="connsiteY58" fmla="*/ 364156 h 580488"/>
                <a:gd name="connsiteX59" fmla="*/ 180969 w 598650"/>
                <a:gd name="connsiteY59" fmla="*/ 364156 h 580488"/>
                <a:gd name="connsiteX60" fmla="*/ 182404 w 598650"/>
                <a:gd name="connsiteY60" fmla="*/ 339784 h 580488"/>
                <a:gd name="connsiteX61" fmla="*/ 574249 w 598650"/>
                <a:gd name="connsiteY61" fmla="*/ 339784 h 580488"/>
                <a:gd name="connsiteX62" fmla="*/ 574249 w 598650"/>
                <a:gd name="connsiteY62" fmla="*/ 24372 h 580488"/>
                <a:gd name="connsiteX63" fmla="*/ 80496 w 598650"/>
                <a:gd name="connsiteY63" fmla="*/ 24372 h 580488"/>
                <a:gd name="connsiteX64" fmla="*/ 80496 w 598650"/>
                <a:gd name="connsiteY64" fmla="*/ 48745 h 580488"/>
                <a:gd name="connsiteX65" fmla="*/ 56095 w 598650"/>
                <a:gd name="connsiteY65" fmla="*/ 57347 h 58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98650" h="580488">
                  <a:moveTo>
                    <a:pt x="453585" y="282542"/>
                  </a:moveTo>
                  <a:lnTo>
                    <a:pt x="549682" y="282542"/>
                  </a:lnTo>
                  <a:lnTo>
                    <a:pt x="549682" y="318406"/>
                  </a:lnTo>
                  <a:lnTo>
                    <a:pt x="453585" y="318406"/>
                  </a:lnTo>
                  <a:close/>
                  <a:moveTo>
                    <a:pt x="416347" y="88970"/>
                  </a:moveTo>
                  <a:lnTo>
                    <a:pt x="422090" y="99001"/>
                  </a:lnTo>
                  <a:lnTo>
                    <a:pt x="287283" y="176299"/>
                  </a:lnTo>
                  <a:lnTo>
                    <a:pt x="284265" y="170651"/>
                  </a:lnTo>
                  <a:lnTo>
                    <a:pt x="287136" y="176383"/>
                  </a:lnTo>
                  <a:lnTo>
                    <a:pt x="287283" y="176299"/>
                  </a:lnTo>
                  <a:lnTo>
                    <a:pt x="295750" y="192146"/>
                  </a:lnTo>
                  <a:lnTo>
                    <a:pt x="169410" y="256631"/>
                  </a:lnTo>
                  <a:lnTo>
                    <a:pt x="162232" y="388467"/>
                  </a:lnTo>
                  <a:lnTo>
                    <a:pt x="157925" y="388467"/>
                  </a:lnTo>
                  <a:lnTo>
                    <a:pt x="157925" y="405663"/>
                  </a:lnTo>
                  <a:lnTo>
                    <a:pt x="157925" y="417127"/>
                  </a:lnTo>
                  <a:lnTo>
                    <a:pt x="157925" y="547529"/>
                  </a:lnTo>
                  <a:lnTo>
                    <a:pt x="162232" y="547529"/>
                  </a:lnTo>
                  <a:lnTo>
                    <a:pt x="192381" y="554694"/>
                  </a:lnTo>
                  <a:lnTo>
                    <a:pt x="192381" y="580488"/>
                  </a:lnTo>
                  <a:lnTo>
                    <a:pt x="166539" y="580488"/>
                  </a:lnTo>
                  <a:lnTo>
                    <a:pt x="137825" y="576189"/>
                  </a:lnTo>
                  <a:lnTo>
                    <a:pt x="137825" y="580488"/>
                  </a:lnTo>
                  <a:lnTo>
                    <a:pt x="104805" y="580488"/>
                  </a:lnTo>
                  <a:lnTo>
                    <a:pt x="104805" y="550395"/>
                  </a:lnTo>
                  <a:lnTo>
                    <a:pt x="104805" y="547529"/>
                  </a:lnTo>
                  <a:lnTo>
                    <a:pt x="104805" y="417127"/>
                  </a:lnTo>
                  <a:lnTo>
                    <a:pt x="86141" y="417127"/>
                  </a:lnTo>
                  <a:lnTo>
                    <a:pt x="86141" y="547529"/>
                  </a:lnTo>
                  <a:lnTo>
                    <a:pt x="86141" y="550395"/>
                  </a:lnTo>
                  <a:lnTo>
                    <a:pt x="86141" y="580488"/>
                  </a:lnTo>
                  <a:lnTo>
                    <a:pt x="54556" y="580488"/>
                  </a:lnTo>
                  <a:lnTo>
                    <a:pt x="54556" y="576189"/>
                  </a:lnTo>
                  <a:lnTo>
                    <a:pt x="24407" y="580488"/>
                  </a:lnTo>
                  <a:lnTo>
                    <a:pt x="0" y="580488"/>
                  </a:lnTo>
                  <a:lnTo>
                    <a:pt x="0" y="554694"/>
                  </a:lnTo>
                  <a:lnTo>
                    <a:pt x="28714" y="547529"/>
                  </a:lnTo>
                  <a:lnTo>
                    <a:pt x="34456" y="547529"/>
                  </a:lnTo>
                  <a:lnTo>
                    <a:pt x="34456" y="417127"/>
                  </a:lnTo>
                  <a:lnTo>
                    <a:pt x="34456" y="405663"/>
                  </a:lnTo>
                  <a:lnTo>
                    <a:pt x="34456" y="388467"/>
                  </a:lnTo>
                  <a:lnTo>
                    <a:pt x="30149" y="388467"/>
                  </a:lnTo>
                  <a:lnTo>
                    <a:pt x="28714" y="361240"/>
                  </a:lnTo>
                  <a:lnTo>
                    <a:pt x="4307" y="361240"/>
                  </a:lnTo>
                  <a:lnTo>
                    <a:pt x="7178" y="230837"/>
                  </a:lnTo>
                  <a:lnTo>
                    <a:pt x="67477" y="219373"/>
                  </a:lnTo>
                  <a:lnTo>
                    <a:pt x="94755" y="250899"/>
                  </a:lnTo>
                  <a:lnTo>
                    <a:pt x="122033" y="219373"/>
                  </a:lnTo>
                  <a:lnTo>
                    <a:pt x="163668" y="219373"/>
                  </a:lnTo>
                  <a:lnTo>
                    <a:pt x="278522" y="159187"/>
                  </a:lnTo>
                  <a:lnTo>
                    <a:pt x="281393" y="166352"/>
                  </a:lnTo>
                  <a:close/>
                  <a:moveTo>
                    <a:pt x="94832" y="61612"/>
                  </a:moveTo>
                  <a:cubicBezTo>
                    <a:pt x="135271" y="61612"/>
                    <a:pt x="168054" y="94343"/>
                    <a:pt x="168054" y="134719"/>
                  </a:cubicBezTo>
                  <a:cubicBezTo>
                    <a:pt x="168054" y="175095"/>
                    <a:pt x="135271" y="207826"/>
                    <a:pt x="94832" y="207826"/>
                  </a:cubicBezTo>
                  <a:cubicBezTo>
                    <a:pt x="54393" y="207826"/>
                    <a:pt x="21610" y="175095"/>
                    <a:pt x="21610" y="134719"/>
                  </a:cubicBezTo>
                  <a:cubicBezTo>
                    <a:pt x="21610" y="94343"/>
                    <a:pt x="54393" y="61612"/>
                    <a:pt x="94832" y="61612"/>
                  </a:cubicBezTo>
                  <a:close/>
                  <a:moveTo>
                    <a:pt x="56095" y="0"/>
                  </a:moveTo>
                  <a:lnTo>
                    <a:pt x="598650" y="0"/>
                  </a:lnTo>
                  <a:lnTo>
                    <a:pt x="598650" y="364156"/>
                  </a:lnTo>
                  <a:lnTo>
                    <a:pt x="180969" y="364156"/>
                  </a:lnTo>
                  <a:lnTo>
                    <a:pt x="182404" y="339784"/>
                  </a:lnTo>
                  <a:lnTo>
                    <a:pt x="574249" y="339784"/>
                  </a:lnTo>
                  <a:lnTo>
                    <a:pt x="574249" y="24372"/>
                  </a:lnTo>
                  <a:lnTo>
                    <a:pt x="80496" y="24372"/>
                  </a:lnTo>
                  <a:lnTo>
                    <a:pt x="80496" y="48745"/>
                  </a:lnTo>
                  <a:lnTo>
                    <a:pt x="56095" y="57347"/>
                  </a:lnTo>
                  <a:close/>
                </a:path>
              </a:pathLst>
            </a:custGeom>
            <a:solidFill>
              <a:srgbClr val="399CB5"/>
            </a:solidFill>
            <a:ln>
              <a:noFill/>
            </a:ln>
          </p:spPr>
          <p:txBody>
            <a:bodyPr/>
            <a:lstStyle/>
            <a:p>
              <a:endParaRPr lang="zh-CN" altLang="en-US">
                <a:cs typeface="+mn-ea"/>
                <a:sym typeface="+mn-lt"/>
              </a:endParaRPr>
            </a:p>
          </p:txBody>
        </p:sp>
      </p:grpSp>
      <p:grpSp>
        <p:nvGrpSpPr>
          <p:cNvPr id="31" name="Group 19"/>
          <p:cNvGrpSpPr/>
          <p:nvPr/>
        </p:nvGrpSpPr>
        <p:grpSpPr>
          <a:xfrm>
            <a:off x="6572082" y="5061833"/>
            <a:ext cx="3986977" cy="923330"/>
            <a:chOff x="1021532" y="4798460"/>
            <a:chExt cx="3986977" cy="923330"/>
          </a:xfrm>
        </p:grpSpPr>
        <p:sp>
          <p:nvSpPr>
            <p:cNvPr id="32" name="文本框 20"/>
            <p:cNvSpPr txBox="1"/>
            <p:nvPr/>
          </p:nvSpPr>
          <p:spPr>
            <a:xfrm>
              <a:off x="2046491" y="4798460"/>
              <a:ext cx="2962018" cy="9233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dirty="0">
                  <a:solidFill>
                    <a:schemeClr val="tx1">
                      <a:lumMod val="85000"/>
                      <a:lumOff val="15000"/>
                    </a:schemeClr>
                  </a:solidFill>
                  <a:cs typeface="+mn-ea"/>
                  <a:sym typeface="+mn-lt"/>
                </a:rPr>
                <a:t>请在此输入您的文字内容或者粘贴复制的文本到此处，请在此输入您的文字内容或者粘贴复制的文本到此处</a:t>
              </a:r>
              <a:endParaRPr lang="zh-CN" altLang="en-US" sz="1200" dirty="0">
                <a:solidFill>
                  <a:schemeClr val="tx1">
                    <a:lumMod val="85000"/>
                    <a:lumOff val="15000"/>
                  </a:schemeClr>
                </a:solidFill>
                <a:cs typeface="+mn-ea"/>
                <a:sym typeface="+mn-lt"/>
              </a:endParaRPr>
            </a:p>
          </p:txBody>
        </p:sp>
        <p:sp>
          <p:nvSpPr>
            <p:cNvPr id="33" name="group_22974"/>
            <p:cNvSpPr>
              <a:spLocks noChangeAspect="1"/>
            </p:cNvSpPr>
            <p:nvPr/>
          </p:nvSpPr>
          <p:spPr bwMode="auto">
            <a:xfrm>
              <a:off x="1021532" y="4914174"/>
              <a:ext cx="692874" cy="691900"/>
            </a:xfrm>
            <a:custGeom>
              <a:avLst/>
              <a:gdLst>
                <a:gd name="connsiteX0" fmla="*/ 303788 w 607576"/>
                <a:gd name="connsiteY0" fmla="*/ 500521 h 606722"/>
                <a:gd name="connsiteX1" fmla="*/ 318960 w 607576"/>
                <a:gd name="connsiteY1" fmla="*/ 515693 h 606722"/>
                <a:gd name="connsiteX2" fmla="*/ 303788 w 607576"/>
                <a:gd name="connsiteY2" fmla="*/ 530865 h 606722"/>
                <a:gd name="connsiteX3" fmla="*/ 288616 w 607576"/>
                <a:gd name="connsiteY3" fmla="*/ 515693 h 606722"/>
                <a:gd name="connsiteX4" fmla="*/ 303788 w 607576"/>
                <a:gd name="connsiteY4" fmla="*/ 500521 h 606722"/>
                <a:gd name="connsiteX5" fmla="*/ 454163 w 607576"/>
                <a:gd name="connsiteY5" fmla="*/ 438353 h 606722"/>
                <a:gd name="connsiteX6" fmla="*/ 469335 w 607576"/>
                <a:gd name="connsiteY6" fmla="*/ 453490 h 606722"/>
                <a:gd name="connsiteX7" fmla="*/ 454163 w 607576"/>
                <a:gd name="connsiteY7" fmla="*/ 468627 h 606722"/>
                <a:gd name="connsiteX8" fmla="*/ 438991 w 607576"/>
                <a:gd name="connsiteY8" fmla="*/ 453490 h 606722"/>
                <a:gd name="connsiteX9" fmla="*/ 454163 w 607576"/>
                <a:gd name="connsiteY9" fmla="*/ 438353 h 606722"/>
                <a:gd name="connsiteX10" fmla="*/ 153413 w 607576"/>
                <a:gd name="connsiteY10" fmla="*/ 438353 h 606722"/>
                <a:gd name="connsiteX11" fmla="*/ 168585 w 607576"/>
                <a:gd name="connsiteY11" fmla="*/ 453490 h 606722"/>
                <a:gd name="connsiteX12" fmla="*/ 153413 w 607576"/>
                <a:gd name="connsiteY12" fmla="*/ 468627 h 606722"/>
                <a:gd name="connsiteX13" fmla="*/ 138241 w 607576"/>
                <a:gd name="connsiteY13" fmla="*/ 453490 h 606722"/>
                <a:gd name="connsiteX14" fmla="*/ 153413 w 607576"/>
                <a:gd name="connsiteY14" fmla="*/ 438353 h 606722"/>
                <a:gd name="connsiteX15" fmla="*/ 516473 w 607576"/>
                <a:gd name="connsiteY15" fmla="*/ 288189 h 606722"/>
                <a:gd name="connsiteX16" fmla="*/ 531645 w 607576"/>
                <a:gd name="connsiteY16" fmla="*/ 303361 h 606722"/>
                <a:gd name="connsiteX17" fmla="*/ 516473 w 607576"/>
                <a:gd name="connsiteY17" fmla="*/ 318533 h 606722"/>
                <a:gd name="connsiteX18" fmla="*/ 501301 w 607576"/>
                <a:gd name="connsiteY18" fmla="*/ 303361 h 606722"/>
                <a:gd name="connsiteX19" fmla="*/ 516473 w 607576"/>
                <a:gd name="connsiteY19" fmla="*/ 288189 h 606722"/>
                <a:gd name="connsiteX20" fmla="*/ 91139 w 607576"/>
                <a:gd name="connsiteY20" fmla="*/ 288189 h 606722"/>
                <a:gd name="connsiteX21" fmla="*/ 106346 w 607576"/>
                <a:gd name="connsiteY21" fmla="*/ 303361 h 606722"/>
                <a:gd name="connsiteX22" fmla="*/ 91139 w 607576"/>
                <a:gd name="connsiteY22" fmla="*/ 318533 h 606722"/>
                <a:gd name="connsiteX23" fmla="*/ 75932 w 607576"/>
                <a:gd name="connsiteY23" fmla="*/ 303361 h 606722"/>
                <a:gd name="connsiteX24" fmla="*/ 91139 w 607576"/>
                <a:gd name="connsiteY24" fmla="*/ 288189 h 606722"/>
                <a:gd name="connsiteX25" fmla="*/ 395370 w 607576"/>
                <a:gd name="connsiteY25" fmla="*/ 243480 h 606722"/>
                <a:gd name="connsiteX26" fmla="*/ 395370 w 607576"/>
                <a:gd name="connsiteY26" fmla="*/ 297780 h 606722"/>
                <a:gd name="connsiteX27" fmla="*/ 402932 w 607576"/>
                <a:gd name="connsiteY27" fmla="*/ 297780 h 606722"/>
                <a:gd name="connsiteX28" fmla="*/ 420101 w 607576"/>
                <a:gd name="connsiteY28" fmla="*/ 295647 h 606722"/>
                <a:gd name="connsiteX29" fmla="*/ 433089 w 607576"/>
                <a:gd name="connsiteY29" fmla="*/ 289782 h 606722"/>
                <a:gd name="connsiteX30" fmla="*/ 441184 w 607576"/>
                <a:gd name="connsiteY30" fmla="*/ 280806 h 606722"/>
                <a:gd name="connsiteX31" fmla="*/ 443942 w 607576"/>
                <a:gd name="connsiteY31" fmla="*/ 268719 h 606722"/>
                <a:gd name="connsiteX32" fmla="*/ 441362 w 607576"/>
                <a:gd name="connsiteY32" fmla="*/ 257255 h 606722"/>
                <a:gd name="connsiteX33" fmla="*/ 433978 w 607576"/>
                <a:gd name="connsiteY33" fmla="*/ 249523 h 606722"/>
                <a:gd name="connsiteX34" fmla="*/ 422325 w 607576"/>
                <a:gd name="connsiteY34" fmla="*/ 244991 h 606722"/>
                <a:gd name="connsiteX35" fmla="*/ 407202 w 607576"/>
                <a:gd name="connsiteY35" fmla="*/ 243480 h 606722"/>
                <a:gd name="connsiteX36" fmla="*/ 363345 w 607576"/>
                <a:gd name="connsiteY36" fmla="*/ 215930 h 606722"/>
                <a:gd name="connsiteX37" fmla="*/ 407913 w 607576"/>
                <a:gd name="connsiteY37" fmla="*/ 215930 h 606722"/>
                <a:gd name="connsiteX38" fmla="*/ 434067 w 607576"/>
                <a:gd name="connsiteY38" fmla="*/ 219129 h 606722"/>
                <a:gd name="connsiteX39" fmla="*/ 455773 w 607576"/>
                <a:gd name="connsiteY39" fmla="*/ 228816 h 606722"/>
                <a:gd name="connsiteX40" fmla="*/ 470541 w 607576"/>
                <a:gd name="connsiteY40" fmla="*/ 245613 h 606722"/>
                <a:gd name="connsiteX41" fmla="*/ 475967 w 607576"/>
                <a:gd name="connsiteY41" fmla="*/ 268986 h 606722"/>
                <a:gd name="connsiteX42" fmla="*/ 470185 w 607576"/>
                <a:gd name="connsiteY42" fmla="*/ 292714 h 606722"/>
                <a:gd name="connsiteX43" fmla="*/ 454261 w 607576"/>
                <a:gd name="connsiteY43" fmla="*/ 310489 h 606722"/>
                <a:gd name="connsiteX44" fmla="*/ 430865 w 607576"/>
                <a:gd name="connsiteY44" fmla="*/ 321509 h 606722"/>
                <a:gd name="connsiteX45" fmla="*/ 402220 w 607576"/>
                <a:gd name="connsiteY45" fmla="*/ 325241 h 606722"/>
                <a:gd name="connsiteX46" fmla="*/ 395370 w 607576"/>
                <a:gd name="connsiteY46" fmla="*/ 325241 h 606722"/>
                <a:gd name="connsiteX47" fmla="*/ 395370 w 607576"/>
                <a:gd name="connsiteY47" fmla="*/ 390650 h 606722"/>
                <a:gd name="connsiteX48" fmla="*/ 363345 w 607576"/>
                <a:gd name="connsiteY48" fmla="*/ 390650 h 606722"/>
                <a:gd name="connsiteX49" fmla="*/ 299342 w 607576"/>
                <a:gd name="connsiteY49" fmla="*/ 215930 h 606722"/>
                <a:gd name="connsiteX50" fmla="*/ 331379 w 607576"/>
                <a:gd name="connsiteY50" fmla="*/ 215930 h 606722"/>
                <a:gd name="connsiteX51" fmla="*/ 331379 w 607576"/>
                <a:gd name="connsiteY51" fmla="*/ 390650 h 606722"/>
                <a:gd name="connsiteX52" fmla="*/ 299342 w 607576"/>
                <a:gd name="connsiteY52" fmla="*/ 390650 h 606722"/>
                <a:gd name="connsiteX53" fmla="*/ 130762 w 607576"/>
                <a:gd name="connsiteY53" fmla="*/ 215930 h 606722"/>
                <a:gd name="connsiteX54" fmla="*/ 163341 w 607576"/>
                <a:gd name="connsiteY54" fmla="*/ 215930 h 606722"/>
                <a:gd name="connsiteX55" fmla="*/ 208737 w 607576"/>
                <a:gd name="connsiteY55" fmla="*/ 345290 h 606722"/>
                <a:gd name="connsiteX56" fmla="*/ 254044 w 607576"/>
                <a:gd name="connsiteY56" fmla="*/ 215930 h 606722"/>
                <a:gd name="connsiteX57" fmla="*/ 286712 w 607576"/>
                <a:gd name="connsiteY57" fmla="*/ 215930 h 606722"/>
                <a:gd name="connsiteX58" fmla="*/ 284487 w 607576"/>
                <a:gd name="connsiteY58" fmla="*/ 222065 h 606722"/>
                <a:gd name="connsiteX59" fmla="*/ 223869 w 607576"/>
                <a:gd name="connsiteY59" fmla="*/ 390721 h 606722"/>
                <a:gd name="connsiteX60" fmla="*/ 193516 w 607576"/>
                <a:gd name="connsiteY60" fmla="*/ 390721 h 606722"/>
                <a:gd name="connsiteX61" fmla="*/ 192448 w 607576"/>
                <a:gd name="connsiteY61" fmla="*/ 387698 h 606722"/>
                <a:gd name="connsiteX62" fmla="*/ 454163 w 607576"/>
                <a:gd name="connsiteY62" fmla="*/ 138026 h 606722"/>
                <a:gd name="connsiteX63" fmla="*/ 469335 w 607576"/>
                <a:gd name="connsiteY63" fmla="*/ 153163 h 606722"/>
                <a:gd name="connsiteX64" fmla="*/ 454163 w 607576"/>
                <a:gd name="connsiteY64" fmla="*/ 168300 h 606722"/>
                <a:gd name="connsiteX65" fmla="*/ 438991 w 607576"/>
                <a:gd name="connsiteY65" fmla="*/ 153163 h 606722"/>
                <a:gd name="connsiteX66" fmla="*/ 454163 w 607576"/>
                <a:gd name="connsiteY66" fmla="*/ 138026 h 606722"/>
                <a:gd name="connsiteX67" fmla="*/ 153413 w 607576"/>
                <a:gd name="connsiteY67" fmla="*/ 138026 h 606722"/>
                <a:gd name="connsiteX68" fmla="*/ 168585 w 607576"/>
                <a:gd name="connsiteY68" fmla="*/ 153163 h 606722"/>
                <a:gd name="connsiteX69" fmla="*/ 153413 w 607576"/>
                <a:gd name="connsiteY69" fmla="*/ 168300 h 606722"/>
                <a:gd name="connsiteX70" fmla="*/ 138241 w 607576"/>
                <a:gd name="connsiteY70" fmla="*/ 153163 h 606722"/>
                <a:gd name="connsiteX71" fmla="*/ 153413 w 607576"/>
                <a:gd name="connsiteY71" fmla="*/ 138026 h 606722"/>
                <a:gd name="connsiteX72" fmla="*/ 303788 w 607576"/>
                <a:gd name="connsiteY72" fmla="*/ 75787 h 606722"/>
                <a:gd name="connsiteX73" fmla="*/ 318960 w 607576"/>
                <a:gd name="connsiteY73" fmla="*/ 90994 h 606722"/>
                <a:gd name="connsiteX74" fmla="*/ 303788 w 607576"/>
                <a:gd name="connsiteY74" fmla="*/ 106201 h 606722"/>
                <a:gd name="connsiteX75" fmla="*/ 288616 w 607576"/>
                <a:gd name="connsiteY75" fmla="*/ 90994 h 606722"/>
                <a:gd name="connsiteX76" fmla="*/ 303788 w 607576"/>
                <a:gd name="connsiteY76" fmla="*/ 75787 h 606722"/>
                <a:gd name="connsiteX77" fmla="*/ 303744 w 607576"/>
                <a:gd name="connsiteY77" fmla="*/ 30305 h 606722"/>
                <a:gd name="connsiteX78" fmla="*/ 223730 w 607576"/>
                <a:gd name="connsiteY78" fmla="*/ 110289 h 606722"/>
                <a:gd name="connsiteX79" fmla="*/ 110430 w 607576"/>
                <a:gd name="connsiteY79" fmla="*/ 110289 h 606722"/>
                <a:gd name="connsiteX80" fmla="*/ 110430 w 607576"/>
                <a:gd name="connsiteY80" fmla="*/ 223422 h 606722"/>
                <a:gd name="connsiteX81" fmla="*/ 30327 w 607576"/>
                <a:gd name="connsiteY81" fmla="*/ 303317 h 606722"/>
                <a:gd name="connsiteX82" fmla="*/ 110430 w 607576"/>
                <a:gd name="connsiteY82" fmla="*/ 383300 h 606722"/>
                <a:gd name="connsiteX83" fmla="*/ 110430 w 607576"/>
                <a:gd name="connsiteY83" fmla="*/ 496433 h 606722"/>
                <a:gd name="connsiteX84" fmla="*/ 223730 w 607576"/>
                <a:gd name="connsiteY84" fmla="*/ 496433 h 606722"/>
                <a:gd name="connsiteX85" fmla="*/ 303744 w 607576"/>
                <a:gd name="connsiteY85" fmla="*/ 576328 h 606722"/>
                <a:gd name="connsiteX86" fmla="*/ 383846 w 607576"/>
                <a:gd name="connsiteY86" fmla="*/ 496433 h 606722"/>
                <a:gd name="connsiteX87" fmla="*/ 497146 w 607576"/>
                <a:gd name="connsiteY87" fmla="*/ 496433 h 606722"/>
                <a:gd name="connsiteX88" fmla="*/ 497146 w 607576"/>
                <a:gd name="connsiteY88" fmla="*/ 383300 h 606722"/>
                <a:gd name="connsiteX89" fmla="*/ 577160 w 607576"/>
                <a:gd name="connsiteY89" fmla="*/ 303317 h 606722"/>
                <a:gd name="connsiteX90" fmla="*/ 497146 w 607576"/>
                <a:gd name="connsiteY90" fmla="*/ 223422 h 606722"/>
                <a:gd name="connsiteX91" fmla="*/ 497146 w 607576"/>
                <a:gd name="connsiteY91" fmla="*/ 110289 h 606722"/>
                <a:gd name="connsiteX92" fmla="*/ 383846 w 607576"/>
                <a:gd name="connsiteY92" fmla="*/ 110289 h 606722"/>
                <a:gd name="connsiteX93" fmla="*/ 303744 w 607576"/>
                <a:gd name="connsiteY93" fmla="*/ 0 h 606722"/>
                <a:gd name="connsiteX94" fmla="*/ 325282 w 607576"/>
                <a:gd name="connsiteY94" fmla="*/ 8887 h 606722"/>
                <a:gd name="connsiteX95" fmla="*/ 396484 w 607576"/>
                <a:gd name="connsiteY95" fmla="*/ 79984 h 606722"/>
                <a:gd name="connsiteX96" fmla="*/ 497146 w 607576"/>
                <a:gd name="connsiteY96" fmla="*/ 79984 h 606722"/>
                <a:gd name="connsiteX97" fmla="*/ 527496 w 607576"/>
                <a:gd name="connsiteY97" fmla="*/ 110289 h 606722"/>
                <a:gd name="connsiteX98" fmla="*/ 527496 w 607576"/>
                <a:gd name="connsiteY98" fmla="*/ 210802 h 606722"/>
                <a:gd name="connsiteX99" fmla="*/ 598699 w 607576"/>
                <a:gd name="connsiteY99" fmla="*/ 281899 h 606722"/>
                <a:gd name="connsiteX100" fmla="*/ 598699 w 607576"/>
                <a:gd name="connsiteY100" fmla="*/ 324823 h 606722"/>
                <a:gd name="connsiteX101" fmla="*/ 527496 w 607576"/>
                <a:gd name="connsiteY101" fmla="*/ 395920 h 606722"/>
                <a:gd name="connsiteX102" fmla="*/ 527496 w 607576"/>
                <a:gd name="connsiteY102" fmla="*/ 496433 h 606722"/>
                <a:gd name="connsiteX103" fmla="*/ 497146 w 607576"/>
                <a:gd name="connsiteY103" fmla="*/ 526738 h 606722"/>
                <a:gd name="connsiteX104" fmla="*/ 396395 w 607576"/>
                <a:gd name="connsiteY104" fmla="*/ 526738 h 606722"/>
                <a:gd name="connsiteX105" fmla="*/ 325282 w 607576"/>
                <a:gd name="connsiteY105" fmla="*/ 597835 h 606722"/>
                <a:gd name="connsiteX106" fmla="*/ 303744 w 607576"/>
                <a:gd name="connsiteY106" fmla="*/ 606722 h 606722"/>
                <a:gd name="connsiteX107" fmla="*/ 282294 w 607576"/>
                <a:gd name="connsiteY107" fmla="*/ 597835 h 606722"/>
                <a:gd name="connsiteX108" fmla="*/ 211092 w 607576"/>
                <a:gd name="connsiteY108" fmla="*/ 526738 h 606722"/>
                <a:gd name="connsiteX109" fmla="*/ 110430 w 607576"/>
                <a:gd name="connsiteY109" fmla="*/ 526738 h 606722"/>
                <a:gd name="connsiteX110" fmla="*/ 80080 w 607576"/>
                <a:gd name="connsiteY110" fmla="*/ 496344 h 606722"/>
                <a:gd name="connsiteX111" fmla="*/ 80080 w 607576"/>
                <a:gd name="connsiteY111" fmla="*/ 395831 h 606722"/>
                <a:gd name="connsiteX112" fmla="*/ 8877 w 607576"/>
                <a:gd name="connsiteY112" fmla="*/ 324823 h 606722"/>
                <a:gd name="connsiteX113" fmla="*/ 8877 w 607576"/>
                <a:gd name="connsiteY113" fmla="*/ 281899 h 606722"/>
                <a:gd name="connsiteX114" fmla="*/ 80080 w 607576"/>
                <a:gd name="connsiteY114" fmla="*/ 210802 h 606722"/>
                <a:gd name="connsiteX115" fmla="*/ 80080 w 607576"/>
                <a:gd name="connsiteY115" fmla="*/ 110289 h 606722"/>
                <a:gd name="connsiteX116" fmla="*/ 110430 w 607576"/>
                <a:gd name="connsiteY116" fmla="*/ 79984 h 606722"/>
                <a:gd name="connsiteX117" fmla="*/ 211092 w 607576"/>
                <a:gd name="connsiteY117" fmla="*/ 79984 h 606722"/>
                <a:gd name="connsiteX118" fmla="*/ 282294 w 607576"/>
                <a:gd name="connsiteY118" fmla="*/ 8887 h 606722"/>
                <a:gd name="connsiteX119" fmla="*/ 303744 w 607576"/>
                <a:gd name="connsiteY119"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607576" h="606722">
                  <a:moveTo>
                    <a:pt x="303788" y="500521"/>
                  </a:moveTo>
                  <a:cubicBezTo>
                    <a:pt x="312167" y="500521"/>
                    <a:pt x="318960" y="507314"/>
                    <a:pt x="318960" y="515693"/>
                  </a:cubicBezTo>
                  <a:cubicBezTo>
                    <a:pt x="318960" y="524072"/>
                    <a:pt x="312167" y="530865"/>
                    <a:pt x="303788" y="530865"/>
                  </a:cubicBezTo>
                  <a:cubicBezTo>
                    <a:pt x="295409" y="530865"/>
                    <a:pt x="288616" y="524072"/>
                    <a:pt x="288616" y="515693"/>
                  </a:cubicBezTo>
                  <a:cubicBezTo>
                    <a:pt x="288616" y="507314"/>
                    <a:pt x="295409" y="500521"/>
                    <a:pt x="303788" y="500521"/>
                  </a:cubicBezTo>
                  <a:close/>
                  <a:moveTo>
                    <a:pt x="454163" y="438353"/>
                  </a:moveTo>
                  <a:cubicBezTo>
                    <a:pt x="462542" y="438353"/>
                    <a:pt x="469335" y="445130"/>
                    <a:pt x="469335" y="453490"/>
                  </a:cubicBezTo>
                  <a:cubicBezTo>
                    <a:pt x="469335" y="461850"/>
                    <a:pt x="462542" y="468627"/>
                    <a:pt x="454163" y="468627"/>
                  </a:cubicBezTo>
                  <a:cubicBezTo>
                    <a:pt x="445784" y="468627"/>
                    <a:pt x="438991" y="461850"/>
                    <a:pt x="438991" y="453490"/>
                  </a:cubicBezTo>
                  <a:cubicBezTo>
                    <a:pt x="438991" y="445130"/>
                    <a:pt x="445784" y="438353"/>
                    <a:pt x="454163" y="438353"/>
                  </a:cubicBezTo>
                  <a:close/>
                  <a:moveTo>
                    <a:pt x="153413" y="438353"/>
                  </a:moveTo>
                  <a:cubicBezTo>
                    <a:pt x="161792" y="438353"/>
                    <a:pt x="168585" y="445130"/>
                    <a:pt x="168585" y="453490"/>
                  </a:cubicBezTo>
                  <a:cubicBezTo>
                    <a:pt x="168585" y="461850"/>
                    <a:pt x="161792" y="468627"/>
                    <a:pt x="153413" y="468627"/>
                  </a:cubicBezTo>
                  <a:cubicBezTo>
                    <a:pt x="145034" y="468627"/>
                    <a:pt x="138241" y="461850"/>
                    <a:pt x="138241" y="453490"/>
                  </a:cubicBezTo>
                  <a:cubicBezTo>
                    <a:pt x="138241" y="445130"/>
                    <a:pt x="145034" y="438353"/>
                    <a:pt x="153413" y="438353"/>
                  </a:cubicBezTo>
                  <a:close/>
                  <a:moveTo>
                    <a:pt x="516473" y="288189"/>
                  </a:moveTo>
                  <a:cubicBezTo>
                    <a:pt x="524852" y="288189"/>
                    <a:pt x="531645" y="294982"/>
                    <a:pt x="531645" y="303361"/>
                  </a:cubicBezTo>
                  <a:cubicBezTo>
                    <a:pt x="531645" y="311740"/>
                    <a:pt x="524852" y="318533"/>
                    <a:pt x="516473" y="318533"/>
                  </a:cubicBezTo>
                  <a:cubicBezTo>
                    <a:pt x="508094" y="318533"/>
                    <a:pt x="501301" y="311740"/>
                    <a:pt x="501301" y="303361"/>
                  </a:cubicBezTo>
                  <a:cubicBezTo>
                    <a:pt x="501301" y="294982"/>
                    <a:pt x="508094" y="288189"/>
                    <a:pt x="516473" y="288189"/>
                  </a:cubicBezTo>
                  <a:close/>
                  <a:moveTo>
                    <a:pt x="91139" y="288189"/>
                  </a:moveTo>
                  <a:cubicBezTo>
                    <a:pt x="99538" y="288189"/>
                    <a:pt x="106346" y="294982"/>
                    <a:pt x="106346" y="303361"/>
                  </a:cubicBezTo>
                  <a:cubicBezTo>
                    <a:pt x="106346" y="311740"/>
                    <a:pt x="99538" y="318533"/>
                    <a:pt x="91139" y="318533"/>
                  </a:cubicBezTo>
                  <a:cubicBezTo>
                    <a:pt x="82740" y="318533"/>
                    <a:pt x="75932" y="311740"/>
                    <a:pt x="75932" y="303361"/>
                  </a:cubicBezTo>
                  <a:cubicBezTo>
                    <a:pt x="75932" y="294982"/>
                    <a:pt x="82740" y="288189"/>
                    <a:pt x="91139" y="288189"/>
                  </a:cubicBezTo>
                  <a:close/>
                  <a:moveTo>
                    <a:pt x="395370" y="243480"/>
                  </a:moveTo>
                  <a:lnTo>
                    <a:pt x="395370" y="297780"/>
                  </a:lnTo>
                  <a:lnTo>
                    <a:pt x="402932" y="297780"/>
                  </a:lnTo>
                  <a:cubicBezTo>
                    <a:pt x="409159" y="297780"/>
                    <a:pt x="414941" y="297069"/>
                    <a:pt x="420101" y="295647"/>
                  </a:cubicBezTo>
                  <a:cubicBezTo>
                    <a:pt x="425082" y="294314"/>
                    <a:pt x="429441" y="292359"/>
                    <a:pt x="433089" y="289782"/>
                  </a:cubicBezTo>
                  <a:cubicBezTo>
                    <a:pt x="436558" y="287293"/>
                    <a:pt x="439316" y="284272"/>
                    <a:pt x="441184" y="280806"/>
                  </a:cubicBezTo>
                  <a:cubicBezTo>
                    <a:pt x="443052" y="277340"/>
                    <a:pt x="443942" y="273252"/>
                    <a:pt x="443942" y="268719"/>
                  </a:cubicBezTo>
                  <a:cubicBezTo>
                    <a:pt x="443942" y="264098"/>
                    <a:pt x="443052" y="260277"/>
                    <a:pt x="441362" y="257255"/>
                  </a:cubicBezTo>
                  <a:cubicBezTo>
                    <a:pt x="439583" y="254144"/>
                    <a:pt x="437092" y="251567"/>
                    <a:pt x="433978" y="249523"/>
                  </a:cubicBezTo>
                  <a:cubicBezTo>
                    <a:pt x="430687" y="247479"/>
                    <a:pt x="426773" y="245879"/>
                    <a:pt x="422325" y="244991"/>
                  </a:cubicBezTo>
                  <a:cubicBezTo>
                    <a:pt x="417521" y="243924"/>
                    <a:pt x="412450" y="243480"/>
                    <a:pt x="407202" y="243480"/>
                  </a:cubicBezTo>
                  <a:close/>
                  <a:moveTo>
                    <a:pt x="363345" y="215930"/>
                  </a:moveTo>
                  <a:lnTo>
                    <a:pt x="407913" y="215930"/>
                  </a:lnTo>
                  <a:cubicBezTo>
                    <a:pt x="417254" y="215930"/>
                    <a:pt x="426061" y="216996"/>
                    <a:pt x="434067" y="219129"/>
                  </a:cubicBezTo>
                  <a:cubicBezTo>
                    <a:pt x="442341" y="221262"/>
                    <a:pt x="449635" y="224550"/>
                    <a:pt x="455773" y="228816"/>
                  </a:cubicBezTo>
                  <a:cubicBezTo>
                    <a:pt x="462089" y="233349"/>
                    <a:pt x="467071" y="238948"/>
                    <a:pt x="470541" y="245613"/>
                  </a:cubicBezTo>
                  <a:cubicBezTo>
                    <a:pt x="474188" y="252278"/>
                    <a:pt x="475967" y="260188"/>
                    <a:pt x="475967" y="268986"/>
                  </a:cubicBezTo>
                  <a:cubicBezTo>
                    <a:pt x="475967" y="277695"/>
                    <a:pt x="474010" y="285605"/>
                    <a:pt x="470185" y="292714"/>
                  </a:cubicBezTo>
                  <a:cubicBezTo>
                    <a:pt x="466359" y="299646"/>
                    <a:pt x="461022" y="305690"/>
                    <a:pt x="454261" y="310489"/>
                  </a:cubicBezTo>
                  <a:cubicBezTo>
                    <a:pt x="447678" y="315288"/>
                    <a:pt x="439761" y="318931"/>
                    <a:pt x="430865" y="321509"/>
                  </a:cubicBezTo>
                  <a:cubicBezTo>
                    <a:pt x="422058" y="323997"/>
                    <a:pt x="412361" y="325241"/>
                    <a:pt x="402220" y="325241"/>
                  </a:cubicBezTo>
                  <a:lnTo>
                    <a:pt x="395370" y="325241"/>
                  </a:lnTo>
                  <a:lnTo>
                    <a:pt x="395370" y="390650"/>
                  </a:lnTo>
                  <a:lnTo>
                    <a:pt x="363345" y="390650"/>
                  </a:lnTo>
                  <a:close/>
                  <a:moveTo>
                    <a:pt x="299342" y="215930"/>
                  </a:moveTo>
                  <a:lnTo>
                    <a:pt x="331379" y="215930"/>
                  </a:lnTo>
                  <a:lnTo>
                    <a:pt x="331379" y="390650"/>
                  </a:lnTo>
                  <a:lnTo>
                    <a:pt x="299342" y="390650"/>
                  </a:lnTo>
                  <a:close/>
                  <a:moveTo>
                    <a:pt x="130762" y="215930"/>
                  </a:moveTo>
                  <a:lnTo>
                    <a:pt x="163341" y="215930"/>
                  </a:lnTo>
                  <a:lnTo>
                    <a:pt x="208737" y="345290"/>
                  </a:lnTo>
                  <a:lnTo>
                    <a:pt x="254044" y="215930"/>
                  </a:lnTo>
                  <a:lnTo>
                    <a:pt x="286712" y="215930"/>
                  </a:lnTo>
                  <a:lnTo>
                    <a:pt x="284487" y="222065"/>
                  </a:lnTo>
                  <a:lnTo>
                    <a:pt x="223869" y="390721"/>
                  </a:lnTo>
                  <a:lnTo>
                    <a:pt x="193516" y="390721"/>
                  </a:lnTo>
                  <a:lnTo>
                    <a:pt x="192448" y="387698"/>
                  </a:lnTo>
                  <a:close/>
                  <a:moveTo>
                    <a:pt x="454163" y="138026"/>
                  </a:moveTo>
                  <a:cubicBezTo>
                    <a:pt x="462542" y="138026"/>
                    <a:pt x="469335" y="144803"/>
                    <a:pt x="469335" y="153163"/>
                  </a:cubicBezTo>
                  <a:cubicBezTo>
                    <a:pt x="469335" y="161523"/>
                    <a:pt x="462542" y="168300"/>
                    <a:pt x="454163" y="168300"/>
                  </a:cubicBezTo>
                  <a:cubicBezTo>
                    <a:pt x="445784" y="168300"/>
                    <a:pt x="438991" y="161523"/>
                    <a:pt x="438991" y="153163"/>
                  </a:cubicBezTo>
                  <a:cubicBezTo>
                    <a:pt x="438991" y="144803"/>
                    <a:pt x="445784" y="138026"/>
                    <a:pt x="454163" y="138026"/>
                  </a:cubicBezTo>
                  <a:close/>
                  <a:moveTo>
                    <a:pt x="153413" y="138026"/>
                  </a:moveTo>
                  <a:cubicBezTo>
                    <a:pt x="161792" y="138026"/>
                    <a:pt x="168585" y="144803"/>
                    <a:pt x="168585" y="153163"/>
                  </a:cubicBezTo>
                  <a:cubicBezTo>
                    <a:pt x="168585" y="161523"/>
                    <a:pt x="161792" y="168300"/>
                    <a:pt x="153413" y="168300"/>
                  </a:cubicBezTo>
                  <a:cubicBezTo>
                    <a:pt x="145034" y="168300"/>
                    <a:pt x="138241" y="161523"/>
                    <a:pt x="138241" y="153163"/>
                  </a:cubicBezTo>
                  <a:cubicBezTo>
                    <a:pt x="138241" y="144803"/>
                    <a:pt x="145034" y="138026"/>
                    <a:pt x="153413" y="138026"/>
                  </a:cubicBezTo>
                  <a:close/>
                  <a:moveTo>
                    <a:pt x="303788" y="75787"/>
                  </a:moveTo>
                  <a:cubicBezTo>
                    <a:pt x="312167" y="75787"/>
                    <a:pt x="318960" y="82595"/>
                    <a:pt x="318960" y="90994"/>
                  </a:cubicBezTo>
                  <a:cubicBezTo>
                    <a:pt x="318960" y="99393"/>
                    <a:pt x="312167" y="106201"/>
                    <a:pt x="303788" y="106201"/>
                  </a:cubicBezTo>
                  <a:cubicBezTo>
                    <a:pt x="295409" y="106201"/>
                    <a:pt x="288616" y="99393"/>
                    <a:pt x="288616" y="90994"/>
                  </a:cubicBezTo>
                  <a:cubicBezTo>
                    <a:pt x="288616" y="82595"/>
                    <a:pt x="295409" y="75787"/>
                    <a:pt x="303788" y="75787"/>
                  </a:cubicBezTo>
                  <a:close/>
                  <a:moveTo>
                    <a:pt x="303744" y="30305"/>
                  </a:moveTo>
                  <a:lnTo>
                    <a:pt x="223730" y="110289"/>
                  </a:lnTo>
                  <a:lnTo>
                    <a:pt x="110430" y="110289"/>
                  </a:lnTo>
                  <a:lnTo>
                    <a:pt x="110430" y="223422"/>
                  </a:lnTo>
                  <a:lnTo>
                    <a:pt x="30327" y="303317"/>
                  </a:lnTo>
                  <a:lnTo>
                    <a:pt x="110430" y="383300"/>
                  </a:lnTo>
                  <a:lnTo>
                    <a:pt x="110430" y="496433"/>
                  </a:lnTo>
                  <a:lnTo>
                    <a:pt x="223730" y="496433"/>
                  </a:lnTo>
                  <a:lnTo>
                    <a:pt x="303744" y="576328"/>
                  </a:lnTo>
                  <a:lnTo>
                    <a:pt x="383846" y="496433"/>
                  </a:lnTo>
                  <a:lnTo>
                    <a:pt x="497146" y="496433"/>
                  </a:lnTo>
                  <a:lnTo>
                    <a:pt x="497146" y="383300"/>
                  </a:lnTo>
                  <a:lnTo>
                    <a:pt x="577160" y="303317"/>
                  </a:lnTo>
                  <a:lnTo>
                    <a:pt x="497146" y="223422"/>
                  </a:lnTo>
                  <a:lnTo>
                    <a:pt x="497146" y="110289"/>
                  </a:lnTo>
                  <a:lnTo>
                    <a:pt x="383846" y="110289"/>
                  </a:lnTo>
                  <a:close/>
                  <a:moveTo>
                    <a:pt x="303744" y="0"/>
                  </a:moveTo>
                  <a:cubicBezTo>
                    <a:pt x="311843" y="0"/>
                    <a:pt x="319586" y="3199"/>
                    <a:pt x="325282" y="8887"/>
                  </a:cubicBezTo>
                  <a:lnTo>
                    <a:pt x="396484" y="79984"/>
                  </a:lnTo>
                  <a:lnTo>
                    <a:pt x="497146" y="79984"/>
                  </a:lnTo>
                  <a:cubicBezTo>
                    <a:pt x="513879" y="79984"/>
                    <a:pt x="527496" y="93581"/>
                    <a:pt x="527496" y="110289"/>
                  </a:cubicBezTo>
                  <a:lnTo>
                    <a:pt x="527496" y="210802"/>
                  </a:lnTo>
                  <a:lnTo>
                    <a:pt x="598699" y="281899"/>
                  </a:lnTo>
                  <a:cubicBezTo>
                    <a:pt x="610536" y="293719"/>
                    <a:pt x="610536" y="312915"/>
                    <a:pt x="598699" y="324823"/>
                  </a:cubicBezTo>
                  <a:lnTo>
                    <a:pt x="527496" y="395920"/>
                  </a:lnTo>
                  <a:lnTo>
                    <a:pt x="527496" y="496433"/>
                  </a:lnTo>
                  <a:cubicBezTo>
                    <a:pt x="527496" y="513141"/>
                    <a:pt x="513879" y="526738"/>
                    <a:pt x="497146" y="526738"/>
                  </a:cubicBezTo>
                  <a:lnTo>
                    <a:pt x="396395" y="526738"/>
                  </a:lnTo>
                  <a:lnTo>
                    <a:pt x="325282" y="597835"/>
                  </a:lnTo>
                  <a:cubicBezTo>
                    <a:pt x="319586" y="603523"/>
                    <a:pt x="311843" y="606722"/>
                    <a:pt x="303744" y="606722"/>
                  </a:cubicBezTo>
                  <a:cubicBezTo>
                    <a:pt x="295733" y="606722"/>
                    <a:pt x="287990" y="603523"/>
                    <a:pt x="282294" y="597835"/>
                  </a:cubicBezTo>
                  <a:lnTo>
                    <a:pt x="211092" y="526738"/>
                  </a:lnTo>
                  <a:lnTo>
                    <a:pt x="110430" y="526738"/>
                  </a:lnTo>
                  <a:cubicBezTo>
                    <a:pt x="93697" y="526738"/>
                    <a:pt x="80080" y="513141"/>
                    <a:pt x="80080" y="496344"/>
                  </a:cubicBezTo>
                  <a:lnTo>
                    <a:pt x="80080" y="395831"/>
                  </a:lnTo>
                  <a:lnTo>
                    <a:pt x="8877" y="324823"/>
                  </a:lnTo>
                  <a:cubicBezTo>
                    <a:pt x="-2960" y="312915"/>
                    <a:pt x="-2960" y="293719"/>
                    <a:pt x="8877" y="281899"/>
                  </a:cubicBezTo>
                  <a:lnTo>
                    <a:pt x="80080" y="210802"/>
                  </a:lnTo>
                  <a:lnTo>
                    <a:pt x="80080" y="110289"/>
                  </a:lnTo>
                  <a:cubicBezTo>
                    <a:pt x="80080" y="93581"/>
                    <a:pt x="93697" y="79984"/>
                    <a:pt x="110430" y="79984"/>
                  </a:cubicBezTo>
                  <a:lnTo>
                    <a:pt x="211092" y="79984"/>
                  </a:lnTo>
                  <a:lnTo>
                    <a:pt x="282294" y="8887"/>
                  </a:lnTo>
                  <a:cubicBezTo>
                    <a:pt x="287990" y="3199"/>
                    <a:pt x="295733" y="0"/>
                    <a:pt x="303744" y="0"/>
                  </a:cubicBezTo>
                  <a:close/>
                </a:path>
              </a:pathLst>
            </a:custGeom>
            <a:solidFill>
              <a:srgbClr val="404040"/>
            </a:solidFill>
            <a:ln>
              <a:noFill/>
            </a:ln>
          </p:spPr>
          <p:txBody>
            <a:bodyPr/>
            <a:lstStyle/>
            <a:p>
              <a:endParaRPr lang="zh-CN" altLang="en-US">
                <a:cs typeface="+mn-ea"/>
                <a:sym typeface="+mn-lt"/>
              </a:endParaRPr>
            </a:p>
          </p:txBody>
        </p:sp>
      </p:gr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anim calcmode="lin" valueType="num">
                                      <p:cBhvr>
                                        <p:cTn id="18" dur="1000" fill="hold"/>
                                        <p:tgtEl>
                                          <p:spTgt spid="22"/>
                                        </p:tgtEl>
                                        <p:attrNameLst>
                                          <p:attrName>ppt_x</p:attrName>
                                        </p:attrNameLst>
                                      </p:cBhvr>
                                      <p:tavLst>
                                        <p:tav tm="0">
                                          <p:val>
                                            <p:strVal val="#ppt_x"/>
                                          </p:val>
                                        </p:tav>
                                        <p:tav tm="100000">
                                          <p:val>
                                            <p:strVal val="#ppt_x"/>
                                          </p:val>
                                        </p:tav>
                                      </p:tavLst>
                                    </p:anim>
                                    <p:anim calcmode="lin" valueType="num">
                                      <p:cBhvr>
                                        <p:cTn id="19" dur="1000" fill="hold"/>
                                        <p:tgtEl>
                                          <p:spTgt spid="22"/>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left)">
                                      <p:cBhvr>
                                        <p:cTn id="23" dur="500"/>
                                        <p:tgtEl>
                                          <p:spTgt spid="26"/>
                                        </p:tgtEl>
                                      </p:cBhvr>
                                    </p:animEffect>
                                  </p:childTnLst>
                                </p:cTn>
                              </p:par>
                            </p:childTnLst>
                          </p:cTn>
                        </p:par>
                        <p:par>
                          <p:cTn id="24" fill="hold">
                            <p:stCondLst>
                              <p:cond delay="3000"/>
                            </p:stCondLst>
                            <p:childTnLst>
                              <p:par>
                                <p:cTn id="25" presetID="22" presetClass="entr" presetSubtype="8" fill="hold"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ldLvl="0" animBg="1"/>
      <p:bldP spid="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p:nvSpPr>
        <p:spPr>
          <a:xfrm>
            <a:off x="1088" y="856803"/>
            <a:ext cx="7017297" cy="5144397"/>
          </a:xfrm>
          <a:custGeom>
            <a:avLst/>
            <a:gdLst>
              <a:gd name="connsiteX0" fmla="*/ 0 w 7018548"/>
              <a:gd name="connsiteY0" fmla="*/ 0 h 5145314"/>
              <a:gd name="connsiteX1" fmla="*/ 7018548 w 7018548"/>
              <a:gd name="connsiteY1" fmla="*/ 0 h 5145314"/>
              <a:gd name="connsiteX2" fmla="*/ 4047900 w 7018548"/>
              <a:gd name="connsiteY2" fmla="*/ 5145314 h 5145314"/>
              <a:gd name="connsiteX3" fmla="*/ 0 w 7018548"/>
              <a:gd name="connsiteY3" fmla="*/ 5145314 h 5145314"/>
              <a:gd name="connsiteX4" fmla="*/ 0 w 7018548"/>
              <a:gd name="connsiteY4" fmla="*/ 0 h 5145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18548" h="5145314">
                <a:moveTo>
                  <a:pt x="0" y="0"/>
                </a:moveTo>
                <a:lnTo>
                  <a:pt x="7018548" y="0"/>
                </a:lnTo>
                <a:lnTo>
                  <a:pt x="4047900" y="5145314"/>
                </a:lnTo>
                <a:lnTo>
                  <a:pt x="0" y="5145314"/>
                </a:lnTo>
                <a:lnTo>
                  <a:pt x="0" y="0"/>
                </a:lnTo>
                <a:close/>
              </a:path>
            </a:pathLst>
          </a:custGeom>
          <a:blipFill dpi="0" rotWithShape="1">
            <a:blip r:embed="rId1" cstate="email"/>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cs typeface="+mn-ea"/>
              <a:sym typeface="+mn-lt"/>
            </a:endParaRPr>
          </a:p>
        </p:txBody>
      </p:sp>
      <p:grpSp>
        <p:nvGrpSpPr>
          <p:cNvPr id="3" name="组合 2"/>
          <p:cNvGrpSpPr/>
          <p:nvPr/>
        </p:nvGrpSpPr>
        <p:grpSpPr>
          <a:xfrm>
            <a:off x="3047066" y="613"/>
            <a:ext cx="5719180" cy="6856778"/>
            <a:chOff x="3046520" y="0"/>
            <a:chExt cx="5720201" cy="6858001"/>
          </a:xfrm>
          <a:solidFill>
            <a:srgbClr val="399CB5"/>
          </a:solidFill>
        </p:grpSpPr>
        <p:sp>
          <p:nvSpPr>
            <p:cNvPr id="7" name="任意多边形 6"/>
            <p:cNvSpPr/>
            <p:nvPr/>
          </p:nvSpPr>
          <p:spPr>
            <a:xfrm flipH="1">
              <a:off x="3046520" y="6001657"/>
              <a:ext cx="1757700" cy="856344"/>
            </a:xfrm>
            <a:custGeom>
              <a:avLst/>
              <a:gdLst>
                <a:gd name="connsiteX0" fmla="*/ 1757700 w 1757700"/>
                <a:gd name="connsiteY0" fmla="*/ 0 h 856344"/>
                <a:gd name="connsiteX1" fmla="*/ 494411 w 1757700"/>
                <a:gd name="connsiteY1" fmla="*/ 0 h 856344"/>
                <a:gd name="connsiteX2" fmla="*/ 0 w 1757700"/>
                <a:gd name="connsiteY2" fmla="*/ 856344 h 856344"/>
                <a:gd name="connsiteX3" fmla="*/ 1263289 w 1757700"/>
                <a:gd name="connsiteY3" fmla="*/ 856344 h 856344"/>
              </a:gdLst>
              <a:ahLst/>
              <a:cxnLst>
                <a:cxn ang="0">
                  <a:pos x="connsiteX0" y="connsiteY0"/>
                </a:cxn>
                <a:cxn ang="0">
                  <a:pos x="connsiteX1" y="connsiteY1"/>
                </a:cxn>
                <a:cxn ang="0">
                  <a:pos x="connsiteX2" y="connsiteY2"/>
                </a:cxn>
                <a:cxn ang="0">
                  <a:pos x="connsiteX3" y="connsiteY3"/>
                </a:cxn>
              </a:cxnLst>
              <a:rect l="l" t="t" r="r" b="b"/>
              <a:pathLst>
                <a:path w="1757700" h="856344">
                  <a:moveTo>
                    <a:pt x="1757700" y="0"/>
                  </a:moveTo>
                  <a:lnTo>
                    <a:pt x="494411" y="0"/>
                  </a:lnTo>
                  <a:lnTo>
                    <a:pt x="0" y="856344"/>
                  </a:lnTo>
                  <a:lnTo>
                    <a:pt x="1263289" y="856344"/>
                  </a:lnTo>
                  <a:close/>
                </a:path>
              </a:pathLst>
            </a:custGeom>
            <a:solidFill>
              <a:srgbClr val="2C4E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cs typeface="+mn-ea"/>
                <a:sym typeface="+mn-lt"/>
              </a:endParaRPr>
            </a:p>
          </p:txBody>
        </p:sp>
        <p:sp>
          <p:nvSpPr>
            <p:cNvPr id="9" name="任意多边形 8"/>
            <p:cNvSpPr/>
            <p:nvPr/>
          </p:nvSpPr>
          <p:spPr>
            <a:xfrm>
              <a:off x="3543963" y="0"/>
              <a:ext cx="5222758" cy="6858001"/>
            </a:xfrm>
            <a:custGeom>
              <a:avLst/>
              <a:gdLst>
                <a:gd name="connsiteX0" fmla="*/ 3959469 w 5222758"/>
                <a:gd name="connsiteY0" fmla="*/ 0 h 6858001"/>
                <a:gd name="connsiteX1" fmla="*/ 5222758 w 5222758"/>
                <a:gd name="connsiteY1" fmla="*/ 0 h 6858001"/>
                <a:gd name="connsiteX2" fmla="*/ 1263289 w 5222758"/>
                <a:gd name="connsiteY2" fmla="*/ 6858001 h 6858001"/>
                <a:gd name="connsiteX3" fmla="*/ 0 w 5222758"/>
                <a:gd name="connsiteY3" fmla="*/ 6858001 h 6858001"/>
              </a:gdLst>
              <a:ahLst/>
              <a:cxnLst>
                <a:cxn ang="0">
                  <a:pos x="connsiteX0" y="connsiteY0"/>
                </a:cxn>
                <a:cxn ang="0">
                  <a:pos x="connsiteX1" y="connsiteY1"/>
                </a:cxn>
                <a:cxn ang="0">
                  <a:pos x="connsiteX2" y="connsiteY2"/>
                </a:cxn>
                <a:cxn ang="0">
                  <a:pos x="connsiteX3" y="connsiteY3"/>
                </a:cxn>
              </a:cxnLst>
              <a:rect l="l" t="t" r="r" b="b"/>
              <a:pathLst>
                <a:path w="5222758" h="6858001">
                  <a:moveTo>
                    <a:pt x="3959469" y="0"/>
                  </a:moveTo>
                  <a:lnTo>
                    <a:pt x="5222758" y="0"/>
                  </a:lnTo>
                  <a:lnTo>
                    <a:pt x="1263289" y="6858001"/>
                  </a:lnTo>
                  <a:lnTo>
                    <a:pt x="0" y="685800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dirty="0">
                <a:cs typeface="+mn-ea"/>
                <a:sym typeface="+mn-lt"/>
              </a:endParaRPr>
            </a:p>
          </p:txBody>
        </p:sp>
      </p:grpSp>
      <p:sp>
        <p:nvSpPr>
          <p:cNvPr id="10" name="文本框 9"/>
          <p:cNvSpPr txBox="1"/>
          <p:nvPr/>
        </p:nvSpPr>
        <p:spPr>
          <a:xfrm>
            <a:off x="8697595" y="1796415"/>
            <a:ext cx="2740660" cy="1861185"/>
          </a:xfrm>
          <a:prstGeom prst="rect">
            <a:avLst/>
          </a:prstGeom>
          <a:noFill/>
        </p:spPr>
        <p:txBody>
          <a:bodyPr wrap="square" rtlCol="0">
            <a:spAutoFit/>
          </a:bodyPr>
          <a:lstStyle/>
          <a:p>
            <a:pPr algn="r"/>
            <a:r>
              <a:rPr lang="en-US" altLang="zh-CN" sz="11500" dirty="0">
                <a:solidFill>
                  <a:srgbClr val="399CB5"/>
                </a:solidFill>
                <a:cs typeface="+mn-ea"/>
                <a:sym typeface="+mn-lt"/>
              </a:rPr>
              <a:t>02</a:t>
            </a:r>
            <a:endParaRPr lang="en-US" altLang="zh-CN" sz="11500" dirty="0">
              <a:solidFill>
                <a:srgbClr val="399CB5"/>
              </a:solidFill>
              <a:cs typeface="+mn-ea"/>
              <a:sym typeface="+mn-lt"/>
            </a:endParaRPr>
          </a:p>
        </p:txBody>
      </p:sp>
      <p:sp>
        <p:nvSpPr>
          <p:cNvPr id="68" name="ïşḻïďê-TextBox 20"/>
          <p:cNvSpPr txBox="1"/>
          <p:nvPr/>
        </p:nvSpPr>
        <p:spPr>
          <a:xfrm>
            <a:off x="8435975" y="3999865"/>
            <a:ext cx="2907665" cy="542290"/>
          </a:xfrm>
          <a:prstGeom prst="rect">
            <a:avLst/>
          </a:prstGeom>
        </p:spPr>
        <p:txBody>
          <a:bodyPr wrap="none" lIns="0" tIns="0" rIns="0" bIns="0" anchor="b" anchorCtr="0">
            <a:noAutofit/>
          </a:bodyPr>
          <a:lstStyle/>
          <a:p>
            <a:pPr algn="r" defTabSz="1289685">
              <a:defRPr/>
            </a:pPr>
            <a:r>
              <a:rPr lang="zh-CN" altLang="en-US" sz="3600" kern="0" dirty="0">
                <a:solidFill>
                  <a:schemeClr val="tx1">
                    <a:lumMod val="90000"/>
                    <a:lumOff val="10000"/>
                  </a:schemeClr>
                </a:solidFill>
                <a:cs typeface="+mn-ea"/>
                <a:sym typeface="+mn-lt"/>
              </a:rPr>
              <a:t>输入标题内容</a:t>
            </a:r>
            <a:endParaRPr lang="zh-CN" altLang="en-US" sz="3600" kern="0" dirty="0">
              <a:solidFill>
                <a:schemeClr val="tx1">
                  <a:lumMod val="90000"/>
                  <a:lumOff val="10000"/>
                </a:schemeClr>
              </a:solidFill>
              <a:cs typeface="+mn-ea"/>
              <a:sym typeface="+mn-lt"/>
            </a:endParaRPr>
          </a:p>
        </p:txBody>
      </p:sp>
      <p:sp>
        <p:nvSpPr>
          <p:cNvPr id="69" name="ïşḻïďê-TextBox 21"/>
          <p:cNvSpPr txBox="1"/>
          <p:nvPr/>
        </p:nvSpPr>
        <p:spPr>
          <a:xfrm>
            <a:off x="7099300" y="4697095"/>
            <a:ext cx="4244340" cy="448310"/>
          </a:xfrm>
          <a:prstGeom prst="rect">
            <a:avLst/>
          </a:prstGeom>
        </p:spPr>
        <p:txBody>
          <a:bodyPr wrap="square" lIns="0" tIns="0" rIns="0" bIns="0" anchor="t" anchorCtr="0">
            <a:noAutofit/>
          </a:bodyPr>
          <a:lstStyle/>
          <a:p>
            <a:pPr algn="r">
              <a:lnSpc>
                <a:spcPct val="170000"/>
              </a:lnSpc>
            </a:pPr>
            <a:r>
              <a:rPr lang="en-US" sz="900" dirty="0">
                <a:solidFill>
                  <a:sysClr val="windowText" lastClr="000000">
                    <a:lumMod val="75000"/>
                    <a:lumOff val="25000"/>
                  </a:sysClr>
                </a:solidFill>
                <a:cs typeface="+mn-ea"/>
                <a:sym typeface="+mn-lt"/>
              </a:rPr>
              <a:t>Theme color makes PPT more convenient to </a:t>
            </a:r>
            <a:r>
              <a:rPr lang="en-US" sz="900" dirty="0" err="1">
                <a:solidFill>
                  <a:sysClr val="windowText" lastClr="000000">
                    <a:lumMod val="75000"/>
                    <a:lumOff val="25000"/>
                  </a:sysClr>
                </a:solidFill>
                <a:cs typeface="+mn-ea"/>
                <a:sym typeface="+mn-lt"/>
              </a:rPr>
              <a:t>change.Adjust</a:t>
            </a:r>
            <a:r>
              <a:rPr lang="en-US" sz="900" dirty="0">
                <a:solidFill>
                  <a:sysClr val="windowText" lastClr="000000">
                    <a:lumMod val="75000"/>
                    <a:lumOff val="25000"/>
                  </a:sysClr>
                </a:solidFill>
                <a:cs typeface="+mn-ea"/>
                <a:sym typeface="+mn-lt"/>
              </a:rPr>
              <a:t> the spacing to adapt to Chinese typesetting, use the reference line in PPT.Theme color makes PPT more convenient to </a:t>
            </a:r>
            <a:r>
              <a:rPr lang="en-US" sz="900" dirty="0" err="1">
                <a:solidFill>
                  <a:sysClr val="windowText" lastClr="000000">
                    <a:lumMod val="75000"/>
                    <a:lumOff val="25000"/>
                  </a:sysClr>
                </a:solidFill>
                <a:cs typeface="+mn-ea"/>
                <a:sym typeface="+mn-lt"/>
              </a:rPr>
              <a:t>change.Adjust</a:t>
            </a:r>
            <a:r>
              <a:rPr lang="en-US" sz="900" dirty="0">
                <a:solidFill>
                  <a:sysClr val="windowText" lastClr="000000">
                    <a:lumMod val="75000"/>
                    <a:lumOff val="25000"/>
                  </a:sysClr>
                </a:solidFill>
                <a:cs typeface="+mn-ea"/>
                <a:sym typeface="+mn-lt"/>
              </a:rPr>
              <a:t> the spacing to adapt </a:t>
            </a:r>
            <a:endParaRPr lang="en-US" altLang="zh-CN" sz="700" kern="0" dirty="0">
              <a:solidFill>
                <a:schemeClr val="tx1">
                  <a:lumMod val="90000"/>
                  <a:lumOff val="10000"/>
                </a:schemeClr>
              </a:solidFill>
              <a:cs typeface="+mn-ea"/>
              <a:sym typeface="+mn-lt"/>
            </a:endParaRPr>
          </a:p>
        </p:txBody>
      </p:sp>
    </p:spTree>
  </p:cSld>
  <p:clrMapOvr>
    <a:masterClrMapping/>
  </p:clrMapOvr>
  <p:transition spd="slow" advClick="0" advTm="2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0-#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4" decel="10000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ppt_x"/>
                                          </p:val>
                                        </p:tav>
                                        <p:tav tm="100000">
                                          <p:val>
                                            <p:strVal val="#ppt_x"/>
                                          </p:val>
                                        </p:tav>
                                      </p:tavLst>
                                    </p:anim>
                                    <p:anim calcmode="lin" valueType="num">
                                      <p:cBhvr additive="base">
                                        <p:cTn id="12" dur="1000" fill="hold"/>
                                        <p:tgtEl>
                                          <p:spTgt spid="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68"/>
                                        </p:tgtEl>
                                        <p:attrNameLst>
                                          <p:attrName>style.visibility</p:attrName>
                                        </p:attrNameLst>
                                      </p:cBhvr>
                                      <p:to>
                                        <p:strVal val="visible"/>
                                      </p:to>
                                    </p:set>
                                    <p:animEffect transition="in" filter="barn(inVertical)">
                                      <p:cBhvr>
                                        <p:cTn id="19" dur="500"/>
                                        <p:tgtEl>
                                          <p:spTgt spid="6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barn(inVertical)">
                                      <p:cBhvr>
                                        <p:cTn id="22"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10" grpId="0"/>
      <p:bldP spid="68" grpId="0"/>
      <p:bldP spid="69" grpId="0"/>
    </p:bldLst>
  </p:timing>
</p:sld>
</file>

<file path=ppt/tags/tag1.xml><?xml version="1.0" encoding="utf-8"?>
<p:tagLst xmlns:p="http://schemas.openxmlformats.org/presentationml/2006/main">
  <p:tag name="ISPRING_PRESENTATION_TITLE" val="11"/>
  <p:tag name="COMMONDATA" val="eyJoZGlkIjoiMjRhNGY4MWQ2MGI4ZTRlODFiNjVmOWU1N2U0NmRiMDMifQ=="/>
</p:tagLst>
</file>

<file path=ppt/theme/theme1.xml><?xml version="1.0" encoding="utf-8"?>
<a:theme xmlns:a="http://schemas.openxmlformats.org/drawingml/2006/main" name="Office 主题​​">
  <a:themeElements>
    <a:clrScheme name="Office">
      <a:dk1>
        <a:srgbClr val="000000"/>
      </a:dk1>
      <a:lt1>
        <a:srgbClr val="FFFFFF"/>
      </a:lt1>
      <a:dk2>
        <a:srgbClr val="768395"/>
      </a:dk2>
      <a:lt2>
        <a:srgbClr val="F0F0F0"/>
      </a:lt2>
      <a:accent1>
        <a:srgbClr val="066DBA"/>
      </a:accent1>
      <a:accent2>
        <a:srgbClr val="22A638"/>
      </a:accent2>
      <a:accent3>
        <a:srgbClr val="0C86E3"/>
      </a:accent3>
      <a:accent4>
        <a:srgbClr val="10568B"/>
      </a:accent4>
      <a:accent5>
        <a:srgbClr val="2B8E3C"/>
      </a:accent5>
      <a:accent6>
        <a:srgbClr val="2CB5C8"/>
      </a:accent6>
      <a:hlink>
        <a:srgbClr val="066DBA"/>
      </a:hlink>
      <a:folHlink>
        <a:srgbClr val="BFBFBF"/>
      </a:folHlink>
    </a:clrScheme>
    <a:fontScheme name="yr2shn15">
      <a:majorFont>
        <a:latin typeface="字魂105号-简雅黑"/>
        <a:ea typeface="字魂105号-简雅黑"/>
        <a:cs typeface=""/>
      </a:majorFont>
      <a:minorFont>
        <a:latin typeface="字魂105号-简雅黑"/>
        <a:ea typeface="字魂105号-简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包图主题2">
  <a:themeElements>
    <a:clrScheme name="自定义 277">
      <a:dk1>
        <a:srgbClr val="000000"/>
      </a:dk1>
      <a:lt1>
        <a:srgbClr val="FFFFFF"/>
      </a:lt1>
      <a:dk2>
        <a:srgbClr val="778495"/>
      </a:dk2>
      <a:lt2>
        <a:srgbClr val="F0F0F0"/>
      </a:lt2>
      <a:accent1>
        <a:srgbClr val="E53238"/>
      </a:accent1>
      <a:accent2>
        <a:srgbClr val="0064D2"/>
      </a:accent2>
      <a:accent3>
        <a:srgbClr val="E53238"/>
      </a:accent3>
      <a:accent4>
        <a:srgbClr val="0064D2"/>
      </a:accent4>
      <a:accent5>
        <a:srgbClr val="E53238"/>
      </a:accent5>
      <a:accent6>
        <a:srgbClr val="0064D2"/>
      </a:accent6>
      <a:hlink>
        <a:srgbClr val="E53238"/>
      </a:hlink>
      <a:folHlink>
        <a:srgbClr val="BFBFBF"/>
      </a:folHlink>
    </a:clrScheme>
    <a:fontScheme name="yr2shn15">
      <a:majorFont>
        <a:latin typeface="字魂105号-简雅黑"/>
        <a:ea typeface="字魂105号-简雅黑"/>
        <a:cs typeface=""/>
      </a:majorFont>
      <a:minorFont>
        <a:latin typeface="字魂105号-简雅黑"/>
        <a:ea typeface="字魂105号-简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68395"/>
    </a:dk2>
    <a:lt2>
      <a:srgbClr val="F0F0F0"/>
    </a:lt2>
    <a:accent1>
      <a:srgbClr val="066DBA"/>
    </a:accent1>
    <a:accent2>
      <a:srgbClr val="22A638"/>
    </a:accent2>
    <a:accent3>
      <a:srgbClr val="0C86E3"/>
    </a:accent3>
    <a:accent4>
      <a:srgbClr val="10568B"/>
    </a:accent4>
    <a:accent5>
      <a:srgbClr val="2B8E3C"/>
    </a:accent5>
    <a:accent6>
      <a:srgbClr val="2CB5C8"/>
    </a:accent6>
    <a:hlink>
      <a:srgbClr val="066DBA"/>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0</TotalTime>
  <Words>5220</Words>
  <Application>WPS 演示</Application>
  <PresentationFormat>宽屏</PresentationFormat>
  <Paragraphs>392</Paragraphs>
  <Slides>24</Slides>
  <Notes>25</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24</vt:i4>
      </vt:variant>
    </vt:vector>
  </HeadingPairs>
  <TitlesOfParts>
    <vt:vector size="43" baseType="lpstr">
      <vt:lpstr>Arial</vt:lpstr>
      <vt:lpstr>宋体</vt:lpstr>
      <vt:lpstr>Wingdings</vt:lpstr>
      <vt:lpstr>HelveticaNeue light</vt:lpstr>
      <vt:lpstr>Lato Regular</vt:lpstr>
      <vt:lpstr>Segoe Print</vt:lpstr>
      <vt:lpstr>Lato Hairline</vt:lpstr>
      <vt:lpstr>Lato Light</vt:lpstr>
      <vt:lpstr>微软雅黑</vt:lpstr>
      <vt:lpstr>字魂105号-简雅黑</vt:lpstr>
      <vt:lpstr>Arial Unicode MS</vt:lpstr>
      <vt:lpstr>等线</vt:lpstr>
      <vt:lpstr>Calibri</vt:lpstr>
      <vt:lpstr>Calibri</vt:lpstr>
      <vt:lpstr>Simply City Light</vt:lpstr>
      <vt:lpstr>qtquickcontrols</vt:lpstr>
      <vt:lpstr>SimSun-ExtB</vt:lpstr>
      <vt:lpstr>Office 主题​​</vt:lpstr>
      <vt:lpstr>包图主题2</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dc:title>
  <dc:creator/>
  <cp:lastModifiedBy>剁辣椒</cp:lastModifiedBy>
  <cp:revision>23</cp:revision>
  <dcterms:created xsi:type="dcterms:W3CDTF">2018-09-12T02:56:00Z</dcterms:created>
  <dcterms:modified xsi:type="dcterms:W3CDTF">2024-01-11T08:01:32Z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2052-12.1.0.15358</vt:lpwstr>
  </property>
  <property fmtid="{D5CDD505-2E9C-101B-9397-08002B2CF9AE}" pid="3" name="ICV">
    <vt:lpwstr>6763FD060F5D49688539BE4393597F56_12</vt:lpwstr>
  </property>
</Properties>
</file>