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tags/tag4.xml" ContentType="application/vnd.openxmlformats-officedocument.presentationml.tags+xml"/>
  <Override PartName="/ppt/notesSlides/notesSlide22.xml" ContentType="application/vnd.openxmlformats-officedocument.presentationml.notesSlide+xml"/>
  <Override PartName="/ppt/tags/tag5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4.xml" ContentType="application/vnd.openxmlformats-officedocument.drawingml.chart+xml"/>
  <Override PartName="/ppt/notesSlides/notesSlide27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8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9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30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68" r:id="rId2"/>
    <p:sldId id="257" r:id="rId3"/>
    <p:sldId id="259" r:id="rId4"/>
    <p:sldId id="308" r:id="rId5"/>
    <p:sldId id="309" r:id="rId6"/>
    <p:sldId id="260" r:id="rId7"/>
    <p:sldId id="261" r:id="rId8"/>
    <p:sldId id="262" r:id="rId9"/>
    <p:sldId id="307" r:id="rId10"/>
    <p:sldId id="306" r:id="rId11"/>
    <p:sldId id="263" r:id="rId12"/>
    <p:sldId id="264" r:id="rId13"/>
    <p:sldId id="266" r:id="rId14"/>
    <p:sldId id="280" r:id="rId15"/>
    <p:sldId id="281" r:id="rId16"/>
    <p:sldId id="283" r:id="rId17"/>
    <p:sldId id="284" r:id="rId18"/>
    <p:sldId id="285" r:id="rId19"/>
    <p:sldId id="286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8" r:id="rId29"/>
    <p:sldId id="299" r:id="rId30"/>
    <p:sldId id="300" r:id="rId31"/>
    <p:sldId id="302" r:id="rId32"/>
  </p:sldIdLst>
  <p:sldSz cx="9144000" cy="5143500" type="screen16x9"/>
  <p:notesSz cx="6858000" cy="9144000"/>
  <p:custDataLst>
    <p:tags r:id="rId3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4A58"/>
    <a:srgbClr val="CD2779"/>
    <a:srgbClr val="535E6C"/>
    <a:srgbClr val="53586C"/>
    <a:srgbClr val="9AA2B7"/>
    <a:srgbClr val="E4E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126" y="4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ysClr val="window" lastClr="FFFFFF">
                  <a:lumMod val="85000"/>
                </a:sys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6F62-430B-8F8D-7555BAF5E870}"/>
              </c:ext>
            </c:extLst>
          </c:dPt>
          <c:dPt>
            <c:idx val="1"/>
            <c:bubble3D val="0"/>
            <c:spPr>
              <a:solidFill>
                <a:srgbClr val="95358B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6F62-430B-8F8D-7555BAF5E870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F62-430B-8F8D-7555BAF5E8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5"/>
      </c:doughnutChart>
      <c:spPr>
        <a:effectLst>
          <a:innerShdw blurRad="63500" dist="50800" dir="16200000">
            <a:prstClr val="black">
              <a:alpha val="50000"/>
            </a:prstClr>
          </a:innerShdw>
        </a:effectLst>
      </c:spPr>
    </c:plotArea>
    <c:plotVisOnly val="1"/>
    <c:dispBlanksAs val="zero"/>
    <c:showDLblsOverMax val="0"/>
  </c:chart>
  <c:txPr>
    <a:bodyPr/>
    <a:lstStyle/>
    <a:p>
      <a:pPr rtl="0">
        <a:defRPr sz="1800"/>
      </a:pPr>
      <a:endParaRPr lang="zh-CN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ysClr val="window" lastClr="FFFFFF">
                  <a:lumMod val="85000"/>
                </a:sys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4896-4F5F-8A4A-86150D8CA1CC}"/>
              </c:ext>
            </c:extLst>
          </c:dPt>
          <c:dPt>
            <c:idx val="1"/>
            <c:bubble3D val="0"/>
            <c:spPr>
              <a:solidFill>
                <a:srgbClr val="C62A27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4896-4F5F-8A4A-86150D8CA1CC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896-4F5F-8A4A-86150D8CA1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5"/>
      </c:doughnutChart>
      <c:spPr>
        <a:effectLst>
          <a:innerShdw blurRad="63500" dist="50800" dir="16200000">
            <a:prstClr val="black">
              <a:alpha val="50000"/>
            </a:prstClr>
          </a:innerShdw>
        </a:effectLst>
      </c:spPr>
    </c:plotArea>
    <c:plotVisOnly val="1"/>
    <c:dispBlanksAs val="zero"/>
    <c:showDLblsOverMax val="0"/>
  </c:chart>
  <c:txPr>
    <a:bodyPr/>
    <a:lstStyle/>
    <a:p>
      <a:pPr rtl="0">
        <a:defRPr sz="1800"/>
      </a:pPr>
      <a:endParaRPr lang="zh-CN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ysClr val="window" lastClr="FFFFFF">
                  <a:lumMod val="85000"/>
                </a:sys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5A7D-4089-B595-E3FF5A1EDC53}"/>
              </c:ext>
            </c:extLst>
          </c:dPt>
          <c:dPt>
            <c:idx val="1"/>
            <c:bubble3D val="0"/>
            <c:spPr>
              <a:solidFill>
                <a:srgbClr val="36ADCE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5A7D-4089-B595-E3FF5A1EDC53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</c:v>
                </c:pt>
                <c:pt idx="1">
                  <c:v>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A7D-4089-B595-E3FF5A1EDC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5"/>
      </c:doughnutChart>
      <c:spPr>
        <a:effectLst>
          <a:innerShdw blurRad="63500" dist="50800" dir="16200000">
            <a:prstClr val="black">
              <a:alpha val="50000"/>
            </a:prstClr>
          </a:innerShdw>
        </a:effectLst>
      </c:spPr>
    </c:plotArea>
    <c:plotVisOnly val="1"/>
    <c:dispBlanksAs val="zero"/>
    <c:showDLblsOverMax val="0"/>
  </c:chart>
  <c:txPr>
    <a:bodyPr/>
    <a:lstStyle/>
    <a:p>
      <a:pPr rtl="0">
        <a:defRPr sz="1800"/>
      </a:pPr>
      <a:endParaRPr lang="zh-CN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Analysis 01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38D-420E-8094-F3852F144F30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D-420E-8094-F3852F144F30}"/>
              </c:ext>
            </c:extLst>
          </c:dPt>
          <c:dPt>
            <c:idx val="2"/>
            <c:invertIfNegative val="0"/>
            <c:bubble3D val="0"/>
            <c:spPr>
              <a:solidFill>
                <a:srgbClr val="3CB5A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38D-420E-8094-F3852F144F30}"/>
              </c:ext>
            </c:extLst>
          </c:dPt>
          <c:dPt>
            <c:idx val="3"/>
            <c:invertIfNegative val="0"/>
            <c:bubble3D val="0"/>
            <c:spPr>
              <a:solidFill>
                <a:srgbClr val="EB960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38D-420E-8094-F3852F144F30}"/>
              </c:ext>
            </c:extLst>
          </c:dPt>
          <c:dPt>
            <c:idx val="4"/>
            <c:invertIfNegative val="0"/>
            <c:bubble3D val="0"/>
            <c:spPr>
              <a:solidFill>
                <a:srgbClr val="3C81B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38D-420E-8094-F3852F144F30}"/>
              </c:ext>
            </c:extLst>
          </c:dPt>
          <c:dPt>
            <c:idx val="5"/>
            <c:invertIfNegative val="0"/>
            <c:bubble3D val="0"/>
            <c:spPr>
              <a:solidFill>
                <a:srgbClr val="E6712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38D-420E-8094-F3852F144F30}"/>
              </c:ext>
            </c:extLst>
          </c:dPt>
          <c:dPt>
            <c:idx val="6"/>
            <c:invertIfNegative val="0"/>
            <c:bubble3D val="0"/>
            <c:spPr>
              <a:solidFill>
                <a:srgbClr val="C62A2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338D-420E-8094-F3852F144F30}"/>
              </c:ext>
            </c:extLst>
          </c:dPt>
          <c:dPt>
            <c:idx val="7"/>
            <c:invertIfNegative val="0"/>
            <c:bubble3D val="0"/>
            <c:spPr>
              <a:solidFill>
                <a:srgbClr val="36ADC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338D-420E-8094-F3852F144F30}"/>
              </c:ext>
            </c:extLst>
          </c:dPt>
          <c:dPt>
            <c:idx val="8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338D-420E-8094-F3852F144F3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  <c:pt idx="6">
                  <c:v>Category 7</c:v>
                </c:pt>
                <c:pt idx="7">
                  <c:v>Category 8</c:v>
                </c:pt>
                <c:pt idx="8">
                  <c:v>Category 9</c:v>
                </c:pt>
              </c:strCache>
            </c:strRef>
          </c:cat>
          <c:val>
            <c:numRef>
              <c:f>Sheet1!$B$2:$B$10</c:f>
              <c:numCache>
                <c:formatCode>"$"#,##0_);[Red]\("$"#,##0\)</c:formatCode>
                <c:ptCount val="9"/>
                <c:pt idx="0">
                  <c:v>5000</c:v>
                </c:pt>
                <c:pt idx="1">
                  <c:v>7000</c:v>
                </c:pt>
                <c:pt idx="2">
                  <c:v>12000</c:v>
                </c:pt>
                <c:pt idx="3">
                  <c:v>50000</c:v>
                </c:pt>
                <c:pt idx="4">
                  <c:v>60000</c:v>
                </c:pt>
                <c:pt idx="5">
                  <c:v>120000</c:v>
                </c:pt>
                <c:pt idx="6">
                  <c:v>70000</c:v>
                </c:pt>
                <c:pt idx="7">
                  <c:v>65000</c:v>
                </c:pt>
                <c:pt idx="8">
                  <c:v>30000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338D-420E-8094-F3852F144F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0"/>
        <c:axId val="168153472"/>
        <c:axId val="168159872"/>
      </c:barChart>
      <c:catAx>
        <c:axId val="1681534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68159872"/>
        <c:crosses val="autoZero"/>
        <c:auto val="1"/>
        <c:lblAlgn val="ctr"/>
        <c:lblOffset val="100"/>
        <c:noMultiLvlLbl val="0"/>
      </c:catAx>
      <c:valAx>
        <c:axId val="1681598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one"/>
        <c:crossAx val="168153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latin typeface="+mn-ea"/>
          <a:ea typeface="+mn-ea"/>
        </a:defRPr>
      </a:pPr>
      <a:endParaRPr lang="zh-CN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3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11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11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</dgm:pt>
    <dgm:pt modelId="{0B2273E3-B9E3-4A02-93CF-275511BE0699}" type="pres">
      <dgm:prSet presAssocID="{F4DCAFF9-3CD8-4192-92EC-2050EBC96D81}" presName="composite" presStyleCnt="0"/>
      <dgm:spPr/>
    </dgm:pt>
    <dgm:pt modelId="{367DAC4B-08E7-4BA7-A970-D0115453FB5A}" type="pres">
      <dgm:prSet presAssocID="{F4DCAFF9-3CD8-4192-92EC-2050EBC96D81}" presName="rect1" presStyleLbl="bgShp" presStyleIdx="0" presStyleCnt="1" custScaleX="1351993" custScaleY="800782" custLinFactY="61585" custLinFactNeighborX="153" custLinFactNeighborY="100000"/>
      <dgm:spPr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dgm:spPr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</dgm:pt>
  </dgm:ptLst>
  <dgm:cxnLst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3D3E4EBF-0F1C-4449-AA3D-73C35FF183FF}" type="presOf" srcId="{F4DCAFF9-3CD8-4192-92EC-2050EBC96D81}" destId="{7AC81859-B11C-4EE9-8379-B9AF70890D88}" srcOrd="0" destOrd="0" presId="urn:microsoft.com/office/officeart/2008/layout/BendingPictureSemiTransparentText"/>
    <dgm:cxn modelId="{FE557CF2-5A6E-4D01-AEC8-0EE869A62C10}" type="presOf" srcId="{B3E39A80-D6B7-4E26-B22E-327D37299CB1}" destId="{BDA71D6A-C3D1-411E-9EAC-6386FFEE52C2}" srcOrd="0" destOrd="0" presId="urn:microsoft.com/office/officeart/2008/layout/BendingPictureSemiTransparentText"/>
    <dgm:cxn modelId="{EB2008EA-23C1-48AE-AF97-3CAC53FB2643}" type="presParOf" srcId="{BDA71D6A-C3D1-411E-9EAC-6386FFEE52C2}" destId="{0B2273E3-B9E3-4A02-93CF-275511BE0699}" srcOrd="0" destOrd="0" presId="urn:microsoft.com/office/officeart/2008/layout/BendingPictureSemiTransparentText"/>
    <dgm:cxn modelId="{DA7E432C-76A6-4F1A-8206-3161E6B2F1B8}" type="presParOf" srcId="{0B2273E3-B9E3-4A02-93CF-275511BE0699}" destId="{367DAC4B-08E7-4BA7-A970-D0115453FB5A}" srcOrd="0" destOrd="0" presId="urn:microsoft.com/office/officeart/2008/layout/BendingPictureSemiTransparentText"/>
    <dgm:cxn modelId="{105F98B6-F5F4-4F2C-AA19-8751DEC73038}" type="presParOf" srcId="{0B2273E3-B9E3-4A02-93CF-275511BE0699}" destId="{7AC81859-B11C-4EE9-8379-B9AF70890D88}" srcOrd="1" destOrd="0" presId="urn:microsoft.com/office/officeart/2008/layout/BendingPictureSemiTransparentText"/>
  </dgm:cxnLst>
  <dgm:bg>
    <a:effectLst>
      <a:outerShdw blurRad="50800" dist="38100" dir="5400000" algn="t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</dgm:pt>
    <dgm:pt modelId="{0B2273E3-B9E3-4A02-93CF-275511BE0699}" type="pres">
      <dgm:prSet presAssocID="{F4DCAFF9-3CD8-4192-92EC-2050EBC96D81}" presName="composite" presStyleCnt="0"/>
      <dgm:spPr/>
    </dgm:pt>
    <dgm:pt modelId="{367DAC4B-08E7-4BA7-A970-D0115453FB5A}" type="pres">
      <dgm:prSet presAssocID="{F4DCAFF9-3CD8-4192-92EC-2050EBC96D81}" presName="rect1" presStyleLbl="bgShp" presStyleIdx="0" presStyleCnt="1" custScaleX="1296441" custScaleY="1312070" custLinFactNeighborX="-385" custLinFactNeighborY="-33"/>
      <dgm:spPr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38100">
          <a:noFill/>
        </a:ln>
        <a:effectLst/>
      </dgm:spPr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</dgm:pt>
  </dgm:ptLst>
  <dgm:cxnLst>
    <dgm:cxn modelId="{3F53010A-D7B3-4DB9-9ED4-ADD9A79A2926}" type="presOf" srcId="{F4DCAFF9-3CD8-4192-92EC-2050EBC96D81}" destId="{7AC81859-B11C-4EE9-8379-B9AF70890D88}" srcOrd="0" destOrd="0" presId="urn:microsoft.com/office/officeart/2008/layout/BendingPictureSemiTransparentText"/>
    <dgm:cxn modelId="{C6D6993B-B213-41B6-8B10-E6336F832AD8}" type="presOf" srcId="{B3E39A80-D6B7-4E26-B22E-327D37299CB1}" destId="{BDA71D6A-C3D1-411E-9EAC-6386FFEE52C2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039975F9-8A36-483F-9BBB-800752EE9B99}" type="presParOf" srcId="{BDA71D6A-C3D1-411E-9EAC-6386FFEE52C2}" destId="{0B2273E3-B9E3-4A02-93CF-275511BE0699}" srcOrd="0" destOrd="0" presId="urn:microsoft.com/office/officeart/2008/layout/BendingPictureSemiTransparentText"/>
    <dgm:cxn modelId="{3F0E5FD9-364A-4BEC-9B3C-8F3005847A25}" type="presParOf" srcId="{0B2273E3-B9E3-4A02-93CF-275511BE0699}" destId="{367DAC4B-08E7-4BA7-A970-D0115453FB5A}" srcOrd="0" destOrd="0" presId="urn:microsoft.com/office/officeart/2008/layout/BendingPictureSemiTransparentText"/>
    <dgm:cxn modelId="{828F712B-2277-47D1-9A12-F3343C11E2E3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</dgm:pt>
    <dgm:pt modelId="{0B2273E3-B9E3-4A02-93CF-275511BE0699}" type="pres">
      <dgm:prSet presAssocID="{F4DCAFF9-3CD8-4192-92EC-2050EBC96D81}" presName="composite" presStyleCnt="0"/>
      <dgm:spPr/>
    </dgm:pt>
    <dgm:pt modelId="{367DAC4B-08E7-4BA7-A970-D0115453FB5A}" type="pres">
      <dgm:prSet presAssocID="{F4DCAFF9-3CD8-4192-92EC-2050EBC96D81}" presName="rect1" presStyleLbl="bgShp" presStyleIdx="0" presStyleCnt="1" custScaleX="1296441" custScaleY="1312070" custLinFactNeighborX="-385" custLinFactNeighborY="-33"/>
      <dgm:spPr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38100">
          <a:noFill/>
        </a:ln>
        <a:effectLst/>
      </dgm:spPr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</dgm:pt>
  </dgm:ptLst>
  <dgm:cxnLst>
    <dgm:cxn modelId="{62ACF13B-32A5-4BD1-9987-868D3E57C339}" type="presOf" srcId="{B3E39A80-D6B7-4E26-B22E-327D37299CB1}" destId="{BDA71D6A-C3D1-411E-9EAC-6386FFEE52C2}" srcOrd="0" destOrd="0" presId="urn:microsoft.com/office/officeart/2008/layout/BendingPictureSemiTransparentText"/>
    <dgm:cxn modelId="{320DCA6C-2BD0-462D-AB38-B6C7A17E2492}" type="presOf" srcId="{F4DCAFF9-3CD8-4192-92EC-2050EBC96D81}" destId="{7AC81859-B11C-4EE9-8379-B9AF70890D88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04D5320F-8834-4BEB-9C1F-F2769289E1F1}" type="presParOf" srcId="{BDA71D6A-C3D1-411E-9EAC-6386FFEE52C2}" destId="{0B2273E3-B9E3-4A02-93CF-275511BE0699}" srcOrd="0" destOrd="0" presId="urn:microsoft.com/office/officeart/2008/layout/BendingPictureSemiTransparentText"/>
    <dgm:cxn modelId="{947DEDBE-356F-4E1C-92AF-ACD420BDFCA1}" type="presParOf" srcId="{0B2273E3-B9E3-4A02-93CF-275511BE0699}" destId="{367DAC4B-08E7-4BA7-A970-D0115453FB5A}" srcOrd="0" destOrd="0" presId="urn:microsoft.com/office/officeart/2008/layout/BendingPictureSemiTransparentText"/>
    <dgm:cxn modelId="{962904B8-AEF0-44BB-9616-AC57F74826BE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</dgm:pt>
    <dgm:pt modelId="{0B2273E3-B9E3-4A02-93CF-275511BE0699}" type="pres">
      <dgm:prSet presAssocID="{F4DCAFF9-3CD8-4192-92EC-2050EBC96D81}" presName="composite" presStyleCnt="0"/>
      <dgm:spPr/>
    </dgm:pt>
    <dgm:pt modelId="{367DAC4B-08E7-4BA7-A970-D0115453FB5A}" type="pres">
      <dgm:prSet presAssocID="{F4DCAFF9-3CD8-4192-92EC-2050EBC96D81}" presName="rect1" presStyleLbl="bgShp" presStyleIdx="0" presStyleCnt="1" custScaleX="1296441" custScaleY="1312070" custLinFactNeighborX="-385" custLinFactNeighborY="-33"/>
      <dgm:spPr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38100">
          <a:noFill/>
        </a:ln>
        <a:effectLst/>
      </dgm:spPr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</dgm:pt>
  </dgm:ptLst>
  <dgm:cxnLst>
    <dgm:cxn modelId="{ECF17A6B-BF1D-49F5-A8C5-628588DB8A6A}" type="presOf" srcId="{F4DCAFF9-3CD8-4192-92EC-2050EBC96D81}" destId="{7AC81859-B11C-4EE9-8379-B9AF70890D88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80E347DD-53B5-4274-BD35-9EE1987DE9CF}" type="presOf" srcId="{B3E39A80-D6B7-4E26-B22E-327D37299CB1}" destId="{BDA71D6A-C3D1-411E-9EAC-6386FFEE52C2}" srcOrd="0" destOrd="0" presId="urn:microsoft.com/office/officeart/2008/layout/BendingPictureSemiTransparentText"/>
    <dgm:cxn modelId="{9962E09D-4BC9-4E64-9B80-856296ECECF9}" type="presParOf" srcId="{BDA71D6A-C3D1-411E-9EAC-6386FFEE52C2}" destId="{0B2273E3-B9E3-4A02-93CF-275511BE0699}" srcOrd="0" destOrd="0" presId="urn:microsoft.com/office/officeart/2008/layout/BendingPictureSemiTransparentText"/>
    <dgm:cxn modelId="{08F1CC35-9D03-418E-B241-1E7860AD5B79}" type="presParOf" srcId="{0B2273E3-B9E3-4A02-93CF-275511BE0699}" destId="{367DAC4B-08E7-4BA7-A970-D0115453FB5A}" srcOrd="0" destOrd="0" presId="urn:microsoft.com/office/officeart/2008/layout/BendingPictureSemiTransparentText"/>
    <dgm:cxn modelId="{A24B5BBA-81DF-419F-9DAE-1D2290D76589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</dgm:pt>
    <dgm:pt modelId="{0B2273E3-B9E3-4A02-93CF-275511BE0699}" type="pres">
      <dgm:prSet presAssocID="{F4DCAFF9-3CD8-4192-92EC-2050EBC96D81}" presName="composite" presStyleCnt="0"/>
      <dgm:spPr/>
    </dgm:pt>
    <dgm:pt modelId="{367DAC4B-08E7-4BA7-A970-D0115453FB5A}" type="pres">
      <dgm:prSet presAssocID="{F4DCAFF9-3CD8-4192-92EC-2050EBC96D81}" presName="rect1" presStyleLbl="bgShp" presStyleIdx="0" presStyleCnt="1" custScaleX="1296441" custScaleY="1312070" custLinFactNeighborX="-385" custLinFactNeighborY="-33"/>
      <dgm:spPr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38100">
          <a:noFill/>
        </a:ln>
        <a:effectLst/>
      </dgm:spPr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</dgm:pt>
  </dgm:ptLst>
  <dgm:cxnLst>
    <dgm:cxn modelId="{EFC70F6E-3B8A-4AD9-A84B-247BA93815E0}" type="presOf" srcId="{B3E39A80-D6B7-4E26-B22E-327D37299CB1}" destId="{BDA71D6A-C3D1-411E-9EAC-6386FFEE52C2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A61B35C0-B0FA-4ADF-A7D6-45DF5408621C}" type="presOf" srcId="{F4DCAFF9-3CD8-4192-92EC-2050EBC96D81}" destId="{7AC81859-B11C-4EE9-8379-B9AF70890D88}" srcOrd="0" destOrd="0" presId="urn:microsoft.com/office/officeart/2008/layout/BendingPictureSemiTransparentText"/>
    <dgm:cxn modelId="{B09084EC-B54E-40AD-97D5-972064FEC8B0}" type="presParOf" srcId="{BDA71D6A-C3D1-411E-9EAC-6386FFEE52C2}" destId="{0B2273E3-B9E3-4A02-93CF-275511BE0699}" srcOrd="0" destOrd="0" presId="urn:microsoft.com/office/officeart/2008/layout/BendingPictureSemiTransparentText"/>
    <dgm:cxn modelId="{83DE2C3E-8929-44DD-90B0-6467CE281AA5}" type="presParOf" srcId="{0B2273E3-B9E3-4A02-93CF-275511BE0699}" destId="{367DAC4B-08E7-4BA7-A970-D0115453FB5A}" srcOrd="0" destOrd="0" presId="urn:microsoft.com/office/officeart/2008/layout/BendingPictureSemiTransparentText"/>
    <dgm:cxn modelId="{C3B67D92-4FE8-4027-BAEB-A3839394D372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</dgm:pt>
    <dgm:pt modelId="{0B2273E3-B9E3-4A02-93CF-275511BE0699}" type="pres">
      <dgm:prSet presAssocID="{F4DCAFF9-3CD8-4192-92EC-2050EBC96D81}" presName="composite" presStyleCnt="0"/>
      <dgm:spPr/>
    </dgm:pt>
    <dgm:pt modelId="{367DAC4B-08E7-4BA7-A970-D0115453FB5A}" type="pres">
      <dgm:prSet presAssocID="{F4DCAFF9-3CD8-4192-92EC-2050EBC96D81}" presName="rect1" presStyleLbl="bgShp" presStyleIdx="0" presStyleCnt="1" custScaleX="99411" custScaleY="207497" custLinFactNeighborX="0" custLinFactNeighborY="-2227"/>
      <dgm:spPr>
        <a:effectLst>
          <a:innerShdw blurRad="114300">
            <a:prstClr val="black"/>
          </a:innerShdw>
        </a:effectLst>
      </dgm:spPr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</dgm:pt>
  </dgm:ptLst>
  <dgm:cxnLst>
    <dgm:cxn modelId="{5541B00A-943D-4C75-902A-3B2263E845D2}" type="presOf" srcId="{B3E39A80-D6B7-4E26-B22E-327D37299CB1}" destId="{BDA71D6A-C3D1-411E-9EAC-6386FFEE52C2}" srcOrd="0" destOrd="0" presId="urn:microsoft.com/office/officeart/2008/layout/BendingPictureSemiTransparentText"/>
    <dgm:cxn modelId="{84C98930-C95A-4195-9663-8EFEB5DFB1B7}" type="presOf" srcId="{F4DCAFF9-3CD8-4192-92EC-2050EBC96D81}" destId="{7AC81859-B11C-4EE9-8379-B9AF70890D88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0B667F23-5620-492A-9642-FEA3C7977230}" type="presParOf" srcId="{BDA71D6A-C3D1-411E-9EAC-6386FFEE52C2}" destId="{0B2273E3-B9E3-4A02-93CF-275511BE0699}" srcOrd="0" destOrd="0" presId="urn:microsoft.com/office/officeart/2008/layout/BendingPictureSemiTransparentText"/>
    <dgm:cxn modelId="{F5A01957-B827-441D-B2FC-79FDD6F2D94E}" type="presParOf" srcId="{0B2273E3-B9E3-4A02-93CF-275511BE0699}" destId="{367DAC4B-08E7-4BA7-A970-D0115453FB5A}" srcOrd="0" destOrd="0" presId="urn:microsoft.com/office/officeart/2008/layout/BendingPictureSemiTransparentText"/>
    <dgm:cxn modelId="{31F84B72-3641-4ADB-A4C7-72775CFAC9E4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</dgm:pt>
    <dgm:pt modelId="{0B2273E3-B9E3-4A02-93CF-275511BE0699}" type="pres">
      <dgm:prSet presAssocID="{F4DCAFF9-3CD8-4192-92EC-2050EBC96D81}" presName="composite" presStyleCnt="0"/>
      <dgm:spPr/>
    </dgm:pt>
    <dgm:pt modelId="{367DAC4B-08E7-4BA7-A970-D0115453FB5A}" type="pres">
      <dgm:prSet presAssocID="{F4DCAFF9-3CD8-4192-92EC-2050EBC96D81}" presName="rect1" presStyleLbl="bgShp" presStyleIdx="0" presStyleCnt="1" custScaleX="99411" custScaleY="207497" custLinFactNeighborX="0" custLinFactNeighborY="-2227"/>
      <dgm:spPr>
        <a:effectLst>
          <a:innerShdw blurRad="114300">
            <a:prstClr val="black"/>
          </a:innerShdw>
        </a:effectLst>
      </dgm:spPr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</dgm:pt>
  </dgm:ptLst>
  <dgm:cxnLst>
    <dgm:cxn modelId="{79B1D02E-F126-4299-AD70-C001221F266E}" type="presOf" srcId="{F4DCAFF9-3CD8-4192-92EC-2050EBC96D81}" destId="{7AC81859-B11C-4EE9-8379-B9AF70890D88}" srcOrd="0" destOrd="0" presId="urn:microsoft.com/office/officeart/2008/layout/BendingPictureSemiTransparentText"/>
    <dgm:cxn modelId="{1AA57131-B2BD-4144-A562-FF53DE150DAC}" type="presOf" srcId="{B3E39A80-D6B7-4E26-B22E-327D37299CB1}" destId="{BDA71D6A-C3D1-411E-9EAC-6386FFEE52C2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C7BDA0D3-A4F5-4B33-BE56-FC58C7645352}" type="presParOf" srcId="{BDA71D6A-C3D1-411E-9EAC-6386FFEE52C2}" destId="{0B2273E3-B9E3-4A02-93CF-275511BE0699}" srcOrd="0" destOrd="0" presId="urn:microsoft.com/office/officeart/2008/layout/BendingPictureSemiTransparentText"/>
    <dgm:cxn modelId="{69CC09E6-EB75-4401-80E5-EDA2D3ABD58F}" type="presParOf" srcId="{0B2273E3-B9E3-4A02-93CF-275511BE0699}" destId="{367DAC4B-08E7-4BA7-A970-D0115453FB5A}" srcOrd="0" destOrd="0" presId="urn:microsoft.com/office/officeart/2008/layout/BendingPictureSemiTransparentText"/>
    <dgm:cxn modelId="{7F26E447-C6BF-427D-84F9-B3E01AE4EEDE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</dgm:pt>
    <dgm:pt modelId="{0B2273E3-B9E3-4A02-93CF-275511BE0699}" type="pres">
      <dgm:prSet presAssocID="{F4DCAFF9-3CD8-4192-92EC-2050EBC96D81}" presName="composite" presStyleCnt="0"/>
      <dgm:spPr/>
    </dgm:pt>
    <dgm:pt modelId="{367DAC4B-08E7-4BA7-A970-D0115453FB5A}" type="pres">
      <dgm:prSet presAssocID="{F4DCAFF9-3CD8-4192-92EC-2050EBC96D81}" presName="rect1" presStyleLbl="bgShp" presStyleIdx="0" presStyleCnt="1" custScaleX="99411" custScaleY="207497" custLinFactNeighborX="0" custLinFactNeighborY="-2227"/>
      <dgm:spPr>
        <a:effectLst>
          <a:innerShdw blurRad="114300">
            <a:prstClr val="black"/>
          </a:innerShdw>
        </a:effectLst>
      </dgm:spPr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</dgm:pt>
  </dgm:ptLst>
  <dgm:cxnLst>
    <dgm:cxn modelId="{AFB1FF22-8385-45F9-9620-F386BDD641DD}" type="presOf" srcId="{F4DCAFF9-3CD8-4192-92EC-2050EBC96D81}" destId="{7AC81859-B11C-4EE9-8379-B9AF70890D88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53488BD5-8E3A-4B64-8993-6633E3CF5073}" type="presOf" srcId="{B3E39A80-D6B7-4E26-B22E-327D37299CB1}" destId="{BDA71D6A-C3D1-411E-9EAC-6386FFEE52C2}" srcOrd="0" destOrd="0" presId="urn:microsoft.com/office/officeart/2008/layout/BendingPictureSemiTransparentText"/>
    <dgm:cxn modelId="{48794D8E-1ED4-4531-9810-B9FC236AF48D}" type="presParOf" srcId="{BDA71D6A-C3D1-411E-9EAC-6386FFEE52C2}" destId="{0B2273E3-B9E3-4A02-93CF-275511BE0699}" srcOrd="0" destOrd="0" presId="urn:microsoft.com/office/officeart/2008/layout/BendingPictureSemiTransparentText"/>
    <dgm:cxn modelId="{DE0E6B36-EEC1-48C4-A9FB-DF06F1A772B6}" type="presParOf" srcId="{0B2273E3-B9E3-4A02-93CF-275511BE0699}" destId="{367DAC4B-08E7-4BA7-A970-D0115453FB5A}" srcOrd="0" destOrd="0" presId="urn:microsoft.com/office/officeart/2008/layout/BendingPictureSemiTransparentText"/>
    <dgm:cxn modelId="{C9156020-431C-426D-9139-C99694AFF373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ABF115C-F9C6-4CAA-9715-385AA13A1545}" type="doc">
      <dgm:prSet loTypeId="urn:microsoft.com/office/officeart/2005/8/layout/equation1" loCatId="process" qsTypeId="urn:microsoft.com/office/officeart/2005/8/quickstyle/simple4" qsCatId="simple" csTypeId="urn:microsoft.com/office/officeart/2005/8/colors/colorful3" csCatId="colorful" phldr="1"/>
      <dgm:spPr/>
    </dgm:pt>
    <dgm:pt modelId="{8F9DD239-3816-4B35-BAC1-EE5FE51A8842}">
      <dgm:prSet phldrT="[Text]" custT="1"/>
      <dgm:spPr>
        <a:solidFill>
          <a:srgbClr val="E67127"/>
        </a:solidFill>
        <a:effectLst/>
      </dgm:spPr>
      <dgm:t>
        <a:bodyPr/>
        <a:lstStyle/>
        <a:p>
          <a:r>
            <a:rPr lang="zh-CN" altLang="en-US" sz="1600" b="1" spc="0" dirty="0">
              <a:effectLst/>
              <a:latin typeface="+mn-ea"/>
              <a:ea typeface="+mn-ea"/>
            </a:rPr>
            <a:t>市场调查</a:t>
          </a:r>
          <a:endParaRPr lang="en-US" sz="1600" b="1" spc="0" dirty="0">
            <a:effectLst/>
            <a:latin typeface="+mn-ea"/>
            <a:ea typeface="+mn-ea"/>
          </a:endParaRPr>
        </a:p>
      </dgm:t>
    </dgm:pt>
    <dgm:pt modelId="{FB377120-E586-4C59-BC9D-25E1F207CB00}" type="parTrans" cxnId="{1D1DF502-8C68-4E0B-87EF-7F51BFE5927E}">
      <dgm:prSet/>
      <dgm:spPr/>
      <dgm:t>
        <a:bodyPr/>
        <a:lstStyle/>
        <a:p>
          <a:endParaRPr lang="en-US" b="1" spc="-15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878848D1-271F-4048-93A4-3BA75B06E3CB}" type="sibTrans" cxnId="{1D1DF502-8C68-4E0B-87EF-7F51BFE5927E}">
      <dgm:prSet/>
      <dgm:spPr>
        <a:solidFill>
          <a:schemeClr val="tx1">
            <a:lumMod val="75000"/>
            <a:lumOff val="25000"/>
          </a:schemeClr>
        </a:solidFill>
        <a:effectLst/>
      </dgm:spPr>
      <dgm:t>
        <a:bodyPr/>
        <a:lstStyle/>
        <a:p>
          <a:endParaRPr lang="en-US" b="1" spc="-15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CE3ABDA8-C607-4E58-AC77-D28C9D01A762}">
      <dgm:prSet phldrT="[Text]" custT="1"/>
      <dgm:spPr>
        <a:solidFill>
          <a:srgbClr val="C62A27"/>
        </a:solidFill>
        <a:effectLst/>
      </dgm:spPr>
      <dgm:t>
        <a:bodyPr/>
        <a:lstStyle/>
        <a:p>
          <a:r>
            <a:rPr lang="zh-CN" altLang="en-US" sz="1600" b="1" spc="0" dirty="0">
              <a:effectLst/>
              <a:latin typeface="+mn-ea"/>
              <a:ea typeface="+mn-ea"/>
            </a:rPr>
            <a:t>定义</a:t>
          </a:r>
          <a:endParaRPr lang="en-US" sz="1600" b="1" spc="0" dirty="0">
            <a:effectLst/>
            <a:latin typeface="+mn-ea"/>
            <a:ea typeface="+mn-ea"/>
          </a:endParaRPr>
        </a:p>
      </dgm:t>
    </dgm:pt>
    <dgm:pt modelId="{7A72EB58-B893-4816-8B90-CAD3ACBDC195}" type="parTrans" cxnId="{07BA9596-43F0-4525-867A-04BFF98C3C84}">
      <dgm:prSet/>
      <dgm:spPr/>
      <dgm:t>
        <a:bodyPr/>
        <a:lstStyle/>
        <a:p>
          <a:endParaRPr lang="en-US" b="1" spc="-15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FDF7EBFB-DFAE-4BD3-AFB2-8E0CF64E8F80}" type="sibTrans" cxnId="{07BA9596-43F0-4525-867A-04BFF98C3C84}">
      <dgm:prSet/>
      <dgm:spPr>
        <a:solidFill>
          <a:schemeClr val="tx1">
            <a:lumMod val="75000"/>
            <a:lumOff val="25000"/>
          </a:schemeClr>
        </a:solidFill>
        <a:effectLst/>
      </dgm:spPr>
      <dgm:t>
        <a:bodyPr/>
        <a:lstStyle/>
        <a:p>
          <a:endParaRPr lang="en-US" b="1" spc="-15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2C057598-A371-40DB-BCFA-674502878C41}">
      <dgm:prSet phldrT="[Text]" custT="1"/>
      <dgm:spPr>
        <a:solidFill>
          <a:srgbClr val="95358B"/>
        </a:solidFill>
        <a:effectLst/>
      </dgm:spPr>
      <dgm:t>
        <a:bodyPr/>
        <a:lstStyle/>
        <a:p>
          <a:r>
            <a:rPr lang="zh-CN" altLang="en-US" sz="1600" b="1" spc="0" dirty="0">
              <a:effectLst/>
              <a:latin typeface="+mn-ea"/>
              <a:ea typeface="+mn-ea"/>
            </a:rPr>
            <a:t>交付</a:t>
          </a:r>
          <a:endParaRPr lang="en-US" sz="1600" b="1" spc="0" dirty="0">
            <a:effectLst/>
            <a:latin typeface="+mn-ea"/>
            <a:ea typeface="+mn-ea"/>
          </a:endParaRPr>
        </a:p>
      </dgm:t>
    </dgm:pt>
    <dgm:pt modelId="{526A6D06-CB66-4696-A0A0-5E5B45C9F829}" type="parTrans" cxnId="{4D27EB36-AA5E-429A-A047-1A3E621DE032}">
      <dgm:prSet/>
      <dgm:spPr/>
      <dgm:t>
        <a:bodyPr/>
        <a:lstStyle/>
        <a:p>
          <a:endParaRPr lang="en-US" b="1" spc="-15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A48F2F50-2B91-4A81-B682-C5CF1124D075}" type="sibTrans" cxnId="{4D27EB36-AA5E-429A-A047-1A3E621DE032}">
      <dgm:prSet/>
      <dgm:spPr>
        <a:solidFill>
          <a:schemeClr val="tx1">
            <a:lumMod val="75000"/>
            <a:lumOff val="25000"/>
          </a:schemeClr>
        </a:solidFill>
        <a:effectLst/>
      </dgm:spPr>
      <dgm:t>
        <a:bodyPr/>
        <a:lstStyle/>
        <a:p>
          <a:endParaRPr lang="en-US" b="1" spc="-15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C62D506A-8C8F-46EC-A2AB-DE47459E386E}">
      <dgm:prSet phldrT="[Text]" custT="1"/>
      <dgm:spPr>
        <a:solidFill>
          <a:srgbClr val="36ADCE"/>
        </a:solidFill>
        <a:effectLst/>
      </dgm:spPr>
      <dgm:t>
        <a:bodyPr/>
        <a:lstStyle/>
        <a:p>
          <a:r>
            <a:rPr lang="zh-CN" altLang="en-US" sz="1600" b="1" spc="0" dirty="0">
              <a:effectLst/>
              <a:latin typeface="+mn-ea"/>
              <a:ea typeface="+mn-ea"/>
            </a:rPr>
            <a:t>测试</a:t>
          </a:r>
          <a:endParaRPr lang="en-US" sz="1600" b="1" spc="0" dirty="0">
            <a:effectLst/>
            <a:latin typeface="+mn-ea"/>
            <a:ea typeface="+mn-ea"/>
          </a:endParaRPr>
        </a:p>
      </dgm:t>
    </dgm:pt>
    <dgm:pt modelId="{82B12873-10AA-43E6-A968-DCBBD1A5684F}" type="parTrans" cxnId="{FEEF26D1-AAE2-46AE-8111-83D717B61415}">
      <dgm:prSet/>
      <dgm:spPr/>
      <dgm:t>
        <a:bodyPr/>
        <a:lstStyle/>
        <a:p>
          <a:endParaRPr lang="en-US" b="1" spc="-15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F0617EEB-B56D-4D86-91D8-9842F18AC36C}" type="sibTrans" cxnId="{FEEF26D1-AAE2-46AE-8111-83D717B61415}">
      <dgm:prSet/>
      <dgm:spPr>
        <a:solidFill>
          <a:schemeClr val="tx1">
            <a:lumMod val="75000"/>
            <a:lumOff val="25000"/>
          </a:schemeClr>
        </a:solidFill>
        <a:effectLst/>
      </dgm:spPr>
      <dgm:t>
        <a:bodyPr/>
        <a:lstStyle/>
        <a:p>
          <a:endParaRPr lang="en-US" b="1" spc="-15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E0556EEA-B946-4950-95CC-3D4802169E57}">
      <dgm:prSet phldrT="[Text]" custT="1"/>
      <dgm:spPr>
        <a:solidFill>
          <a:schemeClr val="tx1">
            <a:lumMod val="65000"/>
            <a:lumOff val="35000"/>
          </a:schemeClr>
        </a:solidFill>
        <a:effectLst/>
      </dgm:spPr>
      <dgm:t>
        <a:bodyPr/>
        <a:lstStyle/>
        <a:p>
          <a:r>
            <a:rPr lang="zh-CN" altLang="en-US" sz="1600" b="1" spc="0" dirty="0">
              <a:effectLst/>
              <a:latin typeface="+mn-ea"/>
              <a:ea typeface="+mn-ea"/>
            </a:rPr>
            <a:t>成效</a:t>
          </a:r>
          <a:endParaRPr lang="en-US" sz="1600" b="1" spc="0" dirty="0">
            <a:effectLst/>
            <a:latin typeface="+mn-ea"/>
            <a:ea typeface="+mn-ea"/>
          </a:endParaRPr>
        </a:p>
      </dgm:t>
    </dgm:pt>
    <dgm:pt modelId="{6E94E480-B07D-4216-B5F4-C0D9AB2246C1}" type="parTrans" cxnId="{07417602-460C-4F3C-AF7A-986139E2A2B2}">
      <dgm:prSet/>
      <dgm:spPr/>
      <dgm:t>
        <a:bodyPr/>
        <a:lstStyle/>
        <a:p>
          <a:endParaRPr lang="en-US" b="1" spc="-15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4048EE48-7028-487A-994D-0E6FF24DE33C}" type="sibTrans" cxnId="{07417602-460C-4F3C-AF7A-986139E2A2B2}">
      <dgm:prSet/>
      <dgm:spPr/>
      <dgm:t>
        <a:bodyPr/>
        <a:lstStyle/>
        <a:p>
          <a:endParaRPr lang="en-US" b="1" spc="-15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7AAA0028-D5E5-428F-8B31-E52CB40CAC9F}" type="pres">
      <dgm:prSet presAssocID="{FABF115C-F9C6-4CAA-9715-385AA13A1545}" presName="linearFlow" presStyleCnt="0">
        <dgm:presLayoutVars>
          <dgm:dir/>
          <dgm:resizeHandles val="exact"/>
        </dgm:presLayoutVars>
      </dgm:prSet>
      <dgm:spPr/>
    </dgm:pt>
    <dgm:pt modelId="{6A913D7E-2C70-44C9-A795-91D9E70C7DD1}" type="pres">
      <dgm:prSet presAssocID="{8F9DD239-3816-4B35-BAC1-EE5FE51A8842}" presName="node" presStyleLbl="node1" presStyleIdx="0" presStyleCnt="5">
        <dgm:presLayoutVars>
          <dgm:bulletEnabled val="1"/>
        </dgm:presLayoutVars>
      </dgm:prSet>
      <dgm:spPr/>
    </dgm:pt>
    <dgm:pt modelId="{5D6035F7-095D-428F-9494-E509A5EF67B6}" type="pres">
      <dgm:prSet presAssocID="{878848D1-271F-4048-93A4-3BA75B06E3CB}" presName="spacerL" presStyleCnt="0"/>
      <dgm:spPr/>
    </dgm:pt>
    <dgm:pt modelId="{E3D0E636-2934-4AD7-B336-08ABCFE56BD8}" type="pres">
      <dgm:prSet presAssocID="{878848D1-271F-4048-93A4-3BA75B06E3CB}" presName="sibTrans" presStyleLbl="sibTrans2D1" presStyleIdx="0" presStyleCnt="4" custFlipHor="1" custScaleX="39225" custScaleY="39225"/>
      <dgm:spPr/>
    </dgm:pt>
    <dgm:pt modelId="{70A8AEC9-FBE3-46CA-8D87-E184004AEE92}" type="pres">
      <dgm:prSet presAssocID="{878848D1-271F-4048-93A4-3BA75B06E3CB}" presName="spacerR" presStyleCnt="0"/>
      <dgm:spPr/>
    </dgm:pt>
    <dgm:pt modelId="{DE8175E4-7C3F-4C21-A802-6AE6515B5921}" type="pres">
      <dgm:prSet presAssocID="{CE3ABDA8-C607-4E58-AC77-D28C9D01A762}" presName="node" presStyleLbl="node1" presStyleIdx="1" presStyleCnt="5">
        <dgm:presLayoutVars>
          <dgm:bulletEnabled val="1"/>
        </dgm:presLayoutVars>
      </dgm:prSet>
      <dgm:spPr/>
    </dgm:pt>
    <dgm:pt modelId="{18F19458-6764-4748-A28D-CB7995A7764A}" type="pres">
      <dgm:prSet presAssocID="{FDF7EBFB-DFAE-4BD3-AFB2-8E0CF64E8F80}" presName="spacerL" presStyleCnt="0"/>
      <dgm:spPr/>
    </dgm:pt>
    <dgm:pt modelId="{78FF0BA3-27B9-4E9F-9674-10A1512299F3}" type="pres">
      <dgm:prSet presAssocID="{FDF7EBFB-DFAE-4BD3-AFB2-8E0CF64E8F80}" presName="sibTrans" presStyleLbl="sibTrans2D1" presStyleIdx="1" presStyleCnt="4" custFlipHor="1" custScaleX="39225" custScaleY="39225"/>
      <dgm:spPr/>
    </dgm:pt>
    <dgm:pt modelId="{1E0262E2-2AF7-44D0-BF51-7E32C0A249A8}" type="pres">
      <dgm:prSet presAssocID="{FDF7EBFB-DFAE-4BD3-AFB2-8E0CF64E8F80}" presName="spacerR" presStyleCnt="0"/>
      <dgm:spPr/>
    </dgm:pt>
    <dgm:pt modelId="{720E7F7D-7360-4FE9-BC38-652DDB77F5D7}" type="pres">
      <dgm:prSet presAssocID="{2C057598-A371-40DB-BCFA-674502878C41}" presName="node" presStyleLbl="node1" presStyleIdx="2" presStyleCnt="5">
        <dgm:presLayoutVars>
          <dgm:bulletEnabled val="1"/>
        </dgm:presLayoutVars>
      </dgm:prSet>
      <dgm:spPr/>
    </dgm:pt>
    <dgm:pt modelId="{42A00360-8F39-48C0-9AB6-CF72169B6C27}" type="pres">
      <dgm:prSet presAssocID="{A48F2F50-2B91-4A81-B682-C5CF1124D075}" presName="spacerL" presStyleCnt="0"/>
      <dgm:spPr/>
    </dgm:pt>
    <dgm:pt modelId="{DDD2EAA6-4EC5-442A-AD7E-8CB83BA41177}" type="pres">
      <dgm:prSet presAssocID="{A48F2F50-2B91-4A81-B682-C5CF1124D075}" presName="sibTrans" presStyleLbl="sibTrans2D1" presStyleIdx="2" presStyleCnt="4" custFlipHor="1" custScaleX="39225" custScaleY="39225"/>
      <dgm:spPr/>
    </dgm:pt>
    <dgm:pt modelId="{EA4DB410-AC96-4F5B-B09D-6904431BDE78}" type="pres">
      <dgm:prSet presAssocID="{A48F2F50-2B91-4A81-B682-C5CF1124D075}" presName="spacerR" presStyleCnt="0"/>
      <dgm:spPr/>
    </dgm:pt>
    <dgm:pt modelId="{D3C0D4C3-BAA2-42A8-BD98-4082881E77E5}" type="pres">
      <dgm:prSet presAssocID="{C62D506A-8C8F-46EC-A2AB-DE47459E386E}" presName="node" presStyleLbl="node1" presStyleIdx="3" presStyleCnt="5">
        <dgm:presLayoutVars>
          <dgm:bulletEnabled val="1"/>
        </dgm:presLayoutVars>
      </dgm:prSet>
      <dgm:spPr/>
    </dgm:pt>
    <dgm:pt modelId="{EB6D4613-96ED-438A-B879-C6FF5FB944DE}" type="pres">
      <dgm:prSet presAssocID="{F0617EEB-B56D-4D86-91D8-9842F18AC36C}" presName="spacerL" presStyleCnt="0"/>
      <dgm:spPr/>
    </dgm:pt>
    <dgm:pt modelId="{6D150763-527D-4446-B57A-2CDACE1EFBC7}" type="pres">
      <dgm:prSet presAssocID="{F0617EEB-B56D-4D86-91D8-9842F18AC36C}" presName="sibTrans" presStyleLbl="sibTrans2D1" presStyleIdx="3" presStyleCnt="4" custFlipHor="1" custScaleX="39225" custScaleY="39225"/>
      <dgm:spPr/>
    </dgm:pt>
    <dgm:pt modelId="{8D0BE74F-6837-400D-A8D3-F21C8ED314E3}" type="pres">
      <dgm:prSet presAssocID="{F0617EEB-B56D-4D86-91D8-9842F18AC36C}" presName="spacerR" presStyleCnt="0"/>
      <dgm:spPr/>
    </dgm:pt>
    <dgm:pt modelId="{48501338-C1E1-4E22-9989-A50029D9D0EA}" type="pres">
      <dgm:prSet presAssocID="{E0556EEA-B946-4950-95CC-3D4802169E57}" presName="node" presStyleLbl="node1" presStyleIdx="4" presStyleCnt="5">
        <dgm:presLayoutVars>
          <dgm:bulletEnabled val="1"/>
        </dgm:presLayoutVars>
      </dgm:prSet>
      <dgm:spPr/>
    </dgm:pt>
  </dgm:ptLst>
  <dgm:cxnLst>
    <dgm:cxn modelId="{07417602-460C-4F3C-AF7A-986139E2A2B2}" srcId="{FABF115C-F9C6-4CAA-9715-385AA13A1545}" destId="{E0556EEA-B946-4950-95CC-3D4802169E57}" srcOrd="4" destOrd="0" parTransId="{6E94E480-B07D-4216-B5F4-C0D9AB2246C1}" sibTransId="{4048EE48-7028-487A-994D-0E6FF24DE33C}"/>
    <dgm:cxn modelId="{1D1DF502-8C68-4E0B-87EF-7F51BFE5927E}" srcId="{FABF115C-F9C6-4CAA-9715-385AA13A1545}" destId="{8F9DD239-3816-4B35-BAC1-EE5FE51A8842}" srcOrd="0" destOrd="0" parTransId="{FB377120-E586-4C59-BC9D-25E1F207CB00}" sibTransId="{878848D1-271F-4048-93A4-3BA75B06E3CB}"/>
    <dgm:cxn modelId="{4D27EB36-AA5E-429A-A047-1A3E621DE032}" srcId="{FABF115C-F9C6-4CAA-9715-385AA13A1545}" destId="{2C057598-A371-40DB-BCFA-674502878C41}" srcOrd="2" destOrd="0" parTransId="{526A6D06-CB66-4696-A0A0-5E5B45C9F829}" sibTransId="{A48F2F50-2B91-4A81-B682-C5CF1124D075}"/>
    <dgm:cxn modelId="{B8C20A44-5D20-4281-9B75-52238262A4A6}" type="presOf" srcId="{CE3ABDA8-C607-4E58-AC77-D28C9D01A762}" destId="{DE8175E4-7C3F-4C21-A802-6AE6515B5921}" srcOrd="0" destOrd="0" presId="urn:microsoft.com/office/officeart/2005/8/layout/equation1"/>
    <dgm:cxn modelId="{BD009A67-195A-427E-8728-DE7558369BB2}" type="presOf" srcId="{FABF115C-F9C6-4CAA-9715-385AA13A1545}" destId="{7AAA0028-D5E5-428F-8B31-E52CB40CAC9F}" srcOrd="0" destOrd="0" presId="urn:microsoft.com/office/officeart/2005/8/layout/equation1"/>
    <dgm:cxn modelId="{5F6E9968-D8B2-421B-80BF-BEE370E36F20}" type="presOf" srcId="{FDF7EBFB-DFAE-4BD3-AFB2-8E0CF64E8F80}" destId="{78FF0BA3-27B9-4E9F-9674-10A1512299F3}" srcOrd="0" destOrd="0" presId="urn:microsoft.com/office/officeart/2005/8/layout/equation1"/>
    <dgm:cxn modelId="{F521EA7A-F412-4065-A7DA-087718FAD5F4}" type="presOf" srcId="{E0556EEA-B946-4950-95CC-3D4802169E57}" destId="{48501338-C1E1-4E22-9989-A50029D9D0EA}" srcOrd="0" destOrd="0" presId="urn:microsoft.com/office/officeart/2005/8/layout/equation1"/>
    <dgm:cxn modelId="{C0F60890-67CB-4D21-B58A-F1C7204EDB93}" type="presOf" srcId="{A48F2F50-2B91-4A81-B682-C5CF1124D075}" destId="{DDD2EAA6-4EC5-442A-AD7E-8CB83BA41177}" srcOrd="0" destOrd="0" presId="urn:microsoft.com/office/officeart/2005/8/layout/equation1"/>
    <dgm:cxn modelId="{07BA9596-43F0-4525-867A-04BFF98C3C84}" srcId="{FABF115C-F9C6-4CAA-9715-385AA13A1545}" destId="{CE3ABDA8-C607-4E58-AC77-D28C9D01A762}" srcOrd="1" destOrd="0" parTransId="{7A72EB58-B893-4816-8B90-CAD3ACBDC195}" sibTransId="{FDF7EBFB-DFAE-4BD3-AFB2-8E0CF64E8F80}"/>
    <dgm:cxn modelId="{328B78A0-15A2-4CB8-A2B9-610189488849}" type="presOf" srcId="{F0617EEB-B56D-4D86-91D8-9842F18AC36C}" destId="{6D150763-527D-4446-B57A-2CDACE1EFBC7}" srcOrd="0" destOrd="0" presId="urn:microsoft.com/office/officeart/2005/8/layout/equation1"/>
    <dgm:cxn modelId="{FEEF26D1-AAE2-46AE-8111-83D717B61415}" srcId="{FABF115C-F9C6-4CAA-9715-385AA13A1545}" destId="{C62D506A-8C8F-46EC-A2AB-DE47459E386E}" srcOrd="3" destOrd="0" parTransId="{82B12873-10AA-43E6-A968-DCBBD1A5684F}" sibTransId="{F0617EEB-B56D-4D86-91D8-9842F18AC36C}"/>
    <dgm:cxn modelId="{D2F9FAD3-7CAE-4E8C-8B6A-5840A40DF003}" type="presOf" srcId="{C62D506A-8C8F-46EC-A2AB-DE47459E386E}" destId="{D3C0D4C3-BAA2-42A8-BD98-4082881E77E5}" srcOrd="0" destOrd="0" presId="urn:microsoft.com/office/officeart/2005/8/layout/equation1"/>
    <dgm:cxn modelId="{71DF42E6-BC69-43D9-AFFE-B2EE0801B4F7}" type="presOf" srcId="{2C057598-A371-40DB-BCFA-674502878C41}" destId="{720E7F7D-7360-4FE9-BC38-652DDB77F5D7}" srcOrd="0" destOrd="0" presId="urn:microsoft.com/office/officeart/2005/8/layout/equation1"/>
    <dgm:cxn modelId="{B94263E7-2AED-42F1-9D33-8B2C0365F64B}" type="presOf" srcId="{878848D1-271F-4048-93A4-3BA75B06E3CB}" destId="{E3D0E636-2934-4AD7-B336-08ABCFE56BD8}" srcOrd="0" destOrd="0" presId="urn:microsoft.com/office/officeart/2005/8/layout/equation1"/>
    <dgm:cxn modelId="{55E159FC-00A9-4247-B859-166E5C1A8F47}" type="presOf" srcId="{8F9DD239-3816-4B35-BAC1-EE5FE51A8842}" destId="{6A913D7E-2C70-44C9-A795-91D9E70C7DD1}" srcOrd="0" destOrd="0" presId="urn:microsoft.com/office/officeart/2005/8/layout/equation1"/>
    <dgm:cxn modelId="{52F52A04-A907-485A-9098-3E8C47265309}" type="presParOf" srcId="{7AAA0028-D5E5-428F-8B31-E52CB40CAC9F}" destId="{6A913D7E-2C70-44C9-A795-91D9E70C7DD1}" srcOrd="0" destOrd="0" presId="urn:microsoft.com/office/officeart/2005/8/layout/equation1"/>
    <dgm:cxn modelId="{B98E2B7E-8A7F-46F8-92F0-5478713CEE07}" type="presParOf" srcId="{7AAA0028-D5E5-428F-8B31-E52CB40CAC9F}" destId="{5D6035F7-095D-428F-9494-E509A5EF67B6}" srcOrd="1" destOrd="0" presId="urn:microsoft.com/office/officeart/2005/8/layout/equation1"/>
    <dgm:cxn modelId="{C7EBD89D-A0E4-4672-B7B8-F674752EF43D}" type="presParOf" srcId="{7AAA0028-D5E5-428F-8B31-E52CB40CAC9F}" destId="{E3D0E636-2934-4AD7-B336-08ABCFE56BD8}" srcOrd="2" destOrd="0" presId="urn:microsoft.com/office/officeart/2005/8/layout/equation1"/>
    <dgm:cxn modelId="{AA7AD48F-571B-4C25-841A-24D598D77456}" type="presParOf" srcId="{7AAA0028-D5E5-428F-8B31-E52CB40CAC9F}" destId="{70A8AEC9-FBE3-46CA-8D87-E184004AEE92}" srcOrd="3" destOrd="0" presId="urn:microsoft.com/office/officeart/2005/8/layout/equation1"/>
    <dgm:cxn modelId="{5B686DA8-6BCD-4B44-B4DD-47E8C3CDD47D}" type="presParOf" srcId="{7AAA0028-D5E5-428F-8B31-E52CB40CAC9F}" destId="{DE8175E4-7C3F-4C21-A802-6AE6515B5921}" srcOrd="4" destOrd="0" presId="urn:microsoft.com/office/officeart/2005/8/layout/equation1"/>
    <dgm:cxn modelId="{182769E7-56CE-4C1B-B073-4E05F8000179}" type="presParOf" srcId="{7AAA0028-D5E5-428F-8B31-E52CB40CAC9F}" destId="{18F19458-6764-4748-A28D-CB7995A7764A}" srcOrd="5" destOrd="0" presId="urn:microsoft.com/office/officeart/2005/8/layout/equation1"/>
    <dgm:cxn modelId="{4B62FD6B-D903-4577-A834-03CE609F57A3}" type="presParOf" srcId="{7AAA0028-D5E5-428F-8B31-E52CB40CAC9F}" destId="{78FF0BA3-27B9-4E9F-9674-10A1512299F3}" srcOrd="6" destOrd="0" presId="urn:microsoft.com/office/officeart/2005/8/layout/equation1"/>
    <dgm:cxn modelId="{E0A0D32E-46CE-4F9E-8A6E-DD5EFE1622F5}" type="presParOf" srcId="{7AAA0028-D5E5-428F-8B31-E52CB40CAC9F}" destId="{1E0262E2-2AF7-44D0-BF51-7E32C0A249A8}" srcOrd="7" destOrd="0" presId="urn:microsoft.com/office/officeart/2005/8/layout/equation1"/>
    <dgm:cxn modelId="{24D68220-EB3B-40EE-B684-03E80D41A0A1}" type="presParOf" srcId="{7AAA0028-D5E5-428F-8B31-E52CB40CAC9F}" destId="{720E7F7D-7360-4FE9-BC38-652DDB77F5D7}" srcOrd="8" destOrd="0" presId="urn:microsoft.com/office/officeart/2005/8/layout/equation1"/>
    <dgm:cxn modelId="{CB42A91A-7A77-4036-BB43-D42C348EB8CE}" type="presParOf" srcId="{7AAA0028-D5E5-428F-8B31-E52CB40CAC9F}" destId="{42A00360-8F39-48C0-9AB6-CF72169B6C27}" srcOrd="9" destOrd="0" presId="urn:microsoft.com/office/officeart/2005/8/layout/equation1"/>
    <dgm:cxn modelId="{A706128D-C7B2-4E8A-AA56-AE18C3DD2E91}" type="presParOf" srcId="{7AAA0028-D5E5-428F-8B31-E52CB40CAC9F}" destId="{DDD2EAA6-4EC5-442A-AD7E-8CB83BA41177}" srcOrd="10" destOrd="0" presId="urn:microsoft.com/office/officeart/2005/8/layout/equation1"/>
    <dgm:cxn modelId="{AC05064C-8C7D-4076-B79A-BB7DB61E94F5}" type="presParOf" srcId="{7AAA0028-D5E5-428F-8B31-E52CB40CAC9F}" destId="{EA4DB410-AC96-4F5B-B09D-6904431BDE78}" srcOrd="11" destOrd="0" presId="urn:microsoft.com/office/officeart/2005/8/layout/equation1"/>
    <dgm:cxn modelId="{46E8C349-7FF5-4AFB-8438-5BC5E526CCEB}" type="presParOf" srcId="{7AAA0028-D5E5-428F-8B31-E52CB40CAC9F}" destId="{D3C0D4C3-BAA2-42A8-BD98-4082881E77E5}" srcOrd="12" destOrd="0" presId="urn:microsoft.com/office/officeart/2005/8/layout/equation1"/>
    <dgm:cxn modelId="{B5521C35-AC5B-4A4A-BE74-D9EDD322A167}" type="presParOf" srcId="{7AAA0028-D5E5-428F-8B31-E52CB40CAC9F}" destId="{EB6D4613-96ED-438A-B879-C6FF5FB944DE}" srcOrd="13" destOrd="0" presId="urn:microsoft.com/office/officeart/2005/8/layout/equation1"/>
    <dgm:cxn modelId="{A09FAB1C-9A3B-4A92-908C-5BD788D4158C}" type="presParOf" srcId="{7AAA0028-D5E5-428F-8B31-E52CB40CAC9F}" destId="{6D150763-527D-4446-B57A-2CDACE1EFBC7}" srcOrd="14" destOrd="0" presId="urn:microsoft.com/office/officeart/2005/8/layout/equation1"/>
    <dgm:cxn modelId="{4139E344-B2AF-460A-80A0-E97AA17715D8}" type="presParOf" srcId="{7AAA0028-D5E5-428F-8B31-E52CB40CAC9F}" destId="{8D0BE74F-6837-400D-A8D3-F21C8ED314E3}" srcOrd="15" destOrd="0" presId="urn:microsoft.com/office/officeart/2005/8/layout/equation1"/>
    <dgm:cxn modelId="{08AA1045-7C46-448D-A314-1E5E1B3257C6}" type="presParOf" srcId="{7AAA0028-D5E5-428F-8B31-E52CB40CAC9F}" destId="{48501338-C1E1-4E22-9989-A50029D9D0EA}" srcOrd="16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</dgm:pt>
    <dgm:pt modelId="{0B2273E3-B9E3-4A02-93CF-275511BE0699}" type="pres">
      <dgm:prSet presAssocID="{F4DCAFF9-3CD8-4192-92EC-2050EBC96D81}" presName="composite" presStyleCnt="0"/>
      <dgm:spPr/>
    </dgm:pt>
    <dgm:pt modelId="{367DAC4B-08E7-4BA7-A970-D0115453FB5A}" type="pres">
      <dgm:prSet presAssocID="{F4DCAFF9-3CD8-4192-92EC-2050EBC96D81}" presName="rect1" presStyleLbl="bgShp" presStyleIdx="0" presStyleCnt="1" custScaleX="342953" custScaleY="169536" custLinFactY="67401" custLinFactNeighborX="826" custLinFactNeighborY="100000"/>
      <dgm:spPr>
        <a:effectLst/>
      </dgm:spPr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</dgm:pt>
  </dgm:ptLst>
  <dgm:cxnLst>
    <dgm:cxn modelId="{BCA75630-A327-48C6-BDC9-48F08790339F}" type="presOf" srcId="{F4DCAFF9-3CD8-4192-92EC-2050EBC96D81}" destId="{7AC81859-B11C-4EE9-8379-B9AF70890D88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C3F5CD84-A92D-4088-9E5C-AA195B8DF36A}" type="presOf" srcId="{B3E39A80-D6B7-4E26-B22E-327D37299CB1}" destId="{BDA71D6A-C3D1-411E-9EAC-6386FFEE52C2}" srcOrd="0" destOrd="0" presId="urn:microsoft.com/office/officeart/2008/layout/BendingPictureSemiTransparentText"/>
    <dgm:cxn modelId="{2AA35CE6-4D5D-4F08-B542-3145FB87070B}" type="presParOf" srcId="{BDA71D6A-C3D1-411E-9EAC-6386FFEE52C2}" destId="{0B2273E3-B9E3-4A02-93CF-275511BE0699}" srcOrd="0" destOrd="0" presId="urn:microsoft.com/office/officeart/2008/layout/BendingPictureSemiTransparentText"/>
    <dgm:cxn modelId="{9B6D0DEA-8842-4E69-8A86-791FB9B33B0E}" type="presParOf" srcId="{0B2273E3-B9E3-4A02-93CF-275511BE0699}" destId="{367DAC4B-08E7-4BA7-A970-D0115453FB5A}" srcOrd="0" destOrd="0" presId="urn:microsoft.com/office/officeart/2008/layout/BendingPictureSemiTransparentText"/>
    <dgm:cxn modelId="{DD5F4624-00D3-4E5A-A2F7-520FC0AEB150}" type="presParOf" srcId="{0B2273E3-B9E3-4A02-93CF-275511BE0699}" destId="{7AC81859-B11C-4EE9-8379-B9AF70890D88}" srcOrd="1" destOrd="0" presId="urn:microsoft.com/office/officeart/2008/layout/BendingPictureSemiTransparentText"/>
  </dgm:cxnLst>
  <dgm:bg>
    <a:effectLst>
      <a:outerShdw blurRad="50800" dist="38100" dir="5400000" algn="t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</dgm:pt>
    <dgm:pt modelId="{0B2273E3-B9E3-4A02-93CF-275511BE0699}" type="pres">
      <dgm:prSet presAssocID="{F4DCAFF9-3CD8-4192-92EC-2050EBC96D81}" presName="composite" presStyleCnt="0"/>
      <dgm:spPr/>
    </dgm:pt>
    <dgm:pt modelId="{367DAC4B-08E7-4BA7-A970-D0115453FB5A}" type="pres">
      <dgm:prSet presAssocID="{F4DCAFF9-3CD8-4192-92EC-2050EBC96D81}" presName="rect1" presStyleLbl="bgShp" presStyleIdx="0" presStyleCnt="1" custScaleX="321958" custScaleY="154449" custLinFactNeighborX="-157" custLinFactNeighborY="7142"/>
      <dgm:spPr>
        <a:effectLst/>
      </dgm:spPr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</dgm:pt>
  </dgm:ptLst>
  <dgm:cxnLst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28B27490-CD7F-490D-A1DC-C53ACF5871E1}" type="presOf" srcId="{B3E39A80-D6B7-4E26-B22E-327D37299CB1}" destId="{BDA71D6A-C3D1-411E-9EAC-6386FFEE52C2}" srcOrd="0" destOrd="0" presId="urn:microsoft.com/office/officeart/2008/layout/BendingPictureSemiTransparentText"/>
    <dgm:cxn modelId="{658DF8E4-53FB-45F2-B49E-F5060D0F0885}" type="presOf" srcId="{F4DCAFF9-3CD8-4192-92EC-2050EBC96D81}" destId="{7AC81859-B11C-4EE9-8379-B9AF70890D88}" srcOrd="0" destOrd="0" presId="urn:microsoft.com/office/officeart/2008/layout/BendingPictureSemiTransparentText"/>
    <dgm:cxn modelId="{B1901051-2C57-4FF5-BEB4-2B168273A272}" type="presParOf" srcId="{BDA71D6A-C3D1-411E-9EAC-6386FFEE52C2}" destId="{0B2273E3-B9E3-4A02-93CF-275511BE0699}" srcOrd="0" destOrd="0" presId="urn:microsoft.com/office/officeart/2008/layout/BendingPictureSemiTransparentText"/>
    <dgm:cxn modelId="{B7304108-1609-4B63-8EC2-AA5AAA8F62A0}" type="presParOf" srcId="{0B2273E3-B9E3-4A02-93CF-275511BE0699}" destId="{367DAC4B-08E7-4BA7-A970-D0115453FB5A}" srcOrd="0" destOrd="0" presId="urn:microsoft.com/office/officeart/2008/layout/BendingPictureSemiTransparentText"/>
    <dgm:cxn modelId="{9D3CF330-C1C9-4762-8640-BCFCD11981D8}" type="presParOf" srcId="{0B2273E3-B9E3-4A02-93CF-275511BE0699}" destId="{7AC81859-B11C-4EE9-8379-B9AF70890D88}" srcOrd="1" destOrd="0" presId="urn:microsoft.com/office/officeart/2008/layout/BendingPictureSemiTransparentText"/>
  </dgm:cxnLst>
  <dgm:bg>
    <a:effectLst>
      <a:outerShdw blurRad="50800" dist="38100" dir="5400000" algn="t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</dgm:pt>
    <dgm:pt modelId="{0B2273E3-B9E3-4A02-93CF-275511BE0699}" type="pres">
      <dgm:prSet presAssocID="{F4DCAFF9-3CD8-4192-92EC-2050EBC96D81}" presName="composite" presStyleCnt="0"/>
      <dgm:spPr/>
    </dgm:pt>
    <dgm:pt modelId="{367DAC4B-08E7-4BA7-A970-D0115453FB5A}" type="pres">
      <dgm:prSet presAssocID="{F4DCAFF9-3CD8-4192-92EC-2050EBC96D81}" presName="rect1" presStyleLbl="bgShp" presStyleIdx="0" presStyleCnt="1" custScaleX="1221605" custScaleY="553514" custLinFactNeighborX="-385" custLinFactNeighborY="-3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38100">
          <a:noFill/>
        </a:ln>
        <a:effectLst/>
      </dgm:spPr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</dgm:pt>
  </dgm:ptLst>
  <dgm:cxnLst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DCDFD5C3-65B7-4473-936C-CD28BBDCF6BF}" type="presOf" srcId="{B3E39A80-D6B7-4E26-B22E-327D37299CB1}" destId="{BDA71D6A-C3D1-411E-9EAC-6386FFEE52C2}" srcOrd="0" destOrd="0" presId="urn:microsoft.com/office/officeart/2008/layout/BendingPictureSemiTransparentText"/>
    <dgm:cxn modelId="{B5E9E5CE-06C5-4D51-B1CA-1290FE4280CB}" type="presOf" srcId="{F4DCAFF9-3CD8-4192-92EC-2050EBC96D81}" destId="{7AC81859-B11C-4EE9-8379-B9AF70890D88}" srcOrd="0" destOrd="0" presId="urn:microsoft.com/office/officeart/2008/layout/BendingPictureSemiTransparentText"/>
    <dgm:cxn modelId="{388EE58C-8BD4-4F29-BD0D-1E2F1D0A126C}" type="presParOf" srcId="{BDA71D6A-C3D1-411E-9EAC-6386FFEE52C2}" destId="{0B2273E3-B9E3-4A02-93CF-275511BE0699}" srcOrd="0" destOrd="0" presId="urn:microsoft.com/office/officeart/2008/layout/BendingPictureSemiTransparentText"/>
    <dgm:cxn modelId="{D242C372-C671-4B21-8428-484A2BE4714C}" type="presParOf" srcId="{0B2273E3-B9E3-4A02-93CF-275511BE0699}" destId="{367DAC4B-08E7-4BA7-A970-D0115453FB5A}" srcOrd="0" destOrd="0" presId="urn:microsoft.com/office/officeart/2008/layout/BendingPictureSemiTransparentText"/>
    <dgm:cxn modelId="{5A158339-D453-4563-A5A6-64A7CBBED585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</dgm:pt>
    <dgm:pt modelId="{0B2273E3-B9E3-4A02-93CF-275511BE0699}" type="pres">
      <dgm:prSet presAssocID="{F4DCAFF9-3CD8-4192-92EC-2050EBC96D81}" presName="composite" presStyleCnt="0"/>
      <dgm:spPr/>
    </dgm:pt>
    <dgm:pt modelId="{367DAC4B-08E7-4BA7-A970-D0115453FB5A}" type="pres">
      <dgm:prSet presAssocID="{F4DCAFF9-3CD8-4192-92EC-2050EBC96D81}" presName="rect1" presStyleLbl="bgShp" presStyleIdx="0" presStyleCnt="1" custScaleX="321958" custScaleY="154449" custLinFactNeighborX="6278"/>
      <dgm:spPr>
        <a:effectLst/>
      </dgm:spPr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</dgm:pt>
  </dgm:ptLst>
  <dgm:cxnLst>
    <dgm:cxn modelId="{8F8D704F-834E-451F-80D5-7907512AF8FD}" type="presOf" srcId="{F4DCAFF9-3CD8-4192-92EC-2050EBC96D81}" destId="{7AC81859-B11C-4EE9-8379-B9AF70890D88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F1D808A6-430D-4F3F-8FE1-2F7631E64FCE}" type="presOf" srcId="{B3E39A80-D6B7-4E26-B22E-327D37299CB1}" destId="{BDA71D6A-C3D1-411E-9EAC-6386FFEE52C2}" srcOrd="0" destOrd="0" presId="urn:microsoft.com/office/officeart/2008/layout/BendingPictureSemiTransparentText"/>
    <dgm:cxn modelId="{95AB4EF2-164B-483C-9468-105F7ED6381E}" type="presParOf" srcId="{BDA71D6A-C3D1-411E-9EAC-6386FFEE52C2}" destId="{0B2273E3-B9E3-4A02-93CF-275511BE0699}" srcOrd="0" destOrd="0" presId="urn:microsoft.com/office/officeart/2008/layout/BendingPictureSemiTransparentText"/>
    <dgm:cxn modelId="{1532D7D3-2DDB-4F88-ACE6-602E8828CB6C}" type="presParOf" srcId="{0B2273E3-B9E3-4A02-93CF-275511BE0699}" destId="{367DAC4B-08E7-4BA7-A970-D0115453FB5A}" srcOrd="0" destOrd="0" presId="urn:microsoft.com/office/officeart/2008/layout/BendingPictureSemiTransparentText"/>
    <dgm:cxn modelId="{88B62F14-75B9-4EC8-850D-36EEAA18A2BD}" type="presParOf" srcId="{0B2273E3-B9E3-4A02-93CF-275511BE0699}" destId="{7AC81859-B11C-4EE9-8379-B9AF70890D88}" srcOrd="1" destOrd="0" presId="urn:microsoft.com/office/officeart/2008/layout/BendingPictureSemiTransparentText"/>
  </dgm:cxnLst>
  <dgm:bg>
    <a:effectLst>
      <a:outerShdw blurRad="50800" dist="38100" dir="5400000" algn="t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pPr rtl="0"/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pPr rtl="0"/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pPr rtl="0"/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</dgm:pt>
    <dgm:pt modelId="{0B2273E3-B9E3-4A02-93CF-275511BE0699}" type="pres">
      <dgm:prSet presAssocID="{F4DCAFF9-3CD8-4192-92EC-2050EBC96D81}" presName="composite" presStyleCnt="0"/>
      <dgm:spPr/>
    </dgm:pt>
    <dgm:pt modelId="{367DAC4B-08E7-4BA7-A970-D0115453FB5A}" type="pres">
      <dgm:prSet presAssocID="{F4DCAFF9-3CD8-4192-92EC-2050EBC96D81}" presName="rect1" presStyleLbl="bgShp" presStyleIdx="0" presStyleCnt="1" custScaleX="1144819" custScaleY="629186" custLinFactNeighborX="-385" custLinFactNeighborY="-33"/>
      <dgm:spPr>
        <a:prstGeom prst="rect">
          <a:avLst/>
        </a:prstGeom>
        <a:ln w="38100">
          <a:noFill/>
        </a:ln>
        <a:effectLst/>
      </dgm:spPr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</dgm:pt>
  </dgm:ptLst>
  <dgm:cxnLst>
    <dgm:cxn modelId="{A111B510-5DE1-4ACE-AA20-A8DC7C92B09F}" type="presOf" srcId="{F4DCAFF9-3CD8-4192-92EC-2050EBC96D81}" destId="{7AC81859-B11C-4EE9-8379-B9AF70890D88}" srcOrd="0" destOrd="0" presId="urn:microsoft.com/office/officeart/2008/layout/BendingPictureSemiTransparentText"/>
    <dgm:cxn modelId="{3C28ED32-4D47-4C04-B8DB-F3C3740C5C8C}" type="presOf" srcId="{B3E39A80-D6B7-4E26-B22E-327D37299CB1}" destId="{BDA71D6A-C3D1-411E-9EAC-6386FFEE52C2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B28E7A41-4173-4C53-9906-4D55031477BC}" type="presParOf" srcId="{BDA71D6A-C3D1-411E-9EAC-6386FFEE52C2}" destId="{0B2273E3-B9E3-4A02-93CF-275511BE0699}" srcOrd="0" destOrd="0" presId="urn:microsoft.com/office/officeart/2008/layout/BendingPictureSemiTransparentText"/>
    <dgm:cxn modelId="{C0864E62-FADE-438F-82E0-AFD2F48EC747}" type="presParOf" srcId="{0B2273E3-B9E3-4A02-93CF-275511BE0699}" destId="{367DAC4B-08E7-4BA7-A970-D0115453FB5A}" srcOrd="0" destOrd="0" presId="urn:microsoft.com/office/officeart/2008/layout/BendingPictureSemiTransparentText"/>
    <dgm:cxn modelId="{C108A4D9-DEB0-4DC6-AD63-F2E62515A6DE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pPr rtl="0"/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pPr rtl="0"/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pPr rtl="0"/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</dgm:pt>
    <dgm:pt modelId="{0B2273E3-B9E3-4A02-93CF-275511BE0699}" type="pres">
      <dgm:prSet presAssocID="{F4DCAFF9-3CD8-4192-92EC-2050EBC96D81}" presName="composite" presStyleCnt="0"/>
      <dgm:spPr/>
    </dgm:pt>
    <dgm:pt modelId="{367DAC4B-08E7-4BA7-A970-D0115453FB5A}" type="pres">
      <dgm:prSet presAssocID="{F4DCAFF9-3CD8-4192-92EC-2050EBC96D81}" presName="rect1" presStyleLbl="bgShp" presStyleIdx="0" presStyleCnt="1" custScaleX="379255" custScaleY="357417" custLinFactNeighborX="-385" custLinFactNeighborY="-33"/>
      <dgm:spPr>
        <a:prstGeom prst="rect">
          <a:avLst/>
        </a:prstGeom>
        <a:ln w="38100">
          <a:noFill/>
        </a:ln>
        <a:effectLst/>
      </dgm:spPr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</dgm:pt>
  </dgm:ptLst>
  <dgm:cxnLst>
    <dgm:cxn modelId="{E2AFDB15-337D-49CB-B69F-4653C262178F}" type="presOf" srcId="{F4DCAFF9-3CD8-4192-92EC-2050EBC96D81}" destId="{7AC81859-B11C-4EE9-8379-B9AF70890D88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E8914BD1-CD4E-4490-B5A7-EFB72CB2195D}" type="presOf" srcId="{B3E39A80-D6B7-4E26-B22E-327D37299CB1}" destId="{BDA71D6A-C3D1-411E-9EAC-6386FFEE52C2}" srcOrd="0" destOrd="0" presId="urn:microsoft.com/office/officeart/2008/layout/BendingPictureSemiTransparentText"/>
    <dgm:cxn modelId="{69AE2D93-0897-44C1-BDA1-E13E2E02EF33}" type="presParOf" srcId="{BDA71D6A-C3D1-411E-9EAC-6386FFEE52C2}" destId="{0B2273E3-B9E3-4A02-93CF-275511BE0699}" srcOrd="0" destOrd="0" presId="urn:microsoft.com/office/officeart/2008/layout/BendingPictureSemiTransparentText"/>
    <dgm:cxn modelId="{F043A806-9A71-4B57-A1DE-88117DC973E1}" type="presParOf" srcId="{0B2273E3-B9E3-4A02-93CF-275511BE0699}" destId="{367DAC4B-08E7-4BA7-A970-D0115453FB5A}" srcOrd="0" destOrd="0" presId="urn:microsoft.com/office/officeart/2008/layout/BendingPictureSemiTransparentText"/>
    <dgm:cxn modelId="{D670A484-6D80-409D-800E-EE0450A17A03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pPr rtl="0"/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pPr rtl="0"/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pPr rtl="0"/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</dgm:pt>
    <dgm:pt modelId="{0B2273E3-B9E3-4A02-93CF-275511BE0699}" type="pres">
      <dgm:prSet presAssocID="{F4DCAFF9-3CD8-4192-92EC-2050EBC96D81}" presName="composite" presStyleCnt="0"/>
      <dgm:spPr/>
    </dgm:pt>
    <dgm:pt modelId="{367DAC4B-08E7-4BA7-A970-D0115453FB5A}" type="pres">
      <dgm:prSet presAssocID="{F4DCAFF9-3CD8-4192-92EC-2050EBC96D81}" presName="rect1" presStyleLbl="bgShp" presStyleIdx="0" presStyleCnt="1" custScaleX="8877293" custScaleY="3299899" custLinFactNeighborX="-259" custLinFactNeighborY="12164"/>
      <dgm:spPr>
        <a:prstGeom prst="rect">
          <a:avLst/>
        </a:prstGeom>
        <a:ln w="38100">
          <a:noFill/>
        </a:ln>
        <a:effectLst/>
      </dgm:spPr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</dgm:pt>
  </dgm:ptLst>
  <dgm:cxnLst>
    <dgm:cxn modelId="{9B8FB332-DB29-4EDD-B9B8-E981A92F36DA}" type="presOf" srcId="{F4DCAFF9-3CD8-4192-92EC-2050EBC96D81}" destId="{7AC81859-B11C-4EE9-8379-B9AF70890D88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48640DE2-3E85-4D9E-BA44-F4DB344C9956}" type="presOf" srcId="{B3E39A80-D6B7-4E26-B22E-327D37299CB1}" destId="{BDA71D6A-C3D1-411E-9EAC-6386FFEE52C2}" srcOrd="0" destOrd="0" presId="urn:microsoft.com/office/officeart/2008/layout/BendingPictureSemiTransparentText"/>
    <dgm:cxn modelId="{15DA97E9-65DB-4E1A-B1B5-07BBD74F1CD9}" type="presParOf" srcId="{BDA71D6A-C3D1-411E-9EAC-6386FFEE52C2}" destId="{0B2273E3-B9E3-4A02-93CF-275511BE0699}" srcOrd="0" destOrd="0" presId="urn:microsoft.com/office/officeart/2008/layout/BendingPictureSemiTransparentText"/>
    <dgm:cxn modelId="{9FB15857-63DC-4C5A-B71D-3086A4F9A246}" type="presParOf" srcId="{0B2273E3-B9E3-4A02-93CF-275511BE0699}" destId="{367DAC4B-08E7-4BA7-A970-D0115453FB5A}" srcOrd="0" destOrd="0" presId="urn:microsoft.com/office/officeart/2008/layout/BendingPictureSemiTransparentText"/>
    <dgm:cxn modelId="{1BFA686F-B56E-43A2-9635-55092188972C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pPr rtl="0"/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pPr rtl="0"/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pPr rtl="0"/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</dgm:pt>
    <dgm:pt modelId="{0B2273E3-B9E3-4A02-93CF-275511BE0699}" type="pres">
      <dgm:prSet presAssocID="{F4DCAFF9-3CD8-4192-92EC-2050EBC96D81}" presName="composite" presStyleCnt="0"/>
      <dgm:spPr/>
    </dgm:pt>
    <dgm:pt modelId="{367DAC4B-08E7-4BA7-A970-D0115453FB5A}" type="pres">
      <dgm:prSet presAssocID="{F4DCAFF9-3CD8-4192-92EC-2050EBC96D81}" presName="rect1" presStyleLbl="bgShp" presStyleIdx="0" presStyleCnt="1" custScaleX="15192545" custScaleY="3299899" custLinFactNeighborX="-259" custLinFactNeighborY="12164"/>
      <dgm:spPr>
        <a:prstGeom prst="rect">
          <a:avLst/>
        </a:prstGeom>
        <a:ln w="38100">
          <a:noFill/>
        </a:ln>
        <a:effectLst/>
      </dgm:spPr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</dgm:pt>
  </dgm:ptLst>
  <dgm:cxnLst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B68238BA-3705-46D6-B22F-25AF49AD6D05}" type="presOf" srcId="{F4DCAFF9-3CD8-4192-92EC-2050EBC96D81}" destId="{7AC81859-B11C-4EE9-8379-B9AF70890D88}" srcOrd="0" destOrd="0" presId="urn:microsoft.com/office/officeart/2008/layout/BendingPictureSemiTransparentText"/>
    <dgm:cxn modelId="{A2130BDE-A6DA-4854-AC6E-C9D9528700A8}" type="presOf" srcId="{B3E39A80-D6B7-4E26-B22E-327D37299CB1}" destId="{BDA71D6A-C3D1-411E-9EAC-6386FFEE52C2}" srcOrd="0" destOrd="0" presId="urn:microsoft.com/office/officeart/2008/layout/BendingPictureSemiTransparentText"/>
    <dgm:cxn modelId="{F11C5B23-B56C-4E08-A8A1-875160BBA350}" type="presParOf" srcId="{BDA71D6A-C3D1-411E-9EAC-6386FFEE52C2}" destId="{0B2273E3-B9E3-4A02-93CF-275511BE0699}" srcOrd="0" destOrd="0" presId="urn:microsoft.com/office/officeart/2008/layout/BendingPictureSemiTransparentText"/>
    <dgm:cxn modelId="{82A76D5C-4766-451F-8526-4586B86C3E34}" type="presParOf" srcId="{0B2273E3-B9E3-4A02-93CF-275511BE0699}" destId="{367DAC4B-08E7-4BA7-A970-D0115453FB5A}" srcOrd="0" destOrd="0" presId="urn:microsoft.com/office/officeart/2008/layout/BendingPictureSemiTransparentText"/>
    <dgm:cxn modelId="{4C196117-E3C1-4243-BF95-D0AF81EB81E8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</dgm:pt>
    <dgm:pt modelId="{0B2273E3-B9E3-4A02-93CF-275511BE0699}" type="pres">
      <dgm:prSet presAssocID="{F4DCAFF9-3CD8-4192-92EC-2050EBC96D81}" presName="composite" presStyleCnt="0"/>
      <dgm:spPr/>
    </dgm:pt>
    <dgm:pt modelId="{367DAC4B-08E7-4BA7-A970-D0115453FB5A}" type="pres">
      <dgm:prSet presAssocID="{F4DCAFF9-3CD8-4192-92EC-2050EBC96D81}" presName="rect1" presStyleLbl="bgShp" presStyleIdx="0" presStyleCnt="1" custScaleX="113234" custScaleY="147126" custLinFactNeighborX="67382" custLinFactNeighborY="33825"/>
      <dgm:spPr>
        <a:prstGeom prst="rect">
          <a:avLst/>
        </a:prstGeom>
        <a:ln>
          <a:noFill/>
        </a:ln>
        <a:effectLst/>
      </dgm:spPr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</dgm:pt>
  </dgm:ptLst>
  <dgm:cxnLst>
    <dgm:cxn modelId="{7B113448-5364-40DF-988C-2E9C8C82B8CE}" type="presOf" srcId="{F4DCAFF9-3CD8-4192-92EC-2050EBC96D81}" destId="{7AC81859-B11C-4EE9-8379-B9AF70890D88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3EA580CA-FF18-4382-BAD9-BFCD59A2774B}" type="presOf" srcId="{B3E39A80-D6B7-4E26-B22E-327D37299CB1}" destId="{BDA71D6A-C3D1-411E-9EAC-6386FFEE52C2}" srcOrd="0" destOrd="0" presId="urn:microsoft.com/office/officeart/2008/layout/BendingPictureSemiTransparentText"/>
    <dgm:cxn modelId="{DEF068E8-A473-4B3A-A1CC-4D46A27212C2}" type="presParOf" srcId="{BDA71D6A-C3D1-411E-9EAC-6386FFEE52C2}" destId="{0B2273E3-B9E3-4A02-93CF-275511BE0699}" srcOrd="0" destOrd="0" presId="urn:microsoft.com/office/officeart/2008/layout/BendingPictureSemiTransparentText"/>
    <dgm:cxn modelId="{707DE7BD-1335-4A67-AE1B-6072E903E30B}" type="presParOf" srcId="{0B2273E3-B9E3-4A02-93CF-275511BE0699}" destId="{367DAC4B-08E7-4BA7-A970-D0115453FB5A}" srcOrd="0" destOrd="0" presId="urn:microsoft.com/office/officeart/2008/layout/BendingPictureSemiTransparentText"/>
    <dgm:cxn modelId="{7FAEB336-3CF5-49E4-96CA-A5017940164C}" type="presParOf" srcId="{0B2273E3-B9E3-4A02-93CF-275511BE0699}" destId="{7AC81859-B11C-4EE9-8379-B9AF70890D88}" srcOrd="1" destOrd="0" presId="urn:microsoft.com/office/officeart/2008/layout/BendingPictureSemiTransparentText"/>
  </dgm:cxnLst>
  <dgm:bg>
    <a:effectLst>
      <a:outerShdw blurRad="50800" dist="38100" dir="5400000" algn="t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</dgm:pt>
    <dgm:pt modelId="{0B2273E3-B9E3-4A02-93CF-275511BE0699}" type="pres">
      <dgm:prSet presAssocID="{F4DCAFF9-3CD8-4192-92EC-2050EBC96D81}" presName="composite" presStyleCnt="0"/>
      <dgm:spPr/>
    </dgm:pt>
    <dgm:pt modelId="{367DAC4B-08E7-4BA7-A970-D0115453FB5A}" type="pres">
      <dgm:prSet presAssocID="{F4DCAFF9-3CD8-4192-92EC-2050EBC96D81}" presName="rect1" presStyleLbl="bgShp" presStyleIdx="0" presStyleCnt="1" custScaleX="113234" custScaleY="147126" custLinFactNeighborX="67382" custLinFactNeighborY="33825"/>
      <dgm:spPr>
        <a:prstGeom prst="rect">
          <a:avLst/>
        </a:prstGeom>
        <a:ln>
          <a:noFill/>
        </a:ln>
        <a:effectLst/>
      </dgm:spPr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</dgm:pt>
  </dgm:ptLst>
  <dgm:cxnLst>
    <dgm:cxn modelId="{3165B120-9512-4210-8499-857C874A455F}" type="presOf" srcId="{B3E39A80-D6B7-4E26-B22E-327D37299CB1}" destId="{BDA71D6A-C3D1-411E-9EAC-6386FFEE52C2}" srcOrd="0" destOrd="0" presId="urn:microsoft.com/office/officeart/2008/layout/BendingPictureSemiTransparentText"/>
    <dgm:cxn modelId="{CF0E5941-43AA-49B4-A365-C261518142F2}" type="presOf" srcId="{F4DCAFF9-3CD8-4192-92EC-2050EBC96D81}" destId="{7AC81859-B11C-4EE9-8379-B9AF70890D88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F70CCD53-D779-4416-9DDD-70348E1E3CD8}" type="presParOf" srcId="{BDA71D6A-C3D1-411E-9EAC-6386FFEE52C2}" destId="{0B2273E3-B9E3-4A02-93CF-275511BE0699}" srcOrd="0" destOrd="0" presId="urn:microsoft.com/office/officeart/2008/layout/BendingPictureSemiTransparentText"/>
    <dgm:cxn modelId="{DE2A5333-6641-4B26-97B4-F1A10086B164}" type="presParOf" srcId="{0B2273E3-B9E3-4A02-93CF-275511BE0699}" destId="{367DAC4B-08E7-4BA7-A970-D0115453FB5A}" srcOrd="0" destOrd="0" presId="urn:microsoft.com/office/officeart/2008/layout/BendingPictureSemiTransparentText"/>
    <dgm:cxn modelId="{BFC4B253-C499-4A50-88D3-82E3246C76CE}" type="presParOf" srcId="{0B2273E3-B9E3-4A02-93CF-275511BE0699}" destId="{7AC81859-B11C-4EE9-8379-B9AF70890D88}" srcOrd="1" destOrd="0" presId="urn:microsoft.com/office/officeart/2008/layout/BendingPictureSemiTransparentText"/>
  </dgm:cxnLst>
  <dgm:bg>
    <a:effectLst>
      <a:outerShdw blurRad="50800" dist="38100" dir="5400000" algn="t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</dgm:pt>
    <dgm:pt modelId="{0B2273E3-B9E3-4A02-93CF-275511BE0699}" type="pres">
      <dgm:prSet presAssocID="{F4DCAFF9-3CD8-4192-92EC-2050EBC96D81}" presName="composite" presStyleCnt="0"/>
      <dgm:spPr/>
    </dgm:pt>
    <dgm:pt modelId="{367DAC4B-08E7-4BA7-A970-D0115453FB5A}" type="pres">
      <dgm:prSet presAssocID="{F4DCAFF9-3CD8-4192-92EC-2050EBC96D81}" presName="rect1" presStyleLbl="bgShp" presStyleIdx="0" presStyleCnt="1" custScaleX="113234" custScaleY="147126" custLinFactNeighborX="67382" custLinFactNeighborY="33825"/>
      <dgm:spPr>
        <a:prstGeom prst="rect">
          <a:avLst/>
        </a:prstGeom>
        <a:ln>
          <a:noFill/>
        </a:ln>
        <a:effectLst/>
      </dgm:spPr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</dgm:pt>
  </dgm:ptLst>
  <dgm:cxnLst>
    <dgm:cxn modelId="{8AD62D22-2923-4F77-8DD6-D72BB8F27295}" type="presOf" srcId="{B3E39A80-D6B7-4E26-B22E-327D37299CB1}" destId="{BDA71D6A-C3D1-411E-9EAC-6386FFEE52C2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2483518C-04B4-4E21-8109-32736C6B7A5D}" type="presOf" srcId="{F4DCAFF9-3CD8-4192-92EC-2050EBC96D81}" destId="{7AC81859-B11C-4EE9-8379-B9AF70890D88}" srcOrd="0" destOrd="0" presId="urn:microsoft.com/office/officeart/2008/layout/BendingPictureSemiTransparentText"/>
    <dgm:cxn modelId="{99D9A7B6-082D-4FF3-9B52-DF71683CD230}" type="presParOf" srcId="{BDA71D6A-C3D1-411E-9EAC-6386FFEE52C2}" destId="{0B2273E3-B9E3-4A02-93CF-275511BE0699}" srcOrd="0" destOrd="0" presId="urn:microsoft.com/office/officeart/2008/layout/BendingPictureSemiTransparentText"/>
    <dgm:cxn modelId="{B84A6EF4-0408-43E0-A30C-B46E8FC330BC}" type="presParOf" srcId="{0B2273E3-B9E3-4A02-93CF-275511BE0699}" destId="{367DAC4B-08E7-4BA7-A970-D0115453FB5A}" srcOrd="0" destOrd="0" presId="urn:microsoft.com/office/officeart/2008/layout/BendingPictureSemiTransparentText"/>
    <dgm:cxn modelId="{72028231-DC44-4C6B-8D9C-A25D693CB8C7}" type="presParOf" srcId="{0B2273E3-B9E3-4A02-93CF-275511BE0699}" destId="{7AC81859-B11C-4EE9-8379-B9AF70890D88}" srcOrd="1" destOrd="0" presId="urn:microsoft.com/office/officeart/2008/layout/BendingPictureSemiTransparentText"/>
  </dgm:cxnLst>
  <dgm:bg>
    <a:effectLst>
      <a:outerShdw blurRad="50800" dist="38100" dir="5400000" algn="t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</dgm:pt>
    <dgm:pt modelId="{0B2273E3-B9E3-4A02-93CF-275511BE0699}" type="pres">
      <dgm:prSet presAssocID="{F4DCAFF9-3CD8-4192-92EC-2050EBC96D81}" presName="composite" presStyleCnt="0"/>
      <dgm:spPr/>
    </dgm:pt>
    <dgm:pt modelId="{367DAC4B-08E7-4BA7-A970-D0115453FB5A}" type="pres">
      <dgm:prSet presAssocID="{F4DCAFF9-3CD8-4192-92EC-2050EBC96D81}" presName="rect1" presStyleLbl="bgShp" presStyleIdx="0" presStyleCnt="1" custScaleX="113234" custScaleY="147126" custLinFactNeighborX="67382" custLinFactNeighborY="33825"/>
      <dgm:spPr>
        <a:prstGeom prst="rect">
          <a:avLst/>
        </a:prstGeom>
        <a:ln>
          <a:noFill/>
        </a:ln>
        <a:effectLst/>
      </dgm:spPr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</dgm:pt>
  </dgm:ptLst>
  <dgm:cxnLst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6F38D990-6388-4203-BAD6-AEA6895179D8}" type="presOf" srcId="{B3E39A80-D6B7-4E26-B22E-327D37299CB1}" destId="{BDA71D6A-C3D1-411E-9EAC-6386FFEE52C2}" srcOrd="0" destOrd="0" presId="urn:microsoft.com/office/officeart/2008/layout/BendingPictureSemiTransparentText"/>
    <dgm:cxn modelId="{1DB42AFF-4B29-4230-8F17-7F24C0139D7C}" type="presOf" srcId="{F4DCAFF9-3CD8-4192-92EC-2050EBC96D81}" destId="{7AC81859-B11C-4EE9-8379-B9AF70890D88}" srcOrd="0" destOrd="0" presId="urn:microsoft.com/office/officeart/2008/layout/BendingPictureSemiTransparentText"/>
    <dgm:cxn modelId="{7815D954-3E2C-4489-912C-B9FFFFD022B6}" type="presParOf" srcId="{BDA71D6A-C3D1-411E-9EAC-6386FFEE52C2}" destId="{0B2273E3-B9E3-4A02-93CF-275511BE0699}" srcOrd="0" destOrd="0" presId="urn:microsoft.com/office/officeart/2008/layout/BendingPictureSemiTransparentText"/>
    <dgm:cxn modelId="{04BE25FA-1583-4C87-966B-5F337C7E75FC}" type="presParOf" srcId="{0B2273E3-B9E3-4A02-93CF-275511BE0699}" destId="{367DAC4B-08E7-4BA7-A970-D0115453FB5A}" srcOrd="0" destOrd="0" presId="urn:microsoft.com/office/officeart/2008/layout/BendingPictureSemiTransparentText"/>
    <dgm:cxn modelId="{85D05BFF-E02B-41BC-9BB5-5D37766869F9}" type="presParOf" srcId="{0B2273E3-B9E3-4A02-93CF-275511BE0699}" destId="{7AC81859-B11C-4EE9-8379-B9AF70890D88}" srcOrd="1" destOrd="0" presId="urn:microsoft.com/office/officeart/2008/layout/BendingPictureSemiTransparentText"/>
  </dgm:cxnLst>
  <dgm:bg>
    <a:effectLst>
      <a:outerShdw blurRad="50800" dist="38100" dir="5400000" algn="t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</dgm:pt>
    <dgm:pt modelId="{0B2273E3-B9E3-4A02-93CF-275511BE0699}" type="pres">
      <dgm:prSet presAssocID="{F4DCAFF9-3CD8-4192-92EC-2050EBC96D81}" presName="composite" presStyleCnt="0"/>
      <dgm:spPr/>
    </dgm:pt>
    <dgm:pt modelId="{367DAC4B-08E7-4BA7-A970-D0115453FB5A}" type="pres">
      <dgm:prSet presAssocID="{F4DCAFF9-3CD8-4192-92EC-2050EBC96D81}" presName="rect1" presStyleLbl="bgShp" presStyleIdx="0" presStyleCnt="1" custScaleX="1221605" custScaleY="553514" custLinFactNeighborX="-385" custLinFactNeighborY="-33"/>
      <dgm:spPr>
        <a:blipFill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38100">
          <a:noFill/>
        </a:ln>
        <a:effectLst/>
      </dgm:spPr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</dgm:pt>
  </dgm:ptLst>
  <dgm:cxnLst>
    <dgm:cxn modelId="{4EF3E31E-8DA9-41C9-9EB4-A0FDAD9C1666}" type="presOf" srcId="{B3E39A80-D6B7-4E26-B22E-327D37299CB1}" destId="{BDA71D6A-C3D1-411E-9EAC-6386FFEE52C2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845B39D3-CA2B-4143-8333-749243FBE943}" type="presOf" srcId="{F4DCAFF9-3CD8-4192-92EC-2050EBC96D81}" destId="{7AC81859-B11C-4EE9-8379-B9AF70890D88}" srcOrd="0" destOrd="0" presId="urn:microsoft.com/office/officeart/2008/layout/BendingPictureSemiTransparentText"/>
    <dgm:cxn modelId="{F04CCFD3-6C02-4A74-A7B0-296E61C9022C}" type="presParOf" srcId="{BDA71D6A-C3D1-411E-9EAC-6386FFEE52C2}" destId="{0B2273E3-B9E3-4A02-93CF-275511BE0699}" srcOrd="0" destOrd="0" presId="urn:microsoft.com/office/officeart/2008/layout/BendingPictureSemiTransparentText"/>
    <dgm:cxn modelId="{B5D10689-8324-4E21-9059-7DAF986D8E96}" type="presParOf" srcId="{0B2273E3-B9E3-4A02-93CF-275511BE0699}" destId="{367DAC4B-08E7-4BA7-A970-D0115453FB5A}" srcOrd="0" destOrd="0" presId="urn:microsoft.com/office/officeart/2008/layout/BendingPictureSemiTransparentText"/>
    <dgm:cxn modelId="{0757EC4F-9A3A-4850-B63B-924B470B1DC8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</dgm:pt>
    <dgm:pt modelId="{0B2273E3-B9E3-4A02-93CF-275511BE0699}" type="pres">
      <dgm:prSet presAssocID="{F4DCAFF9-3CD8-4192-92EC-2050EBC96D81}" presName="composite" presStyleCnt="0"/>
      <dgm:spPr/>
    </dgm:pt>
    <dgm:pt modelId="{367DAC4B-08E7-4BA7-A970-D0115453FB5A}" type="pres">
      <dgm:prSet presAssocID="{F4DCAFF9-3CD8-4192-92EC-2050EBC96D81}" presName="rect1" presStyleLbl="bgShp" presStyleIdx="0" presStyleCnt="1" custScaleX="1150793" custScaleY="1312070" custLinFactNeighborX="-385" custLinFactNeighborY="-33"/>
      <dgm:spPr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38100">
          <a:solidFill>
            <a:schemeClr val="bg1"/>
          </a:solidFill>
        </a:ln>
        <a:effectLst/>
      </dgm:spPr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</dgm:pt>
  </dgm:ptLst>
  <dgm:cxnLst>
    <dgm:cxn modelId="{80418D20-545F-4275-BD30-50CAA2338273}" type="presOf" srcId="{F4DCAFF9-3CD8-4192-92EC-2050EBC96D81}" destId="{7AC81859-B11C-4EE9-8379-B9AF70890D88}" srcOrd="0" destOrd="0" presId="urn:microsoft.com/office/officeart/2008/layout/BendingPictureSemiTransparentText"/>
    <dgm:cxn modelId="{E3387029-2899-4848-B34A-956FCFDBE740}" type="presOf" srcId="{B3E39A80-D6B7-4E26-B22E-327D37299CB1}" destId="{BDA71D6A-C3D1-411E-9EAC-6386FFEE52C2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101D82AF-A5E5-4C85-BBE3-890F54BF0AEA}" type="presParOf" srcId="{BDA71D6A-C3D1-411E-9EAC-6386FFEE52C2}" destId="{0B2273E3-B9E3-4A02-93CF-275511BE0699}" srcOrd="0" destOrd="0" presId="urn:microsoft.com/office/officeart/2008/layout/BendingPictureSemiTransparentText"/>
    <dgm:cxn modelId="{6ED618C5-72CC-4DE5-A7C9-04F533CE3ACE}" type="presParOf" srcId="{0B2273E3-B9E3-4A02-93CF-275511BE0699}" destId="{367DAC4B-08E7-4BA7-A970-D0115453FB5A}" srcOrd="0" destOrd="0" presId="urn:microsoft.com/office/officeart/2008/layout/BendingPictureSemiTransparentText"/>
    <dgm:cxn modelId="{99816423-0CE5-4B1E-A920-D3E09041041B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</dgm:pt>
    <dgm:pt modelId="{0B2273E3-B9E3-4A02-93CF-275511BE0699}" type="pres">
      <dgm:prSet presAssocID="{F4DCAFF9-3CD8-4192-92EC-2050EBC96D81}" presName="composite" presStyleCnt="0"/>
      <dgm:spPr/>
    </dgm:pt>
    <dgm:pt modelId="{367DAC4B-08E7-4BA7-A970-D0115453FB5A}" type="pres">
      <dgm:prSet presAssocID="{F4DCAFF9-3CD8-4192-92EC-2050EBC96D81}" presName="rect1" presStyleLbl="bgShp" presStyleIdx="0" presStyleCnt="1" custScaleX="1150793" custScaleY="1312070" custLinFactNeighborX="-385" custLinFactNeighborY="-33"/>
      <dgm:spPr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38100">
          <a:solidFill>
            <a:schemeClr val="bg1"/>
          </a:solidFill>
        </a:ln>
        <a:effectLst/>
      </dgm:spPr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</dgm:pt>
  </dgm:ptLst>
  <dgm:cxnLst>
    <dgm:cxn modelId="{65401209-6F00-453A-8F2F-63C6E5EAC169}" type="presOf" srcId="{F4DCAFF9-3CD8-4192-92EC-2050EBC96D81}" destId="{7AC81859-B11C-4EE9-8379-B9AF70890D88}" srcOrd="0" destOrd="0" presId="urn:microsoft.com/office/officeart/2008/layout/BendingPictureSemiTransparentText"/>
    <dgm:cxn modelId="{905E580E-70C3-4FE5-8487-BFE86058C00F}" type="presOf" srcId="{B3E39A80-D6B7-4E26-B22E-327D37299CB1}" destId="{BDA71D6A-C3D1-411E-9EAC-6386FFEE52C2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C615086A-6515-4B6C-8E22-2400BE6019C2}" type="presParOf" srcId="{BDA71D6A-C3D1-411E-9EAC-6386FFEE52C2}" destId="{0B2273E3-B9E3-4A02-93CF-275511BE0699}" srcOrd="0" destOrd="0" presId="urn:microsoft.com/office/officeart/2008/layout/BendingPictureSemiTransparentText"/>
    <dgm:cxn modelId="{B07C3F1F-CECB-4328-986F-F1CF6E29E1E8}" type="presParOf" srcId="{0B2273E3-B9E3-4A02-93CF-275511BE0699}" destId="{367DAC4B-08E7-4BA7-A970-D0115453FB5A}" srcOrd="0" destOrd="0" presId="urn:microsoft.com/office/officeart/2008/layout/BendingPictureSemiTransparentText"/>
    <dgm:cxn modelId="{CD4974DD-55A8-4D57-B351-3CDAC3C87118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</dgm:pt>
    <dgm:pt modelId="{0B2273E3-B9E3-4A02-93CF-275511BE0699}" type="pres">
      <dgm:prSet presAssocID="{F4DCAFF9-3CD8-4192-92EC-2050EBC96D81}" presName="composite" presStyleCnt="0"/>
      <dgm:spPr/>
    </dgm:pt>
    <dgm:pt modelId="{367DAC4B-08E7-4BA7-A970-D0115453FB5A}" type="pres">
      <dgm:prSet presAssocID="{F4DCAFF9-3CD8-4192-92EC-2050EBC96D81}" presName="rect1" presStyleLbl="bgShp" presStyleIdx="0" presStyleCnt="1" custScaleX="1150793" custScaleY="1312070" custLinFactNeighborX="-385" custLinFactNeighborY="-33"/>
      <dgm:spPr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38100">
          <a:solidFill>
            <a:schemeClr val="bg1"/>
          </a:solidFill>
        </a:ln>
        <a:effectLst/>
      </dgm:spPr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</dgm:pt>
  </dgm:ptLst>
  <dgm:cxnLst>
    <dgm:cxn modelId="{0372B25F-7EC0-45E5-A903-A079C144B856}" type="presOf" srcId="{F4DCAFF9-3CD8-4192-92EC-2050EBC96D81}" destId="{7AC81859-B11C-4EE9-8379-B9AF70890D88}" srcOrd="0" destOrd="0" presId="urn:microsoft.com/office/officeart/2008/layout/BendingPictureSemiTransparentText"/>
    <dgm:cxn modelId="{48220053-C90D-4C12-8348-7816E092188B}" type="presOf" srcId="{B3E39A80-D6B7-4E26-B22E-327D37299CB1}" destId="{BDA71D6A-C3D1-411E-9EAC-6386FFEE52C2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0FDFDAB2-8B07-433F-A635-4F4EE153DC6B}" type="presParOf" srcId="{BDA71D6A-C3D1-411E-9EAC-6386FFEE52C2}" destId="{0B2273E3-B9E3-4A02-93CF-275511BE0699}" srcOrd="0" destOrd="0" presId="urn:microsoft.com/office/officeart/2008/layout/BendingPictureSemiTransparentText"/>
    <dgm:cxn modelId="{155B8CBF-CE62-426A-A5E0-D83BE04C393C}" type="presParOf" srcId="{0B2273E3-B9E3-4A02-93CF-275511BE0699}" destId="{367DAC4B-08E7-4BA7-A970-D0115453FB5A}" srcOrd="0" destOrd="0" presId="urn:microsoft.com/office/officeart/2008/layout/BendingPictureSemiTransparentText"/>
    <dgm:cxn modelId="{42B101CB-E61C-4644-8217-081FB650F60D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</dgm:pt>
    <dgm:pt modelId="{0B2273E3-B9E3-4A02-93CF-275511BE0699}" type="pres">
      <dgm:prSet presAssocID="{F4DCAFF9-3CD8-4192-92EC-2050EBC96D81}" presName="composite" presStyleCnt="0"/>
      <dgm:spPr/>
    </dgm:pt>
    <dgm:pt modelId="{367DAC4B-08E7-4BA7-A970-D0115453FB5A}" type="pres">
      <dgm:prSet presAssocID="{F4DCAFF9-3CD8-4192-92EC-2050EBC96D81}" presName="rect1" presStyleLbl="bgShp" presStyleIdx="0" presStyleCnt="1" custScaleX="1150793" custScaleY="1312070" custLinFactNeighborX="-385" custLinFactNeighborY="-33"/>
      <dgm:spPr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38100">
          <a:solidFill>
            <a:schemeClr val="bg1"/>
          </a:solidFill>
        </a:ln>
        <a:effectLst/>
      </dgm:spPr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</dgm:pt>
  </dgm:ptLst>
  <dgm:cxnLst>
    <dgm:cxn modelId="{C3F09824-F842-4CB6-BA44-682AC6491105}" type="presOf" srcId="{F4DCAFF9-3CD8-4192-92EC-2050EBC96D81}" destId="{7AC81859-B11C-4EE9-8379-B9AF70890D88}" srcOrd="0" destOrd="0" presId="urn:microsoft.com/office/officeart/2008/layout/BendingPictureSemiTransparentText"/>
    <dgm:cxn modelId="{2BC70C2F-BC0F-4BFB-B4F9-5BDC2F845311}" type="presOf" srcId="{B3E39A80-D6B7-4E26-B22E-327D37299CB1}" destId="{BDA71D6A-C3D1-411E-9EAC-6386FFEE52C2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64E0EC61-1CAE-4E3C-BBD1-DAE72B33303A}" type="presParOf" srcId="{BDA71D6A-C3D1-411E-9EAC-6386FFEE52C2}" destId="{0B2273E3-B9E3-4A02-93CF-275511BE0699}" srcOrd="0" destOrd="0" presId="urn:microsoft.com/office/officeart/2008/layout/BendingPictureSemiTransparentText"/>
    <dgm:cxn modelId="{F9BA368C-583E-4311-8438-00CC87A77DB4}" type="presParOf" srcId="{0B2273E3-B9E3-4A02-93CF-275511BE0699}" destId="{367DAC4B-08E7-4BA7-A970-D0115453FB5A}" srcOrd="0" destOrd="0" presId="urn:microsoft.com/office/officeart/2008/layout/BendingPictureSemiTransparentText"/>
    <dgm:cxn modelId="{20BEF946-530D-4040-BA9E-6E0D06A212B9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</dgm:pt>
    <dgm:pt modelId="{0B2273E3-B9E3-4A02-93CF-275511BE0699}" type="pres">
      <dgm:prSet presAssocID="{F4DCAFF9-3CD8-4192-92EC-2050EBC96D81}" presName="composite" presStyleCnt="0"/>
      <dgm:spPr/>
    </dgm:pt>
    <dgm:pt modelId="{367DAC4B-08E7-4BA7-A970-D0115453FB5A}" type="pres">
      <dgm:prSet presAssocID="{F4DCAFF9-3CD8-4192-92EC-2050EBC96D81}" presName="rect1" presStyleLbl="bgShp" presStyleIdx="0" presStyleCnt="1" custScaleX="1296441" custScaleY="1312070" custLinFactNeighborX="-385" custLinFactNeighborY="-33"/>
      <dgm:spPr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38100">
          <a:noFill/>
        </a:ln>
        <a:effectLst/>
      </dgm:spPr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</dgm:pt>
  </dgm:ptLst>
  <dgm:cxnLst>
    <dgm:cxn modelId="{A4096A12-FDB0-498F-8E01-066E8BB0EDF2}" type="presOf" srcId="{F4DCAFF9-3CD8-4192-92EC-2050EBC96D81}" destId="{7AC81859-B11C-4EE9-8379-B9AF70890D88}" srcOrd="0" destOrd="0" presId="urn:microsoft.com/office/officeart/2008/layout/BendingPictureSemiTransparentText"/>
    <dgm:cxn modelId="{E2038C73-C2B0-48E4-8C34-ED53C2CFE709}" type="presOf" srcId="{B3E39A80-D6B7-4E26-B22E-327D37299CB1}" destId="{BDA71D6A-C3D1-411E-9EAC-6386FFEE52C2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A247ED86-AF7A-4565-A354-E07B8BB4ACCE}" type="presParOf" srcId="{BDA71D6A-C3D1-411E-9EAC-6386FFEE52C2}" destId="{0B2273E3-B9E3-4A02-93CF-275511BE0699}" srcOrd="0" destOrd="0" presId="urn:microsoft.com/office/officeart/2008/layout/BendingPictureSemiTransparentText"/>
    <dgm:cxn modelId="{971C1BA6-E62B-42A4-B63B-E8B74C1E7E06}" type="presParOf" srcId="{0B2273E3-B9E3-4A02-93CF-275511BE0699}" destId="{367DAC4B-08E7-4BA7-A970-D0115453FB5A}" srcOrd="0" destOrd="0" presId="urn:microsoft.com/office/officeart/2008/layout/BendingPictureSemiTransparentText"/>
    <dgm:cxn modelId="{FEB20EB4-7FA6-4BBF-8576-8EC5AFA32E90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</dgm:pt>
    <dgm:pt modelId="{0B2273E3-B9E3-4A02-93CF-275511BE0699}" type="pres">
      <dgm:prSet presAssocID="{F4DCAFF9-3CD8-4192-92EC-2050EBC96D81}" presName="composite" presStyleCnt="0"/>
      <dgm:spPr/>
    </dgm:pt>
    <dgm:pt modelId="{367DAC4B-08E7-4BA7-A970-D0115453FB5A}" type="pres">
      <dgm:prSet presAssocID="{F4DCAFF9-3CD8-4192-92EC-2050EBC96D81}" presName="rect1" presStyleLbl="bgShp" presStyleIdx="0" presStyleCnt="1" custScaleX="1296441" custScaleY="1312070" custLinFactNeighborX="-385" custLinFactNeighborY="-33"/>
      <dgm:spPr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38100">
          <a:noFill/>
        </a:ln>
        <a:effectLst/>
      </dgm:spPr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</dgm:pt>
  </dgm:ptLst>
  <dgm:cxnLst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106F7E84-90A7-4483-B198-F602E15A0EE7}" type="presOf" srcId="{B3E39A80-D6B7-4E26-B22E-327D37299CB1}" destId="{BDA71D6A-C3D1-411E-9EAC-6386FFEE52C2}" srcOrd="0" destOrd="0" presId="urn:microsoft.com/office/officeart/2008/layout/BendingPictureSemiTransparentText"/>
    <dgm:cxn modelId="{2173B6D6-BB2F-4BC1-AC92-31C5CA530210}" type="presOf" srcId="{F4DCAFF9-3CD8-4192-92EC-2050EBC96D81}" destId="{7AC81859-B11C-4EE9-8379-B9AF70890D88}" srcOrd="0" destOrd="0" presId="urn:microsoft.com/office/officeart/2008/layout/BendingPictureSemiTransparentText"/>
    <dgm:cxn modelId="{A2B8ED5D-42D9-4DD2-AF0F-77D2D33FEA25}" type="presParOf" srcId="{BDA71D6A-C3D1-411E-9EAC-6386FFEE52C2}" destId="{0B2273E3-B9E3-4A02-93CF-275511BE0699}" srcOrd="0" destOrd="0" presId="urn:microsoft.com/office/officeart/2008/layout/BendingPictureSemiTransparentText"/>
    <dgm:cxn modelId="{94C8E25C-5D84-4752-9A36-3451CE592E43}" type="presParOf" srcId="{0B2273E3-B9E3-4A02-93CF-275511BE0699}" destId="{367DAC4B-08E7-4BA7-A970-D0115453FB5A}" srcOrd="0" destOrd="0" presId="urn:microsoft.com/office/officeart/2008/layout/BendingPictureSemiTransparentText"/>
    <dgm:cxn modelId="{1EBD3FF5-5905-4895-9C00-6BF4C90530B5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1" y="0"/>
          <a:ext cx="5601535" cy="284372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2593610" y="1492886"/>
          <a:ext cx="414316" cy="85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93610" y="1492886"/>
        <a:ext cx="414316" cy="8522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0" y="1741"/>
          <a:ext cx="1886709" cy="163662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38100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870590" y="845043"/>
          <a:ext cx="145529" cy="29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70590" y="845043"/>
        <a:ext cx="145529" cy="2993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0" y="1741"/>
          <a:ext cx="1886709" cy="163662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38100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870590" y="845043"/>
          <a:ext cx="145529" cy="29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70590" y="845043"/>
        <a:ext cx="145529" cy="2993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0" y="1741"/>
          <a:ext cx="1886709" cy="16366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38100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870590" y="845043"/>
          <a:ext cx="145529" cy="29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70590" y="845043"/>
        <a:ext cx="145529" cy="2993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0" y="1741"/>
          <a:ext cx="1886709" cy="163662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38100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870590" y="845043"/>
          <a:ext cx="145529" cy="29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70590" y="845043"/>
        <a:ext cx="145529" cy="2993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3651" y="0"/>
          <a:ext cx="1153114" cy="2062959"/>
        </a:xfrm>
        <a:prstGeom prst="rect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114300">
            <a:prstClr val="black"/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235" y="1230324"/>
          <a:ext cx="1159946" cy="238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235" y="1230324"/>
        <a:ext cx="1159946" cy="23861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3651" y="0"/>
          <a:ext cx="1153114" cy="2062959"/>
        </a:xfrm>
        <a:prstGeom prst="rect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114300">
            <a:prstClr val="black"/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235" y="1230324"/>
          <a:ext cx="1159946" cy="238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235" y="1230324"/>
        <a:ext cx="1159946" cy="23861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3651" y="0"/>
          <a:ext cx="1153114" cy="2062959"/>
        </a:xfrm>
        <a:prstGeom prst="rect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114300">
            <a:prstClr val="black"/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235" y="1230324"/>
          <a:ext cx="1159946" cy="238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235" y="1230324"/>
        <a:ext cx="1159946" cy="23861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913D7E-2C70-44C9-A795-91D9E70C7DD1}">
      <dsp:nvSpPr>
        <dsp:cNvPr id="0" name=""/>
        <dsp:cNvSpPr/>
      </dsp:nvSpPr>
      <dsp:spPr>
        <a:xfrm>
          <a:off x="2298" y="88982"/>
          <a:ext cx="1025651" cy="1025651"/>
        </a:xfrm>
        <a:prstGeom prst="ellipse">
          <a:avLst/>
        </a:prstGeom>
        <a:solidFill>
          <a:srgbClr val="E67127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 spc="0" dirty="0">
              <a:effectLst/>
              <a:latin typeface="+mn-ea"/>
              <a:ea typeface="+mn-ea"/>
            </a:rPr>
            <a:t>市场调查</a:t>
          </a:r>
          <a:endParaRPr lang="en-US" sz="1600" b="1" kern="1200" spc="0" dirty="0">
            <a:effectLst/>
            <a:latin typeface="+mn-ea"/>
            <a:ea typeface="+mn-ea"/>
          </a:endParaRPr>
        </a:p>
      </dsp:txBody>
      <dsp:txXfrm>
        <a:off x="152501" y="239185"/>
        <a:ext cx="725245" cy="725245"/>
      </dsp:txXfrm>
    </dsp:sp>
    <dsp:sp modelId="{E3D0E636-2934-4AD7-B336-08ABCFE56BD8}">
      <dsp:nvSpPr>
        <dsp:cNvPr id="0" name=""/>
        <dsp:cNvSpPr/>
      </dsp:nvSpPr>
      <dsp:spPr>
        <a:xfrm flipH="1">
          <a:off x="1111233" y="485138"/>
          <a:ext cx="233340" cy="233340"/>
        </a:xfrm>
        <a:prstGeom prst="mathPlus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 spc="-15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1142162" y="574367"/>
        <a:ext cx="171482" cy="54882"/>
      </dsp:txXfrm>
    </dsp:sp>
    <dsp:sp modelId="{DE8175E4-7C3F-4C21-A802-6AE6515B5921}">
      <dsp:nvSpPr>
        <dsp:cNvPr id="0" name=""/>
        <dsp:cNvSpPr/>
      </dsp:nvSpPr>
      <dsp:spPr>
        <a:xfrm>
          <a:off x="1427856" y="88982"/>
          <a:ext cx="1025651" cy="1025651"/>
        </a:xfrm>
        <a:prstGeom prst="ellipse">
          <a:avLst/>
        </a:prstGeom>
        <a:solidFill>
          <a:srgbClr val="C62A27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 spc="0" dirty="0">
              <a:effectLst/>
              <a:latin typeface="+mn-ea"/>
              <a:ea typeface="+mn-ea"/>
            </a:rPr>
            <a:t>定义</a:t>
          </a:r>
          <a:endParaRPr lang="en-US" sz="1600" b="1" kern="1200" spc="0" dirty="0">
            <a:effectLst/>
            <a:latin typeface="+mn-ea"/>
            <a:ea typeface="+mn-ea"/>
          </a:endParaRPr>
        </a:p>
      </dsp:txBody>
      <dsp:txXfrm>
        <a:off x="1578059" y="239185"/>
        <a:ext cx="725245" cy="725245"/>
      </dsp:txXfrm>
    </dsp:sp>
    <dsp:sp modelId="{78FF0BA3-27B9-4E9F-9674-10A1512299F3}">
      <dsp:nvSpPr>
        <dsp:cNvPr id="0" name=""/>
        <dsp:cNvSpPr/>
      </dsp:nvSpPr>
      <dsp:spPr>
        <a:xfrm flipH="1">
          <a:off x="2536791" y="485138"/>
          <a:ext cx="233340" cy="233340"/>
        </a:xfrm>
        <a:prstGeom prst="mathPlus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 spc="-15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2567720" y="574367"/>
        <a:ext cx="171482" cy="54882"/>
      </dsp:txXfrm>
    </dsp:sp>
    <dsp:sp modelId="{720E7F7D-7360-4FE9-BC38-652DDB77F5D7}">
      <dsp:nvSpPr>
        <dsp:cNvPr id="0" name=""/>
        <dsp:cNvSpPr/>
      </dsp:nvSpPr>
      <dsp:spPr>
        <a:xfrm>
          <a:off x="2853414" y="88982"/>
          <a:ext cx="1025651" cy="1025651"/>
        </a:xfrm>
        <a:prstGeom prst="ellipse">
          <a:avLst/>
        </a:prstGeom>
        <a:solidFill>
          <a:srgbClr val="95358B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 spc="0" dirty="0">
              <a:effectLst/>
              <a:latin typeface="+mn-ea"/>
              <a:ea typeface="+mn-ea"/>
            </a:rPr>
            <a:t>交付</a:t>
          </a:r>
          <a:endParaRPr lang="en-US" sz="1600" b="1" kern="1200" spc="0" dirty="0">
            <a:effectLst/>
            <a:latin typeface="+mn-ea"/>
            <a:ea typeface="+mn-ea"/>
          </a:endParaRPr>
        </a:p>
      </dsp:txBody>
      <dsp:txXfrm>
        <a:off x="3003617" y="239185"/>
        <a:ext cx="725245" cy="725245"/>
      </dsp:txXfrm>
    </dsp:sp>
    <dsp:sp modelId="{DDD2EAA6-4EC5-442A-AD7E-8CB83BA41177}">
      <dsp:nvSpPr>
        <dsp:cNvPr id="0" name=""/>
        <dsp:cNvSpPr/>
      </dsp:nvSpPr>
      <dsp:spPr>
        <a:xfrm flipH="1">
          <a:off x="3962349" y="485138"/>
          <a:ext cx="233340" cy="233340"/>
        </a:xfrm>
        <a:prstGeom prst="mathPlus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 spc="-15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3993278" y="574367"/>
        <a:ext cx="171482" cy="54882"/>
      </dsp:txXfrm>
    </dsp:sp>
    <dsp:sp modelId="{D3C0D4C3-BAA2-42A8-BD98-4082881E77E5}">
      <dsp:nvSpPr>
        <dsp:cNvPr id="0" name=""/>
        <dsp:cNvSpPr/>
      </dsp:nvSpPr>
      <dsp:spPr>
        <a:xfrm>
          <a:off x="4278972" y="88982"/>
          <a:ext cx="1025651" cy="1025651"/>
        </a:xfrm>
        <a:prstGeom prst="ellipse">
          <a:avLst/>
        </a:prstGeom>
        <a:solidFill>
          <a:srgbClr val="36ADCE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 spc="0" dirty="0">
              <a:effectLst/>
              <a:latin typeface="+mn-ea"/>
              <a:ea typeface="+mn-ea"/>
            </a:rPr>
            <a:t>测试</a:t>
          </a:r>
          <a:endParaRPr lang="en-US" sz="1600" b="1" kern="1200" spc="0" dirty="0">
            <a:effectLst/>
            <a:latin typeface="+mn-ea"/>
            <a:ea typeface="+mn-ea"/>
          </a:endParaRPr>
        </a:p>
      </dsp:txBody>
      <dsp:txXfrm>
        <a:off x="4429175" y="239185"/>
        <a:ext cx="725245" cy="725245"/>
      </dsp:txXfrm>
    </dsp:sp>
    <dsp:sp modelId="{6D150763-527D-4446-B57A-2CDACE1EFBC7}">
      <dsp:nvSpPr>
        <dsp:cNvPr id="0" name=""/>
        <dsp:cNvSpPr/>
      </dsp:nvSpPr>
      <dsp:spPr>
        <a:xfrm flipH="1">
          <a:off x="5387907" y="485138"/>
          <a:ext cx="233340" cy="233340"/>
        </a:xfrm>
        <a:prstGeom prst="mathEqual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kern="1200" spc="-15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5418836" y="533206"/>
        <a:ext cx="171482" cy="137204"/>
      </dsp:txXfrm>
    </dsp:sp>
    <dsp:sp modelId="{48501338-C1E1-4E22-9989-A50029D9D0EA}">
      <dsp:nvSpPr>
        <dsp:cNvPr id="0" name=""/>
        <dsp:cNvSpPr/>
      </dsp:nvSpPr>
      <dsp:spPr>
        <a:xfrm>
          <a:off x="5704530" y="88982"/>
          <a:ext cx="1025651" cy="1025651"/>
        </a:xfrm>
        <a:prstGeom prst="ellipse">
          <a:avLst/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 spc="0" dirty="0">
              <a:effectLst/>
              <a:latin typeface="+mn-ea"/>
              <a:ea typeface="+mn-ea"/>
            </a:rPr>
            <a:t>成效</a:t>
          </a:r>
          <a:endParaRPr lang="en-US" sz="1600" b="1" kern="1200" spc="0" dirty="0">
            <a:effectLst/>
            <a:latin typeface="+mn-ea"/>
            <a:ea typeface="+mn-ea"/>
          </a:endParaRPr>
        </a:p>
      </dsp:txBody>
      <dsp:txXfrm>
        <a:off x="5854733" y="239185"/>
        <a:ext cx="725245" cy="72524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8" y="6"/>
          <a:ext cx="6003122" cy="2543579"/>
        </a:xfrm>
        <a:prstGeom prst="rect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2126354" y="1571856"/>
          <a:ext cx="1750421" cy="3600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2126354" y="1571856"/>
        <a:ext cx="1750421" cy="36007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0" y="3"/>
          <a:ext cx="3005798" cy="1235909"/>
        </a:xfrm>
        <a:prstGeom prst="rect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1036100" y="777997"/>
          <a:ext cx="933599" cy="192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036100" y="777997"/>
        <a:ext cx="933599" cy="1920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1116" y="1549"/>
          <a:ext cx="3081924" cy="119690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38100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1416907" y="643322"/>
          <a:ext cx="252284" cy="51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416907" y="643322"/>
        <a:ext cx="252284" cy="51897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2" y="1"/>
          <a:ext cx="3005798" cy="1235909"/>
        </a:xfrm>
        <a:prstGeom prst="rect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1036100" y="777997"/>
          <a:ext cx="933599" cy="192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036100" y="777997"/>
        <a:ext cx="933599" cy="192049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2231" y="3604"/>
          <a:ext cx="5141594" cy="2422037"/>
        </a:xfrm>
        <a:prstGeom prst="rect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38100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2350199" y="1291740"/>
          <a:ext cx="449118" cy="923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50199" y="1291740"/>
        <a:ext cx="449118" cy="92387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0" y="0"/>
          <a:ext cx="3007684" cy="2429500"/>
        </a:xfrm>
        <a:prstGeom prst="rect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38100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1107317" y="1350698"/>
          <a:ext cx="793050" cy="163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107317" y="1350698"/>
        <a:ext cx="793050" cy="163137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0" y="0"/>
          <a:ext cx="3011994" cy="959654"/>
        </a:xfrm>
        <a:prstGeom prst="rect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38100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1489032" y="485643"/>
          <a:ext cx="33929" cy="69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489032" y="485643"/>
        <a:ext cx="33929" cy="6979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2507" y="1932"/>
          <a:ext cx="5144327" cy="957722"/>
        </a:xfrm>
        <a:prstGeom prst="rect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38100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2557828" y="485632"/>
          <a:ext cx="33860" cy="6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57828" y="485632"/>
        <a:ext cx="33860" cy="6965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2644" y="26648"/>
          <a:ext cx="1826154" cy="2033719"/>
        </a:xfrm>
        <a:prstGeom prst="rect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108036" y="1306643"/>
          <a:ext cx="1612726" cy="331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108036" y="1306643"/>
        <a:ext cx="1612726" cy="331751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2644" y="26648"/>
          <a:ext cx="1826154" cy="2033719"/>
        </a:xfrm>
        <a:prstGeom prst="rect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108036" y="1306643"/>
          <a:ext cx="1612726" cy="331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108036" y="1306643"/>
        <a:ext cx="1612726" cy="331751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2644" y="26648"/>
          <a:ext cx="1826154" cy="2033719"/>
        </a:xfrm>
        <a:prstGeom prst="rect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108036" y="1306643"/>
          <a:ext cx="1612726" cy="331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108036" y="1306643"/>
        <a:ext cx="1612726" cy="331751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2644" y="26648"/>
          <a:ext cx="1826154" cy="2033719"/>
        </a:xfrm>
        <a:prstGeom prst="rect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108036" y="1306643"/>
          <a:ext cx="1612726" cy="331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108036" y="1306643"/>
        <a:ext cx="1612726" cy="3317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1116" y="1549"/>
          <a:ext cx="3081924" cy="119690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38100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1416907" y="643322"/>
          <a:ext cx="252284" cy="51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416907" y="643322"/>
        <a:ext cx="252284" cy="518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248" y="74858"/>
          <a:ext cx="1458991" cy="142578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38100"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666841" y="809518"/>
          <a:ext cx="126781" cy="26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6841" y="809518"/>
        <a:ext cx="126781" cy="260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248" y="74858"/>
          <a:ext cx="1458991" cy="142578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38100"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666841" y="809518"/>
          <a:ext cx="126781" cy="26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6841" y="809518"/>
        <a:ext cx="126781" cy="2607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248" y="74858"/>
          <a:ext cx="1458991" cy="142578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38100"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666841" y="809518"/>
          <a:ext cx="126781" cy="26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6841" y="809518"/>
        <a:ext cx="126781" cy="2607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248" y="74858"/>
          <a:ext cx="1458991" cy="142578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38100"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666841" y="809518"/>
          <a:ext cx="126781" cy="26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6841" y="809518"/>
        <a:ext cx="126781" cy="2607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0" y="1741"/>
          <a:ext cx="1886709" cy="16366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38100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870590" y="845043"/>
          <a:ext cx="145529" cy="29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70590" y="845043"/>
        <a:ext cx="145529" cy="2993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0" y="1741"/>
          <a:ext cx="1886709" cy="163662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38100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870590" y="845043"/>
          <a:ext cx="145529" cy="29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70590" y="845043"/>
        <a:ext cx="145529" cy="299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497D8-16C3-4392-8A50-172B74A79945}" type="datetimeFigureOut">
              <a:rPr lang="en-IE" smtClean="0"/>
              <a:t>28/07/2019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4229B0-40F4-4273-93AC-BAAEFD904D7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76441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229B0-40F4-4273-93AC-BAAEFD904D7D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56601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3DF6A-ADB0-4E3A-B330-DFE8C4568C5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229B0-40F4-4273-93AC-BAAEFD904D7D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48437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229B0-40F4-4273-93AC-BAAEFD904D7D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03117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229B0-40F4-4273-93AC-BAAEFD904D7D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7217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3DF6A-ADB0-4E3A-B330-DFE8C4568C5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036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3DF6A-ADB0-4E3A-B330-DFE8C4568C5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807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3DF6A-ADB0-4E3A-B330-DFE8C4568C5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6096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3DF6A-ADB0-4E3A-B330-DFE8C4568C5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3956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3DF6A-ADB0-4E3A-B330-DFE8C4568C5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853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3DF6A-ADB0-4E3A-B330-DFE8C4568C5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31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229B0-40F4-4273-93AC-BAAEFD904D7D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26317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3DF6A-ADB0-4E3A-B330-DFE8C4568C5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1547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3DF6A-ADB0-4E3A-B330-DFE8C4568C5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6038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3DF6A-ADB0-4E3A-B330-DFE8C4568C5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1029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3DF6A-ADB0-4E3A-B330-DFE8C4568C5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5356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3DF6A-ADB0-4E3A-B330-DFE8C4568C58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338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3DF6A-ADB0-4E3A-B330-DFE8C4568C5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2861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3DF6A-ADB0-4E3A-B330-DFE8C4568C58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7249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3DF6A-ADB0-4E3A-B330-DFE8C4568C58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6230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3DF6A-ADB0-4E3A-B330-DFE8C4568C58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5446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3DF6A-ADB0-4E3A-B330-DFE8C4568C58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7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229B0-40F4-4273-93AC-BAAEFD904D7D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604205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3DF6A-ADB0-4E3A-B330-DFE8C4568C58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081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3DF6A-ADB0-4E3A-B330-DFE8C4568C58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5010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3DF6A-ADB0-4E3A-B330-DFE8C4568C5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136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3DF6A-ADB0-4E3A-B330-DFE8C4568C5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460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Font</a:t>
            </a:r>
            <a:r>
              <a:rPr lang="en-IE" baseline="0" dirty="0"/>
              <a:t> Required – </a:t>
            </a:r>
            <a:r>
              <a:rPr lang="en-IE" baseline="0" dirty="0" err="1"/>
              <a:t>Aleo</a:t>
            </a:r>
            <a:r>
              <a:rPr lang="en-IE" baseline="0" dirty="0"/>
              <a:t> - http://www.fontsquirrel.com/fonts/aleo</a:t>
            </a:r>
          </a:p>
          <a:p>
            <a:r>
              <a:rPr lang="en-IE" baseline="0" dirty="0"/>
              <a:t>                          Corbel - http://fontsgeek.com/fonts/Corbel-Regular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229B0-40F4-4273-93AC-BAAEFD904D7D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8090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229B0-40F4-4273-93AC-BAAEFD904D7D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42839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229B0-40F4-4273-93AC-BAAEFD904D7D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97250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3DF6A-ADB0-4E3A-B330-DFE8C4568C5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115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leo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07846" y="1510131"/>
            <a:ext cx="2667000" cy="17589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840246" y="1510131"/>
            <a:ext cx="2667000" cy="175895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08013" y="3770313"/>
            <a:ext cx="7994650" cy="915987"/>
          </a:xfrm>
        </p:spPr>
        <p:txBody>
          <a:bodyPr/>
          <a:lstStyle>
            <a:lvl1pPr algn="ctr">
              <a:defRPr>
                <a:latin typeface="Corbel"/>
                <a:cs typeface="Corbel"/>
              </a:defRPr>
            </a:lvl1pPr>
            <a:lvl2pPr algn="ctr">
              <a:defRPr>
                <a:latin typeface="Corbel"/>
                <a:cs typeface="Corbel"/>
              </a:defRPr>
            </a:lvl2pPr>
            <a:lvl3pPr algn="ctr">
              <a:defRPr>
                <a:latin typeface="Corbel"/>
                <a:cs typeface="Corbel"/>
              </a:defRPr>
            </a:lvl3pPr>
            <a:lvl4pPr algn="ctr">
              <a:defRPr>
                <a:latin typeface="Corbel"/>
                <a:cs typeface="Corbel"/>
              </a:defRPr>
            </a:lvl4pPr>
            <a:lvl5pPr algn="ctr">
              <a:defRPr>
                <a:latin typeface="Corbel"/>
                <a:cs typeface="Corbe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0437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853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1157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501DFCB-DD97-9F4F-A533-6FEB480FD8B4}" type="datetimeFigureOut">
              <a:rPr lang="en-US" smtClean="0"/>
              <a:t>7/28/2019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D001E77-D47B-414B-BC5D-C81278277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108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501DFCB-DD97-9F4F-A533-6FEB480FD8B4}" type="datetimeFigureOut">
              <a:rPr lang="en-US" smtClean="0"/>
              <a:t>7/28/2019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D001E77-D47B-414B-BC5D-C81278277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76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501DFCB-DD97-9F4F-A533-6FEB480FD8B4}" type="datetimeFigureOut">
              <a:rPr lang="en-US" smtClean="0"/>
              <a:t>7/28/2019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D001E77-D47B-414B-BC5D-C81278277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17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501DFCB-DD97-9F4F-A533-6FEB480FD8B4}" type="datetimeFigureOut">
              <a:rPr lang="en-US" smtClean="0"/>
              <a:t>7/28/2019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D001E77-D47B-414B-BC5D-C81278277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85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7535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3920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0617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9258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leo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07845" y="1510131"/>
            <a:ext cx="3717625" cy="330839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893235" y="1510131"/>
            <a:ext cx="3614011" cy="330839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082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082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ILL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098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RKE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5970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OR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5404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" y="1066635"/>
            <a:ext cx="2271059" cy="1952157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71058" y="1066635"/>
            <a:ext cx="2286001" cy="1952157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7058" y="1066635"/>
            <a:ext cx="2383117" cy="1952157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940175" y="1071375"/>
            <a:ext cx="2203825" cy="194741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1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15472" y="1249994"/>
            <a:ext cx="1482366" cy="1192889"/>
          </a:xfrm>
          <a:ln w="76200" cap="sq" cmpd="sng">
            <a:solidFill>
              <a:schemeClr val="bg1"/>
            </a:solidFill>
            <a:miter lim="800000"/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14181" y="2442883"/>
            <a:ext cx="1482366" cy="1192889"/>
          </a:xfrm>
          <a:ln w="76200" cap="sq" cmpd="sng">
            <a:solidFill>
              <a:schemeClr val="bg1"/>
            </a:solidFill>
            <a:miter lim="800000"/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14181" y="3635772"/>
            <a:ext cx="1482366" cy="1192889"/>
          </a:xfrm>
          <a:ln w="76200" cap="sq" cmpd="sng">
            <a:solidFill>
              <a:schemeClr val="bg1"/>
            </a:solidFill>
            <a:miter lim="800000"/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204434" y="1193218"/>
            <a:ext cx="1482366" cy="1192889"/>
          </a:xfrm>
          <a:ln w="76200" cap="sq" cmpd="sng">
            <a:solidFill>
              <a:schemeClr val="bg1"/>
            </a:solidFill>
            <a:miter lim="800000"/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7203143" y="2386107"/>
            <a:ext cx="1482366" cy="1192889"/>
          </a:xfrm>
          <a:ln w="76200" cap="sq" cmpd="sng">
            <a:solidFill>
              <a:schemeClr val="bg1"/>
            </a:solidFill>
            <a:miter lim="800000"/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7203143" y="3578996"/>
            <a:ext cx="1482366" cy="1192889"/>
          </a:xfrm>
          <a:ln w="76200" cap="sq" cmpd="sng">
            <a:solidFill>
              <a:schemeClr val="bg1"/>
            </a:solidFill>
            <a:miter lim="800000"/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789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15472" y="1249994"/>
            <a:ext cx="1878917" cy="1512001"/>
          </a:xfrm>
          <a:ln w="76200" cap="sq" cmpd="sng">
            <a:solidFill>
              <a:schemeClr val="bg1"/>
            </a:solidFill>
            <a:miter lim="800000"/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75515" y="1249994"/>
            <a:ext cx="1878917" cy="1512001"/>
          </a:xfrm>
          <a:ln w="76200" cap="sq" cmpd="sng">
            <a:solidFill>
              <a:schemeClr val="bg1"/>
            </a:solidFill>
            <a:miter lim="800000"/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03318" y="3080871"/>
            <a:ext cx="1878917" cy="1512001"/>
          </a:xfrm>
          <a:ln w="76200" cap="sq" cmpd="sng">
            <a:solidFill>
              <a:schemeClr val="bg1"/>
            </a:solidFill>
            <a:miter lim="800000"/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368044" y="3080871"/>
            <a:ext cx="1878917" cy="1512001"/>
          </a:xfrm>
          <a:ln w="76200" cap="sq" cmpd="sng">
            <a:solidFill>
              <a:schemeClr val="bg1"/>
            </a:solidFill>
            <a:miter lim="800000"/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754284" y="1241030"/>
            <a:ext cx="1878917" cy="1512001"/>
          </a:xfrm>
          <a:ln w="76200" cap="sq" cmpd="sng">
            <a:solidFill>
              <a:schemeClr val="bg1"/>
            </a:solidFill>
            <a:miter lim="800000"/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614327" y="1241030"/>
            <a:ext cx="1878917" cy="1512001"/>
          </a:xfrm>
          <a:ln w="76200" cap="sq" cmpd="sng">
            <a:solidFill>
              <a:schemeClr val="bg1"/>
            </a:solidFill>
            <a:miter lim="800000"/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742130" y="3071907"/>
            <a:ext cx="1878917" cy="1512001"/>
          </a:xfrm>
          <a:ln w="76200" cap="sq" cmpd="sng">
            <a:solidFill>
              <a:schemeClr val="bg1"/>
            </a:solidFill>
            <a:miter lim="800000"/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606856" y="3071907"/>
            <a:ext cx="1878917" cy="1512001"/>
          </a:xfrm>
          <a:ln w="76200" cap="sq" cmpd="sng">
            <a:solidFill>
              <a:schemeClr val="bg1"/>
            </a:solidFill>
            <a:miter lim="800000"/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149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3588" y="205979"/>
            <a:ext cx="5153212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07846" y="205978"/>
            <a:ext cx="2667000" cy="448032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6325" y="1598613"/>
            <a:ext cx="5070475" cy="3197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3997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0264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6693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1572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327588" y="0"/>
            <a:ext cx="2816412" cy="59765"/>
          </a:xfrm>
          <a:prstGeom prst="rect">
            <a:avLst/>
          </a:prstGeom>
          <a:solidFill>
            <a:srgbClr val="5358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816412" cy="59765"/>
          </a:xfrm>
          <a:prstGeom prst="rect">
            <a:avLst/>
          </a:prstGeom>
          <a:solidFill>
            <a:srgbClr val="CD27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687242" y="0"/>
            <a:ext cx="2816412" cy="59765"/>
          </a:xfrm>
          <a:prstGeom prst="rect">
            <a:avLst/>
          </a:prstGeom>
          <a:solidFill>
            <a:srgbClr val="5358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178922" y="0"/>
            <a:ext cx="874059" cy="59765"/>
          </a:xfrm>
          <a:prstGeom prst="rect">
            <a:avLst/>
          </a:prstGeom>
          <a:solidFill>
            <a:srgbClr val="E4E4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4199663" y="0"/>
            <a:ext cx="2816412" cy="59765"/>
          </a:xfrm>
          <a:prstGeom prst="rect">
            <a:avLst/>
          </a:prstGeom>
          <a:solidFill>
            <a:srgbClr val="CD27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949205" y="0"/>
            <a:ext cx="874059" cy="59765"/>
          </a:xfrm>
          <a:prstGeom prst="rect">
            <a:avLst/>
          </a:prstGeom>
          <a:solidFill>
            <a:srgbClr val="E4E4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100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3" r:id="rId3"/>
    <p:sldLayoutId id="2147483664" r:id="rId4"/>
    <p:sldLayoutId id="2147483665" r:id="rId5"/>
    <p:sldLayoutId id="2147483661" r:id="rId6"/>
    <p:sldLayoutId id="2147483649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leo" panose="020F0502020204030203" pitchFamily="34" charset="0"/>
          <a:ea typeface="+mj-ea"/>
          <a:cs typeface="Aleo" panose="020F0502020204030203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orbel"/>
          <a:ea typeface="+mn-ea"/>
          <a:cs typeface="Corbe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orbel"/>
          <a:ea typeface="+mn-ea"/>
          <a:cs typeface="Corbe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orbel"/>
          <a:ea typeface="+mn-ea"/>
          <a:cs typeface="Corbe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orbel"/>
          <a:ea typeface="+mn-ea"/>
          <a:cs typeface="Corbe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orbel"/>
          <a:ea typeface="+mn-ea"/>
          <a:cs typeface="Corbe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5.jp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jp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2.jpg"/><Relationship Id="rId5" Type="http://schemas.openxmlformats.org/officeDocument/2006/relationships/image" Target="../media/image19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4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diagramDrawing" Target="../diagrams/drawing5.xml"/><Relationship Id="rId18" Type="http://schemas.microsoft.com/office/2007/relationships/diagramDrawing" Target="../diagrams/drawing6.xml"/><Relationship Id="rId3" Type="http://schemas.openxmlformats.org/officeDocument/2006/relationships/diagramData" Target="../diagrams/data4.xml"/><Relationship Id="rId21" Type="http://schemas.openxmlformats.org/officeDocument/2006/relationships/diagramQuickStyle" Target="../diagrams/quickStyle7.xml"/><Relationship Id="rId7" Type="http://schemas.microsoft.com/office/2007/relationships/diagramDrawing" Target="../diagrams/drawing4.xml"/><Relationship Id="rId12" Type="http://schemas.openxmlformats.org/officeDocument/2006/relationships/diagramColors" Target="../diagrams/colors5.xml"/><Relationship Id="rId17" Type="http://schemas.openxmlformats.org/officeDocument/2006/relationships/diagramColors" Target="../diagrams/colors6.xml"/><Relationship Id="rId25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6.xml"/><Relationship Id="rId20" Type="http://schemas.openxmlformats.org/officeDocument/2006/relationships/diagramLayout" Target="../diagrams/layout7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4.xml"/><Relationship Id="rId11" Type="http://schemas.openxmlformats.org/officeDocument/2006/relationships/diagramQuickStyle" Target="../diagrams/quickStyle5.xml"/><Relationship Id="rId24" Type="http://schemas.openxmlformats.org/officeDocument/2006/relationships/image" Target="../media/image31.png"/><Relationship Id="rId5" Type="http://schemas.openxmlformats.org/officeDocument/2006/relationships/diagramQuickStyle" Target="../diagrams/quickStyle4.xml"/><Relationship Id="rId15" Type="http://schemas.openxmlformats.org/officeDocument/2006/relationships/diagramLayout" Target="../diagrams/layout6.xml"/><Relationship Id="rId23" Type="http://schemas.microsoft.com/office/2007/relationships/diagramDrawing" Target="../diagrams/drawing7.xml"/><Relationship Id="rId10" Type="http://schemas.openxmlformats.org/officeDocument/2006/relationships/diagramLayout" Target="../diagrams/layout5.xml"/><Relationship Id="rId19" Type="http://schemas.openxmlformats.org/officeDocument/2006/relationships/diagramData" Target="../diagrams/data7.xml"/><Relationship Id="rId4" Type="http://schemas.openxmlformats.org/officeDocument/2006/relationships/diagramLayout" Target="../diagrams/layout4.xml"/><Relationship Id="rId9" Type="http://schemas.openxmlformats.org/officeDocument/2006/relationships/diagramData" Target="../diagrams/data5.xml"/><Relationship Id="rId14" Type="http://schemas.openxmlformats.org/officeDocument/2006/relationships/diagramData" Target="../diagrams/data6.xml"/><Relationship Id="rId22" Type="http://schemas.openxmlformats.org/officeDocument/2006/relationships/diagramColors" Target="../diagrams/colors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diagramData" Target="../diagrams/data10.xml"/><Relationship Id="rId18" Type="http://schemas.openxmlformats.org/officeDocument/2006/relationships/diagramData" Target="../diagrams/data11.xml"/><Relationship Id="rId26" Type="http://schemas.openxmlformats.org/officeDocument/2006/relationships/diagramColors" Target="../diagrams/colors12.xml"/><Relationship Id="rId3" Type="http://schemas.openxmlformats.org/officeDocument/2006/relationships/diagramData" Target="../diagrams/data8.xml"/><Relationship Id="rId21" Type="http://schemas.openxmlformats.org/officeDocument/2006/relationships/diagramColors" Target="../diagrams/colors11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17" Type="http://schemas.microsoft.com/office/2007/relationships/diagramDrawing" Target="../diagrams/drawing10.xml"/><Relationship Id="rId25" Type="http://schemas.openxmlformats.org/officeDocument/2006/relationships/diagramQuickStyle" Target="../diagrams/quickStyle12.xml"/><Relationship Id="rId3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6" Type="http://schemas.openxmlformats.org/officeDocument/2006/relationships/diagramColors" Target="../diagrams/colors10.xml"/><Relationship Id="rId20" Type="http://schemas.openxmlformats.org/officeDocument/2006/relationships/diagramQuickStyle" Target="../diagrams/quickStyle11.xml"/><Relationship Id="rId29" Type="http://schemas.openxmlformats.org/officeDocument/2006/relationships/diagramLayout" Target="../diagrams/layout13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24" Type="http://schemas.openxmlformats.org/officeDocument/2006/relationships/diagramLayout" Target="../diagrams/layout12.xml"/><Relationship Id="rId32" Type="http://schemas.microsoft.com/office/2007/relationships/diagramDrawing" Target="../diagrams/drawing13.xml"/><Relationship Id="rId5" Type="http://schemas.openxmlformats.org/officeDocument/2006/relationships/diagramQuickStyle" Target="../diagrams/quickStyle8.xml"/><Relationship Id="rId15" Type="http://schemas.openxmlformats.org/officeDocument/2006/relationships/diagramQuickStyle" Target="../diagrams/quickStyle10.xml"/><Relationship Id="rId23" Type="http://schemas.openxmlformats.org/officeDocument/2006/relationships/diagramData" Target="../diagrams/data12.xml"/><Relationship Id="rId28" Type="http://schemas.openxmlformats.org/officeDocument/2006/relationships/diagramData" Target="../diagrams/data13.xml"/><Relationship Id="rId10" Type="http://schemas.openxmlformats.org/officeDocument/2006/relationships/diagramQuickStyle" Target="../diagrams/quickStyle9.xml"/><Relationship Id="rId19" Type="http://schemas.openxmlformats.org/officeDocument/2006/relationships/diagramLayout" Target="../diagrams/layout11.xml"/><Relationship Id="rId31" Type="http://schemas.openxmlformats.org/officeDocument/2006/relationships/diagramColors" Target="../diagrams/colors13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diagramLayout" Target="../diagrams/layout10.xml"/><Relationship Id="rId22" Type="http://schemas.microsoft.com/office/2007/relationships/diagramDrawing" Target="../diagrams/drawing11.xml"/><Relationship Id="rId27" Type="http://schemas.microsoft.com/office/2007/relationships/diagramDrawing" Target="../diagrams/drawing12.xml"/><Relationship Id="rId30" Type="http://schemas.openxmlformats.org/officeDocument/2006/relationships/diagramQuickStyle" Target="../diagrams/quickStyl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13" Type="http://schemas.microsoft.com/office/2007/relationships/diagramDrawing" Target="../diagrams/drawing15.xml"/><Relationship Id="rId18" Type="http://schemas.microsoft.com/office/2007/relationships/diagramDrawing" Target="../diagrams/drawing16.xml"/><Relationship Id="rId3" Type="http://schemas.openxmlformats.org/officeDocument/2006/relationships/image" Target="../media/image36.png"/><Relationship Id="rId7" Type="http://schemas.openxmlformats.org/officeDocument/2006/relationships/diagramColors" Target="../diagrams/colors14.xml"/><Relationship Id="rId12" Type="http://schemas.openxmlformats.org/officeDocument/2006/relationships/diagramColors" Target="../diagrams/colors15.xml"/><Relationship Id="rId17" Type="http://schemas.openxmlformats.org/officeDocument/2006/relationships/diagramColors" Target="../diagrams/colors16.xml"/><Relationship Id="rId2" Type="http://schemas.openxmlformats.org/officeDocument/2006/relationships/notesSlide" Target="../notesSlides/notesSlide18.xml"/><Relationship Id="rId16" Type="http://schemas.openxmlformats.org/officeDocument/2006/relationships/diagramQuickStyle" Target="../diagrams/quickStyle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1.xml"/><Relationship Id="rId6" Type="http://schemas.openxmlformats.org/officeDocument/2006/relationships/diagramQuickStyle" Target="../diagrams/quickStyle14.xml"/><Relationship Id="rId11" Type="http://schemas.openxmlformats.org/officeDocument/2006/relationships/diagramQuickStyle" Target="../diagrams/quickStyle15.xml"/><Relationship Id="rId5" Type="http://schemas.openxmlformats.org/officeDocument/2006/relationships/diagramLayout" Target="../diagrams/layout14.xml"/><Relationship Id="rId15" Type="http://schemas.openxmlformats.org/officeDocument/2006/relationships/diagramLayout" Target="../diagrams/layout16.xml"/><Relationship Id="rId10" Type="http://schemas.openxmlformats.org/officeDocument/2006/relationships/diagramLayout" Target="../diagrams/layout15.xml"/><Relationship Id="rId19" Type="http://schemas.openxmlformats.org/officeDocument/2006/relationships/image" Target="../media/image31.png"/><Relationship Id="rId4" Type="http://schemas.openxmlformats.org/officeDocument/2006/relationships/diagramData" Target="../diagrams/data14.xml"/><Relationship Id="rId9" Type="http://schemas.openxmlformats.org/officeDocument/2006/relationships/diagramData" Target="../diagrams/data15.xml"/><Relationship Id="rId14" Type="http://schemas.openxmlformats.org/officeDocument/2006/relationships/diagramData" Target="../diagrams/data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3.wav"/><Relationship Id="rId7" Type="http://schemas.openxmlformats.org/officeDocument/2006/relationships/image" Target="../media/image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3.wav"/><Relationship Id="rId9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5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9.xml"/><Relationship Id="rId13" Type="http://schemas.openxmlformats.org/officeDocument/2006/relationships/diagramData" Target="../diagrams/data20.xml"/><Relationship Id="rId18" Type="http://schemas.openxmlformats.org/officeDocument/2006/relationships/image" Target="../media/image1.pn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12" Type="http://schemas.microsoft.com/office/2007/relationships/diagramDrawing" Target="../diagrams/drawing19.xml"/><Relationship Id="rId17" Type="http://schemas.microsoft.com/office/2007/relationships/diagramDrawing" Target="../diagrams/drawing20.xml"/><Relationship Id="rId2" Type="http://schemas.openxmlformats.org/officeDocument/2006/relationships/notesSlide" Target="../notesSlides/notesSlide28.xml"/><Relationship Id="rId16" Type="http://schemas.openxmlformats.org/officeDocument/2006/relationships/diagramColors" Target="../diagrams/colors20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8.xml"/><Relationship Id="rId11" Type="http://schemas.openxmlformats.org/officeDocument/2006/relationships/diagramColors" Target="../diagrams/colors19.xml"/><Relationship Id="rId5" Type="http://schemas.openxmlformats.org/officeDocument/2006/relationships/diagramQuickStyle" Target="../diagrams/quickStyle18.xml"/><Relationship Id="rId15" Type="http://schemas.openxmlformats.org/officeDocument/2006/relationships/diagramQuickStyle" Target="../diagrams/quickStyle20.xml"/><Relationship Id="rId10" Type="http://schemas.openxmlformats.org/officeDocument/2006/relationships/diagramQuickStyle" Target="../diagrams/quickStyle19.xml"/><Relationship Id="rId4" Type="http://schemas.openxmlformats.org/officeDocument/2006/relationships/diagramLayout" Target="../diagrams/layout18.xml"/><Relationship Id="rId9" Type="http://schemas.openxmlformats.org/officeDocument/2006/relationships/diagramLayout" Target="../diagrams/layout19.xml"/><Relationship Id="rId14" Type="http://schemas.openxmlformats.org/officeDocument/2006/relationships/diagramLayout" Target="../diagrams/layout2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2.xml"/><Relationship Id="rId13" Type="http://schemas.openxmlformats.org/officeDocument/2006/relationships/diagramData" Target="../diagrams/data23.xml"/><Relationship Id="rId18" Type="http://schemas.openxmlformats.org/officeDocument/2006/relationships/diagramData" Target="../diagrams/data24.xml"/><Relationship Id="rId3" Type="http://schemas.openxmlformats.org/officeDocument/2006/relationships/diagramData" Target="../diagrams/data21.xml"/><Relationship Id="rId21" Type="http://schemas.openxmlformats.org/officeDocument/2006/relationships/diagramColors" Target="../diagrams/colors24.xml"/><Relationship Id="rId7" Type="http://schemas.microsoft.com/office/2007/relationships/diagramDrawing" Target="../diagrams/drawing21.xml"/><Relationship Id="rId12" Type="http://schemas.microsoft.com/office/2007/relationships/diagramDrawing" Target="../diagrams/drawing22.xml"/><Relationship Id="rId17" Type="http://schemas.microsoft.com/office/2007/relationships/diagramDrawing" Target="../diagrams/drawing23.xml"/><Relationship Id="rId2" Type="http://schemas.openxmlformats.org/officeDocument/2006/relationships/notesSlide" Target="../notesSlides/notesSlide29.xml"/><Relationship Id="rId16" Type="http://schemas.openxmlformats.org/officeDocument/2006/relationships/diagramColors" Target="../diagrams/colors23.xml"/><Relationship Id="rId20" Type="http://schemas.openxmlformats.org/officeDocument/2006/relationships/diagramQuickStyle" Target="../diagrams/quickStyle24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21.xml"/><Relationship Id="rId11" Type="http://schemas.openxmlformats.org/officeDocument/2006/relationships/diagramColors" Target="../diagrams/colors22.xml"/><Relationship Id="rId5" Type="http://schemas.openxmlformats.org/officeDocument/2006/relationships/diagramQuickStyle" Target="../diagrams/quickStyle21.xml"/><Relationship Id="rId15" Type="http://schemas.openxmlformats.org/officeDocument/2006/relationships/diagramQuickStyle" Target="../diagrams/quickStyle23.xml"/><Relationship Id="rId23" Type="http://schemas.openxmlformats.org/officeDocument/2006/relationships/image" Target="../media/image1.png"/><Relationship Id="rId10" Type="http://schemas.openxmlformats.org/officeDocument/2006/relationships/diagramQuickStyle" Target="../diagrams/quickStyle22.xml"/><Relationship Id="rId19" Type="http://schemas.openxmlformats.org/officeDocument/2006/relationships/diagramLayout" Target="../diagrams/layout24.xml"/><Relationship Id="rId4" Type="http://schemas.openxmlformats.org/officeDocument/2006/relationships/diagramLayout" Target="../diagrams/layout21.xml"/><Relationship Id="rId9" Type="http://schemas.openxmlformats.org/officeDocument/2006/relationships/diagramLayout" Target="../diagrams/layout22.xml"/><Relationship Id="rId14" Type="http://schemas.openxmlformats.org/officeDocument/2006/relationships/diagramLayout" Target="../diagrams/layout23.xml"/><Relationship Id="rId22" Type="http://schemas.microsoft.com/office/2007/relationships/diagramDrawing" Target="../diagrams/drawing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6.xml"/><Relationship Id="rId13" Type="http://schemas.openxmlformats.org/officeDocument/2006/relationships/diagramData" Target="../diagrams/data27.xml"/><Relationship Id="rId18" Type="http://schemas.openxmlformats.org/officeDocument/2006/relationships/diagramData" Target="../diagrams/data28.xml"/><Relationship Id="rId3" Type="http://schemas.openxmlformats.org/officeDocument/2006/relationships/diagramData" Target="../diagrams/data25.xml"/><Relationship Id="rId21" Type="http://schemas.openxmlformats.org/officeDocument/2006/relationships/diagramColors" Target="../diagrams/colors28.xml"/><Relationship Id="rId7" Type="http://schemas.microsoft.com/office/2007/relationships/diagramDrawing" Target="../diagrams/drawing25.xml"/><Relationship Id="rId12" Type="http://schemas.microsoft.com/office/2007/relationships/diagramDrawing" Target="../diagrams/drawing26.xml"/><Relationship Id="rId17" Type="http://schemas.microsoft.com/office/2007/relationships/diagramDrawing" Target="../diagrams/drawing27.xml"/><Relationship Id="rId2" Type="http://schemas.openxmlformats.org/officeDocument/2006/relationships/notesSlide" Target="../notesSlides/notesSlide30.xml"/><Relationship Id="rId16" Type="http://schemas.openxmlformats.org/officeDocument/2006/relationships/diagramColors" Target="../diagrams/colors27.xml"/><Relationship Id="rId20" Type="http://schemas.openxmlformats.org/officeDocument/2006/relationships/diagramQuickStyle" Target="../diagrams/quickStyle28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25.xml"/><Relationship Id="rId11" Type="http://schemas.openxmlformats.org/officeDocument/2006/relationships/diagramColors" Target="../diagrams/colors26.xml"/><Relationship Id="rId5" Type="http://schemas.openxmlformats.org/officeDocument/2006/relationships/diagramQuickStyle" Target="../diagrams/quickStyle25.xml"/><Relationship Id="rId15" Type="http://schemas.openxmlformats.org/officeDocument/2006/relationships/diagramQuickStyle" Target="../diagrams/quickStyle27.xml"/><Relationship Id="rId23" Type="http://schemas.openxmlformats.org/officeDocument/2006/relationships/image" Target="../media/image1.png"/><Relationship Id="rId10" Type="http://schemas.openxmlformats.org/officeDocument/2006/relationships/diagramQuickStyle" Target="../diagrams/quickStyle26.xml"/><Relationship Id="rId19" Type="http://schemas.openxmlformats.org/officeDocument/2006/relationships/diagramLayout" Target="../diagrams/layout28.xml"/><Relationship Id="rId4" Type="http://schemas.openxmlformats.org/officeDocument/2006/relationships/diagramLayout" Target="../diagrams/layout25.xml"/><Relationship Id="rId9" Type="http://schemas.openxmlformats.org/officeDocument/2006/relationships/diagramLayout" Target="../diagrams/layout26.xml"/><Relationship Id="rId14" Type="http://schemas.openxmlformats.org/officeDocument/2006/relationships/diagramLayout" Target="../diagrams/layout27.xml"/><Relationship Id="rId22" Type="http://schemas.microsoft.com/office/2007/relationships/diagramDrawing" Target="../diagrams/drawing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jp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7.jp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31"/>
          <p:cNvGrpSpPr/>
          <p:nvPr/>
        </p:nvGrpSpPr>
        <p:grpSpPr>
          <a:xfrm>
            <a:off x="3072754" y="863076"/>
            <a:ext cx="3915792" cy="1280771"/>
            <a:chOff x="7448668" y="4181039"/>
            <a:chExt cx="1807885" cy="591320"/>
          </a:xfrm>
        </p:grpSpPr>
        <p:sp>
          <p:nvSpPr>
            <p:cNvPr id="15" name="Title 1"/>
            <p:cNvSpPr txBox="1">
              <a:spLocks/>
            </p:cNvSpPr>
            <p:nvPr/>
          </p:nvSpPr>
          <p:spPr>
            <a:xfrm>
              <a:off x="7828617" y="4385641"/>
              <a:ext cx="1236146" cy="3867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zh-CN" altLang="en-US" sz="3600" dirty="0">
                  <a:solidFill>
                    <a:srgbClr val="53586C"/>
                  </a:solidFill>
                  <a:latin typeface="Aleo" panose="020F0502020204030203" pitchFamily="34" charset="0"/>
                </a:rPr>
                <a:t>医学医疗</a:t>
              </a:r>
              <a:endParaRPr lang="en-US" sz="3600" dirty="0">
                <a:solidFill>
                  <a:srgbClr val="53586C"/>
                </a:solidFill>
                <a:latin typeface="Aleo" panose="020F0502020204030203" pitchFamily="34" charset="0"/>
              </a:endParaRPr>
            </a:p>
          </p:txBody>
        </p:sp>
        <p:pic>
          <p:nvPicPr>
            <p:cNvPr id="16" name="Picture 33" descr="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668" y="4247853"/>
              <a:ext cx="422819" cy="464011"/>
            </a:xfrm>
            <a:prstGeom prst="rect">
              <a:avLst/>
            </a:prstGeom>
          </p:spPr>
        </p:pic>
        <p:sp>
          <p:nvSpPr>
            <p:cNvPr id="17" name="Title 1"/>
            <p:cNvSpPr txBox="1">
              <a:spLocks/>
            </p:cNvSpPr>
            <p:nvPr/>
          </p:nvSpPr>
          <p:spPr>
            <a:xfrm>
              <a:off x="7871487" y="4181039"/>
              <a:ext cx="1385066" cy="3577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en-US" sz="3600" dirty="0">
                  <a:solidFill>
                    <a:srgbClr val="CD2779"/>
                  </a:solidFill>
                  <a:latin typeface="Aleo" panose="020F0502020204030203" pitchFamily="34" charset="0"/>
                </a:rPr>
                <a:t>LOGO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4140196" y="2760126"/>
            <a:ext cx="2173941" cy="45719"/>
          </a:xfrm>
          <a:prstGeom prst="rect">
            <a:avLst/>
          </a:prstGeom>
          <a:solidFill>
            <a:srgbClr val="E4E4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2009869"/>
            <a:ext cx="8229600" cy="750257"/>
          </a:xfrm>
        </p:spPr>
        <p:txBody>
          <a:bodyPr>
            <a:normAutofit/>
          </a:bodyPr>
          <a:lstStyle/>
          <a:p>
            <a:r>
              <a:rPr lang="zh-CN" altLang="en-US" sz="4000" dirty="0">
                <a:solidFill>
                  <a:srgbClr val="53586C"/>
                </a:solidFill>
                <a:latin typeface="时尚中黑简体" pitchFamily="2" charset="-122"/>
                <a:ea typeface="时尚中黑简体" pitchFamily="2" charset="-122"/>
              </a:rPr>
              <a:t>医疗牙科器材营销展示</a:t>
            </a:r>
            <a:r>
              <a:rPr lang="en-US" altLang="zh-CN" sz="4000" dirty="0">
                <a:solidFill>
                  <a:srgbClr val="53586C"/>
                </a:solidFill>
                <a:latin typeface="时尚中黑简体" pitchFamily="2" charset="-122"/>
                <a:ea typeface="时尚中黑简体" pitchFamily="2" charset="-122"/>
              </a:rPr>
              <a:t>PPT</a:t>
            </a:r>
            <a:r>
              <a:rPr lang="zh-CN" altLang="en-US" sz="4000" dirty="0">
                <a:solidFill>
                  <a:srgbClr val="53586C"/>
                </a:solidFill>
                <a:latin typeface="时尚中黑简体" pitchFamily="2" charset="-122"/>
                <a:ea typeface="时尚中黑简体" pitchFamily="2" charset="-122"/>
              </a:rPr>
              <a:t>模版</a:t>
            </a:r>
            <a:endParaRPr lang="en-US" sz="4000" dirty="0">
              <a:solidFill>
                <a:srgbClr val="53586C"/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00826" y="2760126"/>
            <a:ext cx="2173941" cy="45719"/>
          </a:xfrm>
          <a:prstGeom prst="rect">
            <a:avLst/>
          </a:prstGeom>
          <a:solidFill>
            <a:srgbClr val="CD27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22167" y="2760126"/>
            <a:ext cx="2173941" cy="45719"/>
          </a:xfrm>
          <a:prstGeom prst="rect">
            <a:avLst/>
          </a:prstGeom>
          <a:solidFill>
            <a:srgbClr val="5358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365174" y="3195500"/>
            <a:ext cx="4419601" cy="262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r>
              <a:rPr lang="zh-CN" altLang="en-US" sz="1400" dirty="0">
                <a:solidFill>
                  <a:srgbClr val="53586C"/>
                </a:solidFill>
                <a:latin typeface="Corbel"/>
                <a:cs typeface="Corbel"/>
              </a:rPr>
              <a:t>企业宣传口号</a:t>
            </a:r>
            <a:endParaRPr lang="en-US" sz="1400" dirty="0">
              <a:solidFill>
                <a:srgbClr val="53586C"/>
              </a:solidFill>
              <a:latin typeface="Corbel"/>
              <a:cs typeface="Corbel"/>
            </a:endParaRPr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25857" y="-6932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73673"/>
      </p:ext>
    </p:extLst>
  </p:cSld>
  <p:clrMapOvr>
    <a:masterClrMapping/>
  </p:clrMapOvr>
  <p:transition spd="slow" advTm="4186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"/>
                                </p:stCondLst>
                                <p:childTnLst>
                                  <p:par>
                                    <p:cTn id="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402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902"/>
                                </p:stCondLst>
                                <p:childTnLst>
                                  <p:par>
                                    <p:cTn id="21" presetID="2" presetClass="entr" presetSubtype="4" fill="hold" grpId="0" nodeType="afterEffect" p14:presetBounceEnd="2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2000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2000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9" grpId="0" animBg="1"/>
          <p:bldP spid="2" grpId="0"/>
          <p:bldP spid="6" grpId="0" animBg="1"/>
          <p:bldP spid="8" grpId="0" animBg="1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"/>
                                </p:stCondLst>
                                <p:childTnLst>
                                  <p:par>
                                    <p:cTn id="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402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902"/>
                                </p:stCondLst>
                                <p:childTnLst>
                                  <p:par>
                                    <p:cTn id="2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9" grpId="0" animBg="1"/>
          <p:bldP spid="2" grpId="0"/>
          <p:bldP spid="6" grpId="0" animBg="1"/>
          <p:bldP spid="8" grpId="0" animBg="1"/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295" y="423208"/>
            <a:ext cx="224683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spc="-22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发展历程</a:t>
            </a:r>
            <a:endParaRPr lang="en-US" sz="2700" b="1" spc="-225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9581" y="2614610"/>
            <a:ext cx="685800" cy="685800"/>
          </a:xfrm>
          <a:prstGeom prst="ellipse">
            <a:avLst/>
          </a:prstGeom>
          <a:solidFill>
            <a:srgbClr val="36A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200" b="1" spc="-113" dirty="0">
                <a:latin typeface="+mn-ea"/>
              </a:rPr>
              <a:t>1990</a:t>
            </a:r>
          </a:p>
        </p:txBody>
      </p:sp>
      <p:sp>
        <p:nvSpPr>
          <p:cNvPr id="8" name="Oval 7"/>
          <p:cNvSpPr/>
          <p:nvPr/>
        </p:nvSpPr>
        <p:spPr>
          <a:xfrm>
            <a:off x="1716881" y="2614610"/>
            <a:ext cx="685800" cy="685800"/>
          </a:xfrm>
          <a:prstGeom prst="ellipse">
            <a:avLst/>
          </a:prstGeom>
          <a:solidFill>
            <a:srgbClr val="95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200" b="1" spc="-113" dirty="0">
                <a:latin typeface="+mn-ea"/>
              </a:rPr>
              <a:t>1994</a:t>
            </a:r>
          </a:p>
        </p:txBody>
      </p:sp>
      <p:sp>
        <p:nvSpPr>
          <p:cNvPr id="9" name="Oval 8"/>
          <p:cNvSpPr/>
          <p:nvPr/>
        </p:nvSpPr>
        <p:spPr>
          <a:xfrm>
            <a:off x="2974181" y="2614610"/>
            <a:ext cx="685800" cy="6858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200" b="1" spc="-113" dirty="0">
                <a:latin typeface="+mn-ea"/>
              </a:rPr>
              <a:t>1998</a:t>
            </a:r>
          </a:p>
        </p:txBody>
      </p:sp>
      <p:sp>
        <p:nvSpPr>
          <p:cNvPr id="10" name="Oval 9"/>
          <p:cNvSpPr/>
          <p:nvPr/>
        </p:nvSpPr>
        <p:spPr>
          <a:xfrm>
            <a:off x="4231481" y="2614610"/>
            <a:ext cx="685800" cy="685800"/>
          </a:xfrm>
          <a:prstGeom prst="ellipse">
            <a:avLst/>
          </a:prstGeom>
          <a:solidFill>
            <a:srgbClr val="C62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200" b="1" spc="-113" dirty="0">
                <a:latin typeface="+mn-ea"/>
              </a:rPr>
              <a:t>2000</a:t>
            </a:r>
          </a:p>
        </p:txBody>
      </p:sp>
      <p:sp>
        <p:nvSpPr>
          <p:cNvPr id="15" name="Oval 14"/>
          <p:cNvSpPr/>
          <p:nvPr/>
        </p:nvSpPr>
        <p:spPr>
          <a:xfrm>
            <a:off x="5488781" y="2614610"/>
            <a:ext cx="685800" cy="685800"/>
          </a:xfrm>
          <a:prstGeom prst="ellipse">
            <a:avLst/>
          </a:prstGeom>
          <a:solidFill>
            <a:srgbClr val="E671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200" b="1" spc="-113" dirty="0">
                <a:latin typeface="+mn-ea"/>
              </a:rPr>
              <a:t>2013</a:t>
            </a:r>
          </a:p>
        </p:txBody>
      </p:sp>
      <p:sp>
        <p:nvSpPr>
          <p:cNvPr id="16" name="Oval 15"/>
          <p:cNvSpPr/>
          <p:nvPr/>
        </p:nvSpPr>
        <p:spPr>
          <a:xfrm>
            <a:off x="6746081" y="2614610"/>
            <a:ext cx="685800" cy="685800"/>
          </a:xfrm>
          <a:prstGeom prst="ellipse">
            <a:avLst/>
          </a:prstGeom>
          <a:solidFill>
            <a:srgbClr val="3C8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200" b="1" spc="-113" dirty="0">
                <a:latin typeface="+mn-ea"/>
              </a:rPr>
              <a:t>2016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2425" y="3417280"/>
            <a:ext cx="1284457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</a:t>
            </a:r>
            <a:endParaRPr lang="en-US" altLang="zh-CN" sz="800" kern="3000" spc="2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889081" y="2614610"/>
            <a:ext cx="685800" cy="685800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34290" rIns="27000" bIns="34290" rtlCol="0" anchor="ctr"/>
          <a:lstStyle/>
          <a:p>
            <a:pPr algn="ctr"/>
            <a:r>
              <a:rPr lang="zh-CN" altLang="en-US" sz="1500" b="1" spc="-22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未来</a:t>
            </a:r>
            <a:endParaRPr lang="en-US" dirty="0">
              <a:latin typeface="+mn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61682" y="1314450"/>
            <a:ext cx="1284457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</a:t>
            </a:r>
            <a:endParaRPr lang="en-US" altLang="zh-CN" sz="800" kern="3000" spc="2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34771" y="3417280"/>
            <a:ext cx="1284457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</a:t>
            </a:r>
            <a:endParaRPr lang="en-US" altLang="zh-CN" sz="800" kern="3000" spc="2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64028" y="1314450"/>
            <a:ext cx="1284457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</a:t>
            </a:r>
            <a:endParaRPr lang="en-US" altLang="zh-CN" sz="800" kern="3000" spc="2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88782" y="3417280"/>
            <a:ext cx="1284457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</a:t>
            </a:r>
            <a:endParaRPr lang="en-US" altLang="zh-CN" sz="800" kern="3000" spc="2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18038" y="1314450"/>
            <a:ext cx="1284457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</a:t>
            </a:r>
            <a:endParaRPr lang="en-US" altLang="zh-CN" sz="800" kern="3000" spc="2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35690" y="3417280"/>
            <a:ext cx="1284457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</a:t>
            </a:r>
            <a:endParaRPr lang="en-US" altLang="zh-CN" sz="800" kern="3000" spc="2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pSp>
        <p:nvGrpSpPr>
          <p:cNvPr id="25" name="Group 31"/>
          <p:cNvGrpSpPr/>
          <p:nvPr/>
        </p:nvGrpSpPr>
        <p:grpSpPr>
          <a:xfrm>
            <a:off x="7469841" y="4334520"/>
            <a:ext cx="1746904" cy="591320"/>
            <a:chOff x="7448668" y="4181039"/>
            <a:chExt cx="1746904" cy="591320"/>
          </a:xfrm>
        </p:grpSpPr>
        <p:sp>
          <p:nvSpPr>
            <p:cNvPr id="26" name="Title 1"/>
            <p:cNvSpPr txBox="1">
              <a:spLocks/>
            </p:cNvSpPr>
            <p:nvPr/>
          </p:nvSpPr>
          <p:spPr>
            <a:xfrm>
              <a:off x="7828617" y="4385641"/>
              <a:ext cx="1236146" cy="3867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zh-CN" altLang="en-US" sz="1600" dirty="0">
                  <a:solidFill>
                    <a:srgbClr val="53586C"/>
                  </a:solidFill>
                  <a:latin typeface="Aleo" panose="020F0502020204030203" pitchFamily="34" charset="0"/>
                </a:rPr>
                <a:t>企业名称</a:t>
              </a:r>
              <a:endParaRPr lang="en-US" sz="1600" dirty="0">
                <a:solidFill>
                  <a:srgbClr val="53586C"/>
                </a:solidFill>
                <a:latin typeface="Aleo" panose="020F0502020204030203" pitchFamily="34" charset="0"/>
              </a:endParaRPr>
            </a:p>
          </p:txBody>
        </p:sp>
        <p:pic>
          <p:nvPicPr>
            <p:cNvPr id="27" name="Picture 33" descr="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668" y="4247853"/>
              <a:ext cx="422819" cy="464011"/>
            </a:xfrm>
            <a:prstGeom prst="rect">
              <a:avLst/>
            </a:prstGeom>
          </p:spPr>
        </p:pic>
        <p:sp>
          <p:nvSpPr>
            <p:cNvPr id="28" name="Title 1"/>
            <p:cNvSpPr txBox="1">
              <a:spLocks/>
            </p:cNvSpPr>
            <p:nvPr/>
          </p:nvSpPr>
          <p:spPr>
            <a:xfrm>
              <a:off x="7810506" y="4181039"/>
              <a:ext cx="1385066" cy="3577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en-US" sz="1500" dirty="0">
                  <a:solidFill>
                    <a:srgbClr val="CD2779"/>
                  </a:solidFill>
                  <a:latin typeface="Aleo" panose="020F0502020204030203" pitchFamily="34" charset="0"/>
                </a:rPr>
                <a:t>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9185760"/>
      </p:ext>
    </p:extLst>
  </p:cSld>
  <p:clrMapOvr>
    <a:masterClrMapping/>
  </p:clrMapOvr>
  <p:transition spd="slow" advTm="397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750"/>
                            </p:stCondLst>
                            <p:childTnLst>
                              <p:par>
                                <p:cTn id="4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750"/>
                            </p:stCondLst>
                            <p:childTnLst>
                              <p:par>
                                <p:cTn id="5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7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/>
      <p:bldP spid="18" grpId="0" animBg="1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144466" y="1736334"/>
            <a:ext cx="2173941" cy="46132"/>
          </a:xfrm>
          <a:prstGeom prst="rect">
            <a:avLst/>
          </a:prstGeom>
          <a:solidFill>
            <a:srgbClr val="CD27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144878" y="3946751"/>
            <a:ext cx="2173941" cy="46132"/>
          </a:xfrm>
          <a:prstGeom prst="rect">
            <a:avLst/>
          </a:prstGeom>
          <a:solidFill>
            <a:srgbClr val="E4E4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226647" y="1240077"/>
            <a:ext cx="1919529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r>
              <a:rPr lang="zh-CN" altLang="en-US" sz="1800" dirty="0">
                <a:solidFill>
                  <a:srgbClr val="53586C"/>
                </a:solidFill>
              </a:rPr>
              <a:t>无名氏</a:t>
            </a:r>
            <a:endParaRPr lang="en-US" sz="1800" dirty="0">
              <a:solidFill>
                <a:srgbClr val="53586C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259516" y="1670487"/>
            <a:ext cx="2532525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pPr algn="l"/>
            <a:endParaRPr lang="en-US" sz="1000" dirty="0">
              <a:solidFill>
                <a:srgbClr val="53586C"/>
              </a:solidFill>
              <a:latin typeface="Corbel"/>
              <a:cs typeface="Corbe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70807" y="1731853"/>
            <a:ext cx="2173941" cy="46132"/>
          </a:xfrm>
          <a:prstGeom prst="rect">
            <a:avLst/>
          </a:prstGeom>
          <a:solidFill>
            <a:srgbClr val="CD27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470807" y="3945858"/>
            <a:ext cx="2173941" cy="46132"/>
          </a:xfrm>
          <a:prstGeom prst="rect">
            <a:avLst/>
          </a:prstGeom>
          <a:solidFill>
            <a:srgbClr val="E4E4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448394" y="1212599"/>
            <a:ext cx="2091760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r>
              <a:rPr lang="zh-CN" altLang="en-US" sz="1800" dirty="0">
                <a:solidFill>
                  <a:srgbClr val="53586C"/>
                </a:solidFill>
              </a:rPr>
              <a:t>无名氏</a:t>
            </a:r>
            <a:endParaRPr lang="en-US" altLang="zh-CN" sz="1800" dirty="0">
              <a:solidFill>
                <a:srgbClr val="53586C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219579" y="1938364"/>
            <a:ext cx="2098828" cy="18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rgbClr val="535E6C"/>
                </a:solidFill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dirty="0">
                <a:solidFill>
                  <a:srgbClr val="535E6C"/>
                </a:solidFill>
              </a:rPr>
              <a:t>200</a:t>
            </a:r>
            <a:r>
              <a:rPr lang="zh-CN" altLang="en-US" sz="1100" dirty="0">
                <a:solidFill>
                  <a:srgbClr val="535E6C"/>
                </a:solidFill>
              </a:rPr>
              <a:t>字以内，据统计每页幻灯片的最好控制在</a:t>
            </a:r>
            <a:r>
              <a:rPr lang="en-US" altLang="zh-CN" sz="1100" dirty="0">
                <a:solidFill>
                  <a:srgbClr val="535E6C"/>
                </a:solidFill>
              </a:rPr>
              <a:t>5</a:t>
            </a:r>
            <a:r>
              <a:rPr lang="zh-CN" altLang="en-US" sz="1100" dirty="0">
                <a:solidFill>
                  <a:srgbClr val="535E6C"/>
                </a:solidFill>
              </a:rPr>
              <a:t>分钟之内。此处添加详细文本描述，建议与标题相关并符合整体语言风格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619958" y="1952304"/>
            <a:ext cx="2098828" cy="185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rgbClr val="535E6C"/>
                </a:solidFill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dirty="0">
                <a:solidFill>
                  <a:srgbClr val="535E6C"/>
                </a:solidFill>
              </a:rPr>
              <a:t>200</a:t>
            </a:r>
            <a:r>
              <a:rPr lang="zh-CN" altLang="en-US" sz="1100" dirty="0">
                <a:solidFill>
                  <a:srgbClr val="535E6C"/>
                </a:solidFill>
              </a:rPr>
              <a:t>字以内，据统计每页幻灯片的最好控制在</a:t>
            </a:r>
            <a:r>
              <a:rPr lang="en-US" altLang="zh-CN" sz="1100" dirty="0">
                <a:solidFill>
                  <a:srgbClr val="535E6C"/>
                </a:solidFill>
              </a:rPr>
              <a:t>5</a:t>
            </a:r>
            <a:r>
              <a:rPr lang="zh-CN" altLang="en-US" sz="1100" dirty="0">
                <a:solidFill>
                  <a:srgbClr val="535E6C"/>
                </a:solidFill>
              </a:rPr>
              <a:t>分钟之内。此处添加详细文本描述，建议与标题相关并符合整体语言风格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457200" y="407685"/>
            <a:ext cx="8229600" cy="556021"/>
          </a:xfrm>
        </p:spPr>
        <p:txBody>
          <a:bodyPr>
            <a:noAutofit/>
          </a:bodyPr>
          <a:lstStyle/>
          <a:p>
            <a:r>
              <a:rPr lang="zh-CN" altLang="en-US" sz="2800" b="1" dirty="0">
                <a:solidFill>
                  <a:srgbClr val="CD2779"/>
                </a:solidFill>
              </a:rPr>
              <a:t>单击</a:t>
            </a:r>
            <a:r>
              <a:rPr lang="zh-CN" altLang="en-US" sz="2800" b="1" dirty="0">
                <a:solidFill>
                  <a:srgbClr val="454A58"/>
                </a:solidFill>
              </a:rPr>
              <a:t>此处添加标题</a:t>
            </a:r>
            <a:endParaRPr lang="en-US" sz="2800" dirty="0">
              <a:solidFill>
                <a:srgbClr val="CD2779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02846" y="4213175"/>
            <a:ext cx="637580" cy="343884"/>
            <a:chOff x="2302846" y="4213175"/>
            <a:chExt cx="637580" cy="343884"/>
          </a:xfrm>
        </p:grpSpPr>
        <p:sp>
          <p:nvSpPr>
            <p:cNvPr id="25" name="Rectangle 24"/>
            <p:cNvSpPr/>
            <p:nvPr/>
          </p:nvSpPr>
          <p:spPr>
            <a:xfrm>
              <a:off x="2302846" y="4213175"/>
              <a:ext cx="637580" cy="343884"/>
            </a:xfrm>
            <a:prstGeom prst="rect">
              <a:avLst/>
            </a:prstGeom>
            <a:solidFill>
              <a:srgbClr val="9AA2B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384614" y="4243506"/>
              <a:ext cx="44114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solidFill>
                    <a:schemeClr val="bg1"/>
                  </a:solidFill>
                </a:rPr>
                <a:t>标题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962838" y="4213175"/>
            <a:ext cx="833308" cy="336414"/>
            <a:chOff x="2962838" y="4213175"/>
            <a:chExt cx="833308" cy="336414"/>
          </a:xfrm>
        </p:grpSpPr>
        <p:sp>
          <p:nvSpPr>
            <p:cNvPr id="32" name="Rectangle 31"/>
            <p:cNvSpPr/>
            <p:nvPr/>
          </p:nvSpPr>
          <p:spPr>
            <a:xfrm>
              <a:off x="3000599" y="4213175"/>
              <a:ext cx="637580" cy="336414"/>
            </a:xfrm>
            <a:prstGeom prst="rect">
              <a:avLst/>
            </a:prstGeom>
            <a:solidFill>
              <a:srgbClr val="53586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962838" y="4243119"/>
              <a:ext cx="833308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50" dirty="0">
                  <a:solidFill>
                    <a:schemeClr val="bg1"/>
                  </a:solidFill>
                </a:rPr>
                <a:t>标题</a:t>
              </a:r>
              <a:endParaRPr lang="en-US" altLang="zh-CN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657719" y="4243506"/>
            <a:ext cx="637580" cy="343884"/>
            <a:chOff x="2302846" y="4213175"/>
            <a:chExt cx="637580" cy="343884"/>
          </a:xfrm>
        </p:grpSpPr>
        <p:sp>
          <p:nvSpPr>
            <p:cNvPr id="40" name="Rectangle 39"/>
            <p:cNvSpPr/>
            <p:nvPr/>
          </p:nvSpPr>
          <p:spPr>
            <a:xfrm>
              <a:off x="2302846" y="4213175"/>
              <a:ext cx="637580" cy="343884"/>
            </a:xfrm>
            <a:prstGeom prst="rect">
              <a:avLst/>
            </a:prstGeom>
            <a:solidFill>
              <a:srgbClr val="9AA2B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384614" y="4243506"/>
              <a:ext cx="44114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solidFill>
                    <a:schemeClr val="bg1"/>
                  </a:solidFill>
                </a:rPr>
                <a:t>标题</a:t>
              </a:r>
              <a:endParaRPr lang="en-US" altLang="zh-CN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317711" y="4243506"/>
            <a:ext cx="833308" cy="336414"/>
            <a:chOff x="2962838" y="4213175"/>
            <a:chExt cx="833308" cy="336414"/>
          </a:xfrm>
        </p:grpSpPr>
        <p:sp>
          <p:nvSpPr>
            <p:cNvPr id="43" name="Rectangle 42"/>
            <p:cNvSpPr/>
            <p:nvPr/>
          </p:nvSpPr>
          <p:spPr>
            <a:xfrm>
              <a:off x="3000599" y="4213175"/>
              <a:ext cx="637580" cy="336414"/>
            </a:xfrm>
            <a:prstGeom prst="rect">
              <a:avLst/>
            </a:prstGeom>
            <a:solidFill>
              <a:srgbClr val="53586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962838" y="4243119"/>
              <a:ext cx="833308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50" dirty="0">
                  <a:solidFill>
                    <a:schemeClr val="bg1"/>
                  </a:solidFill>
                </a:rPr>
                <a:t>标题</a:t>
              </a:r>
              <a:endParaRPr lang="en-US" altLang="zh-CN" sz="105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Placeholder 9"/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r="8681"/>
          <a:stretch>
            <a:fillRect/>
          </a:stretch>
        </p:blipFill>
        <p:spPr/>
      </p:pic>
      <p:pic>
        <p:nvPicPr>
          <p:cNvPr id="14" name="Picture Placeholder 13"/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" r="8582"/>
          <a:stretch>
            <a:fillRect/>
          </a:stretch>
        </p:blipFill>
        <p:spPr/>
      </p:pic>
      <p:grpSp>
        <p:nvGrpSpPr>
          <p:cNvPr id="37" name="Group 31"/>
          <p:cNvGrpSpPr/>
          <p:nvPr/>
        </p:nvGrpSpPr>
        <p:grpSpPr>
          <a:xfrm>
            <a:off x="7469841" y="4334520"/>
            <a:ext cx="1746904" cy="591320"/>
            <a:chOff x="7448668" y="4181039"/>
            <a:chExt cx="1746904" cy="591320"/>
          </a:xfrm>
        </p:grpSpPr>
        <p:sp>
          <p:nvSpPr>
            <p:cNvPr id="38" name="Title 1"/>
            <p:cNvSpPr txBox="1">
              <a:spLocks/>
            </p:cNvSpPr>
            <p:nvPr/>
          </p:nvSpPr>
          <p:spPr>
            <a:xfrm>
              <a:off x="7828617" y="4385641"/>
              <a:ext cx="1236146" cy="3867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zh-CN" altLang="en-US" sz="1600" dirty="0">
                  <a:solidFill>
                    <a:srgbClr val="53586C"/>
                  </a:solidFill>
                  <a:latin typeface="Aleo" panose="020F0502020204030203" pitchFamily="34" charset="0"/>
                </a:rPr>
                <a:t>企业名称</a:t>
              </a:r>
              <a:endParaRPr lang="en-US" sz="1600" dirty="0">
                <a:solidFill>
                  <a:srgbClr val="53586C"/>
                </a:solidFill>
                <a:latin typeface="Aleo" panose="020F0502020204030203" pitchFamily="34" charset="0"/>
              </a:endParaRPr>
            </a:p>
          </p:txBody>
        </p:sp>
        <p:pic>
          <p:nvPicPr>
            <p:cNvPr id="39" name="Picture 33" descr="logo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668" y="4247853"/>
              <a:ext cx="422819" cy="464011"/>
            </a:xfrm>
            <a:prstGeom prst="rect">
              <a:avLst/>
            </a:prstGeom>
          </p:spPr>
        </p:pic>
        <p:sp>
          <p:nvSpPr>
            <p:cNvPr id="49" name="Title 1"/>
            <p:cNvSpPr txBox="1">
              <a:spLocks/>
            </p:cNvSpPr>
            <p:nvPr/>
          </p:nvSpPr>
          <p:spPr>
            <a:xfrm>
              <a:off x="7810506" y="4181039"/>
              <a:ext cx="1385066" cy="3577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en-US" sz="1500" dirty="0">
                  <a:solidFill>
                    <a:srgbClr val="CD2779"/>
                  </a:solidFill>
                  <a:latin typeface="Aleo" panose="020F0502020204030203" pitchFamily="34" charset="0"/>
                </a:rPr>
                <a:t>LOGO</a:t>
              </a:r>
            </a:p>
          </p:txBody>
        </p:sp>
      </p:grp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08">
        <p:fade/>
      </p:transition>
    </mc:Choice>
    <mc:Fallback xmlns="">
      <p:transition spd="med" advTm="6308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 p14:presetBounceEnd="32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2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4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 p14:presetBounceEnd="32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4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4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15" grpId="0" animBg="1"/>
          <p:bldP spid="16" grpId="0" animBg="1"/>
          <p:bldP spid="17" grpId="0"/>
          <p:bldP spid="19" grpId="0" animBg="1"/>
          <p:bldP spid="20" grpId="0" animBg="1"/>
          <p:bldP spid="21" grpId="0"/>
          <p:bldP spid="23" grpId="0"/>
          <p:bldP spid="24" grpId="0"/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4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15" grpId="0" animBg="1"/>
          <p:bldP spid="16" grpId="0" animBg="1"/>
          <p:bldP spid="17" grpId="0"/>
          <p:bldP spid="19" grpId="0" animBg="1"/>
          <p:bldP spid="20" grpId="0" animBg="1"/>
          <p:bldP spid="21" grpId="0"/>
          <p:bldP spid="23" grpId="0"/>
          <p:bldP spid="24" grpId="0"/>
          <p:bldP spid="28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144878" y="1564510"/>
            <a:ext cx="2173941" cy="46132"/>
          </a:xfrm>
          <a:prstGeom prst="rect">
            <a:avLst/>
          </a:prstGeom>
          <a:solidFill>
            <a:srgbClr val="CD27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144466" y="1114425"/>
            <a:ext cx="1919529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r>
              <a:rPr lang="zh-CN" altLang="en-US" sz="1800" dirty="0">
                <a:solidFill>
                  <a:srgbClr val="53586C"/>
                </a:solidFill>
              </a:rPr>
              <a:t>无名氏</a:t>
            </a:r>
            <a:endParaRPr lang="en-US" altLang="zh-CN" sz="1800" dirty="0">
              <a:solidFill>
                <a:srgbClr val="53586C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259516" y="1670487"/>
            <a:ext cx="2532525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pPr algn="l"/>
            <a:endParaRPr lang="en-US" sz="1000" dirty="0">
              <a:solidFill>
                <a:srgbClr val="53586C"/>
              </a:solidFill>
              <a:latin typeface="Corbel"/>
              <a:cs typeface="Corbe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09973" y="1564510"/>
            <a:ext cx="2173941" cy="46132"/>
          </a:xfrm>
          <a:prstGeom prst="rect">
            <a:avLst/>
          </a:prstGeom>
          <a:solidFill>
            <a:srgbClr val="CD27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787972" y="1095842"/>
            <a:ext cx="2091760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r>
              <a:rPr lang="zh-CN" altLang="en-US" sz="1800" dirty="0">
                <a:solidFill>
                  <a:srgbClr val="53586C"/>
                </a:solidFill>
              </a:rPr>
              <a:t>无名氏</a:t>
            </a:r>
            <a:endParaRPr lang="en-US" altLang="zh-CN" sz="1800" dirty="0">
              <a:solidFill>
                <a:srgbClr val="53586C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44466" y="1657985"/>
            <a:ext cx="2228815" cy="730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rgbClr val="535E6C"/>
                </a:solidFill>
              </a:rPr>
              <a:t>此处添加详细文本描述，建议与标题相关并符合整体语言风格，语言描述尽量简洁生动。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457200" y="407685"/>
            <a:ext cx="8229600" cy="556021"/>
          </a:xfrm>
        </p:spPr>
        <p:txBody>
          <a:bodyPr>
            <a:noAutofit/>
          </a:bodyPr>
          <a:lstStyle/>
          <a:p>
            <a:r>
              <a:rPr lang="zh-CN" altLang="en-US" sz="2800" b="1" dirty="0">
                <a:solidFill>
                  <a:srgbClr val="CD2779"/>
                </a:solidFill>
              </a:rPr>
              <a:t>单击</a:t>
            </a:r>
            <a:r>
              <a:rPr lang="zh-CN" altLang="en-US" sz="2800" b="1" dirty="0">
                <a:solidFill>
                  <a:srgbClr val="454A58"/>
                </a:solidFill>
              </a:rPr>
              <a:t>此处添加标题</a:t>
            </a:r>
            <a:endParaRPr lang="en-US" sz="2800" dirty="0">
              <a:solidFill>
                <a:srgbClr val="53586C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98257" y="2442708"/>
            <a:ext cx="637580" cy="343884"/>
            <a:chOff x="2198257" y="2442708"/>
            <a:chExt cx="637580" cy="343884"/>
          </a:xfrm>
        </p:grpSpPr>
        <p:sp>
          <p:nvSpPr>
            <p:cNvPr id="25" name="Rectangle 24"/>
            <p:cNvSpPr/>
            <p:nvPr/>
          </p:nvSpPr>
          <p:spPr>
            <a:xfrm>
              <a:off x="2198257" y="2442708"/>
              <a:ext cx="637580" cy="343884"/>
            </a:xfrm>
            <a:prstGeom prst="rect">
              <a:avLst/>
            </a:prstGeom>
            <a:solidFill>
              <a:srgbClr val="9AA2B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280025" y="2473039"/>
              <a:ext cx="44114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solidFill>
                    <a:schemeClr val="bg1"/>
                  </a:solidFill>
                </a:rPr>
                <a:t>标题</a:t>
              </a:r>
              <a:endParaRPr lang="en-US" altLang="zh-CN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858249" y="2442708"/>
            <a:ext cx="833308" cy="336414"/>
            <a:chOff x="2858249" y="2442708"/>
            <a:chExt cx="833308" cy="336414"/>
          </a:xfrm>
        </p:grpSpPr>
        <p:sp>
          <p:nvSpPr>
            <p:cNvPr id="32" name="Rectangle 31"/>
            <p:cNvSpPr/>
            <p:nvPr/>
          </p:nvSpPr>
          <p:spPr>
            <a:xfrm>
              <a:off x="2896010" y="2442708"/>
              <a:ext cx="637580" cy="336414"/>
            </a:xfrm>
            <a:prstGeom prst="rect">
              <a:avLst/>
            </a:prstGeom>
            <a:solidFill>
              <a:srgbClr val="53586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858249" y="2472652"/>
              <a:ext cx="833308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50" dirty="0">
                  <a:solidFill>
                    <a:schemeClr val="bg1"/>
                  </a:solidFill>
                </a:rPr>
                <a:t>标题</a:t>
              </a:r>
              <a:endParaRPr lang="en-US" altLang="zh-CN" sz="1050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4739753" y="1669940"/>
            <a:ext cx="2228815" cy="744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rgbClr val="535E6C"/>
                </a:solidFill>
              </a:rPr>
              <a:t>此处添加详细文本描述，建议与标题相关并符合整体语言风格，语言描述尽量简洁生动。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199752" y="3436722"/>
            <a:ext cx="2173941" cy="46132"/>
          </a:xfrm>
          <a:prstGeom prst="rect">
            <a:avLst/>
          </a:prstGeom>
          <a:solidFill>
            <a:srgbClr val="CD27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2199340" y="2986637"/>
            <a:ext cx="1919529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r>
              <a:rPr lang="zh-CN" altLang="en-US" sz="1800" dirty="0">
                <a:solidFill>
                  <a:srgbClr val="53586C"/>
                </a:solidFill>
              </a:rPr>
              <a:t>无名氏</a:t>
            </a:r>
            <a:endParaRPr lang="en-US" altLang="zh-CN" sz="1800" dirty="0">
              <a:solidFill>
                <a:srgbClr val="53586C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199340" y="3530197"/>
            <a:ext cx="2228815" cy="744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rgbClr val="535E6C"/>
                </a:solidFill>
              </a:rPr>
              <a:t>此处添加详细文本描述，建议与标题相关并符合整体语言风格，语言描述尽量简洁生动。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896223" y="3429055"/>
            <a:ext cx="2173941" cy="46132"/>
          </a:xfrm>
          <a:prstGeom prst="rect">
            <a:avLst/>
          </a:prstGeom>
          <a:solidFill>
            <a:srgbClr val="CD27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4874222" y="2960387"/>
            <a:ext cx="2091760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r>
              <a:rPr lang="zh-CN" altLang="en-US" sz="1800" dirty="0">
                <a:solidFill>
                  <a:srgbClr val="53586C"/>
                </a:solidFill>
              </a:rPr>
              <a:t>无名氏</a:t>
            </a:r>
            <a:endParaRPr lang="en-US" altLang="zh-CN" sz="1800" dirty="0">
              <a:solidFill>
                <a:srgbClr val="53586C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826003" y="3534485"/>
            <a:ext cx="2228815" cy="744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rgbClr val="535E6C"/>
                </a:solidFill>
              </a:rPr>
              <a:t>此处添加详细文本描述，建议与标题相关并符合整体语言风格，语言描述尽量简洁生动。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5547564" y="2442708"/>
            <a:ext cx="637580" cy="343884"/>
            <a:chOff x="2198257" y="2442708"/>
            <a:chExt cx="637580" cy="343884"/>
          </a:xfrm>
        </p:grpSpPr>
        <p:sp>
          <p:nvSpPr>
            <p:cNvPr id="39" name="Rectangle 38"/>
            <p:cNvSpPr/>
            <p:nvPr/>
          </p:nvSpPr>
          <p:spPr>
            <a:xfrm>
              <a:off x="2198257" y="2442708"/>
              <a:ext cx="637580" cy="343884"/>
            </a:xfrm>
            <a:prstGeom prst="rect">
              <a:avLst/>
            </a:prstGeom>
            <a:solidFill>
              <a:srgbClr val="9AA2B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280025" y="2473039"/>
              <a:ext cx="44114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solidFill>
                    <a:schemeClr val="bg1"/>
                  </a:solidFill>
                </a:rPr>
                <a:t>标题</a:t>
              </a:r>
              <a:endParaRPr lang="en-US" altLang="zh-CN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207556" y="2442708"/>
            <a:ext cx="833308" cy="336414"/>
            <a:chOff x="2858249" y="2442708"/>
            <a:chExt cx="833308" cy="336414"/>
          </a:xfrm>
        </p:grpSpPr>
        <p:sp>
          <p:nvSpPr>
            <p:cNvPr id="42" name="Rectangle 41"/>
            <p:cNvSpPr/>
            <p:nvPr/>
          </p:nvSpPr>
          <p:spPr>
            <a:xfrm>
              <a:off x="2896010" y="2442708"/>
              <a:ext cx="637580" cy="336414"/>
            </a:xfrm>
            <a:prstGeom prst="rect">
              <a:avLst/>
            </a:prstGeom>
            <a:solidFill>
              <a:srgbClr val="53586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858249" y="2472652"/>
              <a:ext cx="833308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50" dirty="0">
                  <a:solidFill>
                    <a:schemeClr val="bg1"/>
                  </a:solidFill>
                </a:rPr>
                <a:t>标题</a:t>
              </a:r>
              <a:endParaRPr lang="en-US" altLang="zh-CN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250142" y="4316059"/>
            <a:ext cx="637580" cy="343884"/>
            <a:chOff x="2198257" y="2442708"/>
            <a:chExt cx="637580" cy="343884"/>
          </a:xfrm>
        </p:grpSpPr>
        <p:sp>
          <p:nvSpPr>
            <p:cNvPr id="45" name="Rectangle 44"/>
            <p:cNvSpPr/>
            <p:nvPr/>
          </p:nvSpPr>
          <p:spPr>
            <a:xfrm>
              <a:off x="2198257" y="2442708"/>
              <a:ext cx="637580" cy="343884"/>
            </a:xfrm>
            <a:prstGeom prst="rect">
              <a:avLst/>
            </a:prstGeom>
            <a:solidFill>
              <a:srgbClr val="9AA2B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280025" y="2473039"/>
              <a:ext cx="44114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solidFill>
                    <a:schemeClr val="bg1"/>
                  </a:solidFill>
                </a:rPr>
                <a:t>标题</a:t>
              </a:r>
              <a:endParaRPr lang="en-US" altLang="zh-CN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910134" y="4316059"/>
            <a:ext cx="833308" cy="336414"/>
            <a:chOff x="2858249" y="2442708"/>
            <a:chExt cx="833308" cy="336414"/>
          </a:xfrm>
        </p:grpSpPr>
        <p:sp>
          <p:nvSpPr>
            <p:cNvPr id="48" name="Rectangle 47"/>
            <p:cNvSpPr/>
            <p:nvPr/>
          </p:nvSpPr>
          <p:spPr>
            <a:xfrm>
              <a:off x="2896010" y="2442708"/>
              <a:ext cx="637580" cy="336414"/>
            </a:xfrm>
            <a:prstGeom prst="rect">
              <a:avLst/>
            </a:prstGeom>
            <a:solidFill>
              <a:srgbClr val="53586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858249" y="2472652"/>
              <a:ext cx="833308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50" dirty="0">
                  <a:solidFill>
                    <a:schemeClr val="bg1"/>
                  </a:solidFill>
                </a:rPr>
                <a:t>标题</a:t>
              </a:r>
              <a:endParaRPr lang="en-US" altLang="zh-CN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659203" y="4295538"/>
            <a:ext cx="637580" cy="343884"/>
            <a:chOff x="2198257" y="2442708"/>
            <a:chExt cx="637580" cy="343884"/>
          </a:xfrm>
        </p:grpSpPr>
        <p:sp>
          <p:nvSpPr>
            <p:cNvPr id="59" name="Rectangle 58"/>
            <p:cNvSpPr/>
            <p:nvPr/>
          </p:nvSpPr>
          <p:spPr>
            <a:xfrm>
              <a:off x="2198257" y="2442708"/>
              <a:ext cx="637580" cy="343884"/>
            </a:xfrm>
            <a:prstGeom prst="rect">
              <a:avLst/>
            </a:prstGeom>
            <a:solidFill>
              <a:srgbClr val="9AA2B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280025" y="2473039"/>
              <a:ext cx="44114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solidFill>
                    <a:schemeClr val="bg1"/>
                  </a:solidFill>
                </a:rPr>
                <a:t>标题</a:t>
              </a:r>
              <a:endParaRPr lang="en-US" altLang="zh-CN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319195" y="4295538"/>
            <a:ext cx="833308" cy="336414"/>
            <a:chOff x="2858249" y="2442708"/>
            <a:chExt cx="833308" cy="336414"/>
          </a:xfrm>
        </p:grpSpPr>
        <p:sp>
          <p:nvSpPr>
            <p:cNvPr id="68" name="Rectangle 67"/>
            <p:cNvSpPr/>
            <p:nvPr/>
          </p:nvSpPr>
          <p:spPr>
            <a:xfrm>
              <a:off x="2896010" y="2442708"/>
              <a:ext cx="637580" cy="336414"/>
            </a:xfrm>
            <a:prstGeom prst="rect">
              <a:avLst/>
            </a:prstGeom>
            <a:solidFill>
              <a:srgbClr val="53586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858249" y="2472652"/>
              <a:ext cx="833308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50" dirty="0">
                  <a:solidFill>
                    <a:schemeClr val="bg1"/>
                  </a:solidFill>
                </a:rPr>
                <a:t>标题</a:t>
              </a:r>
              <a:endParaRPr lang="en-US" altLang="zh-CN" sz="105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8" b="23158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4" r="8544"/>
          <a:stretch>
            <a:fillRect/>
          </a:stretch>
        </p:blipFill>
        <p:spPr/>
      </p:pic>
      <p:pic>
        <p:nvPicPr>
          <p:cNvPr id="14" name="Picture Placeholder 13"/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4" r="8544"/>
          <a:stretch>
            <a:fillRect/>
          </a:stretch>
        </p:blipFill>
        <p:spPr>
          <a:xfrm>
            <a:off x="514181" y="2986637"/>
            <a:ext cx="1482366" cy="1192889"/>
          </a:xfrm>
        </p:spPr>
      </p:pic>
      <p:pic>
        <p:nvPicPr>
          <p:cNvPr id="20" name="Picture Placeholder 19"/>
          <p:cNvPicPr>
            <a:picLocks noGrp="1" noChangeAspect="1"/>
          </p:cNvPicPr>
          <p:nvPr>
            <p:ph type="pic" sz="quarter" idx="1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4" r="8544"/>
          <a:stretch>
            <a:fillRect/>
          </a:stretch>
        </p:blipFill>
        <p:spPr>
          <a:xfrm>
            <a:off x="7203143" y="3081358"/>
            <a:ext cx="1482366" cy="1192889"/>
          </a:xfrm>
        </p:spPr>
      </p:pic>
      <p:grpSp>
        <p:nvGrpSpPr>
          <p:cNvPr id="61" name="Group 31"/>
          <p:cNvGrpSpPr/>
          <p:nvPr/>
        </p:nvGrpSpPr>
        <p:grpSpPr>
          <a:xfrm>
            <a:off x="7469841" y="4334520"/>
            <a:ext cx="1746904" cy="591320"/>
            <a:chOff x="7448668" y="4181039"/>
            <a:chExt cx="1746904" cy="591320"/>
          </a:xfrm>
        </p:grpSpPr>
        <p:sp>
          <p:nvSpPr>
            <p:cNvPr id="62" name="Title 1"/>
            <p:cNvSpPr txBox="1">
              <a:spLocks/>
            </p:cNvSpPr>
            <p:nvPr/>
          </p:nvSpPr>
          <p:spPr>
            <a:xfrm>
              <a:off x="7828617" y="4385641"/>
              <a:ext cx="1236146" cy="3867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zh-CN" altLang="en-US" sz="1600" dirty="0">
                  <a:solidFill>
                    <a:srgbClr val="53586C"/>
                  </a:solidFill>
                  <a:latin typeface="Aleo" panose="020F0502020204030203" pitchFamily="34" charset="0"/>
                </a:rPr>
                <a:t>企业名称</a:t>
              </a:r>
              <a:endParaRPr lang="en-US" sz="1600" dirty="0">
                <a:solidFill>
                  <a:srgbClr val="53586C"/>
                </a:solidFill>
                <a:latin typeface="Aleo" panose="020F0502020204030203" pitchFamily="34" charset="0"/>
              </a:endParaRPr>
            </a:p>
          </p:txBody>
        </p:sp>
        <p:pic>
          <p:nvPicPr>
            <p:cNvPr id="63" name="Picture 33" descr="logo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668" y="4247853"/>
              <a:ext cx="422819" cy="464011"/>
            </a:xfrm>
            <a:prstGeom prst="rect">
              <a:avLst/>
            </a:prstGeom>
          </p:spPr>
        </p:pic>
        <p:sp>
          <p:nvSpPr>
            <p:cNvPr id="64" name="Title 1"/>
            <p:cNvSpPr txBox="1">
              <a:spLocks/>
            </p:cNvSpPr>
            <p:nvPr/>
          </p:nvSpPr>
          <p:spPr>
            <a:xfrm>
              <a:off x="7810506" y="4181039"/>
              <a:ext cx="1385066" cy="3577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en-US" sz="1500" dirty="0">
                  <a:solidFill>
                    <a:srgbClr val="CD2779"/>
                  </a:solidFill>
                  <a:latin typeface="Aleo" panose="020F0502020204030203" pitchFamily="34" charset="0"/>
                </a:rPr>
                <a:t>LOGO</a:t>
              </a:r>
            </a:p>
          </p:txBody>
        </p:sp>
      </p:grp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4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11"/>
    </mc:Choice>
    <mc:Fallback xmlns="">
      <p:transition spd="slow" advTm="12911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32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2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 p14:presetBounceEnd="32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4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4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 p14:presetBounceEnd="32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6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64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6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8250"/>
                                </p:stCondLst>
                                <p:childTnLst>
                                  <p:par>
                                    <p:cTn id="7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4" fill="hold" grpId="0" nodeType="withEffect" p14:presetBounceEnd="32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8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8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1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9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9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15" grpId="0" animBg="1"/>
          <p:bldP spid="17" grpId="0"/>
          <p:bldP spid="19" grpId="0" animBg="1"/>
          <p:bldP spid="21" grpId="0"/>
          <p:bldP spid="23" grpId="0"/>
          <p:bldP spid="28" grpId="0"/>
          <p:bldP spid="26" grpId="0"/>
          <p:bldP spid="51" grpId="0" animBg="1"/>
          <p:bldP spid="53" grpId="0"/>
          <p:bldP spid="54" grpId="0"/>
          <p:bldP spid="58" grpId="0" animBg="1"/>
          <p:bldP spid="60" grpId="0"/>
          <p:bldP spid="6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6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8250"/>
                                </p:stCondLst>
                                <p:childTnLst>
                                  <p:par>
                                    <p:cTn id="7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4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8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1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9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9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15" grpId="0" animBg="1"/>
          <p:bldP spid="17" grpId="0"/>
          <p:bldP spid="19" grpId="0" animBg="1"/>
          <p:bldP spid="21" grpId="0"/>
          <p:bldP spid="23" grpId="0"/>
          <p:bldP spid="28" grpId="0"/>
          <p:bldP spid="26" grpId="0"/>
          <p:bldP spid="51" grpId="0" animBg="1"/>
          <p:bldP spid="53" grpId="0"/>
          <p:bldP spid="54" grpId="0"/>
          <p:bldP spid="58" grpId="0" animBg="1"/>
          <p:bldP spid="60" grpId="0"/>
          <p:bldP spid="65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before-1.png"/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8" r="8358"/>
          <a:stretch>
            <a:fillRect/>
          </a:stretch>
        </p:blipFill>
        <p:spPr>
          <a:xfrm>
            <a:off x="525369" y="1664820"/>
            <a:ext cx="1879600" cy="1511300"/>
          </a:xfrm>
        </p:spPr>
      </p:pic>
      <p:pic>
        <p:nvPicPr>
          <p:cNvPr id="14" name="Picture Placeholder 13" descr="after-1.png"/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r="8727"/>
          <a:stretch>
            <a:fillRect/>
          </a:stretch>
        </p:blipFill>
        <p:spPr>
          <a:xfrm>
            <a:off x="2385919" y="1664820"/>
            <a:ext cx="1879600" cy="1511300"/>
          </a:xfrm>
        </p:spPr>
      </p:pic>
      <p:pic>
        <p:nvPicPr>
          <p:cNvPr id="15" name="Picture Placeholder 14" descr="before-2.png"/>
          <p:cNvPicPr>
            <a:picLocks noGrp="1" noChangeAspect="1"/>
          </p:cNvPicPr>
          <p:nvPr>
            <p:ph type="pic" sz="quarter" idx="16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" r="8762"/>
          <a:stretch>
            <a:fillRect/>
          </a:stretch>
        </p:blipFill>
        <p:spPr>
          <a:xfrm>
            <a:off x="4765582" y="1655295"/>
            <a:ext cx="1878012" cy="1511300"/>
          </a:xfrm>
        </p:spPr>
      </p:pic>
      <p:pic>
        <p:nvPicPr>
          <p:cNvPr id="16" name="Picture Placeholder 15" descr="after-2.png"/>
          <p:cNvPicPr>
            <a:picLocks noGrp="1" noChangeAspect="1"/>
          </p:cNvPicPr>
          <p:nvPr>
            <p:ph type="pic" sz="quarter" idx="17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r="8727"/>
          <a:stretch>
            <a:fillRect/>
          </a:stretch>
        </p:blipFill>
        <p:spPr>
          <a:xfrm>
            <a:off x="6624544" y="1655295"/>
            <a:ext cx="1879600" cy="1511300"/>
          </a:xfr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85586"/>
            <a:ext cx="8229600" cy="556021"/>
          </a:xfrm>
        </p:spPr>
        <p:txBody>
          <a:bodyPr>
            <a:noAutofit/>
          </a:bodyPr>
          <a:lstStyle/>
          <a:p>
            <a:r>
              <a:rPr lang="zh-CN" altLang="en-US" sz="2800" b="1" dirty="0">
                <a:solidFill>
                  <a:srgbClr val="CD2779"/>
                </a:solidFill>
              </a:rPr>
              <a:t>单击</a:t>
            </a:r>
            <a:r>
              <a:rPr lang="zh-CN" altLang="en-US" sz="2800" b="1" dirty="0">
                <a:solidFill>
                  <a:srgbClr val="454A58"/>
                </a:solidFill>
              </a:rPr>
              <a:t>此处添加标题</a:t>
            </a:r>
            <a:endParaRPr lang="en-US" sz="2800" dirty="0">
              <a:solidFill>
                <a:srgbClr val="53586C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494121" y="690776"/>
            <a:ext cx="6125883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r>
              <a:rPr lang="zh-CN" altLang="en-US" sz="1600" dirty="0">
                <a:solidFill>
                  <a:srgbClr val="53586C"/>
                </a:solidFill>
                <a:latin typeface="Corbel"/>
                <a:cs typeface="Corbel"/>
              </a:rPr>
              <a:t>此处添加详细文本描述，建议与标题相关并符合整体语言风格，语言描述尽量简洁生动。</a:t>
            </a:r>
            <a:endParaRPr lang="en-US" altLang="zh-CN" sz="1600" dirty="0">
              <a:solidFill>
                <a:srgbClr val="53586C"/>
              </a:solidFill>
              <a:latin typeface="Corbel"/>
              <a:cs typeface="Corbe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6918" y="3749273"/>
            <a:ext cx="1256023" cy="45719"/>
          </a:xfrm>
          <a:prstGeom prst="rect">
            <a:avLst/>
          </a:prstGeom>
          <a:solidFill>
            <a:srgbClr val="CD27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7200" y="3262244"/>
            <a:ext cx="2534643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pPr algn="l"/>
            <a:r>
              <a:rPr lang="zh-CN" altLang="en-US" sz="1200" dirty="0">
                <a:solidFill>
                  <a:srgbClr val="53586C"/>
                </a:solidFill>
              </a:rPr>
              <a:t>单击此处添加标题</a:t>
            </a:r>
            <a:endParaRPr lang="en-US" altLang="zh-CN" sz="1200" dirty="0">
              <a:solidFill>
                <a:srgbClr val="53586C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97529" y="3377824"/>
            <a:ext cx="2495177" cy="730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rgbClr val="535E6C"/>
                </a:solidFill>
              </a:rPr>
              <a:t>此处添加详细文本描述，建议与标题相关并符合整体语言风格，语言描述尽量简洁生动。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11003" y="3749273"/>
            <a:ext cx="1256023" cy="45719"/>
          </a:xfrm>
          <a:prstGeom prst="rect">
            <a:avLst/>
          </a:prstGeom>
          <a:solidFill>
            <a:srgbClr val="CD27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751294" y="3262244"/>
            <a:ext cx="2534643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pPr algn="l"/>
            <a:r>
              <a:rPr lang="zh-CN" altLang="en-US" sz="1200" dirty="0">
                <a:solidFill>
                  <a:srgbClr val="53586C"/>
                </a:solidFill>
              </a:rPr>
              <a:t>单击此处添加标题</a:t>
            </a:r>
            <a:endParaRPr lang="en-US" sz="1200" dirty="0">
              <a:solidFill>
                <a:srgbClr val="53586C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91623" y="3377824"/>
            <a:ext cx="2495177" cy="730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rgbClr val="535E6C"/>
                </a:solidFill>
              </a:rPr>
              <a:t>此处添加详细文本描述，建议与标题相关并符合整体语言风格，语言描述尽量简洁生动。</a:t>
            </a:r>
          </a:p>
        </p:txBody>
      </p:sp>
      <p:grpSp>
        <p:nvGrpSpPr>
          <p:cNvPr id="23" name="Group 31"/>
          <p:cNvGrpSpPr/>
          <p:nvPr/>
        </p:nvGrpSpPr>
        <p:grpSpPr>
          <a:xfrm>
            <a:off x="7469841" y="4334520"/>
            <a:ext cx="1746904" cy="591320"/>
            <a:chOff x="7448668" y="4181039"/>
            <a:chExt cx="1746904" cy="591320"/>
          </a:xfrm>
        </p:grpSpPr>
        <p:sp>
          <p:nvSpPr>
            <p:cNvPr id="24" name="Title 1"/>
            <p:cNvSpPr txBox="1">
              <a:spLocks/>
            </p:cNvSpPr>
            <p:nvPr/>
          </p:nvSpPr>
          <p:spPr>
            <a:xfrm>
              <a:off x="7828617" y="4385641"/>
              <a:ext cx="1236146" cy="3867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zh-CN" altLang="en-US" sz="1600" dirty="0">
                  <a:solidFill>
                    <a:srgbClr val="53586C"/>
                  </a:solidFill>
                  <a:latin typeface="Aleo" panose="020F0502020204030203" pitchFamily="34" charset="0"/>
                </a:rPr>
                <a:t>企业名称</a:t>
              </a:r>
              <a:endParaRPr lang="en-US" sz="1600" dirty="0">
                <a:solidFill>
                  <a:srgbClr val="53586C"/>
                </a:solidFill>
                <a:latin typeface="Aleo" panose="020F0502020204030203" pitchFamily="34" charset="0"/>
              </a:endParaRPr>
            </a:p>
          </p:txBody>
        </p:sp>
        <p:pic>
          <p:nvPicPr>
            <p:cNvPr id="25" name="Picture 33" descr="logo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668" y="4247853"/>
              <a:ext cx="422819" cy="464011"/>
            </a:xfrm>
            <a:prstGeom prst="rect">
              <a:avLst/>
            </a:prstGeom>
          </p:spPr>
        </p:pic>
        <p:sp>
          <p:nvSpPr>
            <p:cNvPr id="26" name="Title 1"/>
            <p:cNvSpPr txBox="1">
              <a:spLocks/>
            </p:cNvSpPr>
            <p:nvPr/>
          </p:nvSpPr>
          <p:spPr>
            <a:xfrm>
              <a:off x="7810506" y="4181039"/>
              <a:ext cx="1385066" cy="3577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en-US" sz="1500" dirty="0">
                  <a:solidFill>
                    <a:srgbClr val="CD2779"/>
                  </a:solidFill>
                  <a:latin typeface="Aleo" panose="020F0502020204030203" pitchFamily="34" charset="0"/>
                </a:rPr>
                <a:t>LOGO</a:t>
              </a:r>
            </a:p>
          </p:txBody>
        </p:sp>
      </p:grp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1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200">
        <p14:flythrough/>
      </p:transition>
    </mc:Choice>
    <mc:Fallback xmlns="">
      <p:transition spd="slow" advTm="62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3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53" presetClass="entr" presetSubtype="16" fill="hold" nodeType="after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 p14:presetBounceEnd="26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5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5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1" grpId="0"/>
          <p:bldP spid="12" grpId="0"/>
          <p:bldP spid="17" grpId="0" animBg="1"/>
          <p:bldP spid="18" grpId="0"/>
          <p:bldP spid="19" grpId="0"/>
          <p:bldP spid="20" grpId="0" animBg="1"/>
          <p:bldP spid="21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53" presetClass="entr" presetSubtype="16" fill="hold" nodeType="after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1" grpId="0"/>
          <p:bldP spid="12" grpId="0"/>
          <p:bldP spid="17" grpId="0" animBg="1"/>
          <p:bldP spid="18" grpId="0"/>
          <p:bldP spid="19" grpId="0"/>
          <p:bldP spid="20" grpId="0" animBg="1"/>
          <p:bldP spid="21" grpId="0"/>
          <p:bldP spid="2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295" y="686029"/>
            <a:ext cx="224683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spc="-22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核心医师</a:t>
            </a:r>
            <a:endParaRPr lang="en-US" sz="2700" b="1" spc="-225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183526787"/>
              </p:ext>
            </p:extLst>
          </p:nvPr>
        </p:nvGraphicFramePr>
        <p:xfrm>
          <a:off x="815199" y="1930961"/>
          <a:ext cx="1460465" cy="1575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/>
          <p:cNvSpPr/>
          <p:nvPr/>
        </p:nvSpPr>
        <p:spPr>
          <a:xfrm>
            <a:off x="542729" y="3756562"/>
            <a:ext cx="1997934" cy="549399"/>
          </a:xfrm>
          <a:prstGeom prst="rect">
            <a:avLst/>
          </a:prstGeom>
        </p:spPr>
        <p:txBody>
          <a:bodyPr wrap="square" lIns="91458" tIns="45729" rIns="91458" bIns="45729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Didot"/>
              </a:rPr>
              <a:t>此处添加详细文本描述，建议与标题相关并符合整体语言风格，语言描述尽量简洁生动。</a:t>
            </a: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Didot"/>
            </a:endParaRPr>
          </a:p>
        </p:txBody>
      </p:sp>
      <p:sp>
        <p:nvSpPr>
          <p:cNvPr id="5" name="TextBox 4"/>
          <p:cNvSpPr txBox="1"/>
          <p:nvPr/>
        </p:nvSpPr>
        <p:spPr>
          <a:xfrm rot="21184141">
            <a:off x="3512349" y="1295390"/>
            <a:ext cx="1061829" cy="556563"/>
          </a:xfrm>
          <a:prstGeom prst="rect">
            <a:avLst/>
          </a:prstGeom>
          <a:noFill/>
          <a:effectLst/>
        </p:spPr>
        <p:txBody>
          <a:bodyPr wrap="none" lIns="68580" tIns="34290" rIns="68580" bIns="34290" rtlCol="0">
            <a:spAutoFit/>
          </a:bodyPr>
          <a:lstStyle/>
          <a:p>
            <a:pPr algn="r">
              <a:lnSpc>
                <a:spcPts val="1875"/>
              </a:lnSpc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19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年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r">
              <a:lnSpc>
                <a:spcPts val="1875"/>
              </a:lnSpc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行业经验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26198" y="3473732"/>
            <a:ext cx="830997" cy="4016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Didot"/>
              </a:rPr>
              <a:t>无名氏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Didot"/>
            </a:endParaRPr>
          </a:p>
        </p:txBody>
      </p:sp>
      <p:pic>
        <p:nvPicPr>
          <p:cNvPr id="7" name="Picture 4" descr="C:\Users\Zameer\Desktop\Arrow.png"/>
          <p:cNvPicPr>
            <a:picLocks noChangeAspect="1" noChangeArrowheads="1"/>
          </p:cNvPicPr>
          <p:nvPr/>
        </p:nvPicPr>
        <p:blipFill>
          <a:blip r:embed="rId8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3549">
            <a:off x="3285600" y="1803080"/>
            <a:ext cx="314325" cy="8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574036432"/>
              </p:ext>
            </p:extLst>
          </p:nvPr>
        </p:nvGraphicFramePr>
        <p:xfrm>
          <a:off x="2872599" y="1930961"/>
          <a:ext cx="1460465" cy="1575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9" name="Rectangle 8"/>
          <p:cNvSpPr/>
          <p:nvPr/>
        </p:nvSpPr>
        <p:spPr>
          <a:xfrm>
            <a:off x="2600129" y="3756562"/>
            <a:ext cx="1997934" cy="549399"/>
          </a:xfrm>
          <a:prstGeom prst="rect">
            <a:avLst/>
          </a:prstGeom>
        </p:spPr>
        <p:txBody>
          <a:bodyPr wrap="square" lIns="91458" tIns="45729" rIns="91458" bIns="45729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Didot"/>
              </a:rPr>
              <a:t>此处添加详细文本描述，建议与标题相关并符合整体语言风格，语言描述尽量简洁生动。</a:t>
            </a:r>
            <a:endParaRPr lang="en-US" altLang="zh-CN" sz="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Dido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83600" y="3473732"/>
            <a:ext cx="830997" cy="4016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Didot"/>
              </a:rPr>
              <a:t>无名氏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Didot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058291676"/>
              </p:ext>
            </p:extLst>
          </p:nvPr>
        </p:nvGraphicFramePr>
        <p:xfrm>
          <a:off x="4932130" y="1930961"/>
          <a:ext cx="1460465" cy="1575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12" name="Rectangle 11"/>
          <p:cNvSpPr/>
          <p:nvPr/>
        </p:nvSpPr>
        <p:spPr>
          <a:xfrm>
            <a:off x="4659660" y="3756562"/>
            <a:ext cx="1997934" cy="549399"/>
          </a:xfrm>
          <a:prstGeom prst="rect">
            <a:avLst/>
          </a:prstGeom>
        </p:spPr>
        <p:txBody>
          <a:bodyPr wrap="square" lIns="91458" tIns="45729" rIns="91458" bIns="45729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Didot"/>
              </a:rPr>
              <a:t>此处添加详细文本描述，建议与标题相关并符合整体语言风格，语言描述尽量简洁生动。</a:t>
            </a:r>
            <a:endParaRPr lang="en-US" altLang="zh-CN" sz="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Dido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43131" y="3473732"/>
            <a:ext cx="830997" cy="4016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Didot"/>
              </a:rPr>
              <a:t>无名氏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Didot"/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111577761"/>
              </p:ext>
            </p:extLst>
          </p:nvPr>
        </p:nvGraphicFramePr>
        <p:xfrm>
          <a:off x="6989530" y="1930961"/>
          <a:ext cx="1460465" cy="1575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15" name="Rectangle 14"/>
          <p:cNvSpPr/>
          <p:nvPr/>
        </p:nvSpPr>
        <p:spPr>
          <a:xfrm>
            <a:off x="6717060" y="3756562"/>
            <a:ext cx="1997934" cy="549399"/>
          </a:xfrm>
          <a:prstGeom prst="rect">
            <a:avLst/>
          </a:prstGeom>
        </p:spPr>
        <p:txBody>
          <a:bodyPr wrap="square" lIns="91458" tIns="45729" rIns="91458" bIns="45729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Didot"/>
              </a:rPr>
              <a:t>此处添加详细文本描述，建议与标题相关并符合整体语言风格，语言描述尽量简洁生动。</a:t>
            </a:r>
            <a:endParaRPr lang="en-US" altLang="zh-CN" sz="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Dido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00533" y="3473732"/>
            <a:ext cx="830997" cy="4016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Didot"/>
              </a:rPr>
              <a:t>无名氏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Didot"/>
            </a:endParaRPr>
          </a:p>
        </p:txBody>
      </p:sp>
      <p:sp>
        <p:nvSpPr>
          <p:cNvPr id="17" name="TextBox 16"/>
          <p:cNvSpPr txBox="1"/>
          <p:nvPr/>
        </p:nvSpPr>
        <p:spPr>
          <a:xfrm rot="21184141">
            <a:off x="70430" y="1451224"/>
            <a:ext cx="1061829" cy="556563"/>
          </a:xfrm>
          <a:prstGeom prst="rect">
            <a:avLst/>
          </a:prstGeom>
          <a:noFill/>
          <a:effectLst/>
        </p:spPr>
        <p:txBody>
          <a:bodyPr wrap="none" lIns="68580" tIns="34290" rIns="68580" bIns="34290" rtlCol="0">
            <a:spAutoFit/>
          </a:bodyPr>
          <a:lstStyle/>
          <a:p>
            <a:pPr algn="r">
              <a:lnSpc>
                <a:spcPts val="1875"/>
              </a:lnSpc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25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年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r">
              <a:lnSpc>
                <a:spcPts val="1875"/>
              </a:lnSpc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工作经验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18" name="Picture 4" descr="C:\Users\Zameer\Desktop\Arrow.png"/>
          <p:cNvPicPr>
            <a:picLocks noChangeAspect="1" noChangeArrowheads="1"/>
          </p:cNvPicPr>
          <p:nvPr/>
        </p:nvPicPr>
        <p:blipFill>
          <a:blip r:embed="rId8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51477">
            <a:off x="606972" y="2051276"/>
            <a:ext cx="314325" cy="8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 rot="497112">
            <a:off x="5889794" y="1376051"/>
            <a:ext cx="1061829" cy="556563"/>
          </a:xfrm>
          <a:prstGeom prst="rect">
            <a:avLst/>
          </a:prstGeom>
          <a:noFill/>
          <a:effectLst/>
        </p:spPr>
        <p:txBody>
          <a:bodyPr wrap="none" lIns="68580" tIns="34290" rIns="68580" bIns="34290" rtlCol="0">
            <a:spAutoFit/>
          </a:bodyPr>
          <a:lstStyle/>
          <a:p>
            <a:pPr algn="r">
              <a:lnSpc>
                <a:spcPts val="1875"/>
              </a:lnSpc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23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年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r">
              <a:lnSpc>
                <a:spcPts val="1875"/>
              </a:lnSpc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工作经验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20" name="Picture 4" descr="C:\Users\Zameer\Desktop\Arrow.png"/>
          <p:cNvPicPr>
            <a:picLocks noChangeAspect="1" noChangeArrowheads="1"/>
          </p:cNvPicPr>
          <p:nvPr/>
        </p:nvPicPr>
        <p:blipFill>
          <a:blip r:embed="rId8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23628">
            <a:off x="5985133" y="1921791"/>
            <a:ext cx="314325" cy="8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 rot="20272433">
            <a:off x="7930346" y="1350251"/>
            <a:ext cx="1061829" cy="556563"/>
          </a:xfrm>
          <a:prstGeom prst="rect">
            <a:avLst/>
          </a:prstGeom>
          <a:noFill/>
          <a:effectLst/>
        </p:spPr>
        <p:txBody>
          <a:bodyPr wrap="none" lIns="68580" tIns="34290" rIns="68580" bIns="34290" rtlCol="0">
            <a:spAutoFit/>
          </a:bodyPr>
          <a:lstStyle/>
          <a:p>
            <a:pPr algn="r">
              <a:lnSpc>
                <a:spcPts val="1875"/>
              </a:lnSpc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33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年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r">
              <a:lnSpc>
                <a:spcPts val="1875"/>
              </a:lnSpc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行业经验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22" name="Picture 4" descr="C:\Users\Zameer\Desktop\Arrow.png"/>
          <p:cNvPicPr>
            <a:picLocks noChangeAspect="1" noChangeArrowheads="1"/>
          </p:cNvPicPr>
          <p:nvPr/>
        </p:nvPicPr>
        <p:blipFill>
          <a:blip r:embed="rId2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15861">
            <a:off x="8017736" y="2037909"/>
            <a:ext cx="383540" cy="10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31"/>
          <p:cNvGrpSpPr/>
          <p:nvPr/>
        </p:nvGrpSpPr>
        <p:grpSpPr>
          <a:xfrm>
            <a:off x="7469841" y="4334520"/>
            <a:ext cx="1746904" cy="591320"/>
            <a:chOff x="7448668" y="4181039"/>
            <a:chExt cx="1746904" cy="591320"/>
          </a:xfrm>
        </p:grpSpPr>
        <p:sp>
          <p:nvSpPr>
            <p:cNvPr id="24" name="Title 1"/>
            <p:cNvSpPr txBox="1">
              <a:spLocks/>
            </p:cNvSpPr>
            <p:nvPr/>
          </p:nvSpPr>
          <p:spPr>
            <a:xfrm>
              <a:off x="7828617" y="4385641"/>
              <a:ext cx="1236146" cy="3867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zh-CN" altLang="en-US" sz="1600" dirty="0">
                  <a:solidFill>
                    <a:srgbClr val="53586C"/>
                  </a:solidFill>
                  <a:latin typeface="Aleo" panose="020F0502020204030203" pitchFamily="34" charset="0"/>
                </a:rPr>
                <a:t>企业名称</a:t>
              </a:r>
              <a:endParaRPr lang="en-US" sz="1600" dirty="0">
                <a:solidFill>
                  <a:srgbClr val="53586C"/>
                </a:solidFill>
                <a:latin typeface="Aleo" panose="020F0502020204030203" pitchFamily="34" charset="0"/>
              </a:endParaRPr>
            </a:p>
          </p:txBody>
        </p:sp>
        <p:pic>
          <p:nvPicPr>
            <p:cNvPr id="25" name="Picture 33" descr="logo.pn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668" y="4247853"/>
              <a:ext cx="422819" cy="464011"/>
            </a:xfrm>
            <a:prstGeom prst="rect">
              <a:avLst/>
            </a:prstGeom>
          </p:spPr>
        </p:pic>
        <p:sp>
          <p:nvSpPr>
            <p:cNvPr id="26" name="Title 1"/>
            <p:cNvSpPr txBox="1">
              <a:spLocks/>
            </p:cNvSpPr>
            <p:nvPr/>
          </p:nvSpPr>
          <p:spPr>
            <a:xfrm>
              <a:off x="7810506" y="4181039"/>
              <a:ext cx="1385066" cy="3577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en-US" sz="1500" dirty="0">
                  <a:solidFill>
                    <a:srgbClr val="CD2779"/>
                  </a:solidFill>
                  <a:latin typeface="Aleo" panose="020F0502020204030203" pitchFamily="34" charset="0"/>
                </a:rPr>
                <a:t>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0308152"/>
      </p:ext>
    </p:extLst>
  </p:cSld>
  <p:clrMapOvr>
    <a:masterClrMapping/>
  </p:clrMapOvr>
  <p:transition spd="slow" advTm="276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50"/>
                            </p:stCondLst>
                            <p:childTnLst>
                              <p:par>
                                <p:cTn id="5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75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  <p:bldP spid="4" grpId="0"/>
      <p:bldP spid="5" grpId="0"/>
      <p:bldP spid="6" grpId="0"/>
      <p:bldGraphic spid="8" grpId="0">
        <p:bldAsOne/>
      </p:bldGraphic>
      <p:bldP spid="9" grpId="0"/>
      <p:bldP spid="10" grpId="0"/>
      <p:bldGraphic spid="11" grpId="0">
        <p:bldAsOne/>
      </p:bldGraphic>
      <p:bldP spid="12" grpId="0"/>
      <p:bldP spid="13" grpId="0"/>
      <p:bldGraphic spid="14" grpId="0">
        <p:bldAsOne/>
      </p:bldGraphic>
      <p:bldP spid="15" grpId="0"/>
      <p:bldP spid="16" grpId="0"/>
      <p:bldP spid="17" grpId="0"/>
      <p:bldP spid="19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327295" y="843476"/>
            <a:ext cx="2905762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spc="-22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我们的医师团队</a:t>
            </a:r>
            <a:endParaRPr lang="en-US" sz="2700" b="1" spc="-225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731473" y="2586214"/>
            <a:ext cx="1900559" cy="93102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</a:t>
            </a:r>
          </a:p>
        </p:txBody>
      </p:sp>
      <p:sp>
        <p:nvSpPr>
          <p:cNvPr id="23" name="TextBox 19"/>
          <p:cNvSpPr txBox="1"/>
          <p:nvPr/>
        </p:nvSpPr>
        <p:spPr>
          <a:xfrm>
            <a:off x="6712931" y="1543051"/>
            <a:ext cx="1919100" cy="10387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100" b="1" spc="-113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WC Mano Negra Bta"/>
              </a:rPr>
              <a:t>单击此处</a:t>
            </a:r>
            <a:endParaRPr lang="en-US" altLang="zh-CN" sz="2100" b="1" spc="-113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WC Mano Negra Bta"/>
            </a:endParaRPr>
          </a:p>
          <a:p>
            <a:r>
              <a:rPr lang="zh-CN" altLang="en-US" sz="2100" b="1" spc="-113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WC Mano Negra Bta"/>
              </a:rPr>
              <a:t>添加副标题</a:t>
            </a:r>
            <a:endParaRPr lang="en-US" altLang="zh-CN" sz="2100" b="1" spc="-113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WC Mano Negra Bta"/>
            </a:endParaRPr>
          </a:p>
          <a:p>
            <a:r>
              <a:rPr lang="zh-CN" altLang="en-US" sz="2100" b="1" spc="-113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WC Mano Negra Bta"/>
              </a:rPr>
              <a:t>或详细文本描述</a:t>
            </a:r>
          </a:p>
        </p:txBody>
      </p:sp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val="2199454567"/>
              </p:ext>
            </p:extLst>
          </p:nvPr>
        </p:nvGraphicFramePr>
        <p:xfrm>
          <a:off x="677940" y="1485900"/>
          <a:ext cx="1886711" cy="1640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5" name="Diagram 24"/>
          <p:cNvGraphicFramePr/>
          <p:nvPr>
            <p:extLst>
              <p:ext uri="{D42A27DB-BD31-4B8C-83A1-F6EECF244321}">
                <p14:modId xmlns:p14="http://schemas.microsoft.com/office/powerpoint/2010/main" val="2761321333"/>
              </p:ext>
            </p:extLst>
          </p:nvPr>
        </p:nvGraphicFramePr>
        <p:xfrm>
          <a:off x="677940" y="3115009"/>
          <a:ext cx="1886711" cy="1640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3508702494"/>
              </p:ext>
            </p:extLst>
          </p:nvPr>
        </p:nvGraphicFramePr>
        <p:xfrm>
          <a:off x="2551807" y="1485900"/>
          <a:ext cx="1886711" cy="1640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27" name="Diagram 26"/>
          <p:cNvGraphicFramePr/>
          <p:nvPr>
            <p:extLst>
              <p:ext uri="{D42A27DB-BD31-4B8C-83A1-F6EECF244321}">
                <p14:modId xmlns:p14="http://schemas.microsoft.com/office/powerpoint/2010/main" val="855941167"/>
              </p:ext>
            </p:extLst>
          </p:nvPr>
        </p:nvGraphicFramePr>
        <p:xfrm>
          <a:off x="2551807" y="3115009"/>
          <a:ext cx="1886711" cy="1640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2787975453"/>
              </p:ext>
            </p:extLst>
          </p:nvPr>
        </p:nvGraphicFramePr>
        <p:xfrm>
          <a:off x="4426171" y="1485900"/>
          <a:ext cx="1886711" cy="1640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29" name="Diagram 28"/>
          <p:cNvGraphicFramePr/>
          <p:nvPr>
            <p:extLst>
              <p:ext uri="{D42A27DB-BD31-4B8C-83A1-F6EECF244321}">
                <p14:modId xmlns:p14="http://schemas.microsoft.com/office/powerpoint/2010/main" val="2150992663"/>
              </p:ext>
            </p:extLst>
          </p:nvPr>
        </p:nvGraphicFramePr>
        <p:xfrm>
          <a:off x="4426171" y="3115009"/>
          <a:ext cx="1886711" cy="1640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pSp>
        <p:nvGrpSpPr>
          <p:cNvPr id="11" name="Group 31"/>
          <p:cNvGrpSpPr/>
          <p:nvPr/>
        </p:nvGrpSpPr>
        <p:grpSpPr>
          <a:xfrm>
            <a:off x="7469841" y="4334520"/>
            <a:ext cx="1746904" cy="591320"/>
            <a:chOff x="7448668" y="4181039"/>
            <a:chExt cx="1746904" cy="591320"/>
          </a:xfrm>
        </p:grpSpPr>
        <p:sp>
          <p:nvSpPr>
            <p:cNvPr id="12" name="Title 1"/>
            <p:cNvSpPr txBox="1">
              <a:spLocks/>
            </p:cNvSpPr>
            <p:nvPr/>
          </p:nvSpPr>
          <p:spPr>
            <a:xfrm>
              <a:off x="7828617" y="4385641"/>
              <a:ext cx="1236146" cy="3867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zh-CN" altLang="en-US" sz="1600" dirty="0">
                  <a:solidFill>
                    <a:srgbClr val="53586C"/>
                  </a:solidFill>
                  <a:latin typeface="Aleo" panose="020F0502020204030203" pitchFamily="34" charset="0"/>
                </a:rPr>
                <a:t>企业名称</a:t>
              </a:r>
              <a:endParaRPr lang="en-US" sz="1600" dirty="0">
                <a:solidFill>
                  <a:srgbClr val="53586C"/>
                </a:solidFill>
                <a:latin typeface="Aleo" panose="020F0502020204030203" pitchFamily="34" charset="0"/>
              </a:endParaRPr>
            </a:p>
          </p:txBody>
        </p:sp>
        <p:pic>
          <p:nvPicPr>
            <p:cNvPr id="13" name="Picture 33" descr="logo.png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668" y="4247853"/>
              <a:ext cx="422819" cy="464011"/>
            </a:xfrm>
            <a:prstGeom prst="rect">
              <a:avLst/>
            </a:prstGeom>
          </p:spPr>
        </p:pic>
        <p:sp>
          <p:nvSpPr>
            <p:cNvPr id="14" name="Title 1"/>
            <p:cNvSpPr txBox="1">
              <a:spLocks/>
            </p:cNvSpPr>
            <p:nvPr/>
          </p:nvSpPr>
          <p:spPr>
            <a:xfrm>
              <a:off x="7810506" y="4181039"/>
              <a:ext cx="1385066" cy="3577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en-US" sz="1500" dirty="0">
                  <a:solidFill>
                    <a:srgbClr val="CD2779"/>
                  </a:solidFill>
                  <a:latin typeface="Aleo" panose="020F0502020204030203" pitchFamily="34" charset="0"/>
                </a:rPr>
                <a:t>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1687911"/>
      </p:ext>
    </p:extLst>
  </p:cSld>
  <p:clrMapOvr>
    <a:masterClrMapping/>
  </p:clrMapOvr>
  <p:transition spd="slow" advTm="418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Graphic spid="24" grpId="0">
        <p:bldAsOne/>
      </p:bldGraphic>
      <p:bldGraphic spid="25" grpId="0">
        <p:bldAsOne/>
      </p:bldGraphic>
      <p:bldGraphic spid="26" grpId="0">
        <p:bldAsOne/>
      </p:bldGraphic>
      <p:bldGraphic spid="27" grpId="0">
        <p:bldAsOne/>
      </p:bldGraphic>
      <p:bldGraphic spid="28" grpId="0">
        <p:bldAsOne/>
      </p:bldGraphic>
      <p:bldGraphic spid="29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295" y="606378"/>
            <a:ext cx="224683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spc="-22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服务领域</a:t>
            </a:r>
            <a:endParaRPr lang="en-US" sz="2700" b="1" spc="-225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6202" y="1837865"/>
            <a:ext cx="1004121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zh-CN" altLang="en-US" b="1" spc="-11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添加内容</a:t>
            </a:r>
            <a:endParaRPr lang="en-US" altLang="zh-CN" b="1" spc="-11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3815" y="2187270"/>
            <a:ext cx="1720623" cy="45012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</a:t>
            </a:r>
            <a:endParaRPr lang="en-US" altLang="zh-CN" sz="800" kern="3000" spc="2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12243" y="1837865"/>
            <a:ext cx="1003866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zh-CN" altLang="en-US" b="1" spc="-11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添加内容</a:t>
            </a:r>
            <a:endParaRPr lang="en-US" b="1" spc="-11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59731" y="2187270"/>
            <a:ext cx="1720623" cy="45012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</a:t>
            </a:r>
            <a:endParaRPr lang="en-US" sz="800" kern="3000" spc="2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25410" y="1837865"/>
            <a:ext cx="1004121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zh-CN" altLang="en-US" b="1" spc="-11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添加内容</a:t>
            </a:r>
            <a:endParaRPr lang="en-US" altLang="zh-CN" b="1" spc="-11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73025" y="2187270"/>
            <a:ext cx="1720623" cy="45012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</a:t>
            </a:r>
            <a:endParaRPr lang="en-US" altLang="zh-CN" sz="800" kern="3000" spc="2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66203" y="3673476"/>
            <a:ext cx="1004121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zh-CN" altLang="en-US" b="1" spc="-11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添加内容</a:t>
            </a:r>
            <a:endParaRPr lang="en-US" altLang="zh-CN" b="1" spc="-11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13815" y="4022881"/>
            <a:ext cx="1720623" cy="45012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</a:t>
            </a:r>
            <a:endParaRPr lang="en-US" altLang="zh-CN" sz="800" kern="3000" spc="2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12119" y="3673476"/>
            <a:ext cx="1004121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zh-CN" altLang="en-US" b="1" spc="-11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添加内容</a:t>
            </a:r>
            <a:endParaRPr lang="en-US" altLang="zh-CN" b="1" spc="-11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59731" y="4022881"/>
            <a:ext cx="1720623" cy="45012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</a:t>
            </a:r>
            <a:endParaRPr lang="en-US" altLang="zh-CN" sz="800" kern="3000" spc="2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25411" y="3673476"/>
            <a:ext cx="1004121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zh-CN" altLang="en-US" b="1" spc="-11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添加内容</a:t>
            </a:r>
            <a:endParaRPr lang="en-US" altLang="zh-CN" b="1" spc="-11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73025" y="4022881"/>
            <a:ext cx="1720623" cy="45012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</a:t>
            </a:r>
            <a:endParaRPr lang="en-US" altLang="zh-CN" sz="800" kern="3000" spc="2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2" name="Freeform 36"/>
          <p:cNvSpPr>
            <a:spLocks noEditPoints="1"/>
          </p:cNvSpPr>
          <p:nvPr/>
        </p:nvSpPr>
        <p:spPr bwMode="auto">
          <a:xfrm>
            <a:off x="4423298" y="3330862"/>
            <a:ext cx="301656" cy="305543"/>
          </a:xfrm>
          <a:custGeom>
            <a:avLst/>
            <a:gdLst>
              <a:gd name="T0" fmla="*/ 706 w 754"/>
              <a:gd name="T1" fmla="*/ 252 h 762"/>
              <a:gd name="T2" fmla="*/ 657 w 754"/>
              <a:gd name="T3" fmla="*/ 252 h 762"/>
              <a:gd name="T4" fmla="*/ 753 w 754"/>
              <a:gd name="T5" fmla="*/ 57 h 762"/>
              <a:gd name="T6" fmla="*/ 710 w 754"/>
              <a:gd name="T7" fmla="*/ 58 h 762"/>
              <a:gd name="T8" fmla="*/ 618 w 754"/>
              <a:gd name="T9" fmla="*/ 206 h 762"/>
              <a:gd name="T10" fmla="*/ 512 w 754"/>
              <a:gd name="T11" fmla="*/ 59 h 762"/>
              <a:gd name="T12" fmla="*/ 461 w 754"/>
              <a:gd name="T13" fmla="*/ 57 h 762"/>
              <a:gd name="T14" fmla="*/ 579 w 754"/>
              <a:gd name="T15" fmla="*/ 252 h 762"/>
              <a:gd name="T16" fmla="*/ 49 w 754"/>
              <a:gd name="T17" fmla="*/ 252 h 762"/>
              <a:gd name="T18" fmla="*/ 0 w 754"/>
              <a:gd name="T19" fmla="*/ 301 h 762"/>
              <a:gd name="T20" fmla="*/ 0 w 754"/>
              <a:gd name="T21" fmla="*/ 690 h 762"/>
              <a:gd name="T22" fmla="*/ 49 w 754"/>
              <a:gd name="T23" fmla="*/ 739 h 762"/>
              <a:gd name="T24" fmla="*/ 73 w 754"/>
              <a:gd name="T25" fmla="*/ 762 h 762"/>
              <a:gd name="T26" fmla="*/ 681 w 754"/>
              <a:gd name="T27" fmla="*/ 762 h 762"/>
              <a:gd name="T28" fmla="*/ 706 w 754"/>
              <a:gd name="T29" fmla="*/ 739 h 762"/>
              <a:gd name="T30" fmla="*/ 754 w 754"/>
              <a:gd name="T31" fmla="*/ 666 h 762"/>
              <a:gd name="T32" fmla="*/ 754 w 754"/>
              <a:gd name="T33" fmla="*/ 301 h 762"/>
              <a:gd name="T34" fmla="*/ 706 w 754"/>
              <a:gd name="T35" fmla="*/ 252 h 762"/>
              <a:gd name="T36" fmla="*/ 535 w 754"/>
              <a:gd name="T37" fmla="*/ 593 h 762"/>
              <a:gd name="T38" fmla="*/ 462 w 754"/>
              <a:gd name="T39" fmla="*/ 666 h 762"/>
              <a:gd name="T40" fmla="*/ 146 w 754"/>
              <a:gd name="T41" fmla="*/ 666 h 762"/>
              <a:gd name="T42" fmla="*/ 73 w 754"/>
              <a:gd name="T43" fmla="*/ 593 h 762"/>
              <a:gd name="T44" fmla="*/ 73 w 754"/>
              <a:gd name="T45" fmla="*/ 398 h 762"/>
              <a:gd name="T46" fmla="*/ 146 w 754"/>
              <a:gd name="T47" fmla="*/ 324 h 762"/>
              <a:gd name="T48" fmla="*/ 462 w 754"/>
              <a:gd name="T49" fmla="*/ 324 h 762"/>
              <a:gd name="T50" fmla="*/ 535 w 754"/>
              <a:gd name="T51" fmla="*/ 398 h 762"/>
              <a:gd name="T52" fmla="*/ 535 w 754"/>
              <a:gd name="T53" fmla="*/ 593 h 762"/>
              <a:gd name="T54" fmla="*/ 642 w 754"/>
              <a:gd name="T55" fmla="*/ 325 h 762"/>
              <a:gd name="T56" fmla="*/ 678 w 754"/>
              <a:gd name="T57" fmla="*/ 362 h 762"/>
              <a:gd name="T58" fmla="*/ 642 w 754"/>
              <a:gd name="T59" fmla="*/ 398 h 762"/>
              <a:gd name="T60" fmla="*/ 605 w 754"/>
              <a:gd name="T61" fmla="*/ 362 h 762"/>
              <a:gd name="T62" fmla="*/ 642 w 754"/>
              <a:gd name="T63" fmla="*/ 325 h 762"/>
              <a:gd name="T64" fmla="*/ 681 w 754"/>
              <a:gd name="T65" fmla="*/ 459 h 762"/>
              <a:gd name="T66" fmla="*/ 645 w 754"/>
              <a:gd name="T67" fmla="*/ 496 h 762"/>
              <a:gd name="T68" fmla="*/ 608 w 754"/>
              <a:gd name="T69" fmla="*/ 459 h 762"/>
              <a:gd name="T70" fmla="*/ 645 w 754"/>
              <a:gd name="T71" fmla="*/ 422 h 762"/>
              <a:gd name="T72" fmla="*/ 681 w 754"/>
              <a:gd name="T73" fmla="*/ 459 h 762"/>
              <a:gd name="T74" fmla="*/ 694 w 754"/>
              <a:gd name="T75" fmla="*/ 665 h 762"/>
              <a:gd name="T76" fmla="*/ 596 w 754"/>
              <a:gd name="T77" fmla="*/ 665 h 762"/>
              <a:gd name="T78" fmla="*/ 584 w 754"/>
              <a:gd name="T79" fmla="*/ 653 h 762"/>
              <a:gd name="T80" fmla="*/ 596 w 754"/>
              <a:gd name="T81" fmla="*/ 641 h 762"/>
              <a:gd name="T82" fmla="*/ 694 w 754"/>
              <a:gd name="T83" fmla="*/ 641 h 762"/>
              <a:gd name="T84" fmla="*/ 706 w 754"/>
              <a:gd name="T85" fmla="*/ 653 h 762"/>
              <a:gd name="T86" fmla="*/ 694 w 754"/>
              <a:gd name="T87" fmla="*/ 665 h 762"/>
              <a:gd name="T88" fmla="*/ 694 w 754"/>
              <a:gd name="T89" fmla="*/ 616 h 762"/>
              <a:gd name="T90" fmla="*/ 596 w 754"/>
              <a:gd name="T91" fmla="*/ 616 h 762"/>
              <a:gd name="T92" fmla="*/ 584 w 754"/>
              <a:gd name="T93" fmla="*/ 604 h 762"/>
              <a:gd name="T94" fmla="*/ 596 w 754"/>
              <a:gd name="T95" fmla="*/ 592 h 762"/>
              <a:gd name="T96" fmla="*/ 694 w 754"/>
              <a:gd name="T97" fmla="*/ 592 h 762"/>
              <a:gd name="T98" fmla="*/ 706 w 754"/>
              <a:gd name="T99" fmla="*/ 604 h 762"/>
              <a:gd name="T100" fmla="*/ 694 w 754"/>
              <a:gd name="T101" fmla="*/ 616 h 762"/>
              <a:gd name="T102" fmla="*/ 694 w 754"/>
              <a:gd name="T103" fmla="*/ 568 h 762"/>
              <a:gd name="T104" fmla="*/ 596 w 754"/>
              <a:gd name="T105" fmla="*/ 568 h 762"/>
              <a:gd name="T106" fmla="*/ 584 w 754"/>
              <a:gd name="T107" fmla="*/ 556 h 762"/>
              <a:gd name="T108" fmla="*/ 596 w 754"/>
              <a:gd name="T109" fmla="*/ 543 h 762"/>
              <a:gd name="T110" fmla="*/ 694 w 754"/>
              <a:gd name="T111" fmla="*/ 543 h 762"/>
              <a:gd name="T112" fmla="*/ 706 w 754"/>
              <a:gd name="T113" fmla="*/ 556 h 762"/>
              <a:gd name="T114" fmla="*/ 694 w 754"/>
              <a:gd name="T115" fmla="*/ 568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54" h="762">
                <a:moveTo>
                  <a:pt x="706" y="252"/>
                </a:moveTo>
                <a:cubicBezTo>
                  <a:pt x="657" y="252"/>
                  <a:pt x="657" y="252"/>
                  <a:pt x="657" y="252"/>
                </a:cubicBezTo>
                <a:cubicBezTo>
                  <a:pt x="753" y="57"/>
                  <a:pt x="753" y="57"/>
                  <a:pt x="753" y="57"/>
                </a:cubicBezTo>
                <a:cubicBezTo>
                  <a:pt x="753" y="57"/>
                  <a:pt x="750" y="0"/>
                  <a:pt x="710" y="58"/>
                </a:cubicBezTo>
                <a:cubicBezTo>
                  <a:pt x="618" y="206"/>
                  <a:pt x="618" y="206"/>
                  <a:pt x="618" y="206"/>
                </a:cubicBezTo>
                <a:cubicBezTo>
                  <a:pt x="512" y="59"/>
                  <a:pt x="512" y="59"/>
                  <a:pt x="512" y="59"/>
                </a:cubicBezTo>
                <a:cubicBezTo>
                  <a:pt x="512" y="59"/>
                  <a:pt x="468" y="3"/>
                  <a:pt x="461" y="57"/>
                </a:cubicBezTo>
                <a:cubicBezTo>
                  <a:pt x="579" y="252"/>
                  <a:pt x="579" y="252"/>
                  <a:pt x="579" y="252"/>
                </a:cubicBezTo>
                <a:cubicBezTo>
                  <a:pt x="49" y="252"/>
                  <a:pt x="49" y="252"/>
                  <a:pt x="49" y="252"/>
                </a:cubicBezTo>
                <a:cubicBezTo>
                  <a:pt x="22" y="252"/>
                  <a:pt x="0" y="274"/>
                  <a:pt x="0" y="301"/>
                </a:cubicBezTo>
                <a:cubicBezTo>
                  <a:pt x="0" y="690"/>
                  <a:pt x="0" y="690"/>
                  <a:pt x="0" y="690"/>
                </a:cubicBezTo>
                <a:cubicBezTo>
                  <a:pt x="0" y="717"/>
                  <a:pt x="22" y="739"/>
                  <a:pt x="49" y="739"/>
                </a:cubicBezTo>
                <a:cubicBezTo>
                  <a:pt x="49" y="739"/>
                  <a:pt x="46" y="762"/>
                  <a:pt x="73" y="762"/>
                </a:cubicBezTo>
                <a:cubicBezTo>
                  <a:pt x="681" y="762"/>
                  <a:pt x="681" y="762"/>
                  <a:pt x="681" y="762"/>
                </a:cubicBezTo>
                <a:cubicBezTo>
                  <a:pt x="681" y="762"/>
                  <a:pt x="706" y="762"/>
                  <a:pt x="706" y="739"/>
                </a:cubicBezTo>
                <a:cubicBezTo>
                  <a:pt x="733" y="739"/>
                  <a:pt x="754" y="693"/>
                  <a:pt x="754" y="666"/>
                </a:cubicBezTo>
                <a:cubicBezTo>
                  <a:pt x="754" y="301"/>
                  <a:pt x="754" y="301"/>
                  <a:pt x="754" y="301"/>
                </a:cubicBezTo>
                <a:cubicBezTo>
                  <a:pt x="754" y="274"/>
                  <a:pt x="733" y="252"/>
                  <a:pt x="706" y="252"/>
                </a:cubicBezTo>
                <a:close/>
                <a:moveTo>
                  <a:pt x="535" y="593"/>
                </a:moveTo>
                <a:cubicBezTo>
                  <a:pt x="535" y="633"/>
                  <a:pt x="503" y="666"/>
                  <a:pt x="462" y="666"/>
                </a:cubicBezTo>
                <a:cubicBezTo>
                  <a:pt x="146" y="666"/>
                  <a:pt x="146" y="666"/>
                  <a:pt x="146" y="666"/>
                </a:cubicBezTo>
                <a:cubicBezTo>
                  <a:pt x="106" y="666"/>
                  <a:pt x="73" y="633"/>
                  <a:pt x="73" y="593"/>
                </a:cubicBezTo>
                <a:cubicBezTo>
                  <a:pt x="73" y="398"/>
                  <a:pt x="73" y="398"/>
                  <a:pt x="73" y="398"/>
                </a:cubicBezTo>
                <a:cubicBezTo>
                  <a:pt x="73" y="358"/>
                  <a:pt x="106" y="324"/>
                  <a:pt x="146" y="324"/>
                </a:cubicBezTo>
                <a:cubicBezTo>
                  <a:pt x="462" y="324"/>
                  <a:pt x="462" y="324"/>
                  <a:pt x="462" y="324"/>
                </a:cubicBezTo>
                <a:cubicBezTo>
                  <a:pt x="503" y="324"/>
                  <a:pt x="535" y="358"/>
                  <a:pt x="535" y="398"/>
                </a:cubicBezTo>
                <a:lnTo>
                  <a:pt x="535" y="593"/>
                </a:lnTo>
                <a:close/>
                <a:moveTo>
                  <a:pt x="642" y="325"/>
                </a:moveTo>
                <a:cubicBezTo>
                  <a:pt x="662" y="325"/>
                  <a:pt x="678" y="342"/>
                  <a:pt x="678" y="362"/>
                </a:cubicBezTo>
                <a:cubicBezTo>
                  <a:pt x="678" y="382"/>
                  <a:pt x="662" y="398"/>
                  <a:pt x="642" y="398"/>
                </a:cubicBezTo>
                <a:cubicBezTo>
                  <a:pt x="622" y="398"/>
                  <a:pt x="605" y="382"/>
                  <a:pt x="605" y="362"/>
                </a:cubicBezTo>
                <a:cubicBezTo>
                  <a:pt x="605" y="342"/>
                  <a:pt x="622" y="325"/>
                  <a:pt x="642" y="325"/>
                </a:cubicBezTo>
                <a:close/>
                <a:moveTo>
                  <a:pt x="681" y="459"/>
                </a:moveTo>
                <a:cubicBezTo>
                  <a:pt x="681" y="479"/>
                  <a:pt x="665" y="496"/>
                  <a:pt x="645" y="496"/>
                </a:cubicBezTo>
                <a:cubicBezTo>
                  <a:pt x="625" y="496"/>
                  <a:pt x="608" y="479"/>
                  <a:pt x="608" y="459"/>
                </a:cubicBezTo>
                <a:cubicBezTo>
                  <a:pt x="608" y="439"/>
                  <a:pt x="625" y="422"/>
                  <a:pt x="645" y="422"/>
                </a:cubicBezTo>
                <a:cubicBezTo>
                  <a:pt x="665" y="422"/>
                  <a:pt x="681" y="439"/>
                  <a:pt x="681" y="459"/>
                </a:cubicBezTo>
                <a:close/>
                <a:moveTo>
                  <a:pt x="694" y="665"/>
                </a:moveTo>
                <a:cubicBezTo>
                  <a:pt x="596" y="665"/>
                  <a:pt x="596" y="665"/>
                  <a:pt x="596" y="665"/>
                </a:cubicBezTo>
                <a:cubicBezTo>
                  <a:pt x="589" y="665"/>
                  <a:pt x="584" y="660"/>
                  <a:pt x="584" y="653"/>
                </a:cubicBezTo>
                <a:cubicBezTo>
                  <a:pt x="584" y="646"/>
                  <a:pt x="589" y="641"/>
                  <a:pt x="596" y="641"/>
                </a:cubicBezTo>
                <a:cubicBezTo>
                  <a:pt x="694" y="641"/>
                  <a:pt x="694" y="641"/>
                  <a:pt x="694" y="641"/>
                </a:cubicBezTo>
                <a:cubicBezTo>
                  <a:pt x="700" y="641"/>
                  <a:pt x="706" y="646"/>
                  <a:pt x="706" y="653"/>
                </a:cubicBezTo>
                <a:cubicBezTo>
                  <a:pt x="706" y="660"/>
                  <a:pt x="700" y="665"/>
                  <a:pt x="694" y="665"/>
                </a:cubicBezTo>
                <a:close/>
                <a:moveTo>
                  <a:pt x="694" y="616"/>
                </a:moveTo>
                <a:cubicBezTo>
                  <a:pt x="596" y="616"/>
                  <a:pt x="596" y="616"/>
                  <a:pt x="596" y="616"/>
                </a:cubicBezTo>
                <a:cubicBezTo>
                  <a:pt x="589" y="616"/>
                  <a:pt x="584" y="611"/>
                  <a:pt x="584" y="604"/>
                </a:cubicBezTo>
                <a:cubicBezTo>
                  <a:pt x="584" y="598"/>
                  <a:pt x="589" y="592"/>
                  <a:pt x="596" y="592"/>
                </a:cubicBezTo>
                <a:cubicBezTo>
                  <a:pt x="694" y="592"/>
                  <a:pt x="694" y="592"/>
                  <a:pt x="694" y="592"/>
                </a:cubicBezTo>
                <a:cubicBezTo>
                  <a:pt x="700" y="592"/>
                  <a:pt x="706" y="598"/>
                  <a:pt x="706" y="604"/>
                </a:cubicBezTo>
                <a:cubicBezTo>
                  <a:pt x="706" y="611"/>
                  <a:pt x="700" y="616"/>
                  <a:pt x="694" y="616"/>
                </a:cubicBezTo>
                <a:close/>
                <a:moveTo>
                  <a:pt x="694" y="568"/>
                </a:moveTo>
                <a:cubicBezTo>
                  <a:pt x="596" y="568"/>
                  <a:pt x="596" y="568"/>
                  <a:pt x="596" y="568"/>
                </a:cubicBezTo>
                <a:cubicBezTo>
                  <a:pt x="589" y="568"/>
                  <a:pt x="584" y="562"/>
                  <a:pt x="584" y="556"/>
                </a:cubicBezTo>
                <a:cubicBezTo>
                  <a:pt x="584" y="549"/>
                  <a:pt x="589" y="543"/>
                  <a:pt x="596" y="543"/>
                </a:cubicBezTo>
                <a:cubicBezTo>
                  <a:pt x="694" y="543"/>
                  <a:pt x="694" y="543"/>
                  <a:pt x="694" y="543"/>
                </a:cubicBezTo>
                <a:cubicBezTo>
                  <a:pt x="700" y="543"/>
                  <a:pt x="706" y="549"/>
                  <a:pt x="706" y="556"/>
                </a:cubicBezTo>
                <a:cubicBezTo>
                  <a:pt x="706" y="562"/>
                  <a:pt x="700" y="568"/>
                  <a:pt x="694" y="568"/>
                </a:cubicBezTo>
                <a:close/>
              </a:path>
            </a:pathLst>
          </a:custGeom>
          <a:solidFill>
            <a:srgbClr val="C62A27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23" name="Freeform 45"/>
          <p:cNvSpPr>
            <a:spLocks noEditPoints="1"/>
          </p:cNvSpPr>
          <p:nvPr/>
        </p:nvSpPr>
        <p:spPr bwMode="auto">
          <a:xfrm>
            <a:off x="2346666" y="1549521"/>
            <a:ext cx="346754" cy="247298"/>
          </a:xfrm>
          <a:custGeom>
            <a:avLst/>
            <a:gdLst>
              <a:gd name="T0" fmla="*/ 657 w 752"/>
              <a:gd name="T1" fmla="*/ 196 h 536"/>
              <a:gd name="T2" fmla="*/ 607 w 752"/>
              <a:gd name="T3" fmla="*/ 244 h 536"/>
              <a:gd name="T4" fmla="*/ 566 w 752"/>
              <a:gd name="T5" fmla="*/ 147 h 536"/>
              <a:gd name="T6" fmla="*/ 363 w 752"/>
              <a:gd name="T7" fmla="*/ 122 h 536"/>
              <a:gd name="T8" fmla="*/ 413 w 752"/>
              <a:gd name="T9" fmla="*/ 98 h 536"/>
              <a:gd name="T10" fmla="*/ 556 w 752"/>
              <a:gd name="T11" fmla="*/ 122 h 536"/>
              <a:gd name="T12" fmla="*/ 556 w 752"/>
              <a:gd name="T13" fmla="*/ 49 h 536"/>
              <a:gd name="T14" fmla="*/ 412 w 752"/>
              <a:gd name="T15" fmla="*/ 73 h 536"/>
              <a:gd name="T16" fmla="*/ 339 w 752"/>
              <a:gd name="T17" fmla="*/ 99 h 536"/>
              <a:gd name="T18" fmla="*/ 241 w 752"/>
              <a:gd name="T19" fmla="*/ 146 h 536"/>
              <a:gd name="T20" fmla="*/ 71 w 752"/>
              <a:gd name="T21" fmla="*/ 0 h 536"/>
              <a:gd name="T22" fmla="*/ 42 w 752"/>
              <a:gd name="T23" fmla="*/ 97 h 536"/>
              <a:gd name="T24" fmla="*/ 95 w 752"/>
              <a:gd name="T25" fmla="*/ 147 h 536"/>
              <a:gd name="T26" fmla="*/ 47 w 752"/>
              <a:gd name="T27" fmla="*/ 489 h 536"/>
              <a:gd name="T28" fmla="*/ 564 w 752"/>
              <a:gd name="T29" fmla="*/ 536 h 536"/>
              <a:gd name="T30" fmla="*/ 607 w 752"/>
              <a:gd name="T31" fmla="*/ 365 h 536"/>
              <a:gd name="T32" fmla="*/ 655 w 752"/>
              <a:gd name="T33" fmla="*/ 414 h 536"/>
              <a:gd name="T34" fmla="*/ 752 w 752"/>
              <a:gd name="T35" fmla="*/ 463 h 536"/>
              <a:gd name="T36" fmla="*/ 704 w 752"/>
              <a:gd name="T37" fmla="*/ 195 h 536"/>
              <a:gd name="T38" fmla="*/ 267 w 752"/>
              <a:gd name="T39" fmla="*/ 183 h 536"/>
              <a:gd name="T40" fmla="*/ 217 w 752"/>
              <a:gd name="T41" fmla="*/ 183 h 536"/>
              <a:gd name="T42" fmla="*/ 180 w 752"/>
              <a:gd name="T43" fmla="*/ 171 h 536"/>
              <a:gd name="T44" fmla="*/ 180 w 752"/>
              <a:gd name="T45" fmla="*/ 196 h 536"/>
              <a:gd name="T46" fmla="*/ 180 w 752"/>
              <a:gd name="T47" fmla="*/ 171 h 536"/>
              <a:gd name="T48" fmla="*/ 71 w 752"/>
              <a:gd name="T49" fmla="*/ 365 h 536"/>
              <a:gd name="T50" fmla="*/ 316 w 752"/>
              <a:gd name="T51" fmla="*/ 365 h 536"/>
              <a:gd name="T52" fmla="*/ 461 w 752"/>
              <a:gd name="T53" fmla="*/ 487 h 536"/>
              <a:gd name="T54" fmla="*/ 461 w 752"/>
              <a:gd name="T55" fmla="*/ 243 h 536"/>
              <a:gd name="T56" fmla="*/ 461 w 752"/>
              <a:gd name="T57" fmla="*/ 487 h 536"/>
              <a:gd name="T58" fmla="*/ 643 w 752"/>
              <a:gd name="T59" fmla="*/ 342 h 536"/>
              <a:gd name="T60" fmla="*/ 630 w 752"/>
              <a:gd name="T61" fmla="*/ 280 h 536"/>
              <a:gd name="T62" fmla="*/ 656 w 752"/>
              <a:gd name="T63" fmla="*/ 280 h 536"/>
              <a:gd name="T64" fmla="*/ 704 w 752"/>
              <a:gd name="T65" fmla="*/ 379 h 536"/>
              <a:gd name="T66" fmla="*/ 679 w 752"/>
              <a:gd name="T67" fmla="*/ 379 h 536"/>
              <a:gd name="T68" fmla="*/ 692 w 752"/>
              <a:gd name="T69" fmla="*/ 220 h 536"/>
              <a:gd name="T70" fmla="*/ 704 w 752"/>
              <a:gd name="T71" fmla="*/ 379 h 536"/>
              <a:gd name="T72" fmla="*/ 119 w 752"/>
              <a:gd name="T73" fmla="*/ 364 h 536"/>
              <a:gd name="T74" fmla="*/ 266 w 752"/>
              <a:gd name="T75" fmla="*/ 364 h 536"/>
              <a:gd name="T76" fmla="*/ 460 w 752"/>
              <a:gd name="T77" fmla="*/ 291 h 536"/>
              <a:gd name="T78" fmla="*/ 460 w 752"/>
              <a:gd name="T79" fmla="*/ 438 h 536"/>
              <a:gd name="T80" fmla="*/ 460 w 752"/>
              <a:gd name="T81" fmla="*/ 291 h 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52" h="536">
                <a:moveTo>
                  <a:pt x="704" y="195"/>
                </a:moveTo>
                <a:cubicBezTo>
                  <a:pt x="657" y="196"/>
                  <a:pt x="657" y="196"/>
                  <a:pt x="657" y="196"/>
                </a:cubicBezTo>
                <a:cubicBezTo>
                  <a:pt x="633" y="243"/>
                  <a:pt x="633" y="243"/>
                  <a:pt x="633" y="243"/>
                </a:cubicBezTo>
                <a:cubicBezTo>
                  <a:pt x="607" y="244"/>
                  <a:pt x="607" y="244"/>
                  <a:pt x="607" y="244"/>
                </a:cubicBezTo>
                <a:cubicBezTo>
                  <a:pt x="606" y="193"/>
                  <a:pt x="606" y="193"/>
                  <a:pt x="606" y="193"/>
                </a:cubicBezTo>
                <a:cubicBezTo>
                  <a:pt x="606" y="193"/>
                  <a:pt x="609" y="147"/>
                  <a:pt x="566" y="147"/>
                </a:cubicBezTo>
                <a:cubicBezTo>
                  <a:pt x="362" y="147"/>
                  <a:pt x="362" y="147"/>
                  <a:pt x="362" y="147"/>
                </a:cubicBezTo>
                <a:cubicBezTo>
                  <a:pt x="363" y="122"/>
                  <a:pt x="363" y="122"/>
                  <a:pt x="363" y="122"/>
                </a:cubicBezTo>
                <a:cubicBezTo>
                  <a:pt x="363" y="97"/>
                  <a:pt x="387" y="98"/>
                  <a:pt x="387" y="98"/>
                </a:cubicBezTo>
                <a:cubicBezTo>
                  <a:pt x="413" y="98"/>
                  <a:pt x="413" y="98"/>
                  <a:pt x="413" y="98"/>
                </a:cubicBezTo>
                <a:cubicBezTo>
                  <a:pt x="412" y="122"/>
                  <a:pt x="412" y="122"/>
                  <a:pt x="412" y="122"/>
                </a:cubicBezTo>
                <a:cubicBezTo>
                  <a:pt x="556" y="122"/>
                  <a:pt x="556" y="122"/>
                  <a:pt x="556" y="122"/>
                </a:cubicBezTo>
                <a:cubicBezTo>
                  <a:pt x="583" y="122"/>
                  <a:pt x="582" y="83"/>
                  <a:pt x="582" y="83"/>
                </a:cubicBezTo>
                <a:cubicBezTo>
                  <a:pt x="581" y="49"/>
                  <a:pt x="556" y="49"/>
                  <a:pt x="556" y="49"/>
                </a:cubicBezTo>
                <a:cubicBezTo>
                  <a:pt x="413" y="49"/>
                  <a:pt x="413" y="49"/>
                  <a:pt x="413" y="49"/>
                </a:cubicBezTo>
                <a:cubicBezTo>
                  <a:pt x="412" y="73"/>
                  <a:pt x="412" y="73"/>
                  <a:pt x="412" y="73"/>
                </a:cubicBezTo>
                <a:cubicBezTo>
                  <a:pt x="364" y="74"/>
                  <a:pt x="364" y="74"/>
                  <a:pt x="364" y="74"/>
                </a:cubicBezTo>
                <a:cubicBezTo>
                  <a:pt x="338" y="72"/>
                  <a:pt x="339" y="99"/>
                  <a:pt x="339" y="99"/>
                </a:cubicBezTo>
                <a:cubicBezTo>
                  <a:pt x="339" y="147"/>
                  <a:pt x="339" y="147"/>
                  <a:pt x="339" y="147"/>
                </a:cubicBezTo>
                <a:cubicBezTo>
                  <a:pt x="241" y="146"/>
                  <a:pt x="241" y="146"/>
                  <a:pt x="241" y="146"/>
                </a:cubicBezTo>
                <a:cubicBezTo>
                  <a:pt x="71" y="49"/>
                  <a:pt x="71" y="49"/>
                  <a:pt x="71" y="49"/>
                </a:cubicBezTo>
                <a:cubicBezTo>
                  <a:pt x="71" y="0"/>
                  <a:pt x="71" y="0"/>
                  <a:pt x="71" y="0"/>
                </a:cubicBezTo>
                <a:cubicBezTo>
                  <a:pt x="0" y="97"/>
                  <a:pt x="0" y="97"/>
                  <a:pt x="0" y="97"/>
                </a:cubicBezTo>
                <a:cubicBezTo>
                  <a:pt x="42" y="97"/>
                  <a:pt x="42" y="97"/>
                  <a:pt x="42" y="97"/>
                </a:cubicBezTo>
                <a:cubicBezTo>
                  <a:pt x="98" y="147"/>
                  <a:pt x="98" y="147"/>
                  <a:pt x="98" y="147"/>
                </a:cubicBezTo>
                <a:cubicBezTo>
                  <a:pt x="95" y="147"/>
                  <a:pt x="95" y="147"/>
                  <a:pt x="95" y="147"/>
                </a:cubicBezTo>
                <a:cubicBezTo>
                  <a:pt x="46" y="147"/>
                  <a:pt x="47" y="194"/>
                  <a:pt x="47" y="194"/>
                </a:cubicBezTo>
                <a:cubicBezTo>
                  <a:pt x="47" y="489"/>
                  <a:pt x="47" y="489"/>
                  <a:pt x="47" y="489"/>
                </a:cubicBezTo>
                <a:cubicBezTo>
                  <a:pt x="47" y="489"/>
                  <a:pt x="55" y="536"/>
                  <a:pt x="95" y="536"/>
                </a:cubicBezTo>
                <a:cubicBezTo>
                  <a:pt x="564" y="536"/>
                  <a:pt x="564" y="536"/>
                  <a:pt x="564" y="536"/>
                </a:cubicBezTo>
                <a:cubicBezTo>
                  <a:pt x="564" y="536"/>
                  <a:pt x="606" y="535"/>
                  <a:pt x="606" y="496"/>
                </a:cubicBezTo>
                <a:cubicBezTo>
                  <a:pt x="607" y="365"/>
                  <a:pt x="607" y="365"/>
                  <a:pt x="607" y="365"/>
                </a:cubicBezTo>
                <a:cubicBezTo>
                  <a:pt x="635" y="365"/>
                  <a:pt x="635" y="365"/>
                  <a:pt x="635" y="365"/>
                </a:cubicBezTo>
                <a:cubicBezTo>
                  <a:pt x="655" y="414"/>
                  <a:pt x="655" y="414"/>
                  <a:pt x="655" y="414"/>
                </a:cubicBezTo>
                <a:cubicBezTo>
                  <a:pt x="704" y="415"/>
                  <a:pt x="704" y="415"/>
                  <a:pt x="704" y="415"/>
                </a:cubicBezTo>
                <a:cubicBezTo>
                  <a:pt x="752" y="463"/>
                  <a:pt x="752" y="463"/>
                  <a:pt x="752" y="463"/>
                </a:cubicBezTo>
                <a:cubicBezTo>
                  <a:pt x="752" y="145"/>
                  <a:pt x="752" y="145"/>
                  <a:pt x="752" y="145"/>
                </a:cubicBezTo>
                <a:lnTo>
                  <a:pt x="704" y="195"/>
                </a:lnTo>
                <a:close/>
                <a:moveTo>
                  <a:pt x="242" y="171"/>
                </a:moveTo>
                <a:cubicBezTo>
                  <a:pt x="256" y="171"/>
                  <a:pt x="267" y="177"/>
                  <a:pt x="267" y="183"/>
                </a:cubicBezTo>
                <a:cubicBezTo>
                  <a:pt x="267" y="190"/>
                  <a:pt x="256" y="195"/>
                  <a:pt x="242" y="195"/>
                </a:cubicBezTo>
                <a:cubicBezTo>
                  <a:pt x="228" y="195"/>
                  <a:pt x="217" y="190"/>
                  <a:pt x="217" y="183"/>
                </a:cubicBezTo>
                <a:cubicBezTo>
                  <a:pt x="217" y="177"/>
                  <a:pt x="228" y="171"/>
                  <a:pt x="242" y="171"/>
                </a:cubicBezTo>
                <a:close/>
                <a:moveTo>
                  <a:pt x="180" y="171"/>
                </a:moveTo>
                <a:cubicBezTo>
                  <a:pt x="187" y="171"/>
                  <a:pt x="193" y="177"/>
                  <a:pt x="193" y="184"/>
                </a:cubicBezTo>
                <a:cubicBezTo>
                  <a:pt x="193" y="191"/>
                  <a:pt x="187" y="196"/>
                  <a:pt x="180" y="196"/>
                </a:cubicBezTo>
                <a:cubicBezTo>
                  <a:pt x="173" y="196"/>
                  <a:pt x="168" y="191"/>
                  <a:pt x="168" y="184"/>
                </a:cubicBezTo>
                <a:cubicBezTo>
                  <a:pt x="168" y="177"/>
                  <a:pt x="173" y="171"/>
                  <a:pt x="180" y="171"/>
                </a:cubicBezTo>
                <a:close/>
                <a:moveTo>
                  <a:pt x="193" y="487"/>
                </a:moveTo>
                <a:cubicBezTo>
                  <a:pt x="126" y="487"/>
                  <a:pt x="71" y="432"/>
                  <a:pt x="71" y="365"/>
                </a:cubicBezTo>
                <a:cubicBezTo>
                  <a:pt x="71" y="298"/>
                  <a:pt x="126" y="243"/>
                  <a:pt x="193" y="243"/>
                </a:cubicBezTo>
                <a:cubicBezTo>
                  <a:pt x="260" y="243"/>
                  <a:pt x="316" y="298"/>
                  <a:pt x="316" y="365"/>
                </a:cubicBezTo>
                <a:cubicBezTo>
                  <a:pt x="316" y="432"/>
                  <a:pt x="260" y="487"/>
                  <a:pt x="193" y="487"/>
                </a:cubicBezTo>
                <a:close/>
                <a:moveTo>
                  <a:pt x="461" y="487"/>
                </a:moveTo>
                <a:cubicBezTo>
                  <a:pt x="394" y="487"/>
                  <a:pt x="339" y="432"/>
                  <a:pt x="339" y="365"/>
                </a:cubicBezTo>
                <a:cubicBezTo>
                  <a:pt x="339" y="298"/>
                  <a:pt x="394" y="243"/>
                  <a:pt x="461" y="243"/>
                </a:cubicBezTo>
                <a:cubicBezTo>
                  <a:pt x="528" y="243"/>
                  <a:pt x="584" y="298"/>
                  <a:pt x="584" y="365"/>
                </a:cubicBezTo>
                <a:cubicBezTo>
                  <a:pt x="584" y="432"/>
                  <a:pt x="528" y="487"/>
                  <a:pt x="461" y="487"/>
                </a:cubicBezTo>
                <a:close/>
                <a:moveTo>
                  <a:pt x="656" y="331"/>
                </a:moveTo>
                <a:cubicBezTo>
                  <a:pt x="656" y="337"/>
                  <a:pt x="649" y="342"/>
                  <a:pt x="643" y="342"/>
                </a:cubicBezTo>
                <a:cubicBezTo>
                  <a:pt x="636" y="342"/>
                  <a:pt x="630" y="337"/>
                  <a:pt x="630" y="331"/>
                </a:cubicBezTo>
                <a:cubicBezTo>
                  <a:pt x="630" y="280"/>
                  <a:pt x="630" y="280"/>
                  <a:pt x="630" y="280"/>
                </a:cubicBezTo>
                <a:cubicBezTo>
                  <a:pt x="630" y="274"/>
                  <a:pt x="636" y="268"/>
                  <a:pt x="643" y="268"/>
                </a:cubicBezTo>
                <a:cubicBezTo>
                  <a:pt x="649" y="268"/>
                  <a:pt x="656" y="274"/>
                  <a:pt x="656" y="280"/>
                </a:cubicBezTo>
                <a:lnTo>
                  <a:pt x="656" y="331"/>
                </a:lnTo>
                <a:close/>
                <a:moveTo>
                  <a:pt x="704" y="379"/>
                </a:moveTo>
                <a:cubicBezTo>
                  <a:pt x="704" y="386"/>
                  <a:pt x="699" y="392"/>
                  <a:pt x="692" y="392"/>
                </a:cubicBezTo>
                <a:cubicBezTo>
                  <a:pt x="685" y="392"/>
                  <a:pt x="679" y="386"/>
                  <a:pt x="679" y="379"/>
                </a:cubicBezTo>
                <a:cubicBezTo>
                  <a:pt x="679" y="232"/>
                  <a:pt x="679" y="232"/>
                  <a:pt x="679" y="232"/>
                </a:cubicBezTo>
                <a:cubicBezTo>
                  <a:pt x="679" y="225"/>
                  <a:pt x="685" y="220"/>
                  <a:pt x="692" y="220"/>
                </a:cubicBezTo>
                <a:cubicBezTo>
                  <a:pt x="699" y="220"/>
                  <a:pt x="704" y="225"/>
                  <a:pt x="704" y="232"/>
                </a:cubicBezTo>
                <a:lnTo>
                  <a:pt x="704" y="379"/>
                </a:lnTo>
                <a:close/>
                <a:moveTo>
                  <a:pt x="192" y="291"/>
                </a:moveTo>
                <a:cubicBezTo>
                  <a:pt x="152" y="291"/>
                  <a:pt x="119" y="324"/>
                  <a:pt x="119" y="364"/>
                </a:cubicBezTo>
                <a:cubicBezTo>
                  <a:pt x="119" y="405"/>
                  <a:pt x="152" y="438"/>
                  <a:pt x="192" y="438"/>
                </a:cubicBezTo>
                <a:cubicBezTo>
                  <a:pt x="233" y="438"/>
                  <a:pt x="266" y="405"/>
                  <a:pt x="266" y="364"/>
                </a:cubicBezTo>
                <a:cubicBezTo>
                  <a:pt x="266" y="324"/>
                  <a:pt x="233" y="291"/>
                  <a:pt x="192" y="291"/>
                </a:cubicBezTo>
                <a:close/>
                <a:moveTo>
                  <a:pt x="460" y="291"/>
                </a:moveTo>
                <a:cubicBezTo>
                  <a:pt x="420" y="291"/>
                  <a:pt x="387" y="324"/>
                  <a:pt x="387" y="364"/>
                </a:cubicBezTo>
                <a:cubicBezTo>
                  <a:pt x="387" y="405"/>
                  <a:pt x="420" y="438"/>
                  <a:pt x="460" y="438"/>
                </a:cubicBezTo>
                <a:cubicBezTo>
                  <a:pt x="501" y="438"/>
                  <a:pt x="534" y="405"/>
                  <a:pt x="534" y="364"/>
                </a:cubicBezTo>
                <a:cubicBezTo>
                  <a:pt x="534" y="324"/>
                  <a:pt x="501" y="291"/>
                  <a:pt x="460" y="291"/>
                </a:cubicBezTo>
                <a:close/>
              </a:path>
            </a:pathLst>
          </a:custGeom>
          <a:solidFill>
            <a:srgbClr val="E67127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24" name="Freeform 68"/>
          <p:cNvSpPr>
            <a:spLocks noEditPoints="1"/>
          </p:cNvSpPr>
          <p:nvPr/>
        </p:nvSpPr>
        <p:spPr bwMode="auto">
          <a:xfrm>
            <a:off x="2383393" y="3380585"/>
            <a:ext cx="261566" cy="259921"/>
          </a:xfrm>
          <a:custGeom>
            <a:avLst/>
            <a:gdLst>
              <a:gd name="T0" fmla="*/ 595 w 619"/>
              <a:gd name="T1" fmla="*/ 104 h 615"/>
              <a:gd name="T2" fmla="*/ 516 w 619"/>
              <a:gd name="T3" fmla="*/ 29 h 615"/>
              <a:gd name="T4" fmla="*/ 468 w 619"/>
              <a:gd name="T5" fmla="*/ 25 h 615"/>
              <a:gd name="T6" fmla="*/ 410 w 619"/>
              <a:gd name="T7" fmla="*/ 86 h 615"/>
              <a:gd name="T8" fmla="*/ 533 w 619"/>
              <a:gd name="T9" fmla="*/ 206 h 615"/>
              <a:gd name="T10" fmla="*/ 596 w 619"/>
              <a:gd name="T11" fmla="*/ 147 h 615"/>
              <a:gd name="T12" fmla="*/ 595 w 619"/>
              <a:gd name="T13" fmla="*/ 104 h 615"/>
              <a:gd name="T14" fmla="*/ 71 w 619"/>
              <a:gd name="T15" fmla="*/ 419 h 615"/>
              <a:gd name="T16" fmla="*/ 202 w 619"/>
              <a:gd name="T17" fmla="*/ 533 h 615"/>
              <a:gd name="T18" fmla="*/ 515 w 619"/>
              <a:gd name="T19" fmla="*/ 229 h 615"/>
              <a:gd name="T20" fmla="*/ 385 w 619"/>
              <a:gd name="T21" fmla="*/ 106 h 615"/>
              <a:gd name="T22" fmla="*/ 71 w 619"/>
              <a:gd name="T23" fmla="*/ 419 h 615"/>
              <a:gd name="T24" fmla="*/ 0 w 619"/>
              <a:gd name="T25" fmla="*/ 615 h 615"/>
              <a:gd name="T26" fmla="*/ 66 w 619"/>
              <a:gd name="T27" fmla="*/ 606 h 615"/>
              <a:gd name="T28" fmla="*/ 16 w 619"/>
              <a:gd name="T29" fmla="*/ 560 h 615"/>
              <a:gd name="T30" fmla="*/ 0 w 619"/>
              <a:gd name="T31" fmla="*/ 615 h 615"/>
              <a:gd name="T32" fmla="*/ 28 w 619"/>
              <a:gd name="T33" fmla="*/ 527 h 615"/>
              <a:gd name="T34" fmla="*/ 104 w 619"/>
              <a:gd name="T35" fmla="*/ 591 h 615"/>
              <a:gd name="T36" fmla="*/ 185 w 619"/>
              <a:gd name="T37" fmla="*/ 550 h 615"/>
              <a:gd name="T38" fmla="*/ 54 w 619"/>
              <a:gd name="T39" fmla="*/ 440 h 615"/>
              <a:gd name="T40" fmla="*/ 28 w 619"/>
              <a:gd name="T41" fmla="*/ 527 h 6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19" h="615">
                <a:moveTo>
                  <a:pt x="595" y="104"/>
                </a:moveTo>
                <a:cubicBezTo>
                  <a:pt x="516" y="29"/>
                  <a:pt x="516" y="29"/>
                  <a:pt x="516" y="29"/>
                </a:cubicBezTo>
                <a:cubicBezTo>
                  <a:pt x="516" y="29"/>
                  <a:pt x="494" y="0"/>
                  <a:pt x="468" y="25"/>
                </a:cubicBezTo>
                <a:cubicBezTo>
                  <a:pt x="410" y="86"/>
                  <a:pt x="410" y="86"/>
                  <a:pt x="410" y="86"/>
                </a:cubicBezTo>
                <a:cubicBezTo>
                  <a:pt x="533" y="206"/>
                  <a:pt x="533" y="206"/>
                  <a:pt x="533" y="206"/>
                </a:cubicBezTo>
                <a:cubicBezTo>
                  <a:pt x="596" y="147"/>
                  <a:pt x="596" y="147"/>
                  <a:pt x="596" y="147"/>
                </a:cubicBezTo>
                <a:cubicBezTo>
                  <a:pt x="596" y="147"/>
                  <a:pt x="619" y="128"/>
                  <a:pt x="595" y="104"/>
                </a:cubicBezTo>
                <a:close/>
                <a:moveTo>
                  <a:pt x="71" y="419"/>
                </a:moveTo>
                <a:cubicBezTo>
                  <a:pt x="202" y="533"/>
                  <a:pt x="202" y="533"/>
                  <a:pt x="202" y="533"/>
                </a:cubicBezTo>
                <a:cubicBezTo>
                  <a:pt x="515" y="229"/>
                  <a:pt x="515" y="229"/>
                  <a:pt x="515" y="229"/>
                </a:cubicBezTo>
                <a:cubicBezTo>
                  <a:pt x="385" y="106"/>
                  <a:pt x="385" y="106"/>
                  <a:pt x="385" y="106"/>
                </a:cubicBezTo>
                <a:lnTo>
                  <a:pt x="71" y="419"/>
                </a:lnTo>
                <a:close/>
                <a:moveTo>
                  <a:pt x="0" y="615"/>
                </a:moveTo>
                <a:cubicBezTo>
                  <a:pt x="66" y="606"/>
                  <a:pt x="66" y="606"/>
                  <a:pt x="66" y="606"/>
                </a:cubicBezTo>
                <a:cubicBezTo>
                  <a:pt x="16" y="560"/>
                  <a:pt x="16" y="560"/>
                  <a:pt x="16" y="560"/>
                </a:cubicBezTo>
                <a:lnTo>
                  <a:pt x="0" y="615"/>
                </a:lnTo>
                <a:close/>
                <a:moveTo>
                  <a:pt x="28" y="527"/>
                </a:moveTo>
                <a:cubicBezTo>
                  <a:pt x="104" y="591"/>
                  <a:pt x="104" y="591"/>
                  <a:pt x="104" y="591"/>
                </a:cubicBezTo>
                <a:cubicBezTo>
                  <a:pt x="185" y="550"/>
                  <a:pt x="185" y="550"/>
                  <a:pt x="185" y="550"/>
                </a:cubicBezTo>
                <a:cubicBezTo>
                  <a:pt x="54" y="440"/>
                  <a:pt x="54" y="440"/>
                  <a:pt x="54" y="440"/>
                </a:cubicBezTo>
                <a:lnTo>
                  <a:pt x="28" y="527"/>
                </a:lnTo>
                <a:close/>
              </a:path>
            </a:pathLst>
          </a:custGeom>
          <a:solidFill>
            <a:srgbClr val="95358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25" name="Freeform 7"/>
          <p:cNvSpPr>
            <a:spLocks noEditPoints="1"/>
          </p:cNvSpPr>
          <p:nvPr/>
        </p:nvSpPr>
        <p:spPr bwMode="auto">
          <a:xfrm>
            <a:off x="6456909" y="3380585"/>
            <a:ext cx="352856" cy="268124"/>
          </a:xfrm>
          <a:custGeom>
            <a:avLst/>
            <a:gdLst>
              <a:gd name="T0" fmla="*/ 455 w 624"/>
              <a:gd name="T1" fmla="*/ 171 h 474"/>
              <a:gd name="T2" fmla="*/ 246 w 624"/>
              <a:gd name="T3" fmla="*/ 0 h 474"/>
              <a:gd name="T4" fmla="*/ 0 w 624"/>
              <a:gd name="T5" fmla="*/ 171 h 474"/>
              <a:gd name="T6" fmla="*/ 94 w 624"/>
              <a:gd name="T7" fmla="*/ 305 h 474"/>
              <a:gd name="T8" fmla="*/ 41 w 624"/>
              <a:gd name="T9" fmla="*/ 392 h 474"/>
              <a:gd name="T10" fmla="*/ 199 w 624"/>
              <a:gd name="T11" fmla="*/ 337 h 474"/>
              <a:gd name="T12" fmla="*/ 246 w 624"/>
              <a:gd name="T13" fmla="*/ 340 h 474"/>
              <a:gd name="T14" fmla="*/ 455 w 624"/>
              <a:gd name="T15" fmla="*/ 171 h 474"/>
              <a:gd name="T16" fmla="*/ 532 w 624"/>
              <a:gd name="T17" fmla="*/ 360 h 474"/>
              <a:gd name="T18" fmla="*/ 624 w 624"/>
              <a:gd name="T19" fmla="*/ 226 h 474"/>
              <a:gd name="T20" fmla="*/ 435 w 624"/>
              <a:gd name="T21" fmla="*/ 47 h 474"/>
              <a:gd name="T22" fmla="*/ 243 w 624"/>
              <a:gd name="T23" fmla="*/ 361 h 474"/>
              <a:gd name="T24" fmla="*/ 379 w 624"/>
              <a:gd name="T25" fmla="*/ 403 h 474"/>
              <a:gd name="T26" fmla="*/ 427 w 624"/>
              <a:gd name="T27" fmla="*/ 396 h 474"/>
              <a:gd name="T28" fmla="*/ 590 w 624"/>
              <a:gd name="T29" fmla="*/ 436 h 474"/>
              <a:gd name="T30" fmla="*/ 532 w 624"/>
              <a:gd name="T31" fmla="*/ 360 h 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24" h="474">
                <a:moveTo>
                  <a:pt x="455" y="171"/>
                </a:moveTo>
                <a:cubicBezTo>
                  <a:pt x="455" y="75"/>
                  <a:pt x="379" y="0"/>
                  <a:pt x="246" y="0"/>
                </a:cubicBezTo>
                <a:cubicBezTo>
                  <a:pt x="113" y="0"/>
                  <a:pt x="0" y="75"/>
                  <a:pt x="0" y="171"/>
                </a:cubicBezTo>
                <a:cubicBezTo>
                  <a:pt x="0" y="225"/>
                  <a:pt x="40" y="273"/>
                  <a:pt x="94" y="305"/>
                </a:cubicBezTo>
                <a:cubicBezTo>
                  <a:pt x="106" y="312"/>
                  <a:pt x="111" y="359"/>
                  <a:pt x="41" y="392"/>
                </a:cubicBezTo>
                <a:cubicBezTo>
                  <a:pt x="41" y="392"/>
                  <a:pt x="137" y="415"/>
                  <a:pt x="199" y="337"/>
                </a:cubicBezTo>
                <a:cubicBezTo>
                  <a:pt x="214" y="339"/>
                  <a:pt x="230" y="340"/>
                  <a:pt x="246" y="340"/>
                </a:cubicBezTo>
                <a:cubicBezTo>
                  <a:pt x="379" y="340"/>
                  <a:pt x="455" y="266"/>
                  <a:pt x="455" y="171"/>
                </a:cubicBezTo>
                <a:close/>
                <a:moveTo>
                  <a:pt x="532" y="360"/>
                </a:moveTo>
                <a:cubicBezTo>
                  <a:pt x="586" y="329"/>
                  <a:pt x="624" y="280"/>
                  <a:pt x="624" y="226"/>
                </a:cubicBezTo>
                <a:cubicBezTo>
                  <a:pt x="624" y="144"/>
                  <a:pt x="542" y="67"/>
                  <a:pt x="435" y="47"/>
                </a:cubicBezTo>
                <a:cubicBezTo>
                  <a:pt x="532" y="200"/>
                  <a:pt x="460" y="370"/>
                  <a:pt x="243" y="361"/>
                </a:cubicBezTo>
                <a:cubicBezTo>
                  <a:pt x="278" y="386"/>
                  <a:pt x="322" y="403"/>
                  <a:pt x="379" y="403"/>
                </a:cubicBezTo>
                <a:cubicBezTo>
                  <a:pt x="395" y="403"/>
                  <a:pt x="411" y="398"/>
                  <a:pt x="427" y="396"/>
                </a:cubicBezTo>
                <a:cubicBezTo>
                  <a:pt x="489" y="474"/>
                  <a:pt x="590" y="436"/>
                  <a:pt x="590" y="436"/>
                </a:cubicBezTo>
                <a:cubicBezTo>
                  <a:pt x="521" y="403"/>
                  <a:pt x="519" y="368"/>
                  <a:pt x="532" y="36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26" name="Freeform 21"/>
          <p:cNvSpPr>
            <a:spLocks noEditPoints="1"/>
          </p:cNvSpPr>
          <p:nvPr/>
        </p:nvSpPr>
        <p:spPr bwMode="auto">
          <a:xfrm>
            <a:off x="6446445" y="1506562"/>
            <a:ext cx="381184" cy="298922"/>
          </a:xfrm>
          <a:custGeom>
            <a:avLst/>
            <a:gdLst>
              <a:gd name="T0" fmla="*/ 361 w 675"/>
              <a:gd name="T1" fmla="*/ 393 h 529"/>
              <a:gd name="T2" fmla="*/ 297 w 675"/>
              <a:gd name="T3" fmla="*/ 344 h 529"/>
              <a:gd name="T4" fmla="*/ 297 w 675"/>
              <a:gd name="T5" fmla="*/ 308 h 529"/>
              <a:gd name="T6" fmla="*/ 349 w 675"/>
              <a:gd name="T7" fmla="*/ 247 h 529"/>
              <a:gd name="T8" fmla="*/ 380 w 675"/>
              <a:gd name="T9" fmla="*/ 219 h 529"/>
              <a:gd name="T10" fmla="*/ 366 w 675"/>
              <a:gd name="T11" fmla="*/ 165 h 529"/>
              <a:gd name="T12" fmla="*/ 360 w 675"/>
              <a:gd name="T13" fmla="*/ 154 h 529"/>
              <a:gd name="T14" fmla="*/ 359 w 675"/>
              <a:gd name="T15" fmla="*/ 90 h 529"/>
              <a:gd name="T16" fmla="*/ 332 w 675"/>
              <a:gd name="T17" fmla="*/ 30 h 529"/>
              <a:gd name="T18" fmla="*/ 300 w 675"/>
              <a:gd name="T19" fmla="*/ 31 h 529"/>
              <a:gd name="T20" fmla="*/ 261 w 675"/>
              <a:gd name="T21" fmla="*/ 0 h 529"/>
              <a:gd name="T22" fmla="*/ 223 w 675"/>
              <a:gd name="T23" fmla="*/ 8 h 529"/>
              <a:gd name="T24" fmla="*/ 198 w 675"/>
              <a:gd name="T25" fmla="*/ 15 h 529"/>
              <a:gd name="T26" fmla="*/ 171 w 675"/>
              <a:gd name="T27" fmla="*/ 19 h 529"/>
              <a:gd name="T28" fmla="*/ 130 w 675"/>
              <a:gd name="T29" fmla="*/ 76 h 529"/>
              <a:gd name="T30" fmla="*/ 129 w 675"/>
              <a:gd name="T31" fmla="*/ 151 h 529"/>
              <a:gd name="T32" fmla="*/ 120 w 675"/>
              <a:gd name="T33" fmla="*/ 164 h 529"/>
              <a:gd name="T34" fmla="*/ 111 w 675"/>
              <a:gd name="T35" fmla="*/ 218 h 529"/>
              <a:gd name="T36" fmla="*/ 136 w 675"/>
              <a:gd name="T37" fmla="*/ 248 h 529"/>
              <a:gd name="T38" fmla="*/ 190 w 675"/>
              <a:gd name="T39" fmla="*/ 301 h 529"/>
              <a:gd name="T40" fmla="*/ 192 w 675"/>
              <a:gd name="T41" fmla="*/ 340 h 529"/>
              <a:gd name="T42" fmla="*/ 117 w 675"/>
              <a:gd name="T43" fmla="*/ 393 h 529"/>
              <a:gd name="T44" fmla="*/ 15 w 675"/>
              <a:gd name="T45" fmla="*/ 446 h 529"/>
              <a:gd name="T46" fmla="*/ 1 w 675"/>
              <a:gd name="T47" fmla="*/ 529 h 529"/>
              <a:gd name="T48" fmla="*/ 488 w 675"/>
              <a:gd name="T49" fmla="*/ 529 h 529"/>
              <a:gd name="T50" fmla="*/ 471 w 675"/>
              <a:gd name="T51" fmla="*/ 446 h 529"/>
              <a:gd name="T52" fmla="*/ 361 w 675"/>
              <a:gd name="T53" fmla="*/ 393 h 529"/>
              <a:gd name="T54" fmla="*/ 675 w 675"/>
              <a:gd name="T55" fmla="*/ 528 h 529"/>
              <a:gd name="T56" fmla="*/ 660 w 675"/>
              <a:gd name="T57" fmla="*/ 469 h 529"/>
              <a:gd name="T58" fmla="*/ 576 w 675"/>
              <a:gd name="T59" fmla="*/ 428 h 529"/>
              <a:gd name="T60" fmla="*/ 519 w 675"/>
              <a:gd name="T61" fmla="*/ 386 h 529"/>
              <a:gd name="T62" fmla="*/ 520 w 675"/>
              <a:gd name="T63" fmla="*/ 360 h 529"/>
              <a:gd name="T64" fmla="*/ 563 w 675"/>
              <a:gd name="T65" fmla="*/ 316 h 529"/>
              <a:gd name="T66" fmla="*/ 581 w 675"/>
              <a:gd name="T67" fmla="*/ 295 h 529"/>
              <a:gd name="T68" fmla="*/ 566 w 675"/>
              <a:gd name="T69" fmla="*/ 254 h 529"/>
              <a:gd name="T70" fmla="*/ 562 w 675"/>
              <a:gd name="T71" fmla="*/ 245 h 529"/>
              <a:gd name="T72" fmla="*/ 561 w 675"/>
              <a:gd name="T73" fmla="*/ 194 h 529"/>
              <a:gd name="T74" fmla="*/ 542 w 675"/>
              <a:gd name="T75" fmla="*/ 148 h 529"/>
              <a:gd name="T76" fmla="*/ 526 w 675"/>
              <a:gd name="T77" fmla="*/ 149 h 529"/>
              <a:gd name="T78" fmla="*/ 496 w 675"/>
              <a:gd name="T79" fmla="*/ 127 h 529"/>
              <a:gd name="T80" fmla="*/ 467 w 675"/>
              <a:gd name="T81" fmla="*/ 133 h 529"/>
              <a:gd name="T82" fmla="*/ 448 w 675"/>
              <a:gd name="T83" fmla="*/ 138 h 529"/>
              <a:gd name="T84" fmla="*/ 431 w 675"/>
              <a:gd name="T85" fmla="*/ 141 h 529"/>
              <a:gd name="T86" fmla="*/ 404 w 675"/>
              <a:gd name="T87" fmla="*/ 185 h 529"/>
              <a:gd name="T88" fmla="*/ 404 w 675"/>
              <a:gd name="T89" fmla="*/ 243 h 529"/>
              <a:gd name="T90" fmla="*/ 393 w 675"/>
              <a:gd name="T91" fmla="*/ 253 h 529"/>
              <a:gd name="T92" fmla="*/ 383 w 675"/>
              <a:gd name="T93" fmla="*/ 294 h 529"/>
              <a:gd name="T94" fmla="*/ 402 w 675"/>
              <a:gd name="T95" fmla="*/ 317 h 529"/>
              <a:gd name="T96" fmla="*/ 439 w 675"/>
              <a:gd name="T97" fmla="*/ 358 h 529"/>
              <a:gd name="T98" fmla="*/ 436 w 675"/>
              <a:gd name="T99" fmla="*/ 389 h 529"/>
              <a:gd name="T100" fmla="*/ 494 w 675"/>
              <a:gd name="T101" fmla="*/ 437 h 529"/>
              <a:gd name="T102" fmla="*/ 510 w 675"/>
              <a:gd name="T103" fmla="*/ 528 h 529"/>
              <a:gd name="T104" fmla="*/ 675 w 675"/>
              <a:gd name="T105" fmla="*/ 528 h 5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75" h="529">
                <a:moveTo>
                  <a:pt x="361" y="393"/>
                </a:moveTo>
                <a:cubicBezTo>
                  <a:pt x="292" y="383"/>
                  <a:pt x="297" y="347"/>
                  <a:pt x="297" y="344"/>
                </a:cubicBezTo>
                <a:cubicBezTo>
                  <a:pt x="297" y="338"/>
                  <a:pt x="297" y="308"/>
                  <a:pt x="297" y="308"/>
                </a:cubicBezTo>
                <a:cubicBezTo>
                  <a:pt x="297" y="308"/>
                  <a:pt x="337" y="282"/>
                  <a:pt x="349" y="247"/>
                </a:cubicBezTo>
                <a:cubicBezTo>
                  <a:pt x="368" y="235"/>
                  <a:pt x="377" y="233"/>
                  <a:pt x="380" y="219"/>
                </a:cubicBezTo>
                <a:cubicBezTo>
                  <a:pt x="380" y="219"/>
                  <a:pt x="387" y="165"/>
                  <a:pt x="366" y="165"/>
                </a:cubicBezTo>
                <a:cubicBezTo>
                  <a:pt x="366" y="165"/>
                  <a:pt x="357" y="167"/>
                  <a:pt x="360" y="154"/>
                </a:cubicBezTo>
                <a:cubicBezTo>
                  <a:pt x="363" y="142"/>
                  <a:pt x="360" y="104"/>
                  <a:pt x="359" y="90"/>
                </a:cubicBezTo>
                <a:cubicBezTo>
                  <a:pt x="358" y="76"/>
                  <a:pt x="362" y="36"/>
                  <a:pt x="332" y="30"/>
                </a:cubicBezTo>
                <a:cubicBezTo>
                  <a:pt x="312" y="27"/>
                  <a:pt x="310" y="32"/>
                  <a:pt x="300" y="31"/>
                </a:cubicBezTo>
                <a:cubicBezTo>
                  <a:pt x="290" y="30"/>
                  <a:pt x="279" y="0"/>
                  <a:pt x="261" y="0"/>
                </a:cubicBezTo>
                <a:cubicBezTo>
                  <a:pt x="223" y="8"/>
                  <a:pt x="223" y="8"/>
                  <a:pt x="223" y="8"/>
                </a:cubicBezTo>
                <a:cubicBezTo>
                  <a:pt x="205" y="8"/>
                  <a:pt x="208" y="13"/>
                  <a:pt x="198" y="15"/>
                </a:cubicBezTo>
                <a:cubicBezTo>
                  <a:pt x="188" y="16"/>
                  <a:pt x="200" y="13"/>
                  <a:pt x="171" y="19"/>
                </a:cubicBezTo>
                <a:cubicBezTo>
                  <a:pt x="141" y="24"/>
                  <a:pt x="131" y="62"/>
                  <a:pt x="130" y="76"/>
                </a:cubicBezTo>
                <a:cubicBezTo>
                  <a:pt x="128" y="90"/>
                  <a:pt x="128" y="131"/>
                  <a:pt x="129" y="151"/>
                </a:cubicBezTo>
                <a:cubicBezTo>
                  <a:pt x="132" y="164"/>
                  <a:pt x="120" y="164"/>
                  <a:pt x="120" y="164"/>
                </a:cubicBezTo>
                <a:cubicBezTo>
                  <a:pt x="103" y="163"/>
                  <a:pt x="111" y="218"/>
                  <a:pt x="111" y="218"/>
                </a:cubicBezTo>
                <a:cubicBezTo>
                  <a:pt x="113" y="231"/>
                  <a:pt x="110" y="238"/>
                  <a:pt x="136" y="248"/>
                </a:cubicBezTo>
                <a:cubicBezTo>
                  <a:pt x="148" y="284"/>
                  <a:pt x="190" y="301"/>
                  <a:pt x="190" y="301"/>
                </a:cubicBezTo>
                <a:cubicBezTo>
                  <a:pt x="190" y="301"/>
                  <a:pt x="192" y="324"/>
                  <a:pt x="192" y="340"/>
                </a:cubicBezTo>
                <a:cubicBezTo>
                  <a:pt x="190" y="339"/>
                  <a:pt x="198" y="381"/>
                  <a:pt x="117" y="393"/>
                </a:cubicBezTo>
                <a:cubicBezTo>
                  <a:pt x="37" y="405"/>
                  <a:pt x="30" y="431"/>
                  <a:pt x="15" y="446"/>
                </a:cubicBezTo>
                <a:cubicBezTo>
                  <a:pt x="0" y="460"/>
                  <a:pt x="1" y="529"/>
                  <a:pt x="1" y="529"/>
                </a:cubicBezTo>
                <a:cubicBezTo>
                  <a:pt x="488" y="529"/>
                  <a:pt x="488" y="529"/>
                  <a:pt x="488" y="529"/>
                </a:cubicBezTo>
                <a:cubicBezTo>
                  <a:pt x="488" y="529"/>
                  <a:pt x="486" y="460"/>
                  <a:pt x="471" y="446"/>
                </a:cubicBezTo>
                <a:cubicBezTo>
                  <a:pt x="456" y="431"/>
                  <a:pt x="442" y="405"/>
                  <a:pt x="361" y="393"/>
                </a:cubicBezTo>
                <a:close/>
                <a:moveTo>
                  <a:pt x="675" y="528"/>
                </a:moveTo>
                <a:cubicBezTo>
                  <a:pt x="675" y="528"/>
                  <a:pt x="672" y="480"/>
                  <a:pt x="660" y="469"/>
                </a:cubicBezTo>
                <a:cubicBezTo>
                  <a:pt x="649" y="457"/>
                  <a:pt x="638" y="437"/>
                  <a:pt x="576" y="428"/>
                </a:cubicBezTo>
                <a:cubicBezTo>
                  <a:pt x="526" y="421"/>
                  <a:pt x="520" y="387"/>
                  <a:pt x="519" y="386"/>
                </a:cubicBezTo>
                <a:cubicBezTo>
                  <a:pt x="519" y="381"/>
                  <a:pt x="520" y="360"/>
                  <a:pt x="520" y="360"/>
                </a:cubicBezTo>
                <a:cubicBezTo>
                  <a:pt x="520" y="360"/>
                  <a:pt x="554" y="343"/>
                  <a:pt x="563" y="316"/>
                </a:cubicBezTo>
                <a:cubicBezTo>
                  <a:pt x="578" y="307"/>
                  <a:pt x="579" y="306"/>
                  <a:pt x="581" y="295"/>
                </a:cubicBezTo>
                <a:cubicBezTo>
                  <a:pt x="581" y="295"/>
                  <a:pt x="582" y="254"/>
                  <a:pt x="566" y="254"/>
                </a:cubicBezTo>
                <a:cubicBezTo>
                  <a:pt x="566" y="254"/>
                  <a:pt x="560" y="255"/>
                  <a:pt x="562" y="245"/>
                </a:cubicBezTo>
                <a:cubicBezTo>
                  <a:pt x="563" y="231"/>
                  <a:pt x="562" y="204"/>
                  <a:pt x="561" y="194"/>
                </a:cubicBezTo>
                <a:cubicBezTo>
                  <a:pt x="560" y="183"/>
                  <a:pt x="564" y="153"/>
                  <a:pt x="542" y="148"/>
                </a:cubicBezTo>
                <a:cubicBezTo>
                  <a:pt x="526" y="145"/>
                  <a:pt x="534" y="150"/>
                  <a:pt x="526" y="149"/>
                </a:cubicBezTo>
                <a:cubicBezTo>
                  <a:pt x="519" y="148"/>
                  <a:pt x="510" y="127"/>
                  <a:pt x="496" y="127"/>
                </a:cubicBez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5" y="137"/>
                  <a:pt x="448" y="138"/>
                </a:cubicBezTo>
                <a:cubicBezTo>
                  <a:pt x="440" y="139"/>
                  <a:pt x="453" y="137"/>
                  <a:pt x="431" y="141"/>
                </a:cubicBezTo>
                <a:cubicBezTo>
                  <a:pt x="408" y="146"/>
                  <a:pt x="405" y="175"/>
                  <a:pt x="404" y="185"/>
                </a:cubicBezTo>
                <a:cubicBezTo>
                  <a:pt x="403" y="196"/>
                  <a:pt x="403" y="227"/>
                  <a:pt x="404" y="243"/>
                </a:cubicBezTo>
                <a:cubicBezTo>
                  <a:pt x="406" y="253"/>
                  <a:pt x="393" y="253"/>
                  <a:pt x="393" y="253"/>
                </a:cubicBezTo>
                <a:cubicBezTo>
                  <a:pt x="380" y="252"/>
                  <a:pt x="383" y="294"/>
                  <a:pt x="383" y="294"/>
                </a:cubicBezTo>
                <a:cubicBezTo>
                  <a:pt x="385" y="304"/>
                  <a:pt x="382" y="309"/>
                  <a:pt x="402" y="317"/>
                </a:cubicBezTo>
                <a:cubicBezTo>
                  <a:pt x="412" y="344"/>
                  <a:pt x="439" y="358"/>
                  <a:pt x="439" y="358"/>
                </a:cubicBezTo>
                <a:cubicBezTo>
                  <a:pt x="439" y="358"/>
                  <a:pt x="436" y="377"/>
                  <a:pt x="436" y="389"/>
                </a:cubicBezTo>
                <a:cubicBezTo>
                  <a:pt x="460" y="403"/>
                  <a:pt x="478" y="409"/>
                  <a:pt x="494" y="437"/>
                </a:cubicBezTo>
                <a:cubicBezTo>
                  <a:pt x="510" y="484"/>
                  <a:pt x="510" y="528"/>
                  <a:pt x="510" y="528"/>
                </a:cubicBezTo>
                <a:cubicBezTo>
                  <a:pt x="590" y="528"/>
                  <a:pt x="675" y="528"/>
                  <a:pt x="675" y="528"/>
                </a:cubicBezTo>
                <a:close/>
              </a:path>
            </a:pathLst>
          </a:custGeom>
          <a:solidFill>
            <a:srgbClr val="3C8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27" name="Freeform 25"/>
          <p:cNvSpPr>
            <a:spLocks noEditPoints="1"/>
          </p:cNvSpPr>
          <p:nvPr/>
        </p:nvSpPr>
        <p:spPr bwMode="auto">
          <a:xfrm>
            <a:off x="4385478" y="1535886"/>
            <a:ext cx="346754" cy="260933"/>
          </a:xfrm>
          <a:custGeom>
            <a:avLst/>
            <a:gdLst>
              <a:gd name="T0" fmla="*/ 679 w 778"/>
              <a:gd name="T1" fmla="*/ 367 h 584"/>
              <a:gd name="T2" fmla="*/ 535 w 778"/>
              <a:gd name="T3" fmla="*/ 146 h 584"/>
              <a:gd name="T4" fmla="*/ 439 w 778"/>
              <a:gd name="T5" fmla="*/ 269 h 584"/>
              <a:gd name="T6" fmla="*/ 391 w 778"/>
              <a:gd name="T7" fmla="*/ 219 h 584"/>
              <a:gd name="T8" fmla="*/ 245 w 778"/>
              <a:gd name="T9" fmla="*/ 389 h 584"/>
              <a:gd name="T10" fmla="*/ 195 w 778"/>
              <a:gd name="T11" fmla="*/ 341 h 584"/>
              <a:gd name="T12" fmla="*/ 97 w 778"/>
              <a:gd name="T13" fmla="*/ 487 h 584"/>
              <a:gd name="T14" fmla="*/ 679 w 778"/>
              <a:gd name="T15" fmla="*/ 487 h 584"/>
              <a:gd name="T16" fmla="*/ 679 w 778"/>
              <a:gd name="T17" fmla="*/ 367 h 584"/>
              <a:gd name="T18" fmla="*/ 730 w 778"/>
              <a:gd name="T19" fmla="*/ 0 h 584"/>
              <a:gd name="T20" fmla="*/ 49 w 778"/>
              <a:gd name="T21" fmla="*/ 0 h 584"/>
              <a:gd name="T22" fmla="*/ 0 w 778"/>
              <a:gd name="T23" fmla="*/ 49 h 584"/>
              <a:gd name="T24" fmla="*/ 0 w 778"/>
              <a:gd name="T25" fmla="*/ 535 h 584"/>
              <a:gd name="T26" fmla="*/ 49 w 778"/>
              <a:gd name="T27" fmla="*/ 584 h 584"/>
              <a:gd name="T28" fmla="*/ 730 w 778"/>
              <a:gd name="T29" fmla="*/ 584 h 584"/>
              <a:gd name="T30" fmla="*/ 778 w 778"/>
              <a:gd name="T31" fmla="*/ 535 h 584"/>
              <a:gd name="T32" fmla="*/ 778 w 778"/>
              <a:gd name="T33" fmla="*/ 49 h 584"/>
              <a:gd name="T34" fmla="*/ 730 w 778"/>
              <a:gd name="T35" fmla="*/ 0 h 584"/>
              <a:gd name="T36" fmla="*/ 706 w 778"/>
              <a:gd name="T37" fmla="*/ 511 h 584"/>
              <a:gd name="T38" fmla="*/ 72 w 778"/>
              <a:gd name="T39" fmla="*/ 511 h 584"/>
              <a:gd name="T40" fmla="*/ 72 w 778"/>
              <a:gd name="T41" fmla="*/ 73 h 584"/>
              <a:gd name="T42" fmla="*/ 706 w 778"/>
              <a:gd name="T43" fmla="*/ 73 h 584"/>
              <a:gd name="T44" fmla="*/ 706 w 778"/>
              <a:gd name="T45" fmla="*/ 511 h 584"/>
              <a:gd name="T46" fmla="*/ 218 w 778"/>
              <a:gd name="T47" fmla="*/ 267 h 584"/>
              <a:gd name="T48" fmla="*/ 291 w 778"/>
              <a:gd name="T49" fmla="*/ 195 h 584"/>
              <a:gd name="T50" fmla="*/ 218 w 778"/>
              <a:gd name="T51" fmla="*/ 122 h 584"/>
              <a:gd name="T52" fmla="*/ 147 w 778"/>
              <a:gd name="T53" fmla="*/ 195 h 584"/>
              <a:gd name="T54" fmla="*/ 218 w 778"/>
              <a:gd name="T55" fmla="*/ 267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78" h="584">
                <a:moveTo>
                  <a:pt x="679" y="367"/>
                </a:moveTo>
                <a:cubicBezTo>
                  <a:pt x="535" y="146"/>
                  <a:pt x="535" y="146"/>
                  <a:pt x="535" y="146"/>
                </a:cubicBezTo>
                <a:cubicBezTo>
                  <a:pt x="439" y="269"/>
                  <a:pt x="439" y="269"/>
                  <a:pt x="439" y="269"/>
                </a:cubicBezTo>
                <a:cubicBezTo>
                  <a:pt x="391" y="219"/>
                  <a:pt x="391" y="219"/>
                  <a:pt x="391" y="219"/>
                </a:cubicBezTo>
                <a:cubicBezTo>
                  <a:pt x="245" y="389"/>
                  <a:pt x="245" y="389"/>
                  <a:pt x="245" y="389"/>
                </a:cubicBezTo>
                <a:cubicBezTo>
                  <a:pt x="195" y="341"/>
                  <a:pt x="195" y="341"/>
                  <a:pt x="195" y="341"/>
                </a:cubicBezTo>
                <a:cubicBezTo>
                  <a:pt x="97" y="487"/>
                  <a:pt x="97" y="487"/>
                  <a:pt x="97" y="487"/>
                </a:cubicBezTo>
                <a:cubicBezTo>
                  <a:pt x="679" y="487"/>
                  <a:pt x="679" y="487"/>
                  <a:pt x="679" y="487"/>
                </a:cubicBezTo>
                <a:lnTo>
                  <a:pt x="679" y="367"/>
                </a:lnTo>
                <a:close/>
                <a:moveTo>
                  <a:pt x="730" y="0"/>
                </a:moveTo>
                <a:cubicBezTo>
                  <a:pt x="49" y="0"/>
                  <a:pt x="49" y="0"/>
                  <a:pt x="49" y="0"/>
                </a:cubicBezTo>
                <a:cubicBezTo>
                  <a:pt x="19" y="0"/>
                  <a:pt x="0" y="19"/>
                  <a:pt x="0" y="49"/>
                </a:cubicBezTo>
                <a:cubicBezTo>
                  <a:pt x="0" y="535"/>
                  <a:pt x="0" y="535"/>
                  <a:pt x="0" y="535"/>
                </a:cubicBezTo>
                <a:cubicBezTo>
                  <a:pt x="0" y="560"/>
                  <a:pt x="24" y="584"/>
                  <a:pt x="49" y="584"/>
                </a:cubicBezTo>
                <a:cubicBezTo>
                  <a:pt x="730" y="584"/>
                  <a:pt x="730" y="584"/>
                  <a:pt x="730" y="584"/>
                </a:cubicBezTo>
                <a:cubicBezTo>
                  <a:pt x="754" y="584"/>
                  <a:pt x="778" y="558"/>
                  <a:pt x="778" y="535"/>
                </a:cubicBezTo>
                <a:cubicBezTo>
                  <a:pt x="778" y="49"/>
                  <a:pt x="778" y="49"/>
                  <a:pt x="778" y="49"/>
                </a:cubicBezTo>
                <a:cubicBezTo>
                  <a:pt x="778" y="24"/>
                  <a:pt x="753" y="0"/>
                  <a:pt x="730" y="0"/>
                </a:cubicBezTo>
                <a:close/>
                <a:moveTo>
                  <a:pt x="706" y="511"/>
                </a:moveTo>
                <a:cubicBezTo>
                  <a:pt x="72" y="511"/>
                  <a:pt x="72" y="511"/>
                  <a:pt x="72" y="511"/>
                </a:cubicBezTo>
                <a:cubicBezTo>
                  <a:pt x="72" y="73"/>
                  <a:pt x="72" y="73"/>
                  <a:pt x="72" y="73"/>
                </a:cubicBezTo>
                <a:cubicBezTo>
                  <a:pt x="706" y="73"/>
                  <a:pt x="706" y="73"/>
                  <a:pt x="706" y="73"/>
                </a:cubicBezTo>
                <a:lnTo>
                  <a:pt x="706" y="511"/>
                </a:lnTo>
                <a:close/>
                <a:moveTo>
                  <a:pt x="218" y="267"/>
                </a:moveTo>
                <a:cubicBezTo>
                  <a:pt x="258" y="267"/>
                  <a:pt x="291" y="235"/>
                  <a:pt x="291" y="195"/>
                </a:cubicBezTo>
                <a:cubicBezTo>
                  <a:pt x="291" y="156"/>
                  <a:pt x="258" y="122"/>
                  <a:pt x="218" y="122"/>
                </a:cubicBezTo>
                <a:cubicBezTo>
                  <a:pt x="179" y="122"/>
                  <a:pt x="147" y="156"/>
                  <a:pt x="147" y="195"/>
                </a:cubicBezTo>
                <a:cubicBezTo>
                  <a:pt x="147" y="235"/>
                  <a:pt x="179" y="267"/>
                  <a:pt x="218" y="26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grpSp>
        <p:nvGrpSpPr>
          <p:cNvPr id="21" name="Group 31"/>
          <p:cNvGrpSpPr/>
          <p:nvPr/>
        </p:nvGrpSpPr>
        <p:grpSpPr>
          <a:xfrm>
            <a:off x="7469841" y="4334520"/>
            <a:ext cx="1746904" cy="591320"/>
            <a:chOff x="7448668" y="4181039"/>
            <a:chExt cx="1746904" cy="591320"/>
          </a:xfrm>
        </p:grpSpPr>
        <p:sp>
          <p:nvSpPr>
            <p:cNvPr id="28" name="Title 1"/>
            <p:cNvSpPr txBox="1">
              <a:spLocks/>
            </p:cNvSpPr>
            <p:nvPr/>
          </p:nvSpPr>
          <p:spPr>
            <a:xfrm>
              <a:off x="7828617" y="4385641"/>
              <a:ext cx="1236146" cy="3867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zh-CN" altLang="en-US" sz="1600" dirty="0">
                  <a:solidFill>
                    <a:srgbClr val="53586C"/>
                  </a:solidFill>
                  <a:latin typeface="Aleo" panose="020F0502020204030203" pitchFamily="34" charset="0"/>
                </a:rPr>
                <a:t>企业名称</a:t>
              </a:r>
              <a:endParaRPr lang="en-US" sz="1600" dirty="0">
                <a:solidFill>
                  <a:srgbClr val="53586C"/>
                </a:solidFill>
                <a:latin typeface="Aleo" panose="020F0502020204030203" pitchFamily="34" charset="0"/>
              </a:endParaRPr>
            </a:p>
          </p:txBody>
        </p:sp>
        <p:pic>
          <p:nvPicPr>
            <p:cNvPr id="29" name="Picture 33" descr="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668" y="4247853"/>
              <a:ext cx="422819" cy="464011"/>
            </a:xfrm>
            <a:prstGeom prst="rect">
              <a:avLst/>
            </a:prstGeom>
          </p:spPr>
        </p:pic>
        <p:sp>
          <p:nvSpPr>
            <p:cNvPr id="30" name="Title 1"/>
            <p:cNvSpPr txBox="1">
              <a:spLocks/>
            </p:cNvSpPr>
            <p:nvPr/>
          </p:nvSpPr>
          <p:spPr>
            <a:xfrm>
              <a:off x="7810506" y="4181039"/>
              <a:ext cx="1385066" cy="3577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en-US" sz="1500" dirty="0">
                  <a:solidFill>
                    <a:srgbClr val="CD2779"/>
                  </a:solidFill>
                  <a:latin typeface="Aleo" panose="020F0502020204030203" pitchFamily="34" charset="0"/>
                </a:rPr>
                <a:t>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9201094"/>
      </p:ext>
    </p:extLst>
  </p:cSld>
  <p:clrMapOvr>
    <a:masterClrMapping/>
  </p:clrMapOvr>
  <p:transition spd="slow" advTm="134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750"/>
                            </p:stCondLst>
                            <p:childTnLst>
                              <p:par>
                                <p:cTn id="6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8" grpId="0"/>
      <p:bldP spid="10" grpId="0"/>
      <p:bldP spid="11" grpId="0"/>
      <p:bldP spid="13" grpId="0"/>
      <p:bldP spid="14" grpId="0"/>
      <p:bldP spid="16" grpId="0"/>
      <p:bldP spid="17" grpId="0"/>
      <p:bldP spid="19" grpId="0"/>
      <p:bldP spid="20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018415" y="1373540"/>
            <a:ext cx="2018415" cy="1423571"/>
          </a:xfrm>
          <a:prstGeom prst="rect">
            <a:avLst/>
          </a:prstGeom>
          <a:solidFill>
            <a:srgbClr val="3C8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295" y="843476"/>
            <a:ext cx="224683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spc="-22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服务领域</a:t>
            </a:r>
            <a:endParaRPr lang="en-US" sz="2700" b="1" spc="-225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6330" y="1800794"/>
            <a:ext cx="1003865" cy="6232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zh-CN" altLang="en-US" b="1" spc="-113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添加内容</a:t>
            </a:r>
          </a:p>
          <a:p>
            <a:pPr algn="ctr"/>
            <a:endParaRPr lang="en-US" b="1" spc="-113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3815" y="2159467"/>
            <a:ext cx="1720623" cy="45012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kern="3000" spc="23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此处添加详细文本描述，建议与标题相关并符合整体语言风格，语言描述尽量简洁生动。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12244" y="1800794"/>
            <a:ext cx="1003865" cy="6232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zh-CN" altLang="en-US" b="1" spc="-113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添加内容</a:t>
            </a:r>
          </a:p>
          <a:p>
            <a:pPr algn="ctr"/>
            <a:endParaRPr lang="en-US" b="1" spc="-113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9731" y="2159467"/>
            <a:ext cx="1720623" cy="45012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kern="3000" spc="23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此处添加详细文本描述，建议与标题相关并符合整体语言风格，语言描述尽量简洁生动。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25539" y="1800794"/>
            <a:ext cx="1003865" cy="6232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zh-CN" altLang="en-US" b="1" spc="-113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添加内容</a:t>
            </a:r>
          </a:p>
          <a:p>
            <a:pPr algn="ctr"/>
            <a:endParaRPr lang="en-US" b="1" spc="-113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73025" y="2159467"/>
            <a:ext cx="1720623" cy="45012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kern="3000" spc="23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此处添加详细文本描述，建议与标题相关并符合整体语言风格，语言描述尽量简洁生动。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66331" y="3636405"/>
            <a:ext cx="1003865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zh-CN" altLang="en-US" b="1" spc="-113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添加内容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13815" y="3995078"/>
            <a:ext cx="1720623" cy="45012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kern="3000" spc="23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此处添加详细文本描述，建议与标题相关并符合整体语言风格，语言描述尽量简洁生动。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12246" y="3636405"/>
            <a:ext cx="1003865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zh-CN" altLang="en-US" b="1" spc="-113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添加内容</a:t>
            </a:r>
            <a:endParaRPr lang="en-US" b="1" spc="-113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59731" y="3995078"/>
            <a:ext cx="1720623" cy="45012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kern="3000" spc="23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此处添加详细文本描述，建议与标题相关并符合整体语言风格，语言描述尽量简洁生动。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25539" y="3636405"/>
            <a:ext cx="1003865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zh-CN" altLang="en-US" b="1" spc="-113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添加内容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73025" y="3995078"/>
            <a:ext cx="1720623" cy="45012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kern="3000" spc="23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此处添加详细文本描述，建议与标题相关并符合整体语言风格，语言描述尽量简洁生动。</a:t>
            </a:r>
          </a:p>
        </p:txBody>
      </p:sp>
      <p:sp>
        <p:nvSpPr>
          <p:cNvPr id="28" name="Freeform 36"/>
          <p:cNvSpPr>
            <a:spLocks noEditPoints="1"/>
          </p:cNvSpPr>
          <p:nvPr/>
        </p:nvSpPr>
        <p:spPr bwMode="auto">
          <a:xfrm>
            <a:off x="4423298" y="3292183"/>
            <a:ext cx="301656" cy="305543"/>
          </a:xfrm>
          <a:custGeom>
            <a:avLst/>
            <a:gdLst>
              <a:gd name="T0" fmla="*/ 706 w 754"/>
              <a:gd name="T1" fmla="*/ 252 h 762"/>
              <a:gd name="T2" fmla="*/ 657 w 754"/>
              <a:gd name="T3" fmla="*/ 252 h 762"/>
              <a:gd name="T4" fmla="*/ 753 w 754"/>
              <a:gd name="T5" fmla="*/ 57 h 762"/>
              <a:gd name="T6" fmla="*/ 710 w 754"/>
              <a:gd name="T7" fmla="*/ 58 h 762"/>
              <a:gd name="T8" fmla="*/ 618 w 754"/>
              <a:gd name="T9" fmla="*/ 206 h 762"/>
              <a:gd name="T10" fmla="*/ 512 w 754"/>
              <a:gd name="T11" fmla="*/ 59 h 762"/>
              <a:gd name="T12" fmla="*/ 461 w 754"/>
              <a:gd name="T13" fmla="*/ 57 h 762"/>
              <a:gd name="T14" fmla="*/ 579 w 754"/>
              <a:gd name="T15" fmla="*/ 252 h 762"/>
              <a:gd name="T16" fmla="*/ 49 w 754"/>
              <a:gd name="T17" fmla="*/ 252 h 762"/>
              <a:gd name="T18" fmla="*/ 0 w 754"/>
              <a:gd name="T19" fmla="*/ 301 h 762"/>
              <a:gd name="T20" fmla="*/ 0 w 754"/>
              <a:gd name="T21" fmla="*/ 690 h 762"/>
              <a:gd name="T22" fmla="*/ 49 w 754"/>
              <a:gd name="T23" fmla="*/ 739 h 762"/>
              <a:gd name="T24" fmla="*/ 73 w 754"/>
              <a:gd name="T25" fmla="*/ 762 h 762"/>
              <a:gd name="T26" fmla="*/ 681 w 754"/>
              <a:gd name="T27" fmla="*/ 762 h 762"/>
              <a:gd name="T28" fmla="*/ 706 w 754"/>
              <a:gd name="T29" fmla="*/ 739 h 762"/>
              <a:gd name="T30" fmla="*/ 754 w 754"/>
              <a:gd name="T31" fmla="*/ 666 h 762"/>
              <a:gd name="T32" fmla="*/ 754 w 754"/>
              <a:gd name="T33" fmla="*/ 301 h 762"/>
              <a:gd name="T34" fmla="*/ 706 w 754"/>
              <a:gd name="T35" fmla="*/ 252 h 762"/>
              <a:gd name="T36" fmla="*/ 535 w 754"/>
              <a:gd name="T37" fmla="*/ 593 h 762"/>
              <a:gd name="T38" fmla="*/ 462 w 754"/>
              <a:gd name="T39" fmla="*/ 666 h 762"/>
              <a:gd name="T40" fmla="*/ 146 w 754"/>
              <a:gd name="T41" fmla="*/ 666 h 762"/>
              <a:gd name="T42" fmla="*/ 73 w 754"/>
              <a:gd name="T43" fmla="*/ 593 h 762"/>
              <a:gd name="T44" fmla="*/ 73 w 754"/>
              <a:gd name="T45" fmla="*/ 398 h 762"/>
              <a:gd name="T46" fmla="*/ 146 w 754"/>
              <a:gd name="T47" fmla="*/ 324 h 762"/>
              <a:gd name="T48" fmla="*/ 462 w 754"/>
              <a:gd name="T49" fmla="*/ 324 h 762"/>
              <a:gd name="T50" fmla="*/ 535 w 754"/>
              <a:gd name="T51" fmla="*/ 398 h 762"/>
              <a:gd name="T52" fmla="*/ 535 w 754"/>
              <a:gd name="T53" fmla="*/ 593 h 762"/>
              <a:gd name="T54" fmla="*/ 642 w 754"/>
              <a:gd name="T55" fmla="*/ 325 h 762"/>
              <a:gd name="T56" fmla="*/ 678 w 754"/>
              <a:gd name="T57" fmla="*/ 362 h 762"/>
              <a:gd name="T58" fmla="*/ 642 w 754"/>
              <a:gd name="T59" fmla="*/ 398 h 762"/>
              <a:gd name="T60" fmla="*/ 605 w 754"/>
              <a:gd name="T61" fmla="*/ 362 h 762"/>
              <a:gd name="T62" fmla="*/ 642 w 754"/>
              <a:gd name="T63" fmla="*/ 325 h 762"/>
              <a:gd name="T64" fmla="*/ 681 w 754"/>
              <a:gd name="T65" fmla="*/ 459 h 762"/>
              <a:gd name="T66" fmla="*/ 645 w 754"/>
              <a:gd name="T67" fmla="*/ 496 h 762"/>
              <a:gd name="T68" fmla="*/ 608 w 754"/>
              <a:gd name="T69" fmla="*/ 459 h 762"/>
              <a:gd name="T70" fmla="*/ 645 w 754"/>
              <a:gd name="T71" fmla="*/ 422 h 762"/>
              <a:gd name="T72" fmla="*/ 681 w 754"/>
              <a:gd name="T73" fmla="*/ 459 h 762"/>
              <a:gd name="T74" fmla="*/ 694 w 754"/>
              <a:gd name="T75" fmla="*/ 665 h 762"/>
              <a:gd name="T76" fmla="*/ 596 w 754"/>
              <a:gd name="T77" fmla="*/ 665 h 762"/>
              <a:gd name="T78" fmla="*/ 584 w 754"/>
              <a:gd name="T79" fmla="*/ 653 h 762"/>
              <a:gd name="T80" fmla="*/ 596 w 754"/>
              <a:gd name="T81" fmla="*/ 641 h 762"/>
              <a:gd name="T82" fmla="*/ 694 w 754"/>
              <a:gd name="T83" fmla="*/ 641 h 762"/>
              <a:gd name="T84" fmla="*/ 706 w 754"/>
              <a:gd name="T85" fmla="*/ 653 h 762"/>
              <a:gd name="T86" fmla="*/ 694 w 754"/>
              <a:gd name="T87" fmla="*/ 665 h 762"/>
              <a:gd name="T88" fmla="*/ 694 w 754"/>
              <a:gd name="T89" fmla="*/ 616 h 762"/>
              <a:gd name="T90" fmla="*/ 596 w 754"/>
              <a:gd name="T91" fmla="*/ 616 h 762"/>
              <a:gd name="T92" fmla="*/ 584 w 754"/>
              <a:gd name="T93" fmla="*/ 604 h 762"/>
              <a:gd name="T94" fmla="*/ 596 w 754"/>
              <a:gd name="T95" fmla="*/ 592 h 762"/>
              <a:gd name="T96" fmla="*/ 694 w 754"/>
              <a:gd name="T97" fmla="*/ 592 h 762"/>
              <a:gd name="T98" fmla="*/ 706 w 754"/>
              <a:gd name="T99" fmla="*/ 604 h 762"/>
              <a:gd name="T100" fmla="*/ 694 w 754"/>
              <a:gd name="T101" fmla="*/ 616 h 762"/>
              <a:gd name="T102" fmla="*/ 694 w 754"/>
              <a:gd name="T103" fmla="*/ 568 h 762"/>
              <a:gd name="T104" fmla="*/ 596 w 754"/>
              <a:gd name="T105" fmla="*/ 568 h 762"/>
              <a:gd name="T106" fmla="*/ 584 w 754"/>
              <a:gd name="T107" fmla="*/ 556 h 762"/>
              <a:gd name="T108" fmla="*/ 596 w 754"/>
              <a:gd name="T109" fmla="*/ 543 h 762"/>
              <a:gd name="T110" fmla="*/ 694 w 754"/>
              <a:gd name="T111" fmla="*/ 543 h 762"/>
              <a:gd name="T112" fmla="*/ 706 w 754"/>
              <a:gd name="T113" fmla="*/ 556 h 762"/>
              <a:gd name="T114" fmla="*/ 694 w 754"/>
              <a:gd name="T115" fmla="*/ 568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54" h="762">
                <a:moveTo>
                  <a:pt x="706" y="252"/>
                </a:moveTo>
                <a:cubicBezTo>
                  <a:pt x="657" y="252"/>
                  <a:pt x="657" y="252"/>
                  <a:pt x="657" y="252"/>
                </a:cubicBezTo>
                <a:cubicBezTo>
                  <a:pt x="753" y="57"/>
                  <a:pt x="753" y="57"/>
                  <a:pt x="753" y="57"/>
                </a:cubicBezTo>
                <a:cubicBezTo>
                  <a:pt x="753" y="57"/>
                  <a:pt x="750" y="0"/>
                  <a:pt x="710" y="58"/>
                </a:cubicBezTo>
                <a:cubicBezTo>
                  <a:pt x="618" y="206"/>
                  <a:pt x="618" y="206"/>
                  <a:pt x="618" y="206"/>
                </a:cubicBezTo>
                <a:cubicBezTo>
                  <a:pt x="512" y="59"/>
                  <a:pt x="512" y="59"/>
                  <a:pt x="512" y="59"/>
                </a:cubicBezTo>
                <a:cubicBezTo>
                  <a:pt x="512" y="59"/>
                  <a:pt x="468" y="3"/>
                  <a:pt x="461" y="57"/>
                </a:cubicBezTo>
                <a:cubicBezTo>
                  <a:pt x="579" y="252"/>
                  <a:pt x="579" y="252"/>
                  <a:pt x="579" y="252"/>
                </a:cubicBezTo>
                <a:cubicBezTo>
                  <a:pt x="49" y="252"/>
                  <a:pt x="49" y="252"/>
                  <a:pt x="49" y="252"/>
                </a:cubicBezTo>
                <a:cubicBezTo>
                  <a:pt x="22" y="252"/>
                  <a:pt x="0" y="274"/>
                  <a:pt x="0" y="301"/>
                </a:cubicBezTo>
                <a:cubicBezTo>
                  <a:pt x="0" y="690"/>
                  <a:pt x="0" y="690"/>
                  <a:pt x="0" y="690"/>
                </a:cubicBezTo>
                <a:cubicBezTo>
                  <a:pt x="0" y="717"/>
                  <a:pt x="22" y="739"/>
                  <a:pt x="49" y="739"/>
                </a:cubicBezTo>
                <a:cubicBezTo>
                  <a:pt x="49" y="739"/>
                  <a:pt x="46" y="762"/>
                  <a:pt x="73" y="762"/>
                </a:cubicBezTo>
                <a:cubicBezTo>
                  <a:pt x="681" y="762"/>
                  <a:pt x="681" y="762"/>
                  <a:pt x="681" y="762"/>
                </a:cubicBezTo>
                <a:cubicBezTo>
                  <a:pt x="681" y="762"/>
                  <a:pt x="706" y="762"/>
                  <a:pt x="706" y="739"/>
                </a:cubicBezTo>
                <a:cubicBezTo>
                  <a:pt x="733" y="739"/>
                  <a:pt x="754" y="693"/>
                  <a:pt x="754" y="666"/>
                </a:cubicBezTo>
                <a:cubicBezTo>
                  <a:pt x="754" y="301"/>
                  <a:pt x="754" y="301"/>
                  <a:pt x="754" y="301"/>
                </a:cubicBezTo>
                <a:cubicBezTo>
                  <a:pt x="754" y="274"/>
                  <a:pt x="733" y="252"/>
                  <a:pt x="706" y="252"/>
                </a:cubicBezTo>
                <a:close/>
                <a:moveTo>
                  <a:pt x="535" y="593"/>
                </a:moveTo>
                <a:cubicBezTo>
                  <a:pt x="535" y="633"/>
                  <a:pt x="503" y="666"/>
                  <a:pt x="462" y="666"/>
                </a:cubicBezTo>
                <a:cubicBezTo>
                  <a:pt x="146" y="666"/>
                  <a:pt x="146" y="666"/>
                  <a:pt x="146" y="666"/>
                </a:cubicBezTo>
                <a:cubicBezTo>
                  <a:pt x="106" y="666"/>
                  <a:pt x="73" y="633"/>
                  <a:pt x="73" y="593"/>
                </a:cubicBezTo>
                <a:cubicBezTo>
                  <a:pt x="73" y="398"/>
                  <a:pt x="73" y="398"/>
                  <a:pt x="73" y="398"/>
                </a:cubicBezTo>
                <a:cubicBezTo>
                  <a:pt x="73" y="358"/>
                  <a:pt x="106" y="324"/>
                  <a:pt x="146" y="324"/>
                </a:cubicBezTo>
                <a:cubicBezTo>
                  <a:pt x="462" y="324"/>
                  <a:pt x="462" y="324"/>
                  <a:pt x="462" y="324"/>
                </a:cubicBezTo>
                <a:cubicBezTo>
                  <a:pt x="503" y="324"/>
                  <a:pt x="535" y="358"/>
                  <a:pt x="535" y="398"/>
                </a:cubicBezTo>
                <a:lnTo>
                  <a:pt x="535" y="593"/>
                </a:lnTo>
                <a:close/>
                <a:moveTo>
                  <a:pt x="642" y="325"/>
                </a:moveTo>
                <a:cubicBezTo>
                  <a:pt x="662" y="325"/>
                  <a:pt x="678" y="342"/>
                  <a:pt x="678" y="362"/>
                </a:cubicBezTo>
                <a:cubicBezTo>
                  <a:pt x="678" y="382"/>
                  <a:pt x="662" y="398"/>
                  <a:pt x="642" y="398"/>
                </a:cubicBezTo>
                <a:cubicBezTo>
                  <a:pt x="622" y="398"/>
                  <a:pt x="605" y="382"/>
                  <a:pt x="605" y="362"/>
                </a:cubicBezTo>
                <a:cubicBezTo>
                  <a:pt x="605" y="342"/>
                  <a:pt x="622" y="325"/>
                  <a:pt x="642" y="325"/>
                </a:cubicBezTo>
                <a:close/>
                <a:moveTo>
                  <a:pt x="681" y="459"/>
                </a:moveTo>
                <a:cubicBezTo>
                  <a:pt x="681" y="479"/>
                  <a:pt x="665" y="496"/>
                  <a:pt x="645" y="496"/>
                </a:cubicBezTo>
                <a:cubicBezTo>
                  <a:pt x="625" y="496"/>
                  <a:pt x="608" y="479"/>
                  <a:pt x="608" y="459"/>
                </a:cubicBezTo>
                <a:cubicBezTo>
                  <a:pt x="608" y="439"/>
                  <a:pt x="625" y="422"/>
                  <a:pt x="645" y="422"/>
                </a:cubicBezTo>
                <a:cubicBezTo>
                  <a:pt x="665" y="422"/>
                  <a:pt x="681" y="439"/>
                  <a:pt x="681" y="459"/>
                </a:cubicBezTo>
                <a:close/>
                <a:moveTo>
                  <a:pt x="694" y="665"/>
                </a:moveTo>
                <a:cubicBezTo>
                  <a:pt x="596" y="665"/>
                  <a:pt x="596" y="665"/>
                  <a:pt x="596" y="665"/>
                </a:cubicBezTo>
                <a:cubicBezTo>
                  <a:pt x="589" y="665"/>
                  <a:pt x="584" y="660"/>
                  <a:pt x="584" y="653"/>
                </a:cubicBezTo>
                <a:cubicBezTo>
                  <a:pt x="584" y="646"/>
                  <a:pt x="589" y="641"/>
                  <a:pt x="596" y="641"/>
                </a:cubicBezTo>
                <a:cubicBezTo>
                  <a:pt x="694" y="641"/>
                  <a:pt x="694" y="641"/>
                  <a:pt x="694" y="641"/>
                </a:cubicBezTo>
                <a:cubicBezTo>
                  <a:pt x="700" y="641"/>
                  <a:pt x="706" y="646"/>
                  <a:pt x="706" y="653"/>
                </a:cubicBezTo>
                <a:cubicBezTo>
                  <a:pt x="706" y="660"/>
                  <a:pt x="700" y="665"/>
                  <a:pt x="694" y="665"/>
                </a:cubicBezTo>
                <a:close/>
                <a:moveTo>
                  <a:pt x="694" y="616"/>
                </a:moveTo>
                <a:cubicBezTo>
                  <a:pt x="596" y="616"/>
                  <a:pt x="596" y="616"/>
                  <a:pt x="596" y="616"/>
                </a:cubicBezTo>
                <a:cubicBezTo>
                  <a:pt x="589" y="616"/>
                  <a:pt x="584" y="611"/>
                  <a:pt x="584" y="604"/>
                </a:cubicBezTo>
                <a:cubicBezTo>
                  <a:pt x="584" y="598"/>
                  <a:pt x="589" y="592"/>
                  <a:pt x="596" y="592"/>
                </a:cubicBezTo>
                <a:cubicBezTo>
                  <a:pt x="694" y="592"/>
                  <a:pt x="694" y="592"/>
                  <a:pt x="694" y="592"/>
                </a:cubicBezTo>
                <a:cubicBezTo>
                  <a:pt x="700" y="592"/>
                  <a:pt x="706" y="598"/>
                  <a:pt x="706" y="604"/>
                </a:cubicBezTo>
                <a:cubicBezTo>
                  <a:pt x="706" y="611"/>
                  <a:pt x="700" y="616"/>
                  <a:pt x="694" y="616"/>
                </a:cubicBezTo>
                <a:close/>
                <a:moveTo>
                  <a:pt x="694" y="568"/>
                </a:moveTo>
                <a:cubicBezTo>
                  <a:pt x="596" y="568"/>
                  <a:pt x="596" y="568"/>
                  <a:pt x="596" y="568"/>
                </a:cubicBezTo>
                <a:cubicBezTo>
                  <a:pt x="589" y="568"/>
                  <a:pt x="584" y="562"/>
                  <a:pt x="584" y="556"/>
                </a:cubicBezTo>
                <a:cubicBezTo>
                  <a:pt x="584" y="549"/>
                  <a:pt x="589" y="543"/>
                  <a:pt x="596" y="543"/>
                </a:cubicBezTo>
                <a:cubicBezTo>
                  <a:pt x="694" y="543"/>
                  <a:pt x="694" y="543"/>
                  <a:pt x="694" y="543"/>
                </a:cubicBezTo>
                <a:cubicBezTo>
                  <a:pt x="700" y="543"/>
                  <a:pt x="706" y="549"/>
                  <a:pt x="706" y="556"/>
                </a:cubicBezTo>
                <a:cubicBezTo>
                  <a:pt x="706" y="562"/>
                  <a:pt x="700" y="568"/>
                  <a:pt x="694" y="5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29" name="Freeform 45"/>
          <p:cNvSpPr>
            <a:spLocks noEditPoints="1"/>
          </p:cNvSpPr>
          <p:nvPr/>
        </p:nvSpPr>
        <p:spPr bwMode="auto">
          <a:xfrm>
            <a:off x="2346666" y="1553496"/>
            <a:ext cx="346754" cy="247298"/>
          </a:xfrm>
          <a:custGeom>
            <a:avLst/>
            <a:gdLst>
              <a:gd name="T0" fmla="*/ 657 w 752"/>
              <a:gd name="T1" fmla="*/ 196 h 536"/>
              <a:gd name="T2" fmla="*/ 607 w 752"/>
              <a:gd name="T3" fmla="*/ 244 h 536"/>
              <a:gd name="T4" fmla="*/ 566 w 752"/>
              <a:gd name="T5" fmla="*/ 147 h 536"/>
              <a:gd name="T6" fmla="*/ 363 w 752"/>
              <a:gd name="T7" fmla="*/ 122 h 536"/>
              <a:gd name="T8" fmla="*/ 413 w 752"/>
              <a:gd name="T9" fmla="*/ 98 h 536"/>
              <a:gd name="T10" fmla="*/ 556 w 752"/>
              <a:gd name="T11" fmla="*/ 122 h 536"/>
              <a:gd name="T12" fmla="*/ 556 w 752"/>
              <a:gd name="T13" fmla="*/ 49 h 536"/>
              <a:gd name="T14" fmla="*/ 412 w 752"/>
              <a:gd name="T15" fmla="*/ 73 h 536"/>
              <a:gd name="T16" fmla="*/ 339 w 752"/>
              <a:gd name="T17" fmla="*/ 99 h 536"/>
              <a:gd name="T18" fmla="*/ 241 w 752"/>
              <a:gd name="T19" fmla="*/ 146 h 536"/>
              <a:gd name="T20" fmla="*/ 71 w 752"/>
              <a:gd name="T21" fmla="*/ 0 h 536"/>
              <a:gd name="T22" fmla="*/ 42 w 752"/>
              <a:gd name="T23" fmla="*/ 97 h 536"/>
              <a:gd name="T24" fmla="*/ 95 w 752"/>
              <a:gd name="T25" fmla="*/ 147 h 536"/>
              <a:gd name="T26" fmla="*/ 47 w 752"/>
              <a:gd name="T27" fmla="*/ 489 h 536"/>
              <a:gd name="T28" fmla="*/ 564 w 752"/>
              <a:gd name="T29" fmla="*/ 536 h 536"/>
              <a:gd name="T30" fmla="*/ 607 w 752"/>
              <a:gd name="T31" fmla="*/ 365 h 536"/>
              <a:gd name="T32" fmla="*/ 655 w 752"/>
              <a:gd name="T33" fmla="*/ 414 h 536"/>
              <a:gd name="T34" fmla="*/ 752 w 752"/>
              <a:gd name="T35" fmla="*/ 463 h 536"/>
              <a:gd name="T36" fmla="*/ 704 w 752"/>
              <a:gd name="T37" fmla="*/ 195 h 536"/>
              <a:gd name="T38" fmla="*/ 267 w 752"/>
              <a:gd name="T39" fmla="*/ 183 h 536"/>
              <a:gd name="T40" fmla="*/ 217 w 752"/>
              <a:gd name="T41" fmla="*/ 183 h 536"/>
              <a:gd name="T42" fmla="*/ 180 w 752"/>
              <a:gd name="T43" fmla="*/ 171 h 536"/>
              <a:gd name="T44" fmla="*/ 180 w 752"/>
              <a:gd name="T45" fmla="*/ 196 h 536"/>
              <a:gd name="T46" fmla="*/ 180 w 752"/>
              <a:gd name="T47" fmla="*/ 171 h 536"/>
              <a:gd name="T48" fmla="*/ 71 w 752"/>
              <a:gd name="T49" fmla="*/ 365 h 536"/>
              <a:gd name="T50" fmla="*/ 316 w 752"/>
              <a:gd name="T51" fmla="*/ 365 h 536"/>
              <a:gd name="T52" fmla="*/ 461 w 752"/>
              <a:gd name="T53" fmla="*/ 487 h 536"/>
              <a:gd name="T54" fmla="*/ 461 w 752"/>
              <a:gd name="T55" fmla="*/ 243 h 536"/>
              <a:gd name="T56" fmla="*/ 461 w 752"/>
              <a:gd name="T57" fmla="*/ 487 h 536"/>
              <a:gd name="T58" fmla="*/ 643 w 752"/>
              <a:gd name="T59" fmla="*/ 342 h 536"/>
              <a:gd name="T60" fmla="*/ 630 w 752"/>
              <a:gd name="T61" fmla="*/ 280 h 536"/>
              <a:gd name="T62" fmla="*/ 656 w 752"/>
              <a:gd name="T63" fmla="*/ 280 h 536"/>
              <a:gd name="T64" fmla="*/ 704 w 752"/>
              <a:gd name="T65" fmla="*/ 379 h 536"/>
              <a:gd name="T66" fmla="*/ 679 w 752"/>
              <a:gd name="T67" fmla="*/ 379 h 536"/>
              <a:gd name="T68" fmla="*/ 692 w 752"/>
              <a:gd name="T69" fmla="*/ 220 h 536"/>
              <a:gd name="T70" fmla="*/ 704 w 752"/>
              <a:gd name="T71" fmla="*/ 379 h 536"/>
              <a:gd name="T72" fmla="*/ 119 w 752"/>
              <a:gd name="T73" fmla="*/ 364 h 536"/>
              <a:gd name="T74" fmla="*/ 266 w 752"/>
              <a:gd name="T75" fmla="*/ 364 h 536"/>
              <a:gd name="T76" fmla="*/ 460 w 752"/>
              <a:gd name="T77" fmla="*/ 291 h 536"/>
              <a:gd name="T78" fmla="*/ 460 w 752"/>
              <a:gd name="T79" fmla="*/ 438 h 536"/>
              <a:gd name="T80" fmla="*/ 460 w 752"/>
              <a:gd name="T81" fmla="*/ 291 h 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52" h="536">
                <a:moveTo>
                  <a:pt x="704" y="195"/>
                </a:moveTo>
                <a:cubicBezTo>
                  <a:pt x="657" y="196"/>
                  <a:pt x="657" y="196"/>
                  <a:pt x="657" y="196"/>
                </a:cubicBezTo>
                <a:cubicBezTo>
                  <a:pt x="633" y="243"/>
                  <a:pt x="633" y="243"/>
                  <a:pt x="633" y="243"/>
                </a:cubicBezTo>
                <a:cubicBezTo>
                  <a:pt x="607" y="244"/>
                  <a:pt x="607" y="244"/>
                  <a:pt x="607" y="244"/>
                </a:cubicBezTo>
                <a:cubicBezTo>
                  <a:pt x="606" y="193"/>
                  <a:pt x="606" y="193"/>
                  <a:pt x="606" y="193"/>
                </a:cubicBezTo>
                <a:cubicBezTo>
                  <a:pt x="606" y="193"/>
                  <a:pt x="609" y="147"/>
                  <a:pt x="566" y="147"/>
                </a:cubicBezTo>
                <a:cubicBezTo>
                  <a:pt x="362" y="147"/>
                  <a:pt x="362" y="147"/>
                  <a:pt x="362" y="147"/>
                </a:cubicBezTo>
                <a:cubicBezTo>
                  <a:pt x="363" y="122"/>
                  <a:pt x="363" y="122"/>
                  <a:pt x="363" y="122"/>
                </a:cubicBezTo>
                <a:cubicBezTo>
                  <a:pt x="363" y="97"/>
                  <a:pt x="387" y="98"/>
                  <a:pt x="387" y="98"/>
                </a:cubicBezTo>
                <a:cubicBezTo>
                  <a:pt x="413" y="98"/>
                  <a:pt x="413" y="98"/>
                  <a:pt x="413" y="98"/>
                </a:cubicBezTo>
                <a:cubicBezTo>
                  <a:pt x="412" y="122"/>
                  <a:pt x="412" y="122"/>
                  <a:pt x="412" y="122"/>
                </a:cubicBezTo>
                <a:cubicBezTo>
                  <a:pt x="556" y="122"/>
                  <a:pt x="556" y="122"/>
                  <a:pt x="556" y="122"/>
                </a:cubicBezTo>
                <a:cubicBezTo>
                  <a:pt x="583" y="122"/>
                  <a:pt x="582" y="83"/>
                  <a:pt x="582" y="83"/>
                </a:cubicBezTo>
                <a:cubicBezTo>
                  <a:pt x="581" y="49"/>
                  <a:pt x="556" y="49"/>
                  <a:pt x="556" y="49"/>
                </a:cubicBezTo>
                <a:cubicBezTo>
                  <a:pt x="413" y="49"/>
                  <a:pt x="413" y="49"/>
                  <a:pt x="413" y="49"/>
                </a:cubicBezTo>
                <a:cubicBezTo>
                  <a:pt x="412" y="73"/>
                  <a:pt x="412" y="73"/>
                  <a:pt x="412" y="73"/>
                </a:cubicBezTo>
                <a:cubicBezTo>
                  <a:pt x="364" y="74"/>
                  <a:pt x="364" y="74"/>
                  <a:pt x="364" y="74"/>
                </a:cubicBezTo>
                <a:cubicBezTo>
                  <a:pt x="338" y="72"/>
                  <a:pt x="339" y="99"/>
                  <a:pt x="339" y="99"/>
                </a:cubicBezTo>
                <a:cubicBezTo>
                  <a:pt x="339" y="147"/>
                  <a:pt x="339" y="147"/>
                  <a:pt x="339" y="147"/>
                </a:cubicBezTo>
                <a:cubicBezTo>
                  <a:pt x="241" y="146"/>
                  <a:pt x="241" y="146"/>
                  <a:pt x="241" y="146"/>
                </a:cubicBezTo>
                <a:cubicBezTo>
                  <a:pt x="71" y="49"/>
                  <a:pt x="71" y="49"/>
                  <a:pt x="71" y="49"/>
                </a:cubicBezTo>
                <a:cubicBezTo>
                  <a:pt x="71" y="0"/>
                  <a:pt x="71" y="0"/>
                  <a:pt x="71" y="0"/>
                </a:cubicBezTo>
                <a:cubicBezTo>
                  <a:pt x="0" y="97"/>
                  <a:pt x="0" y="97"/>
                  <a:pt x="0" y="97"/>
                </a:cubicBezTo>
                <a:cubicBezTo>
                  <a:pt x="42" y="97"/>
                  <a:pt x="42" y="97"/>
                  <a:pt x="42" y="97"/>
                </a:cubicBezTo>
                <a:cubicBezTo>
                  <a:pt x="98" y="147"/>
                  <a:pt x="98" y="147"/>
                  <a:pt x="98" y="147"/>
                </a:cubicBezTo>
                <a:cubicBezTo>
                  <a:pt x="95" y="147"/>
                  <a:pt x="95" y="147"/>
                  <a:pt x="95" y="147"/>
                </a:cubicBezTo>
                <a:cubicBezTo>
                  <a:pt x="46" y="147"/>
                  <a:pt x="47" y="194"/>
                  <a:pt x="47" y="194"/>
                </a:cubicBezTo>
                <a:cubicBezTo>
                  <a:pt x="47" y="489"/>
                  <a:pt x="47" y="489"/>
                  <a:pt x="47" y="489"/>
                </a:cubicBezTo>
                <a:cubicBezTo>
                  <a:pt x="47" y="489"/>
                  <a:pt x="55" y="536"/>
                  <a:pt x="95" y="536"/>
                </a:cubicBezTo>
                <a:cubicBezTo>
                  <a:pt x="564" y="536"/>
                  <a:pt x="564" y="536"/>
                  <a:pt x="564" y="536"/>
                </a:cubicBezTo>
                <a:cubicBezTo>
                  <a:pt x="564" y="536"/>
                  <a:pt x="606" y="535"/>
                  <a:pt x="606" y="496"/>
                </a:cubicBezTo>
                <a:cubicBezTo>
                  <a:pt x="607" y="365"/>
                  <a:pt x="607" y="365"/>
                  <a:pt x="607" y="365"/>
                </a:cubicBezTo>
                <a:cubicBezTo>
                  <a:pt x="635" y="365"/>
                  <a:pt x="635" y="365"/>
                  <a:pt x="635" y="365"/>
                </a:cubicBezTo>
                <a:cubicBezTo>
                  <a:pt x="655" y="414"/>
                  <a:pt x="655" y="414"/>
                  <a:pt x="655" y="414"/>
                </a:cubicBezTo>
                <a:cubicBezTo>
                  <a:pt x="704" y="415"/>
                  <a:pt x="704" y="415"/>
                  <a:pt x="704" y="415"/>
                </a:cubicBezTo>
                <a:cubicBezTo>
                  <a:pt x="752" y="463"/>
                  <a:pt x="752" y="463"/>
                  <a:pt x="752" y="463"/>
                </a:cubicBezTo>
                <a:cubicBezTo>
                  <a:pt x="752" y="145"/>
                  <a:pt x="752" y="145"/>
                  <a:pt x="752" y="145"/>
                </a:cubicBezTo>
                <a:lnTo>
                  <a:pt x="704" y="195"/>
                </a:lnTo>
                <a:close/>
                <a:moveTo>
                  <a:pt x="242" y="171"/>
                </a:moveTo>
                <a:cubicBezTo>
                  <a:pt x="256" y="171"/>
                  <a:pt x="267" y="177"/>
                  <a:pt x="267" y="183"/>
                </a:cubicBezTo>
                <a:cubicBezTo>
                  <a:pt x="267" y="190"/>
                  <a:pt x="256" y="195"/>
                  <a:pt x="242" y="195"/>
                </a:cubicBezTo>
                <a:cubicBezTo>
                  <a:pt x="228" y="195"/>
                  <a:pt x="217" y="190"/>
                  <a:pt x="217" y="183"/>
                </a:cubicBezTo>
                <a:cubicBezTo>
                  <a:pt x="217" y="177"/>
                  <a:pt x="228" y="171"/>
                  <a:pt x="242" y="171"/>
                </a:cubicBezTo>
                <a:close/>
                <a:moveTo>
                  <a:pt x="180" y="171"/>
                </a:moveTo>
                <a:cubicBezTo>
                  <a:pt x="187" y="171"/>
                  <a:pt x="193" y="177"/>
                  <a:pt x="193" y="184"/>
                </a:cubicBezTo>
                <a:cubicBezTo>
                  <a:pt x="193" y="191"/>
                  <a:pt x="187" y="196"/>
                  <a:pt x="180" y="196"/>
                </a:cubicBezTo>
                <a:cubicBezTo>
                  <a:pt x="173" y="196"/>
                  <a:pt x="168" y="191"/>
                  <a:pt x="168" y="184"/>
                </a:cubicBezTo>
                <a:cubicBezTo>
                  <a:pt x="168" y="177"/>
                  <a:pt x="173" y="171"/>
                  <a:pt x="180" y="171"/>
                </a:cubicBezTo>
                <a:close/>
                <a:moveTo>
                  <a:pt x="193" y="487"/>
                </a:moveTo>
                <a:cubicBezTo>
                  <a:pt x="126" y="487"/>
                  <a:pt x="71" y="432"/>
                  <a:pt x="71" y="365"/>
                </a:cubicBezTo>
                <a:cubicBezTo>
                  <a:pt x="71" y="298"/>
                  <a:pt x="126" y="243"/>
                  <a:pt x="193" y="243"/>
                </a:cubicBezTo>
                <a:cubicBezTo>
                  <a:pt x="260" y="243"/>
                  <a:pt x="316" y="298"/>
                  <a:pt x="316" y="365"/>
                </a:cubicBezTo>
                <a:cubicBezTo>
                  <a:pt x="316" y="432"/>
                  <a:pt x="260" y="487"/>
                  <a:pt x="193" y="487"/>
                </a:cubicBezTo>
                <a:close/>
                <a:moveTo>
                  <a:pt x="461" y="487"/>
                </a:moveTo>
                <a:cubicBezTo>
                  <a:pt x="394" y="487"/>
                  <a:pt x="339" y="432"/>
                  <a:pt x="339" y="365"/>
                </a:cubicBezTo>
                <a:cubicBezTo>
                  <a:pt x="339" y="298"/>
                  <a:pt x="394" y="243"/>
                  <a:pt x="461" y="243"/>
                </a:cubicBezTo>
                <a:cubicBezTo>
                  <a:pt x="528" y="243"/>
                  <a:pt x="584" y="298"/>
                  <a:pt x="584" y="365"/>
                </a:cubicBezTo>
                <a:cubicBezTo>
                  <a:pt x="584" y="432"/>
                  <a:pt x="528" y="487"/>
                  <a:pt x="461" y="487"/>
                </a:cubicBezTo>
                <a:close/>
                <a:moveTo>
                  <a:pt x="656" y="331"/>
                </a:moveTo>
                <a:cubicBezTo>
                  <a:pt x="656" y="337"/>
                  <a:pt x="649" y="342"/>
                  <a:pt x="643" y="342"/>
                </a:cubicBezTo>
                <a:cubicBezTo>
                  <a:pt x="636" y="342"/>
                  <a:pt x="630" y="337"/>
                  <a:pt x="630" y="331"/>
                </a:cubicBezTo>
                <a:cubicBezTo>
                  <a:pt x="630" y="280"/>
                  <a:pt x="630" y="280"/>
                  <a:pt x="630" y="280"/>
                </a:cubicBezTo>
                <a:cubicBezTo>
                  <a:pt x="630" y="274"/>
                  <a:pt x="636" y="268"/>
                  <a:pt x="643" y="268"/>
                </a:cubicBezTo>
                <a:cubicBezTo>
                  <a:pt x="649" y="268"/>
                  <a:pt x="656" y="274"/>
                  <a:pt x="656" y="280"/>
                </a:cubicBezTo>
                <a:lnTo>
                  <a:pt x="656" y="331"/>
                </a:lnTo>
                <a:close/>
                <a:moveTo>
                  <a:pt x="704" y="379"/>
                </a:moveTo>
                <a:cubicBezTo>
                  <a:pt x="704" y="386"/>
                  <a:pt x="699" y="392"/>
                  <a:pt x="692" y="392"/>
                </a:cubicBezTo>
                <a:cubicBezTo>
                  <a:pt x="685" y="392"/>
                  <a:pt x="679" y="386"/>
                  <a:pt x="679" y="379"/>
                </a:cubicBezTo>
                <a:cubicBezTo>
                  <a:pt x="679" y="232"/>
                  <a:pt x="679" y="232"/>
                  <a:pt x="679" y="232"/>
                </a:cubicBezTo>
                <a:cubicBezTo>
                  <a:pt x="679" y="225"/>
                  <a:pt x="685" y="220"/>
                  <a:pt x="692" y="220"/>
                </a:cubicBezTo>
                <a:cubicBezTo>
                  <a:pt x="699" y="220"/>
                  <a:pt x="704" y="225"/>
                  <a:pt x="704" y="232"/>
                </a:cubicBezTo>
                <a:lnTo>
                  <a:pt x="704" y="379"/>
                </a:lnTo>
                <a:close/>
                <a:moveTo>
                  <a:pt x="192" y="291"/>
                </a:moveTo>
                <a:cubicBezTo>
                  <a:pt x="152" y="291"/>
                  <a:pt x="119" y="324"/>
                  <a:pt x="119" y="364"/>
                </a:cubicBezTo>
                <a:cubicBezTo>
                  <a:pt x="119" y="405"/>
                  <a:pt x="152" y="438"/>
                  <a:pt x="192" y="438"/>
                </a:cubicBezTo>
                <a:cubicBezTo>
                  <a:pt x="233" y="438"/>
                  <a:pt x="266" y="405"/>
                  <a:pt x="266" y="364"/>
                </a:cubicBezTo>
                <a:cubicBezTo>
                  <a:pt x="266" y="324"/>
                  <a:pt x="233" y="291"/>
                  <a:pt x="192" y="291"/>
                </a:cubicBezTo>
                <a:close/>
                <a:moveTo>
                  <a:pt x="460" y="291"/>
                </a:moveTo>
                <a:cubicBezTo>
                  <a:pt x="420" y="291"/>
                  <a:pt x="387" y="324"/>
                  <a:pt x="387" y="364"/>
                </a:cubicBezTo>
                <a:cubicBezTo>
                  <a:pt x="387" y="405"/>
                  <a:pt x="420" y="438"/>
                  <a:pt x="460" y="438"/>
                </a:cubicBezTo>
                <a:cubicBezTo>
                  <a:pt x="501" y="438"/>
                  <a:pt x="534" y="405"/>
                  <a:pt x="534" y="364"/>
                </a:cubicBezTo>
                <a:cubicBezTo>
                  <a:pt x="534" y="324"/>
                  <a:pt x="501" y="291"/>
                  <a:pt x="460" y="29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30" name="Freeform 68"/>
          <p:cNvSpPr>
            <a:spLocks noEditPoints="1"/>
          </p:cNvSpPr>
          <p:nvPr/>
        </p:nvSpPr>
        <p:spPr bwMode="auto">
          <a:xfrm>
            <a:off x="2346665" y="3282782"/>
            <a:ext cx="355860" cy="353622"/>
          </a:xfrm>
          <a:custGeom>
            <a:avLst/>
            <a:gdLst>
              <a:gd name="T0" fmla="*/ 595 w 619"/>
              <a:gd name="T1" fmla="*/ 104 h 615"/>
              <a:gd name="T2" fmla="*/ 516 w 619"/>
              <a:gd name="T3" fmla="*/ 29 h 615"/>
              <a:gd name="T4" fmla="*/ 468 w 619"/>
              <a:gd name="T5" fmla="*/ 25 h 615"/>
              <a:gd name="T6" fmla="*/ 410 w 619"/>
              <a:gd name="T7" fmla="*/ 86 h 615"/>
              <a:gd name="T8" fmla="*/ 533 w 619"/>
              <a:gd name="T9" fmla="*/ 206 h 615"/>
              <a:gd name="T10" fmla="*/ 596 w 619"/>
              <a:gd name="T11" fmla="*/ 147 h 615"/>
              <a:gd name="T12" fmla="*/ 595 w 619"/>
              <a:gd name="T13" fmla="*/ 104 h 615"/>
              <a:gd name="T14" fmla="*/ 71 w 619"/>
              <a:gd name="T15" fmla="*/ 419 h 615"/>
              <a:gd name="T16" fmla="*/ 202 w 619"/>
              <a:gd name="T17" fmla="*/ 533 h 615"/>
              <a:gd name="T18" fmla="*/ 515 w 619"/>
              <a:gd name="T19" fmla="*/ 229 h 615"/>
              <a:gd name="T20" fmla="*/ 385 w 619"/>
              <a:gd name="T21" fmla="*/ 106 h 615"/>
              <a:gd name="T22" fmla="*/ 71 w 619"/>
              <a:gd name="T23" fmla="*/ 419 h 615"/>
              <a:gd name="T24" fmla="*/ 0 w 619"/>
              <a:gd name="T25" fmla="*/ 615 h 615"/>
              <a:gd name="T26" fmla="*/ 66 w 619"/>
              <a:gd name="T27" fmla="*/ 606 h 615"/>
              <a:gd name="T28" fmla="*/ 16 w 619"/>
              <a:gd name="T29" fmla="*/ 560 h 615"/>
              <a:gd name="T30" fmla="*/ 0 w 619"/>
              <a:gd name="T31" fmla="*/ 615 h 615"/>
              <a:gd name="T32" fmla="*/ 28 w 619"/>
              <a:gd name="T33" fmla="*/ 527 h 615"/>
              <a:gd name="T34" fmla="*/ 104 w 619"/>
              <a:gd name="T35" fmla="*/ 591 h 615"/>
              <a:gd name="T36" fmla="*/ 185 w 619"/>
              <a:gd name="T37" fmla="*/ 550 h 615"/>
              <a:gd name="T38" fmla="*/ 54 w 619"/>
              <a:gd name="T39" fmla="*/ 440 h 615"/>
              <a:gd name="T40" fmla="*/ 28 w 619"/>
              <a:gd name="T41" fmla="*/ 527 h 6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19" h="615">
                <a:moveTo>
                  <a:pt x="595" y="104"/>
                </a:moveTo>
                <a:cubicBezTo>
                  <a:pt x="516" y="29"/>
                  <a:pt x="516" y="29"/>
                  <a:pt x="516" y="29"/>
                </a:cubicBezTo>
                <a:cubicBezTo>
                  <a:pt x="516" y="29"/>
                  <a:pt x="494" y="0"/>
                  <a:pt x="468" y="25"/>
                </a:cubicBezTo>
                <a:cubicBezTo>
                  <a:pt x="410" y="86"/>
                  <a:pt x="410" y="86"/>
                  <a:pt x="410" y="86"/>
                </a:cubicBezTo>
                <a:cubicBezTo>
                  <a:pt x="533" y="206"/>
                  <a:pt x="533" y="206"/>
                  <a:pt x="533" y="206"/>
                </a:cubicBezTo>
                <a:cubicBezTo>
                  <a:pt x="596" y="147"/>
                  <a:pt x="596" y="147"/>
                  <a:pt x="596" y="147"/>
                </a:cubicBezTo>
                <a:cubicBezTo>
                  <a:pt x="596" y="147"/>
                  <a:pt x="619" y="128"/>
                  <a:pt x="595" y="104"/>
                </a:cubicBezTo>
                <a:close/>
                <a:moveTo>
                  <a:pt x="71" y="419"/>
                </a:moveTo>
                <a:cubicBezTo>
                  <a:pt x="202" y="533"/>
                  <a:pt x="202" y="533"/>
                  <a:pt x="202" y="533"/>
                </a:cubicBezTo>
                <a:cubicBezTo>
                  <a:pt x="515" y="229"/>
                  <a:pt x="515" y="229"/>
                  <a:pt x="515" y="229"/>
                </a:cubicBezTo>
                <a:cubicBezTo>
                  <a:pt x="385" y="106"/>
                  <a:pt x="385" y="106"/>
                  <a:pt x="385" y="106"/>
                </a:cubicBezTo>
                <a:lnTo>
                  <a:pt x="71" y="419"/>
                </a:lnTo>
                <a:close/>
                <a:moveTo>
                  <a:pt x="0" y="615"/>
                </a:moveTo>
                <a:cubicBezTo>
                  <a:pt x="66" y="606"/>
                  <a:pt x="66" y="606"/>
                  <a:pt x="66" y="606"/>
                </a:cubicBezTo>
                <a:cubicBezTo>
                  <a:pt x="16" y="560"/>
                  <a:pt x="16" y="560"/>
                  <a:pt x="16" y="560"/>
                </a:cubicBezTo>
                <a:lnTo>
                  <a:pt x="0" y="615"/>
                </a:lnTo>
                <a:close/>
                <a:moveTo>
                  <a:pt x="28" y="527"/>
                </a:moveTo>
                <a:cubicBezTo>
                  <a:pt x="104" y="591"/>
                  <a:pt x="104" y="591"/>
                  <a:pt x="104" y="591"/>
                </a:cubicBezTo>
                <a:cubicBezTo>
                  <a:pt x="185" y="550"/>
                  <a:pt x="185" y="550"/>
                  <a:pt x="185" y="550"/>
                </a:cubicBezTo>
                <a:cubicBezTo>
                  <a:pt x="54" y="440"/>
                  <a:pt x="54" y="440"/>
                  <a:pt x="54" y="440"/>
                </a:cubicBezTo>
                <a:lnTo>
                  <a:pt x="28" y="52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31" name="Freeform 7"/>
          <p:cNvSpPr>
            <a:spLocks noEditPoints="1"/>
          </p:cNvSpPr>
          <p:nvPr/>
        </p:nvSpPr>
        <p:spPr bwMode="auto">
          <a:xfrm>
            <a:off x="6451042" y="3360077"/>
            <a:ext cx="352856" cy="268124"/>
          </a:xfrm>
          <a:custGeom>
            <a:avLst/>
            <a:gdLst>
              <a:gd name="T0" fmla="*/ 455 w 624"/>
              <a:gd name="T1" fmla="*/ 171 h 474"/>
              <a:gd name="T2" fmla="*/ 246 w 624"/>
              <a:gd name="T3" fmla="*/ 0 h 474"/>
              <a:gd name="T4" fmla="*/ 0 w 624"/>
              <a:gd name="T5" fmla="*/ 171 h 474"/>
              <a:gd name="T6" fmla="*/ 94 w 624"/>
              <a:gd name="T7" fmla="*/ 305 h 474"/>
              <a:gd name="T8" fmla="*/ 41 w 624"/>
              <a:gd name="T9" fmla="*/ 392 h 474"/>
              <a:gd name="T10" fmla="*/ 199 w 624"/>
              <a:gd name="T11" fmla="*/ 337 h 474"/>
              <a:gd name="T12" fmla="*/ 246 w 624"/>
              <a:gd name="T13" fmla="*/ 340 h 474"/>
              <a:gd name="T14" fmla="*/ 455 w 624"/>
              <a:gd name="T15" fmla="*/ 171 h 474"/>
              <a:gd name="T16" fmla="*/ 532 w 624"/>
              <a:gd name="T17" fmla="*/ 360 h 474"/>
              <a:gd name="T18" fmla="*/ 624 w 624"/>
              <a:gd name="T19" fmla="*/ 226 h 474"/>
              <a:gd name="T20" fmla="*/ 435 w 624"/>
              <a:gd name="T21" fmla="*/ 47 h 474"/>
              <a:gd name="T22" fmla="*/ 243 w 624"/>
              <a:gd name="T23" fmla="*/ 361 h 474"/>
              <a:gd name="T24" fmla="*/ 379 w 624"/>
              <a:gd name="T25" fmla="*/ 403 h 474"/>
              <a:gd name="T26" fmla="*/ 427 w 624"/>
              <a:gd name="T27" fmla="*/ 396 h 474"/>
              <a:gd name="T28" fmla="*/ 590 w 624"/>
              <a:gd name="T29" fmla="*/ 436 h 474"/>
              <a:gd name="T30" fmla="*/ 532 w 624"/>
              <a:gd name="T31" fmla="*/ 360 h 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24" h="474">
                <a:moveTo>
                  <a:pt x="455" y="171"/>
                </a:moveTo>
                <a:cubicBezTo>
                  <a:pt x="455" y="75"/>
                  <a:pt x="379" y="0"/>
                  <a:pt x="246" y="0"/>
                </a:cubicBezTo>
                <a:cubicBezTo>
                  <a:pt x="113" y="0"/>
                  <a:pt x="0" y="75"/>
                  <a:pt x="0" y="171"/>
                </a:cubicBezTo>
                <a:cubicBezTo>
                  <a:pt x="0" y="225"/>
                  <a:pt x="40" y="273"/>
                  <a:pt x="94" y="305"/>
                </a:cubicBezTo>
                <a:cubicBezTo>
                  <a:pt x="106" y="312"/>
                  <a:pt x="111" y="359"/>
                  <a:pt x="41" y="392"/>
                </a:cubicBezTo>
                <a:cubicBezTo>
                  <a:pt x="41" y="392"/>
                  <a:pt x="137" y="415"/>
                  <a:pt x="199" y="337"/>
                </a:cubicBezTo>
                <a:cubicBezTo>
                  <a:pt x="214" y="339"/>
                  <a:pt x="230" y="340"/>
                  <a:pt x="246" y="340"/>
                </a:cubicBezTo>
                <a:cubicBezTo>
                  <a:pt x="379" y="340"/>
                  <a:pt x="455" y="266"/>
                  <a:pt x="455" y="171"/>
                </a:cubicBezTo>
                <a:close/>
                <a:moveTo>
                  <a:pt x="532" y="360"/>
                </a:moveTo>
                <a:cubicBezTo>
                  <a:pt x="586" y="329"/>
                  <a:pt x="624" y="280"/>
                  <a:pt x="624" y="226"/>
                </a:cubicBezTo>
                <a:cubicBezTo>
                  <a:pt x="624" y="144"/>
                  <a:pt x="542" y="67"/>
                  <a:pt x="435" y="47"/>
                </a:cubicBezTo>
                <a:cubicBezTo>
                  <a:pt x="532" y="200"/>
                  <a:pt x="460" y="370"/>
                  <a:pt x="243" y="361"/>
                </a:cubicBezTo>
                <a:cubicBezTo>
                  <a:pt x="278" y="386"/>
                  <a:pt x="322" y="403"/>
                  <a:pt x="379" y="403"/>
                </a:cubicBezTo>
                <a:cubicBezTo>
                  <a:pt x="395" y="403"/>
                  <a:pt x="411" y="398"/>
                  <a:pt x="427" y="396"/>
                </a:cubicBezTo>
                <a:cubicBezTo>
                  <a:pt x="489" y="474"/>
                  <a:pt x="590" y="436"/>
                  <a:pt x="590" y="436"/>
                </a:cubicBezTo>
                <a:cubicBezTo>
                  <a:pt x="521" y="403"/>
                  <a:pt x="519" y="368"/>
                  <a:pt x="532" y="36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32" name="Freeform 21"/>
          <p:cNvSpPr>
            <a:spLocks noEditPoints="1"/>
          </p:cNvSpPr>
          <p:nvPr/>
        </p:nvSpPr>
        <p:spPr bwMode="auto">
          <a:xfrm>
            <a:off x="6436878" y="1527684"/>
            <a:ext cx="381184" cy="298922"/>
          </a:xfrm>
          <a:custGeom>
            <a:avLst/>
            <a:gdLst>
              <a:gd name="T0" fmla="*/ 361 w 675"/>
              <a:gd name="T1" fmla="*/ 393 h 529"/>
              <a:gd name="T2" fmla="*/ 297 w 675"/>
              <a:gd name="T3" fmla="*/ 344 h 529"/>
              <a:gd name="T4" fmla="*/ 297 w 675"/>
              <a:gd name="T5" fmla="*/ 308 h 529"/>
              <a:gd name="T6" fmla="*/ 349 w 675"/>
              <a:gd name="T7" fmla="*/ 247 h 529"/>
              <a:gd name="T8" fmla="*/ 380 w 675"/>
              <a:gd name="T9" fmla="*/ 219 h 529"/>
              <a:gd name="T10" fmla="*/ 366 w 675"/>
              <a:gd name="T11" fmla="*/ 165 h 529"/>
              <a:gd name="T12" fmla="*/ 360 w 675"/>
              <a:gd name="T13" fmla="*/ 154 h 529"/>
              <a:gd name="T14" fmla="*/ 359 w 675"/>
              <a:gd name="T15" fmla="*/ 90 h 529"/>
              <a:gd name="T16" fmla="*/ 332 w 675"/>
              <a:gd name="T17" fmla="*/ 30 h 529"/>
              <a:gd name="T18" fmla="*/ 300 w 675"/>
              <a:gd name="T19" fmla="*/ 31 h 529"/>
              <a:gd name="T20" fmla="*/ 261 w 675"/>
              <a:gd name="T21" fmla="*/ 0 h 529"/>
              <a:gd name="T22" fmla="*/ 223 w 675"/>
              <a:gd name="T23" fmla="*/ 8 h 529"/>
              <a:gd name="T24" fmla="*/ 198 w 675"/>
              <a:gd name="T25" fmla="*/ 15 h 529"/>
              <a:gd name="T26" fmla="*/ 171 w 675"/>
              <a:gd name="T27" fmla="*/ 19 h 529"/>
              <a:gd name="T28" fmla="*/ 130 w 675"/>
              <a:gd name="T29" fmla="*/ 76 h 529"/>
              <a:gd name="T30" fmla="*/ 129 w 675"/>
              <a:gd name="T31" fmla="*/ 151 h 529"/>
              <a:gd name="T32" fmla="*/ 120 w 675"/>
              <a:gd name="T33" fmla="*/ 164 h 529"/>
              <a:gd name="T34" fmla="*/ 111 w 675"/>
              <a:gd name="T35" fmla="*/ 218 h 529"/>
              <a:gd name="T36" fmla="*/ 136 w 675"/>
              <a:gd name="T37" fmla="*/ 248 h 529"/>
              <a:gd name="T38" fmla="*/ 190 w 675"/>
              <a:gd name="T39" fmla="*/ 301 h 529"/>
              <a:gd name="T40" fmla="*/ 192 w 675"/>
              <a:gd name="T41" fmla="*/ 340 h 529"/>
              <a:gd name="T42" fmla="*/ 117 w 675"/>
              <a:gd name="T43" fmla="*/ 393 h 529"/>
              <a:gd name="T44" fmla="*/ 15 w 675"/>
              <a:gd name="T45" fmla="*/ 446 h 529"/>
              <a:gd name="T46" fmla="*/ 1 w 675"/>
              <a:gd name="T47" fmla="*/ 529 h 529"/>
              <a:gd name="T48" fmla="*/ 488 w 675"/>
              <a:gd name="T49" fmla="*/ 529 h 529"/>
              <a:gd name="T50" fmla="*/ 471 w 675"/>
              <a:gd name="T51" fmla="*/ 446 h 529"/>
              <a:gd name="T52" fmla="*/ 361 w 675"/>
              <a:gd name="T53" fmla="*/ 393 h 529"/>
              <a:gd name="T54" fmla="*/ 675 w 675"/>
              <a:gd name="T55" fmla="*/ 528 h 529"/>
              <a:gd name="T56" fmla="*/ 660 w 675"/>
              <a:gd name="T57" fmla="*/ 469 h 529"/>
              <a:gd name="T58" fmla="*/ 576 w 675"/>
              <a:gd name="T59" fmla="*/ 428 h 529"/>
              <a:gd name="T60" fmla="*/ 519 w 675"/>
              <a:gd name="T61" fmla="*/ 386 h 529"/>
              <a:gd name="T62" fmla="*/ 520 w 675"/>
              <a:gd name="T63" fmla="*/ 360 h 529"/>
              <a:gd name="T64" fmla="*/ 563 w 675"/>
              <a:gd name="T65" fmla="*/ 316 h 529"/>
              <a:gd name="T66" fmla="*/ 581 w 675"/>
              <a:gd name="T67" fmla="*/ 295 h 529"/>
              <a:gd name="T68" fmla="*/ 566 w 675"/>
              <a:gd name="T69" fmla="*/ 254 h 529"/>
              <a:gd name="T70" fmla="*/ 562 w 675"/>
              <a:gd name="T71" fmla="*/ 245 h 529"/>
              <a:gd name="T72" fmla="*/ 561 w 675"/>
              <a:gd name="T73" fmla="*/ 194 h 529"/>
              <a:gd name="T74" fmla="*/ 542 w 675"/>
              <a:gd name="T75" fmla="*/ 148 h 529"/>
              <a:gd name="T76" fmla="*/ 526 w 675"/>
              <a:gd name="T77" fmla="*/ 149 h 529"/>
              <a:gd name="T78" fmla="*/ 496 w 675"/>
              <a:gd name="T79" fmla="*/ 127 h 529"/>
              <a:gd name="T80" fmla="*/ 467 w 675"/>
              <a:gd name="T81" fmla="*/ 133 h 529"/>
              <a:gd name="T82" fmla="*/ 448 w 675"/>
              <a:gd name="T83" fmla="*/ 138 h 529"/>
              <a:gd name="T84" fmla="*/ 431 w 675"/>
              <a:gd name="T85" fmla="*/ 141 h 529"/>
              <a:gd name="T86" fmla="*/ 404 w 675"/>
              <a:gd name="T87" fmla="*/ 185 h 529"/>
              <a:gd name="T88" fmla="*/ 404 w 675"/>
              <a:gd name="T89" fmla="*/ 243 h 529"/>
              <a:gd name="T90" fmla="*/ 393 w 675"/>
              <a:gd name="T91" fmla="*/ 253 h 529"/>
              <a:gd name="T92" fmla="*/ 383 w 675"/>
              <a:gd name="T93" fmla="*/ 294 h 529"/>
              <a:gd name="T94" fmla="*/ 402 w 675"/>
              <a:gd name="T95" fmla="*/ 317 h 529"/>
              <a:gd name="T96" fmla="*/ 439 w 675"/>
              <a:gd name="T97" fmla="*/ 358 h 529"/>
              <a:gd name="T98" fmla="*/ 436 w 675"/>
              <a:gd name="T99" fmla="*/ 389 h 529"/>
              <a:gd name="T100" fmla="*/ 494 w 675"/>
              <a:gd name="T101" fmla="*/ 437 h 529"/>
              <a:gd name="T102" fmla="*/ 510 w 675"/>
              <a:gd name="T103" fmla="*/ 528 h 529"/>
              <a:gd name="T104" fmla="*/ 675 w 675"/>
              <a:gd name="T105" fmla="*/ 528 h 5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75" h="529">
                <a:moveTo>
                  <a:pt x="361" y="393"/>
                </a:moveTo>
                <a:cubicBezTo>
                  <a:pt x="292" y="383"/>
                  <a:pt x="297" y="347"/>
                  <a:pt x="297" y="344"/>
                </a:cubicBezTo>
                <a:cubicBezTo>
                  <a:pt x="297" y="338"/>
                  <a:pt x="297" y="308"/>
                  <a:pt x="297" y="308"/>
                </a:cubicBezTo>
                <a:cubicBezTo>
                  <a:pt x="297" y="308"/>
                  <a:pt x="337" y="282"/>
                  <a:pt x="349" y="247"/>
                </a:cubicBezTo>
                <a:cubicBezTo>
                  <a:pt x="368" y="235"/>
                  <a:pt x="377" y="233"/>
                  <a:pt x="380" y="219"/>
                </a:cubicBezTo>
                <a:cubicBezTo>
                  <a:pt x="380" y="219"/>
                  <a:pt x="387" y="165"/>
                  <a:pt x="366" y="165"/>
                </a:cubicBezTo>
                <a:cubicBezTo>
                  <a:pt x="366" y="165"/>
                  <a:pt x="357" y="167"/>
                  <a:pt x="360" y="154"/>
                </a:cubicBezTo>
                <a:cubicBezTo>
                  <a:pt x="363" y="142"/>
                  <a:pt x="360" y="104"/>
                  <a:pt x="359" y="90"/>
                </a:cubicBezTo>
                <a:cubicBezTo>
                  <a:pt x="358" y="76"/>
                  <a:pt x="362" y="36"/>
                  <a:pt x="332" y="30"/>
                </a:cubicBezTo>
                <a:cubicBezTo>
                  <a:pt x="312" y="27"/>
                  <a:pt x="310" y="32"/>
                  <a:pt x="300" y="31"/>
                </a:cubicBezTo>
                <a:cubicBezTo>
                  <a:pt x="290" y="30"/>
                  <a:pt x="279" y="0"/>
                  <a:pt x="261" y="0"/>
                </a:cubicBezTo>
                <a:cubicBezTo>
                  <a:pt x="223" y="8"/>
                  <a:pt x="223" y="8"/>
                  <a:pt x="223" y="8"/>
                </a:cubicBezTo>
                <a:cubicBezTo>
                  <a:pt x="205" y="8"/>
                  <a:pt x="208" y="13"/>
                  <a:pt x="198" y="15"/>
                </a:cubicBezTo>
                <a:cubicBezTo>
                  <a:pt x="188" y="16"/>
                  <a:pt x="200" y="13"/>
                  <a:pt x="171" y="19"/>
                </a:cubicBezTo>
                <a:cubicBezTo>
                  <a:pt x="141" y="24"/>
                  <a:pt x="131" y="62"/>
                  <a:pt x="130" y="76"/>
                </a:cubicBezTo>
                <a:cubicBezTo>
                  <a:pt x="128" y="90"/>
                  <a:pt x="128" y="131"/>
                  <a:pt x="129" y="151"/>
                </a:cubicBezTo>
                <a:cubicBezTo>
                  <a:pt x="132" y="164"/>
                  <a:pt x="120" y="164"/>
                  <a:pt x="120" y="164"/>
                </a:cubicBezTo>
                <a:cubicBezTo>
                  <a:pt x="103" y="163"/>
                  <a:pt x="111" y="218"/>
                  <a:pt x="111" y="218"/>
                </a:cubicBezTo>
                <a:cubicBezTo>
                  <a:pt x="113" y="231"/>
                  <a:pt x="110" y="238"/>
                  <a:pt x="136" y="248"/>
                </a:cubicBezTo>
                <a:cubicBezTo>
                  <a:pt x="148" y="284"/>
                  <a:pt x="190" y="301"/>
                  <a:pt x="190" y="301"/>
                </a:cubicBezTo>
                <a:cubicBezTo>
                  <a:pt x="190" y="301"/>
                  <a:pt x="192" y="324"/>
                  <a:pt x="192" y="340"/>
                </a:cubicBezTo>
                <a:cubicBezTo>
                  <a:pt x="190" y="339"/>
                  <a:pt x="198" y="381"/>
                  <a:pt x="117" y="393"/>
                </a:cubicBezTo>
                <a:cubicBezTo>
                  <a:pt x="37" y="405"/>
                  <a:pt x="30" y="431"/>
                  <a:pt x="15" y="446"/>
                </a:cubicBezTo>
                <a:cubicBezTo>
                  <a:pt x="0" y="460"/>
                  <a:pt x="1" y="529"/>
                  <a:pt x="1" y="529"/>
                </a:cubicBezTo>
                <a:cubicBezTo>
                  <a:pt x="488" y="529"/>
                  <a:pt x="488" y="529"/>
                  <a:pt x="488" y="529"/>
                </a:cubicBezTo>
                <a:cubicBezTo>
                  <a:pt x="488" y="529"/>
                  <a:pt x="486" y="460"/>
                  <a:pt x="471" y="446"/>
                </a:cubicBezTo>
                <a:cubicBezTo>
                  <a:pt x="456" y="431"/>
                  <a:pt x="442" y="405"/>
                  <a:pt x="361" y="393"/>
                </a:cubicBezTo>
                <a:close/>
                <a:moveTo>
                  <a:pt x="675" y="528"/>
                </a:moveTo>
                <a:cubicBezTo>
                  <a:pt x="675" y="528"/>
                  <a:pt x="672" y="480"/>
                  <a:pt x="660" y="469"/>
                </a:cubicBezTo>
                <a:cubicBezTo>
                  <a:pt x="649" y="457"/>
                  <a:pt x="638" y="437"/>
                  <a:pt x="576" y="428"/>
                </a:cubicBezTo>
                <a:cubicBezTo>
                  <a:pt x="526" y="421"/>
                  <a:pt x="520" y="387"/>
                  <a:pt x="519" y="386"/>
                </a:cubicBezTo>
                <a:cubicBezTo>
                  <a:pt x="519" y="381"/>
                  <a:pt x="520" y="360"/>
                  <a:pt x="520" y="360"/>
                </a:cubicBezTo>
                <a:cubicBezTo>
                  <a:pt x="520" y="360"/>
                  <a:pt x="554" y="343"/>
                  <a:pt x="563" y="316"/>
                </a:cubicBezTo>
                <a:cubicBezTo>
                  <a:pt x="578" y="307"/>
                  <a:pt x="579" y="306"/>
                  <a:pt x="581" y="295"/>
                </a:cubicBezTo>
                <a:cubicBezTo>
                  <a:pt x="581" y="295"/>
                  <a:pt x="582" y="254"/>
                  <a:pt x="566" y="254"/>
                </a:cubicBezTo>
                <a:cubicBezTo>
                  <a:pt x="566" y="254"/>
                  <a:pt x="560" y="255"/>
                  <a:pt x="562" y="245"/>
                </a:cubicBezTo>
                <a:cubicBezTo>
                  <a:pt x="563" y="231"/>
                  <a:pt x="562" y="204"/>
                  <a:pt x="561" y="194"/>
                </a:cubicBezTo>
                <a:cubicBezTo>
                  <a:pt x="560" y="183"/>
                  <a:pt x="564" y="153"/>
                  <a:pt x="542" y="148"/>
                </a:cubicBezTo>
                <a:cubicBezTo>
                  <a:pt x="526" y="145"/>
                  <a:pt x="534" y="150"/>
                  <a:pt x="526" y="149"/>
                </a:cubicBezTo>
                <a:cubicBezTo>
                  <a:pt x="519" y="148"/>
                  <a:pt x="510" y="127"/>
                  <a:pt x="496" y="127"/>
                </a:cubicBez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5" y="137"/>
                  <a:pt x="448" y="138"/>
                </a:cubicBezTo>
                <a:cubicBezTo>
                  <a:pt x="440" y="139"/>
                  <a:pt x="453" y="137"/>
                  <a:pt x="431" y="141"/>
                </a:cubicBezTo>
                <a:cubicBezTo>
                  <a:pt x="408" y="146"/>
                  <a:pt x="405" y="175"/>
                  <a:pt x="404" y="185"/>
                </a:cubicBezTo>
                <a:cubicBezTo>
                  <a:pt x="403" y="196"/>
                  <a:pt x="403" y="227"/>
                  <a:pt x="404" y="243"/>
                </a:cubicBezTo>
                <a:cubicBezTo>
                  <a:pt x="406" y="253"/>
                  <a:pt x="393" y="253"/>
                  <a:pt x="393" y="253"/>
                </a:cubicBezTo>
                <a:cubicBezTo>
                  <a:pt x="380" y="252"/>
                  <a:pt x="383" y="294"/>
                  <a:pt x="383" y="294"/>
                </a:cubicBezTo>
                <a:cubicBezTo>
                  <a:pt x="385" y="304"/>
                  <a:pt x="382" y="309"/>
                  <a:pt x="402" y="317"/>
                </a:cubicBezTo>
                <a:cubicBezTo>
                  <a:pt x="412" y="344"/>
                  <a:pt x="439" y="358"/>
                  <a:pt x="439" y="358"/>
                </a:cubicBezTo>
                <a:cubicBezTo>
                  <a:pt x="439" y="358"/>
                  <a:pt x="436" y="377"/>
                  <a:pt x="436" y="389"/>
                </a:cubicBezTo>
                <a:cubicBezTo>
                  <a:pt x="460" y="403"/>
                  <a:pt x="478" y="409"/>
                  <a:pt x="494" y="437"/>
                </a:cubicBezTo>
                <a:cubicBezTo>
                  <a:pt x="510" y="484"/>
                  <a:pt x="510" y="528"/>
                  <a:pt x="510" y="528"/>
                </a:cubicBezTo>
                <a:cubicBezTo>
                  <a:pt x="590" y="528"/>
                  <a:pt x="675" y="528"/>
                  <a:pt x="675" y="52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33" name="Freeform 25"/>
          <p:cNvSpPr>
            <a:spLocks noEditPoints="1"/>
          </p:cNvSpPr>
          <p:nvPr/>
        </p:nvSpPr>
        <p:spPr bwMode="auto">
          <a:xfrm>
            <a:off x="4400749" y="1539861"/>
            <a:ext cx="346754" cy="260933"/>
          </a:xfrm>
          <a:custGeom>
            <a:avLst/>
            <a:gdLst>
              <a:gd name="T0" fmla="*/ 679 w 778"/>
              <a:gd name="T1" fmla="*/ 367 h 584"/>
              <a:gd name="T2" fmla="*/ 535 w 778"/>
              <a:gd name="T3" fmla="*/ 146 h 584"/>
              <a:gd name="T4" fmla="*/ 439 w 778"/>
              <a:gd name="T5" fmla="*/ 269 h 584"/>
              <a:gd name="T6" fmla="*/ 391 w 778"/>
              <a:gd name="T7" fmla="*/ 219 h 584"/>
              <a:gd name="T8" fmla="*/ 245 w 778"/>
              <a:gd name="T9" fmla="*/ 389 h 584"/>
              <a:gd name="T10" fmla="*/ 195 w 778"/>
              <a:gd name="T11" fmla="*/ 341 h 584"/>
              <a:gd name="T12" fmla="*/ 97 w 778"/>
              <a:gd name="T13" fmla="*/ 487 h 584"/>
              <a:gd name="T14" fmla="*/ 679 w 778"/>
              <a:gd name="T15" fmla="*/ 487 h 584"/>
              <a:gd name="T16" fmla="*/ 679 w 778"/>
              <a:gd name="T17" fmla="*/ 367 h 584"/>
              <a:gd name="T18" fmla="*/ 730 w 778"/>
              <a:gd name="T19" fmla="*/ 0 h 584"/>
              <a:gd name="T20" fmla="*/ 49 w 778"/>
              <a:gd name="T21" fmla="*/ 0 h 584"/>
              <a:gd name="T22" fmla="*/ 0 w 778"/>
              <a:gd name="T23" fmla="*/ 49 h 584"/>
              <a:gd name="T24" fmla="*/ 0 w 778"/>
              <a:gd name="T25" fmla="*/ 535 h 584"/>
              <a:gd name="T26" fmla="*/ 49 w 778"/>
              <a:gd name="T27" fmla="*/ 584 h 584"/>
              <a:gd name="T28" fmla="*/ 730 w 778"/>
              <a:gd name="T29" fmla="*/ 584 h 584"/>
              <a:gd name="T30" fmla="*/ 778 w 778"/>
              <a:gd name="T31" fmla="*/ 535 h 584"/>
              <a:gd name="T32" fmla="*/ 778 w 778"/>
              <a:gd name="T33" fmla="*/ 49 h 584"/>
              <a:gd name="T34" fmla="*/ 730 w 778"/>
              <a:gd name="T35" fmla="*/ 0 h 584"/>
              <a:gd name="T36" fmla="*/ 706 w 778"/>
              <a:gd name="T37" fmla="*/ 511 h 584"/>
              <a:gd name="T38" fmla="*/ 72 w 778"/>
              <a:gd name="T39" fmla="*/ 511 h 584"/>
              <a:gd name="T40" fmla="*/ 72 w 778"/>
              <a:gd name="T41" fmla="*/ 73 h 584"/>
              <a:gd name="T42" fmla="*/ 706 w 778"/>
              <a:gd name="T43" fmla="*/ 73 h 584"/>
              <a:gd name="T44" fmla="*/ 706 w 778"/>
              <a:gd name="T45" fmla="*/ 511 h 584"/>
              <a:gd name="T46" fmla="*/ 218 w 778"/>
              <a:gd name="T47" fmla="*/ 267 h 584"/>
              <a:gd name="T48" fmla="*/ 291 w 778"/>
              <a:gd name="T49" fmla="*/ 195 h 584"/>
              <a:gd name="T50" fmla="*/ 218 w 778"/>
              <a:gd name="T51" fmla="*/ 122 h 584"/>
              <a:gd name="T52" fmla="*/ 147 w 778"/>
              <a:gd name="T53" fmla="*/ 195 h 584"/>
              <a:gd name="T54" fmla="*/ 218 w 778"/>
              <a:gd name="T55" fmla="*/ 267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78" h="584">
                <a:moveTo>
                  <a:pt x="679" y="367"/>
                </a:moveTo>
                <a:cubicBezTo>
                  <a:pt x="535" y="146"/>
                  <a:pt x="535" y="146"/>
                  <a:pt x="535" y="146"/>
                </a:cubicBezTo>
                <a:cubicBezTo>
                  <a:pt x="439" y="269"/>
                  <a:pt x="439" y="269"/>
                  <a:pt x="439" y="269"/>
                </a:cubicBezTo>
                <a:cubicBezTo>
                  <a:pt x="391" y="219"/>
                  <a:pt x="391" y="219"/>
                  <a:pt x="391" y="219"/>
                </a:cubicBezTo>
                <a:cubicBezTo>
                  <a:pt x="245" y="389"/>
                  <a:pt x="245" y="389"/>
                  <a:pt x="245" y="389"/>
                </a:cubicBezTo>
                <a:cubicBezTo>
                  <a:pt x="195" y="341"/>
                  <a:pt x="195" y="341"/>
                  <a:pt x="195" y="341"/>
                </a:cubicBezTo>
                <a:cubicBezTo>
                  <a:pt x="97" y="487"/>
                  <a:pt x="97" y="487"/>
                  <a:pt x="97" y="487"/>
                </a:cubicBezTo>
                <a:cubicBezTo>
                  <a:pt x="679" y="487"/>
                  <a:pt x="679" y="487"/>
                  <a:pt x="679" y="487"/>
                </a:cubicBezTo>
                <a:lnTo>
                  <a:pt x="679" y="367"/>
                </a:lnTo>
                <a:close/>
                <a:moveTo>
                  <a:pt x="730" y="0"/>
                </a:moveTo>
                <a:cubicBezTo>
                  <a:pt x="49" y="0"/>
                  <a:pt x="49" y="0"/>
                  <a:pt x="49" y="0"/>
                </a:cubicBezTo>
                <a:cubicBezTo>
                  <a:pt x="19" y="0"/>
                  <a:pt x="0" y="19"/>
                  <a:pt x="0" y="49"/>
                </a:cubicBezTo>
                <a:cubicBezTo>
                  <a:pt x="0" y="535"/>
                  <a:pt x="0" y="535"/>
                  <a:pt x="0" y="535"/>
                </a:cubicBezTo>
                <a:cubicBezTo>
                  <a:pt x="0" y="560"/>
                  <a:pt x="24" y="584"/>
                  <a:pt x="49" y="584"/>
                </a:cubicBezTo>
                <a:cubicBezTo>
                  <a:pt x="730" y="584"/>
                  <a:pt x="730" y="584"/>
                  <a:pt x="730" y="584"/>
                </a:cubicBezTo>
                <a:cubicBezTo>
                  <a:pt x="754" y="584"/>
                  <a:pt x="778" y="558"/>
                  <a:pt x="778" y="535"/>
                </a:cubicBezTo>
                <a:cubicBezTo>
                  <a:pt x="778" y="49"/>
                  <a:pt x="778" y="49"/>
                  <a:pt x="778" y="49"/>
                </a:cubicBezTo>
                <a:cubicBezTo>
                  <a:pt x="778" y="24"/>
                  <a:pt x="753" y="0"/>
                  <a:pt x="730" y="0"/>
                </a:cubicBezTo>
                <a:close/>
                <a:moveTo>
                  <a:pt x="706" y="511"/>
                </a:moveTo>
                <a:cubicBezTo>
                  <a:pt x="72" y="511"/>
                  <a:pt x="72" y="511"/>
                  <a:pt x="72" y="511"/>
                </a:cubicBezTo>
                <a:cubicBezTo>
                  <a:pt x="72" y="73"/>
                  <a:pt x="72" y="73"/>
                  <a:pt x="72" y="73"/>
                </a:cubicBezTo>
                <a:cubicBezTo>
                  <a:pt x="706" y="73"/>
                  <a:pt x="706" y="73"/>
                  <a:pt x="706" y="73"/>
                </a:cubicBezTo>
                <a:lnTo>
                  <a:pt x="706" y="511"/>
                </a:lnTo>
                <a:close/>
                <a:moveTo>
                  <a:pt x="218" y="267"/>
                </a:moveTo>
                <a:cubicBezTo>
                  <a:pt x="258" y="267"/>
                  <a:pt x="291" y="235"/>
                  <a:pt x="291" y="195"/>
                </a:cubicBezTo>
                <a:cubicBezTo>
                  <a:pt x="291" y="156"/>
                  <a:pt x="258" y="122"/>
                  <a:pt x="218" y="122"/>
                </a:cubicBezTo>
                <a:cubicBezTo>
                  <a:pt x="179" y="122"/>
                  <a:pt x="147" y="156"/>
                  <a:pt x="147" y="195"/>
                </a:cubicBezTo>
                <a:cubicBezTo>
                  <a:pt x="147" y="235"/>
                  <a:pt x="179" y="267"/>
                  <a:pt x="218" y="26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grpSp>
        <p:nvGrpSpPr>
          <p:cNvPr id="22" name="Group 31"/>
          <p:cNvGrpSpPr/>
          <p:nvPr/>
        </p:nvGrpSpPr>
        <p:grpSpPr>
          <a:xfrm>
            <a:off x="7469841" y="4334520"/>
            <a:ext cx="1746904" cy="591320"/>
            <a:chOff x="7448668" y="4181039"/>
            <a:chExt cx="1746904" cy="591320"/>
          </a:xfrm>
        </p:grpSpPr>
        <p:sp>
          <p:nvSpPr>
            <p:cNvPr id="23" name="Title 1"/>
            <p:cNvSpPr txBox="1">
              <a:spLocks/>
            </p:cNvSpPr>
            <p:nvPr/>
          </p:nvSpPr>
          <p:spPr>
            <a:xfrm>
              <a:off x="7828617" y="4385641"/>
              <a:ext cx="1236146" cy="3867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zh-CN" altLang="en-US" sz="1600" dirty="0">
                  <a:solidFill>
                    <a:srgbClr val="53586C"/>
                  </a:solidFill>
                  <a:latin typeface="Aleo" panose="020F0502020204030203" pitchFamily="34" charset="0"/>
                </a:rPr>
                <a:t>企业名称</a:t>
              </a:r>
              <a:endParaRPr lang="en-US" sz="1600" dirty="0">
                <a:solidFill>
                  <a:srgbClr val="53586C"/>
                </a:solidFill>
                <a:latin typeface="Aleo" panose="020F0502020204030203" pitchFamily="34" charset="0"/>
              </a:endParaRPr>
            </a:p>
          </p:txBody>
        </p:sp>
        <p:pic>
          <p:nvPicPr>
            <p:cNvPr id="24" name="Picture 33" descr="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668" y="4247853"/>
              <a:ext cx="422819" cy="464011"/>
            </a:xfrm>
            <a:prstGeom prst="rect">
              <a:avLst/>
            </a:prstGeom>
          </p:spPr>
        </p:pic>
        <p:sp>
          <p:nvSpPr>
            <p:cNvPr id="25" name="Title 1"/>
            <p:cNvSpPr txBox="1">
              <a:spLocks/>
            </p:cNvSpPr>
            <p:nvPr/>
          </p:nvSpPr>
          <p:spPr>
            <a:xfrm>
              <a:off x="7810506" y="4181039"/>
              <a:ext cx="1385066" cy="3577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en-US" sz="1500" dirty="0">
                  <a:solidFill>
                    <a:srgbClr val="CD2779"/>
                  </a:solidFill>
                  <a:latin typeface="Aleo" panose="020F0502020204030203" pitchFamily="34" charset="0"/>
                </a:rPr>
                <a:t>LOGO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32337162"/>
      </p:ext>
    </p:extLst>
  </p:cSld>
  <p:clrMapOvr>
    <a:masterClrMapping/>
  </p:clrMapOvr>
  <p:transition spd="slow" advTm="1214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50867E-6 L 0.38555 4.50867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1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45 -2.79436E-6 L 0.61039 -2.79436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47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5358B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5358B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C81B5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mph" presetSubtype="2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C81B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C81B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mph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" presetID="3" presetClass="emph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de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039 -2.79436E-6 L 0.84158 -2.79436E-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59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9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62A27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62A27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5358B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mph" presetSubtype="2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5358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1" presetID="3" presetClass="emph" presetSubtype="2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5358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mph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" presetID="3" presetClass="emph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de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4114 -4.07407E-6 L 0.38525 0.3502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5" y="1750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9" presetClass="emph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67127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67127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62A27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" presetClass="emph" presetSubtype="2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62A27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6" presetID="3" presetClass="emph" presetSubtype="2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62A27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emph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4" presetID="3" presetClass="emph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decel="10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25 0.35024 L 0.61007 0.35024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41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9" presetClass="emph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67127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" presetClass="emph" presetSubtype="2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67127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" presetID="3" presetClass="emph" presetSubtype="2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67127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" presetClass="emph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9" presetID="3" presetClass="emph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decel="10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014 0.35024 L 0.84124 0.35024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55" y="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9" presetClass="emph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6ADCE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6ADCE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mph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emph" presetSubtype="2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6" presetID="3" presetClass="emph" presetSubtype="2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emph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4" presetID="3" presetClass="emph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3" presetClass="path" presetSubtype="0" decel="10000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4123 0.35024 L 1.22241 0.35024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53" y="0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1" presetClass="emph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6ADCE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3" presetClass="emph" presetSubtype="2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6ADC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6" presetID="3" presetClass="emph" presetSubtype="2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6ADC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2" grpId="4" animBg="1"/>
      <p:bldP spid="2" grpId="5" animBg="1"/>
      <p:bldP spid="2" grpId="6" animBg="1"/>
      <p:bldP spid="2" grpId="7" animBg="1"/>
      <p:bldP spid="2" grpId="8" animBg="1"/>
      <p:bldP spid="2" grpId="9" animBg="1"/>
      <p:bldP spid="2" grpId="10" animBg="1"/>
      <p:bldP spid="2" grpId="11" animBg="1"/>
      <p:bldP spid="3" grpId="0"/>
      <p:bldP spid="5" grpId="0"/>
      <p:bldP spid="5" grpId="1"/>
      <p:bldP spid="6" grpId="0"/>
      <p:bldP spid="6" grpId="1"/>
      <p:bldP spid="8" grpId="0"/>
      <p:bldP spid="8" grpId="1"/>
      <p:bldP spid="9" grpId="0"/>
      <p:bldP spid="9" grpId="1"/>
      <p:bldP spid="11" grpId="0"/>
      <p:bldP spid="11" grpId="1"/>
      <p:bldP spid="12" grpId="0"/>
      <p:bldP spid="12" grpId="1"/>
      <p:bldP spid="14" grpId="0"/>
      <p:bldP spid="14" grpId="1"/>
      <p:bldP spid="15" grpId="0"/>
      <p:bldP spid="15" grpId="1"/>
      <p:bldP spid="17" grpId="0"/>
      <p:bldP spid="17" grpId="1"/>
      <p:bldP spid="18" grpId="0"/>
      <p:bldP spid="18" grpId="1"/>
      <p:bldP spid="20" grpId="0"/>
      <p:bldP spid="20" grpId="1"/>
      <p:bldP spid="21" grpId="0"/>
      <p:bldP spid="2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295" y="843476"/>
            <a:ext cx="224683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spc="-22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就医</a:t>
            </a:r>
            <a:r>
              <a:rPr lang="en-US" sz="2700" b="1" spc="-22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APP</a:t>
            </a:r>
            <a:r>
              <a:rPr lang="zh-CN" altLang="en-US" sz="2700" b="1" spc="-22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介绍</a:t>
            </a:r>
            <a:endParaRPr lang="en-US" sz="2700" b="1" spc="-225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824" y="1637978"/>
            <a:ext cx="1360937" cy="2901043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803626979"/>
              </p:ext>
            </p:extLst>
          </p:nvPr>
        </p:nvGraphicFramePr>
        <p:xfrm>
          <a:off x="2932084" y="2057017"/>
          <a:ext cx="1160417" cy="2062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88" y="1637978"/>
            <a:ext cx="1360937" cy="2901043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401221552"/>
              </p:ext>
            </p:extLst>
          </p:nvPr>
        </p:nvGraphicFramePr>
        <p:xfrm>
          <a:off x="3971448" y="2057017"/>
          <a:ext cx="1160417" cy="2062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707" y="1637978"/>
            <a:ext cx="1360937" cy="2901043"/>
          </a:xfrm>
          <a:prstGeom prst="rect">
            <a:avLst/>
          </a:prstGeom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886282900"/>
              </p:ext>
            </p:extLst>
          </p:nvPr>
        </p:nvGraphicFramePr>
        <p:xfrm>
          <a:off x="5051967" y="2057017"/>
          <a:ext cx="1160417" cy="2062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9" name="TextBox 8"/>
          <p:cNvSpPr txBox="1"/>
          <p:nvPr/>
        </p:nvSpPr>
        <p:spPr>
          <a:xfrm rot="21184141">
            <a:off x="1107123" y="2870732"/>
            <a:ext cx="1215717" cy="312906"/>
          </a:xfrm>
          <a:prstGeom prst="rect">
            <a:avLst/>
          </a:prstGeom>
          <a:noFill/>
          <a:effectLst/>
        </p:spPr>
        <p:txBody>
          <a:bodyPr wrap="none" lIns="68580" tIns="34290" rIns="68580" bIns="34290" rtlCol="0">
            <a:spAutoFit/>
          </a:bodyPr>
          <a:lstStyle/>
          <a:p>
            <a:pPr algn="r">
              <a:lnSpc>
                <a:spcPts val="1875"/>
              </a:lnSpc>
            </a:pPr>
            <a:r>
              <a:rPr lang="zh-CN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添加标题</a:t>
            </a:r>
            <a:endParaRPr lang="en-US" altLang="zh-CN" sz="21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10" name="Picture 4" descr="C:\Users\Zameer\Desktop\Arrow.png"/>
          <p:cNvPicPr>
            <a:picLocks noChangeAspect="1" noChangeArrowheads="1"/>
          </p:cNvPicPr>
          <p:nvPr/>
        </p:nvPicPr>
        <p:blipFill>
          <a:blip r:embed="rId19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62440">
            <a:off x="2154957" y="3143989"/>
            <a:ext cx="269465" cy="7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rot="21565865">
            <a:off x="6921906" y="1798749"/>
            <a:ext cx="1215717" cy="312906"/>
          </a:xfrm>
          <a:prstGeom prst="rect">
            <a:avLst/>
          </a:prstGeom>
          <a:noFill/>
          <a:effectLst/>
        </p:spPr>
        <p:txBody>
          <a:bodyPr wrap="none" lIns="68580" tIns="34290" rIns="68580" bIns="34290" rtlCol="0">
            <a:spAutoFit/>
          </a:bodyPr>
          <a:lstStyle/>
          <a:p>
            <a:pPr algn="r">
              <a:lnSpc>
                <a:spcPts val="1875"/>
              </a:lnSpc>
            </a:pPr>
            <a:r>
              <a:rPr lang="zh-CN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添加标题</a:t>
            </a:r>
            <a:endParaRPr lang="en-US" altLang="zh-CN" sz="21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12" name="Picture 4" descr="C:\Users\Zameer\Desktop\Arrow.png"/>
          <p:cNvPicPr>
            <a:picLocks noChangeAspect="1" noChangeArrowheads="1"/>
          </p:cNvPicPr>
          <p:nvPr/>
        </p:nvPicPr>
        <p:blipFill>
          <a:blip r:embed="rId19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3042">
            <a:off x="6490264" y="1919715"/>
            <a:ext cx="415856" cy="11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Zameer\Desktop\Arrow.png"/>
          <p:cNvPicPr>
            <a:picLocks noChangeAspect="1" noChangeArrowheads="1"/>
          </p:cNvPicPr>
          <p:nvPr/>
        </p:nvPicPr>
        <p:blipFill>
          <a:blip r:embed="rId19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71197">
            <a:off x="6616356" y="3861317"/>
            <a:ext cx="345482" cy="9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 rot="21565865">
            <a:off x="6602193" y="4248754"/>
            <a:ext cx="1215717" cy="312906"/>
          </a:xfrm>
          <a:prstGeom prst="rect">
            <a:avLst/>
          </a:prstGeom>
          <a:noFill/>
          <a:effectLst/>
        </p:spPr>
        <p:txBody>
          <a:bodyPr wrap="none" lIns="68580" tIns="34290" rIns="68580" bIns="34290" rtlCol="0">
            <a:spAutoFit/>
          </a:bodyPr>
          <a:lstStyle/>
          <a:p>
            <a:pPr algn="r">
              <a:lnSpc>
                <a:spcPts val="1875"/>
              </a:lnSpc>
            </a:pPr>
            <a:r>
              <a:rPr lang="zh-CN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添加标题</a:t>
            </a:r>
            <a:endParaRPr lang="en-US" altLang="zh-CN" sz="21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15" name="Picture 4" descr="C:\Users\Zameer\Desktop\Arrow.png"/>
          <p:cNvPicPr>
            <a:picLocks noChangeAspect="1" noChangeArrowheads="1"/>
          </p:cNvPicPr>
          <p:nvPr/>
        </p:nvPicPr>
        <p:blipFill>
          <a:blip r:embed="rId19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881">
            <a:off x="6534537" y="3060424"/>
            <a:ext cx="348426" cy="9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 rot="21165786">
            <a:off x="6896665" y="2951068"/>
            <a:ext cx="1215717" cy="312906"/>
          </a:xfrm>
          <a:prstGeom prst="rect">
            <a:avLst/>
          </a:prstGeom>
          <a:noFill/>
          <a:effectLst/>
        </p:spPr>
        <p:txBody>
          <a:bodyPr wrap="none" lIns="68580" tIns="34290" rIns="68580" bIns="34290" rtlCol="0">
            <a:spAutoFit/>
          </a:bodyPr>
          <a:lstStyle/>
          <a:p>
            <a:pPr algn="r">
              <a:lnSpc>
                <a:spcPts val="1875"/>
              </a:lnSpc>
            </a:pPr>
            <a:r>
              <a:rPr lang="zh-CN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添加标题</a:t>
            </a:r>
            <a:endParaRPr lang="en-US" altLang="zh-CN" sz="21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 rot="21184141">
            <a:off x="1090455" y="4081181"/>
            <a:ext cx="1215717" cy="312906"/>
          </a:xfrm>
          <a:prstGeom prst="rect">
            <a:avLst/>
          </a:prstGeom>
          <a:noFill/>
          <a:effectLst/>
        </p:spPr>
        <p:txBody>
          <a:bodyPr wrap="none" lIns="68580" tIns="34290" rIns="68580" bIns="34290" rtlCol="0">
            <a:spAutoFit/>
          </a:bodyPr>
          <a:lstStyle/>
          <a:p>
            <a:pPr algn="r">
              <a:lnSpc>
                <a:spcPts val="1875"/>
              </a:lnSpc>
            </a:pPr>
            <a:r>
              <a:rPr lang="zh-CN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添加标题</a:t>
            </a:r>
            <a:endParaRPr lang="en-US" altLang="zh-CN" sz="21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18" name="Picture 4" descr="C:\Users\Zameer\Desktop\Arrow.png"/>
          <p:cNvPicPr>
            <a:picLocks noChangeAspect="1" noChangeArrowheads="1"/>
          </p:cNvPicPr>
          <p:nvPr/>
        </p:nvPicPr>
        <p:blipFill>
          <a:blip r:embed="rId19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08286">
            <a:off x="2366203" y="3931523"/>
            <a:ext cx="415856" cy="11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 rot="21184141">
            <a:off x="1183336" y="1931320"/>
            <a:ext cx="1215717" cy="312906"/>
          </a:xfrm>
          <a:prstGeom prst="rect">
            <a:avLst/>
          </a:prstGeom>
          <a:noFill/>
          <a:effectLst/>
        </p:spPr>
        <p:txBody>
          <a:bodyPr wrap="none" lIns="68580" tIns="34290" rIns="68580" bIns="34290" rtlCol="0">
            <a:spAutoFit/>
          </a:bodyPr>
          <a:lstStyle/>
          <a:p>
            <a:pPr algn="r">
              <a:lnSpc>
                <a:spcPts val="1875"/>
              </a:lnSpc>
            </a:pPr>
            <a:r>
              <a:rPr lang="zh-CN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添加标题</a:t>
            </a:r>
            <a:endParaRPr lang="en-US" sz="21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20" name="Picture 4" descr="C:\Users\Zameer\Desktop\Arrow.png"/>
          <p:cNvPicPr>
            <a:picLocks noChangeAspect="1" noChangeArrowheads="1"/>
          </p:cNvPicPr>
          <p:nvPr/>
        </p:nvPicPr>
        <p:blipFill>
          <a:blip r:embed="rId19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62440">
            <a:off x="2163493" y="2190390"/>
            <a:ext cx="269465" cy="7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31"/>
          <p:cNvGrpSpPr/>
          <p:nvPr/>
        </p:nvGrpSpPr>
        <p:grpSpPr>
          <a:xfrm>
            <a:off x="7469841" y="4334520"/>
            <a:ext cx="1746904" cy="591320"/>
            <a:chOff x="7448668" y="4181039"/>
            <a:chExt cx="1746904" cy="591320"/>
          </a:xfrm>
        </p:grpSpPr>
        <p:sp>
          <p:nvSpPr>
            <p:cNvPr id="22" name="Title 1"/>
            <p:cNvSpPr txBox="1">
              <a:spLocks/>
            </p:cNvSpPr>
            <p:nvPr/>
          </p:nvSpPr>
          <p:spPr>
            <a:xfrm>
              <a:off x="7828617" y="4385641"/>
              <a:ext cx="1236146" cy="3867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zh-CN" altLang="en-US" sz="1600" dirty="0">
                  <a:solidFill>
                    <a:srgbClr val="53586C"/>
                  </a:solidFill>
                  <a:latin typeface="Aleo" panose="020F0502020204030203" pitchFamily="34" charset="0"/>
                </a:rPr>
                <a:t>企业名称</a:t>
              </a:r>
              <a:endParaRPr lang="en-US" sz="1600" dirty="0">
                <a:solidFill>
                  <a:srgbClr val="53586C"/>
                </a:solidFill>
                <a:latin typeface="Aleo" panose="020F0502020204030203" pitchFamily="34" charset="0"/>
              </a:endParaRPr>
            </a:p>
          </p:txBody>
        </p:sp>
        <p:pic>
          <p:nvPicPr>
            <p:cNvPr id="23" name="Picture 33" descr="logo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668" y="4247853"/>
              <a:ext cx="422819" cy="464011"/>
            </a:xfrm>
            <a:prstGeom prst="rect">
              <a:avLst/>
            </a:prstGeom>
          </p:spPr>
        </p:pic>
        <p:sp>
          <p:nvSpPr>
            <p:cNvPr id="24" name="Title 1"/>
            <p:cNvSpPr txBox="1">
              <a:spLocks/>
            </p:cNvSpPr>
            <p:nvPr/>
          </p:nvSpPr>
          <p:spPr>
            <a:xfrm>
              <a:off x="7810506" y="4181039"/>
              <a:ext cx="1385066" cy="3577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en-US" sz="1500" dirty="0">
                  <a:solidFill>
                    <a:srgbClr val="CD2779"/>
                  </a:solidFill>
                  <a:latin typeface="Aleo" panose="020F0502020204030203" pitchFamily="34" charset="0"/>
                </a:rPr>
                <a:t>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0317517"/>
      </p:ext>
    </p:extLst>
  </p:cSld>
  <p:clrMapOvr>
    <a:masterClrMapping/>
  </p:clrMapOvr>
  <p:transition spd="slow" advTm="429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  <p:bldGraphic spid="6" grpId="0">
        <p:bldAsOne/>
      </p:bldGraphic>
      <p:bldGraphic spid="8" grpId="0">
        <p:bldAsOne/>
      </p:bldGraphic>
      <p:bldP spid="9" grpId="0"/>
      <p:bldP spid="11" grpId="0"/>
      <p:bldP spid="14" grpId="0"/>
      <p:bldP spid="16" grpId="0"/>
      <p:bldP spid="17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>
            <a:stCxn id="30" idx="6"/>
          </p:cNvCxnSpPr>
          <p:nvPr/>
        </p:nvCxnSpPr>
        <p:spPr>
          <a:xfrm>
            <a:off x="1974781" y="3520338"/>
            <a:ext cx="592697" cy="52065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>
            <a:stCxn id="36" idx="4"/>
          </p:cNvCxnSpPr>
          <p:nvPr/>
        </p:nvCxnSpPr>
        <p:spPr>
          <a:xfrm flipH="1">
            <a:off x="1868602" y="1802069"/>
            <a:ext cx="92939" cy="507326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699101" y="3686884"/>
            <a:ext cx="346901" cy="266228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2978508" y="1706206"/>
            <a:ext cx="437269" cy="13296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 flipV="1">
            <a:off x="5426865" y="1375612"/>
            <a:ext cx="210485" cy="323312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31" idx="1"/>
          </p:cNvCxnSpPr>
          <p:nvPr/>
        </p:nvCxnSpPr>
        <p:spPr>
          <a:xfrm flipH="1" flipV="1">
            <a:off x="4560315" y="1937104"/>
            <a:ext cx="321173" cy="347555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6005826" y="3091034"/>
            <a:ext cx="135275" cy="53387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7074392" y="2389598"/>
            <a:ext cx="150161" cy="392519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6573053" y="1816825"/>
            <a:ext cx="276840" cy="337811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827449" y="3239373"/>
            <a:ext cx="1412332" cy="255714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827100" y="2984111"/>
            <a:ext cx="975065" cy="186693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08375" y="2543470"/>
            <a:ext cx="503701" cy="803198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010566" y="1907658"/>
            <a:ext cx="251851" cy="635812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990826" y="1914097"/>
            <a:ext cx="708275" cy="475502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059808" y="2473250"/>
            <a:ext cx="897149" cy="353502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695770" y="1713554"/>
            <a:ext cx="941429" cy="147044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5832527" y="1787076"/>
            <a:ext cx="1010945" cy="413199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28" idx="1"/>
          </p:cNvCxnSpPr>
          <p:nvPr/>
        </p:nvCxnSpPr>
        <p:spPr>
          <a:xfrm flipH="1" flipV="1">
            <a:off x="6120592" y="3132227"/>
            <a:ext cx="508682" cy="419082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2259004" y="3170804"/>
            <a:ext cx="699068" cy="699068"/>
          </a:xfrm>
          <a:prstGeom prst="ellipse">
            <a:avLst/>
          </a:prstGeom>
          <a:solidFill>
            <a:srgbClr val="9535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637199" y="2650001"/>
            <a:ext cx="696667" cy="696667"/>
          </a:xfrm>
          <a:prstGeom prst="ellipse">
            <a:avLst/>
          </a:prstGeom>
          <a:solidFill>
            <a:srgbClr val="E6712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046002" y="2389599"/>
            <a:ext cx="404923" cy="40492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665052" y="2117612"/>
            <a:ext cx="520804" cy="520804"/>
          </a:xfrm>
          <a:prstGeom prst="ellipse">
            <a:avLst/>
          </a:prstGeom>
          <a:solidFill>
            <a:srgbClr val="E6712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2452050" y="1336405"/>
            <a:ext cx="863870" cy="863870"/>
          </a:xfrm>
          <a:prstGeom prst="ellipse">
            <a:avLst/>
          </a:prstGeom>
          <a:solidFill>
            <a:srgbClr val="36ADC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41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573053" y="1836023"/>
            <a:ext cx="802393" cy="802393"/>
          </a:xfrm>
          <a:prstGeom prst="ellipse">
            <a:avLst/>
          </a:prstGeom>
          <a:solidFill>
            <a:srgbClr val="C62A2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3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259588" y="1563618"/>
            <a:ext cx="520804" cy="52080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532107" y="1576388"/>
            <a:ext cx="383904" cy="383904"/>
          </a:xfrm>
          <a:prstGeom prst="ellipse">
            <a:avLst/>
          </a:prstGeom>
          <a:solidFill>
            <a:srgbClr val="9535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5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573053" y="3495087"/>
            <a:ext cx="383904" cy="383904"/>
          </a:xfrm>
          <a:prstGeom prst="ellipse">
            <a:avLst/>
          </a:prstGeom>
          <a:solidFill>
            <a:srgbClr val="36ADC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5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9" name="Donut 28"/>
          <p:cNvSpPr/>
          <p:nvPr/>
        </p:nvSpPr>
        <p:spPr>
          <a:xfrm>
            <a:off x="2936751" y="3806727"/>
            <a:ext cx="404923" cy="404923"/>
          </a:xfrm>
          <a:prstGeom prst="donu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30" name="Donut 29"/>
          <p:cNvSpPr/>
          <p:nvPr/>
        </p:nvSpPr>
        <p:spPr>
          <a:xfrm>
            <a:off x="1772320" y="3419107"/>
            <a:ext cx="202462" cy="202462"/>
          </a:xfrm>
          <a:prstGeom prst="donu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31" name="Donut 30"/>
          <p:cNvSpPr/>
          <p:nvPr/>
        </p:nvSpPr>
        <p:spPr>
          <a:xfrm>
            <a:off x="4842178" y="2245349"/>
            <a:ext cx="268425" cy="268425"/>
          </a:xfrm>
          <a:prstGeom prst="donu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32" name="Donut 31"/>
          <p:cNvSpPr/>
          <p:nvPr/>
        </p:nvSpPr>
        <p:spPr>
          <a:xfrm>
            <a:off x="3415777" y="1576389"/>
            <a:ext cx="259634" cy="259634"/>
          </a:xfrm>
          <a:prstGeom prst="donu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33" name="Donut 32"/>
          <p:cNvSpPr/>
          <p:nvPr/>
        </p:nvSpPr>
        <p:spPr>
          <a:xfrm>
            <a:off x="6059808" y="3575879"/>
            <a:ext cx="202462" cy="202462"/>
          </a:xfrm>
          <a:prstGeom prst="donu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34" name="Donut 33"/>
          <p:cNvSpPr/>
          <p:nvPr/>
        </p:nvSpPr>
        <p:spPr>
          <a:xfrm>
            <a:off x="7143965" y="2742607"/>
            <a:ext cx="202462" cy="202462"/>
          </a:xfrm>
          <a:prstGeom prst="donu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6438048" y="1685845"/>
            <a:ext cx="188508" cy="188508"/>
          </a:xfrm>
          <a:prstGeom prst="donu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36" name="Donut 35"/>
          <p:cNvSpPr/>
          <p:nvPr/>
        </p:nvSpPr>
        <p:spPr>
          <a:xfrm>
            <a:off x="1825101" y="1529189"/>
            <a:ext cx="272880" cy="272880"/>
          </a:xfrm>
          <a:prstGeom prst="donu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37" name="Donut 36"/>
          <p:cNvSpPr/>
          <p:nvPr/>
        </p:nvSpPr>
        <p:spPr>
          <a:xfrm>
            <a:off x="5313132" y="1265634"/>
            <a:ext cx="159612" cy="159612"/>
          </a:xfrm>
          <a:prstGeom prst="donu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7295" y="843476"/>
            <a:ext cx="224683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spc="-22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理念</a:t>
            </a:r>
            <a:endParaRPr lang="en-US" sz="2700" b="1" spc="-225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115" y="2742607"/>
            <a:ext cx="1605367" cy="2398781"/>
          </a:xfrm>
          <a:prstGeom prst="rect">
            <a:avLst/>
          </a:prstGeom>
          <a:effectLst/>
        </p:spPr>
      </p:pic>
      <p:sp>
        <p:nvSpPr>
          <p:cNvPr id="40" name="Freeform 36"/>
          <p:cNvSpPr>
            <a:spLocks noEditPoints="1"/>
          </p:cNvSpPr>
          <p:nvPr/>
        </p:nvSpPr>
        <p:spPr bwMode="auto">
          <a:xfrm>
            <a:off x="4366816" y="1642344"/>
            <a:ext cx="301656" cy="305543"/>
          </a:xfrm>
          <a:custGeom>
            <a:avLst/>
            <a:gdLst>
              <a:gd name="T0" fmla="*/ 706 w 754"/>
              <a:gd name="T1" fmla="*/ 252 h 762"/>
              <a:gd name="T2" fmla="*/ 657 w 754"/>
              <a:gd name="T3" fmla="*/ 252 h 762"/>
              <a:gd name="T4" fmla="*/ 753 w 754"/>
              <a:gd name="T5" fmla="*/ 57 h 762"/>
              <a:gd name="T6" fmla="*/ 710 w 754"/>
              <a:gd name="T7" fmla="*/ 58 h 762"/>
              <a:gd name="T8" fmla="*/ 618 w 754"/>
              <a:gd name="T9" fmla="*/ 206 h 762"/>
              <a:gd name="T10" fmla="*/ 512 w 754"/>
              <a:gd name="T11" fmla="*/ 59 h 762"/>
              <a:gd name="T12" fmla="*/ 461 w 754"/>
              <a:gd name="T13" fmla="*/ 57 h 762"/>
              <a:gd name="T14" fmla="*/ 579 w 754"/>
              <a:gd name="T15" fmla="*/ 252 h 762"/>
              <a:gd name="T16" fmla="*/ 49 w 754"/>
              <a:gd name="T17" fmla="*/ 252 h 762"/>
              <a:gd name="T18" fmla="*/ 0 w 754"/>
              <a:gd name="T19" fmla="*/ 301 h 762"/>
              <a:gd name="T20" fmla="*/ 0 w 754"/>
              <a:gd name="T21" fmla="*/ 690 h 762"/>
              <a:gd name="T22" fmla="*/ 49 w 754"/>
              <a:gd name="T23" fmla="*/ 739 h 762"/>
              <a:gd name="T24" fmla="*/ 73 w 754"/>
              <a:gd name="T25" fmla="*/ 762 h 762"/>
              <a:gd name="T26" fmla="*/ 681 w 754"/>
              <a:gd name="T27" fmla="*/ 762 h 762"/>
              <a:gd name="T28" fmla="*/ 706 w 754"/>
              <a:gd name="T29" fmla="*/ 739 h 762"/>
              <a:gd name="T30" fmla="*/ 754 w 754"/>
              <a:gd name="T31" fmla="*/ 666 h 762"/>
              <a:gd name="T32" fmla="*/ 754 w 754"/>
              <a:gd name="T33" fmla="*/ 301 h 762"/>
              <a:gd name="T34" fmla="*/ 706 w 754"/>
              <a:gd name="T35" fmla="*/ 252 h 762"/>
              <a:gd name="T36" fmla="*/ 535 w 754"/>
              <a:gd name="T37" fmla="*/ 593 h 762"/>
              <a:gd name="T38" fmla="*/ 462 w 754"/>
              <a:gd name="T39" fmla="*/ 666 h 762"/>
              <a:gd name="T40" fmla="*/ 146 w 754"/>
              <a:gd name="T41" fmla="*/ 666 h 762"/>
              <a:gd name="T42" fmla="*/ 73 w 754"/>
              <a:gd name="T43" fmla="*/ 593 h 762"/>
              <a:gd name="T44" fmla="*/ 73 w 754"/>
              <a:gd name="T45" fmla="*/ 398 h 762"/>
              <a:gd name="T46" fmla="*/ 146 w 754"/>
              <a:gd name="T47" fmla="*/ 324 h 762"/>
              <a:gd name="T48" fmla="*/ 462 w 754"/>
              <a:gd name="T49" fmla="*/ 324 h 762"/>
              <a:gd name="T50" fmla="*/ 535 w 754"/>
              <a:gd name="T51" fmla="*/ 398 h 762"/>
              <a:gd name="T52" fmla="*/ 535 w 754"/>
              <a:gd name="T53" fmla="*/ 593 h 762"/>
              <a:gd name="T54" fmla="*/ 642 w 754"/>
              <a:gd name="T55" fmla="*/ 325 h 762"/>
              <a:gd name="T56" fmla="*/ 678 w 754"/>
              <a:gd name="T57" fmla="*/ 362 h 762"/>
              <a:gd name="T58" fmla="*/ 642 w 754"/>
              <a:gd name="T59" fmla="*/ 398 h 762"/>
              <a:gd name="T60" fmla="*/ 605 w 754"/>
              <a:gd name="T61" fmla="*/ 362 h 762"/>
              <a:gd name="T62" fmla="*/ 642 w 754"/>
              <a:gd name="T63" fmla="*/ 325 h 762"/>
              <a:gd name="T64" fmla="*/ 681 w 754"/>
              <a:gd name="T65" fmla="*/ 459 h 762"/>
              <a:gd name="T66" fmla="*/ 645 w 754"/>
              <a:gd name="T67" fmla="*/ 496 h 762"/>
              <a:gd name="T68" fmla="*/ 608 w 754"/>
              <a:gd name="T69" fmla="*/ 459 h 762"/>
              <a:gd name="T70" fmla="*/ 645 w 754"/>
              <a:gd name="T71" fmla="*/ 422 h 762"/>
              <a:gd name="T72" fmla="*/ 681 w 754"/>
              <a:gd name="T73" fmla="*/ 459 h 762"/>
              <a:gd name="T74" fmla="*/ 694 w 754"/>
              <a:gd name="T75" fmla="*/ 665 h 762"/>
              <a:gd name="T76" fmla="*/ 596 w 754"/>
              <a:gd name="T77" fmla="*/ 665 h 762"/>
              <a:gd name="T78" fmla="*/ 584 w 754"/>
              <a:gd name="T79" fmla="*/ 653 h 762"/>
              <a:gd name="T80" fmla="*/ 596 w 754"/>
              <a:gd name="T81" fmla="*/ 641 h 762"/>
              <a:gd name="T82" fmla="*/ 694 w 754"/>
              <a:gd name="T83" fmla="*/ 641 h 762"/>
              <a:gd name="T84" fmla="*/ 706 w 754"/>
              <a:gd name="T85" fmla="*/ 653 h 762"/>
              <a:gd name="T86" fmla="*/ 694 w 754"/>
              <a:gd name="T87" fmla="*/ 665 h 762"/>
              <a:gd name="T88" fmla="*/ 694 w 754"/>
              <a:gd name="T89" fmla="*/ 616 h 762"/>
              <a:gd name="T90" fmla="*/ 596 w 754"/>
              <a:gd name="T91" fmla="*/ 616 h 762"/>
              <a:gd name="T92" fmla="*/ 584 w 754"/>
              <a:gd name="T93" fmla="*/ 604 h 762"/>
              <a:gd name="T94" fmla="*/ 596 w 754"/>
              <a:gd name="T95" fmla="*/ 592 h 762"/>
              <a:gd name="T96" fmla="*/ 694 w 754"/>
              <a:gd name="T97" fmla="*/ 592 h 762"/>
              <a:gd name="T98" fmla="*/ 706 w 754"/>
              <a:gd name="T99" fmla="*/ 604 h 762"/>
              <a:gd name="T100" fmla="*/ 694 w 754"/>
              <a:gd name="T101" fmla="*/ 616 h 762"/>
              <a:gd name="T102" fmla="*/ 694 w 754"/>
              <a:gd name="T103" fmla="*/ 568 h 762"/>
              <a:gd name="T104" fmla="*/ 596 w 754"/>
              <a:gd name="T105" fmla="*/ 568 h 762"/>
              <a:gd name="T106" fmla="*/ 584 w 754"/>
              <a:gd name="T107" fmla="*/ 556 h 762"/>
              <a:gd name="T108" fmla="*/ 596 w 754"/>
              <a:gd name="T109" fmla="*/ 543 h 762"/>
              <a:gd name="T110" fmla="*/ 694 w 754"/>
              <a:gd name="T111" fmla="*/ 543 h 762"/>
              <a:gd name="T112" fmla="*/ 706 w 754"/>
              <a:gd name="T113" fmla="*/ 556 h 762"/>
              <a:gd name="T114" fmla="*/ 694 w 754"/>
              <a:gd name="T115" fmla="*/ 568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54" h="762">
                <a:moveTo>
                  <a:pt x="706" y="252"/>
                </a:moveTo>
                <a:cubicBezTo>
                  <a:pt x="657" y="252"/>
                  <a:pt x="657" y="252"/>
                  <a:pt x="657" y="252"/>
                </a:cubicBezTo>
                <a:cubicBezTo>
                  <a:pt x="753" y="57"/>
                  <a:pt x="753" y="57"/>
                  <a:pt x="753" y="57"/>
                </a:cubicBezTo>
                <a:cubicBezTo>
                  <a:pt x="753" y="57"/>
                  <a:pt x="750" y="0"/>
                  <a:pt x="710" y="58"/>
                </a:cubicBezTo>
                <a:cubicBezTo>
                  <a:pt x="618" y="206"/>
                  <a:pt x="618" y="206"/>
                  <a:pt x="618" y="206"/>
                </a:cubicBezTo>
                <a:cubicBezTo>
                  <a:pt x="512" y="59"/>
                  <a:pt x="512" y="59"/>
                  <a:pt x="512" y="59"/>
                </a:cubicBezTo>
                <a:cubicBezTo>
                  <a:pt x="512" y="59"/>
                  <a:pt x="468" y="3"/>
                  <a:pt x="461" y="57"/>
                </a:cubicBezTo>
                <a:cubicBezTo>
                  <a:pt x="579" y="252"/>
                  <a:pt x="579" y="252"/>
                  <a:pt x="579" y="252"/>
                </a:cubicBezTo>
                <a:cubicBezTo>
                  <a:pt x="49" y="252"/>
                  <a:pt x="49" y="252"/>
                  <a:pt x="49" y="252"/>
                </a:cubicBezTo>
                <a:cubicBezTo>
                  <a:pt x="22" y="252"/>
                  <a:pt x="0" y="274"/>
                  <a:pt x="0" y="301"/>
                </a:cubicBezTo>
                <a:cubicBezTo>
                  <a:pt x="0" y="690"/>
                  <a:pt x="0" y="690"/>
                  <a:pt x="0" y="690"/>
                </a:cubicBezTo>
                <a:cubicBezTo>
                  <a:pt x="0" y="717"/>
                  <a:pt x="22" y="739"/>
                  <a:pt x="49" y="739"/>
                </a:cubicBezTo>
                <a:cubicBezTo>
                  <a:pt x="49" y="739"/>
                  <a:pt x="46" y="762"/>
                  <a:pt x="73" y="762"/>
                </a:cubicBezTo>
                <a:cubicBezTo>
                  <a:pt x="681" y="762"/>
                  <a:pt x="681" y="762"/>
                  <a:pt x="681" y="762"/>
                </a:cubicBezTo>
                <a:cubicBezTo>
                  <a:pt x="681" y="762"/>
                  <a:pt x="706" y="762"/>
                  <a:pt x="706" y="739"/>
                </a:cubicBezTo>
                <a:cubicBezTo>
                  <a:pt x="733" y="739"/>
                  <a:pt x="754" y="693"/>
                  <a:pt x="754" y="666"/>
                </a:cubicBezTo>
                <a:cubicBezTo>
                  <a:pt x="754" y="301"/>
                  <a:pt x="754" y="301"/>
                  <a:pt x="754" y="301"/>
                </a:cubicBezTo>
                <a:cubicBezTo>
                  <a:pt x="754" y="274"/>
                  <a:pt x="733" y="252"/>
                  <a:pt x="706" y="252"/>
                </a:cubicBezTo>
                <a:close/>
                <a:moveTo>
                  <a:pt x="535" y="593"/>
                </a:moveTo>
                <a:cubicBezTo>
                  <a:pt x="535" y="633"/>
                  <a:pt x="503" y="666"/>
                  <a:pt x="462" y="666"/>
                </a:cubicBezTo>
                <a:cubicBezTo>
                  <a:pt x="146" y="666"/>
                  <a:pt x="146" y="666"/>
                  <a:pt x="146" y="666"/>
                </a:cubicBezTo>
                <a:cubicBezTo>
                  <a:pt x="106" y="666"/>
                  <a:pt x="73" y="633"/>
                  <a:pt x="73" y="593"/>
                </a:cubicBezTo>
                <a:cubicBezTo>
                  <a:pt x="73" y="398"/>
                  <a:pt x="73" y="398"/>
                  <a:pt x="73" y="398"/>
                </a:cubicBezTo>
                <a:cubicBezTo>
                  <a:pt x="73" y="358"/>
                  <a:pt x="106" y="324"/>
                  <a:pt x="146" y="324"/>
                </a:cubicBezTo>
                <a:cubicBezTo>
                  <a:pt x="462" y="324"/>
                  <a:pt x="462" y="324"/>
                  <a:pt x="462" y="324"/>
                </a:cubicBezTo>
                <a:cubicBezTo>
                  <a:pt x="503" y="324"/>
                  <a:pt x="535" y="358"/>
                  <a:pt x="535" y="398"/>
                </a:cubicBezTo>
                <a:lnTo>
                  <a:pt x="535" y="593"/>
                </a:lnTo>
                <a:close/>
                <a:moveTo>
                  <a:pt x="642" y="325"/>
                </a:moveTo>
                <a:cubicBezTo>
                  <a:pt x="662" y="325"/>
                  <a:pt x="678" y="342"/>
                  <a:pt x="678" y="362"/>
                </a:cubicBezTo>
                <a:cubicBezTo>
                  <a:pt x="678" y="382"/>
                  <a:pt x="662" y="398"/>
                  <a:pt x="642" y="398"/>
                </a:cubicBezTo>
                <a:cubicBezTo>
                  <a:pt x="622" y="398"/>
                  <a:pt x="605" y="382"/>
                  <a:pt x="605" y="362"/>
                </a:cubicBezTo>
                <a:cubicBezTo>
                  <a:pt x="605" y="342"/>
                  <a:pt x="622" y="325"/>
                  <a:pt x="642" y="325"/>
                </a:cubicBezTo>
                <a:close/>
                <a:moveTo>
                  <a:pt x="681" y="459"/>
                </a:moveTo>
                <a:cubicBezTo>
                  <a:pt x="681" y="479"/>
                  <a:pt x="665" y="496"/>
                  <a:pt x="645" y="496"/>
                </a:cubicBezTo>
                <a:cubicBezTo>
                  <a:pt x="625" y="496"/>
                  <a:pt x="608" y="479"/>
                  <a:pt x="608" y="459"/>
                </a:cubicBezTo>
                <a:cubicBezTo>
                  <a:pt x="608" y="439"/>
                  <a:pt x="625" y="422"/>
                  <a:pt x="645" y="422"/>
                </a:cubicBezTo>
                <a:cubicBezTo>
                  <a:pt x="665" y="422"/>
                  <a:pt x="681" y="439"/>
                  <a:pt x="681" y="459"/>
                </a:cubicBezTo>
                <a:close/>
                <a:moveTo>
                  <a:pt x="694" y="665"/>
                </a:moveTo>
                <a:cubicBezTo>
                  <a:pt x="596" y="665"/>
                  <a:pt x="596" y="665"/>
                  <a:pt x="596" y="665"/>
                </a:cubicBezTo>
                <a:cubicBezTo>
                  <a:pt x="589" y="665"/>
                  <a:pt x="584" y="660"/>
                  <a:pt x="584" y="653"/>
                </a:cubicBezTo>
                <a:cubicBezTo>
                  <a:pt x="584" y="646"/>
                  <a:pt x="589" y="641"/>
                  <a:pt x="596" y="641"/>
                </a:cubicBezTo>
                <a:cubicBezTo>
                  <a:pt x="694" y="641"/>
                  <a:pt x="694" y="641"/>
                  <a:pt x="694" y="641"/>
                </a:cubicBezTo>
                <a:cubicBezTo>
                  <a:pt x="700" y="641"/>
                  <a:pt x="706" y="646"/>
                  <a:pt x="706" y="653"/>
                </a:cubicBezTo>
                <a:cubicBezTo>
                  <a:pt x="706" y="660"/>
                  <a:pt x="700" y="665"/>
                  <a:pt x="694" y="665"/>
                </a:cubicBezTo>
                <a:close/>
                <a:moveTo>
                  <a:pt x="694" y="616"/>
                </a:moveTo>
                <a:cubicBezTo>
                  <a:pt x="596" y="616"/>
                  <a:pt x="596" y="616"/>
                  <a:pt x="596" y="616"/>
                </a:cubicBezTo>
                <a:cubicBezTo>
                  <a:pt x="589" y="616"/>
                  <a:pt x="584" y="611"/>
                  <a:pt x="584" y="604"/>
                </a:cubicBezTo>
                <a:cubicBezTo>
                  <a:pt x="584" y="598"/>
                  <a:pt x="589" y="592"/>
                  <a:pt x="596" y="592"/>
                </a:cubicBezTo>
                <a:cubicBezTo>
                  <a:pt x="694" y="592"/>
                  <a:pt x="694" y="592"/>
                  <a:pt x="694" y="592"/>
                </a:cubicBezTo>
                <a:cubicBezTo>
                  <a:pt x="700" y="592"/>
                  <a:pt x="706" y="598"/>
                  <a:pt x="706" y="604"/>
                </a:cubicBezTo>
                <a:cubicBezTo>
                  <a:pt x="706" y="611"/>
                  <a:pt x="700" y="616"/>
                  <a:pt x="694" y="616"/>
                </a:cubicBezTo>
                <a:close/>
                <a:moveTo>
                  <a:pt x="694" y="568"/>
                </a:moveTo>
                <a:cubicBezTo>
                  <a:pt x="596" y="568"/>
                  <a:pt x="596" y="568"/>
                  <a:pt x="596" y="568"/>
                </a:cubicBezTo>
                <a:cubicBezTo>
                  <a:pt x="589" y="568"/>
                  <a:pt x="584" y="562"/>
                  <a:pt x="584" y="556"/>
                </a:cubicBezTo>
                <a:cubicBezTo>
                  <a:pt x="584" y="549"/>
                  <a:pt x="589" y="543"/>
                  <a:pt x="596" y="543"/>
                </a:cubicBezTo>
                <a:cubicBezTo>
                  <a:pt x="694" y="543"/>
                  <a:pt x="694" y="543"/>
                  <a:pt x="694" y="543"/>
                </a:cubicBezTo>
                <a:cubicBezTo>
                  <a:pt x="700" y="543"/>
                  <a:pt x="706" y="549"/>
                  <a:pt x="706" y="556"/>
                </a:cubicBezTo>
                <a:cubicBezTo>
                  <a:pt x="706" y="562"/>
                  <a:pt x="700" y="568"/>
                  <a:pt x="694" y="5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41" name="Freeform 45"/>
          <p:cNvSpPr>
            <a:spLocks noEditPoints="1"/>
          </p:cNvSpPr>
          <p:nvPr/>
        </p:nvSpPr>
        <p:spPr bwMode="auto">
          <a:xfrm>
            <a:off x="5602225" y="1683413"/>
            <a:ext cx="250091" cy="178359"/>
          </a:xfrm>
          <a:custGeom>
            <a:avLst/>
            <a:gdLst>
              <a:gd name="T0" fmla="*/ 657 w 752"/>
              <a:gd name="T1" fmla="*/ 196 h 536"/>
              <a:gd name="T2" fmla="*/ 607 w 752"/>
              <a:gd name="T3" fmla="*/ 244 h 536"/>
              <a:gd name="T4" fmla="*/ 566 w 752"/>
              <a:gd name="T5" fmla="*/ 147 h 536"/>
              <a:gd name="T6" fmla="*/ 363 w 752"/>
              <a:gd name="T7" fmla="*/ 122 h 536"/>
              <a:gd name="T8" fmla="*/ 413 w 752"/>
              <a:gd name="T9" fmla="*/ 98 h 536"/>
              <a:gd name="T10" fmla="*/ 556 w 752"/>
              <a:gd name="T11" fmla="*/ 122 h 536"/>
              <a:gd name="T12" fmla="*/ 556 w 752"/>
              <a:gd name="T13" fmla="*/ 49 h 536"/>
              <a:gd name="T14" fmla="*/ 412 w 752"/>
              <a:gd name="T15" fmla="*/ 73 h 536"/>
              <a:gd name="T16" fmla="*/ 339 w 752"/>
              <a:gd name="T17" fmla="*/ 99 h 536"/>
              <a:gd name="T18" fmla="*/ 241 w 752"/>
              <a:gd name="T19" fmla="*/ 146 h 536"/>
              <a:gd name="T20" fmla="*/ 71 w 752"/>
              <a:gd name="T21" fmla="*/ 0 h 536"/>
              <a:gd name="T22" fmla="*/ 42 w 752"/>
              <a:gd name="T23" fmla="*/ 97 h 536"/>
              <a:gd name="T24" fmla="*/ 95 w 752"/>
              <a:gd name="T25" fmla="*/ 147 h 536"/>
              <a:gd name="T26" fmla="*/ 47 w 752"/>
              <a:gd name="T27" fmla="*/ 489 h 536"/>
              <a:gd name="T28" fmla="*/ 564 w 752"/>
              <a:gd name="T29" fmla="*/ 536 h 536"/>
              <a:gd name="T30" fmla="*/ 607 w 752"/>
              <a:gd name="T31" fmla="*/ 365 h 536"/>
              <a:gd name="T32" fmla="*/ 655 w 752"/>
              <a:gd name="T33" fmla="*/ 414 h 536"/>
              <a:gd name="T34" fmla="*/ 752 w 752"/>
              <a:gd name="T35" fmla="*/ 463 h 536"/>
              <a:gd name="T36" fmla="*/ 704 w 752"/>
              <a:gd name="T37" fmla="*/ 195 h 536"/>
              <a:gd name="T38" fmla="*/ 267 w 752"/>
              <a:gd name="T39" fmla="*/ 183 h 536"/>
              <a:gd name="T40" fmla="*/ 217 w 752"/>
              <a:gd name="T41" fmla="*/ 183 h 536"/>
              <a:gd name="T42" fmla="*/ 180 w 752"/>
              <a:gd name="T43" fmla="*/ 171 h 536"/>
              <a:gd name="T44" fmla="*/ 180 w 752"/>
              <a:gd name="T45" fmla="*/ 196 h 536"/>
              <a:gd name="T46" fmla="*/ 180 w 752"/>
              <a:gd name="T47" fmla="*/ 171 h 536"/>
              <a:gd name="T48" fmla="*/ 71 w 752"/>
              <a:gd name="T49" fmla="*/ 365 h 536"/>
              <a:gd name="T50" fmla="*/ 316 w 752"/>
              <a:gd name="T51" fmla="*/ 365 h 536"/>
              <a:gd name="T52" fmla="*/ 461 w 752"/>
              <a:gd name="T53" fmla="*/ 487 h 536"/>
              <a:gd name="T54" fmla="*/ 461 w 752"/>
              <a:gd name="T55" fmla="*/ 243 h 536"/>
              <a:gd name="T56" fmla="*/ 461 w 752"/>
              <a:gd name="T57" fmla="*/ 487 h 536"/>
              <a:gd name="T58" fmla="*/ 643 w 752"/>
              <a:gd name="T59" fmla="*/ 342 h 536"/>
              <a:gd name="T60" fmla="*/ 630 w 752"/>
              <a:gd name="T61" fmla="*/ 280 h 536"/>
              <a:gd name="T62" fmla="*/ 656 w 752"/>
              <a:gd name="T63" fmla="*/ 280 h 536"/>
              <a:gd name="T64" fmla="*/ 704 w 752"/>
              <a:gd name="T65" fmla="*/ 379 h 536"/>
              <a:gd name="T66" fmla="*/ 679 w 752"/>
              <a:gd name="T67" fmla="*/ 379 h 536"/>
              <a:gd name="T68" fmla="*/ 692 w 752"/>
              <a:gd name="T69" fmla="*/ 220 h 536"/>
              <a:gd name="T70" fmla="*/ 704 w 752"/>
              <a:gd name="T71" fmla="*/ 379 h 536"/>
              <a:gd name="T72" fmla="*/ 119 w 752"/>
              <a:gd name="T73" fmla="*/ 364 h 536"/>
              <a:gd name="T74" fmla="*/ 266 w 752"/>
              <a:gd name="T75" fmla="*/ 364 h 536"/>
              <a:gd name="T76" fmla="*/ 460 w 752"/>
              <a:gd name="T77" fmla="*/ 291 h 536"/>
              <a:gd name="T78" fmla="*/ 460 w 752"/>
              <a:gd name="T79" fmla="*/ 438 h 536"/>
              <a:gd name="T80" fmla="*/ 460 w 752"/>
              <a:gd name="T81" fmla="*/ 291 h 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52" h="536">
                <a:moveTo>
                  <a:pt x="704" y="195"/>
                </a:moveTo>
                <a:cubicBezTo>
                  <a:pt x="657" y="196"/>
                  <a:pt x="657" y="196"/>
                  <a:pt x="657" y="196"/>
                </a:cubicBezTo>
                <a:cubicBezTo>
                  <a:pt x="633" y="243"/>
                  <a:pt x="633" y="243"/>
                  <a:pt x="633" y="243"/>
                </a:cubicBezTo>
                <a:cubicBezTo>
                  <a:pt x="607" y="244"/>
                  <a:pt x="607" y="244"/>
                  <a:pt x="607" y="244"/>
                </a:cubicBezTo>
                <a:cubicBezTo>
                  <a:pt x="606" y="193"/>
                  <a:pt x="606" y="193"/>
                  <a:pt x="606" y="193"/>
                </a:cubicBezTo>
                <a:cubicBezTo>
                  <a:pt x="606" y="193"/>
                  <a:pt x="609" y="147"/>
                  <a:pt x="566" y="147"/>
                </a:cubicBezTo>
                <a:cubicBezTo>
                  <a:pt x="362" y="147"/>
                  <a:pt x="362" y="147"/>
                  <a:pt x="362" y="147"/>
                </a:cubicBezTo>
                <a:cubicBezTo>
                  <a:pt x="363" y="122"/>
                  <a:pt x="363" y="122"/>
                  <a:pt x="363" y="122"/>
                </a:cubicBezTo>
                <a:cubicBezTo>
                  <a:pt x="363" y="97"/>
                  <a:pt x="387" y="98"/>
                  <a:pt x="387" y="98"/>
                </a:cubicBezTo>
                <a:cubicBezTo>
                  <a:pt x="413" y="98"/>
                  <a:pt x="413" y="98"/>
                  <a:pt x="413" y="98"/>
                </a:cubicBezTo>
                <a:cubicBezTo>
                  <a:pt x="412" y="122"/>
                  <a:pt x="412" y="122"/>
                  <a:pt x="412" y="122"/>
                </a:cubicBezTo>
                <a:cubicBezTo>
                  <a:pt x="556" y="122"/>
                  <a:pt x="556" y="122"/>
                  <a:pt x="556" y="122"/>
                </a:cubicBezTo>
                <a:cubicBezTo>
                  <a:pt x="583" y="122"/>
                  <a:pt x="582" y="83"/>
                  <a:pt x="582" y="83"/>
                </a:cubicBezTo>
                <a:cubicBezTo>
                  <a:pt x="581" y="49"/>
                  <a:pt x="556" y="49"/>
                  <a:pt x="556" y="49"/>
                </a:cubicBezTo>
                <a:cubicBezTo>
                  <a:pt x="413" y="49"/>
                  <a:pt x="413" y="49"/>
                  <a:pt x="413" y="49"/>
                </a:cubicBezTo>
                <a:cubicBezTo>
                  <a:pt x="412" y="73"/>
                  <a:pt x="412" y="73"/>
                  <a:pt x="412" y="73"/>
                </a:cubicBezTo>
                <a:cubicBezTo>
                  <a:pt x="364" y="74"/>
                  <a:pt x="364" y="74"/>
                  <a:pt x="364" y="74"/>
                </a:cubicBezTo>
                <a:cubicBezTo>
                  <a:pt x="338" y="72"/>
                  <a:pt x="339" y="99"/>
                  <a:pt x="339" y="99"/>
                </a:cubicBezTo>
                <a:cubicBezTo>
                  <a:pt x="339" y="147"/>
                  <a:pt x="339" y="147"/>
                  <a:pt x="339" y="147"/>
                </a:cubicBezTo>
                <a:cubicBezTo>
                  <a:pt x="241" y="146"/>
                  <a:pt x="241" y="146"/>
                  <a:pt x="241" y="146"/>
                </a:cubicBezTo>
                <a:cubicBezTo>
                  <a:pt x="71" y="49"/>
                  <a:pt x="71" y="49"/>
                  <a:pt x="71" y="49"/>
                </a:cubicBezTo>
                <a:cubicBezTo>
                  <a:pt x="71" y="0"/>
                  <a:pt x="71" y="0"/>
                  <a:pt x="71" y="0"/>
                </a:cubicBezTo>
                <a:cubicBezTo>
                  <a:pt x="0" y="97"/>
                  <a:pt x="0" y="97"/>
                  <a:pt x="0" y="97"/>
                </a:cubicBezTo>
                <a:cubicBezTo>
                  <a:pt x="42" y="97"/>
                  <a:pt x="42" y="97"/>
                  <a:pt x="42" y="97"/>
                </a:cubicBezTo>
                <a:cubicBezTo>
                  <a:pt x="98" y="147"/>
                  <a:pt x="98" y="147"/>
                  <a:pt x="98" y="147"/>
                </a:cubicBezTo>
                <a:cubicBezTo>
                  <a:pt x="95" y="147"/>
                  <a:pt x="95" y="147"/>
                  <a:pt x="95" y="147"/>
                </a:cubicBezTo>
                <a:cubicBezTo>
                  <a:pt x="46" y="147"/>
                  <a:pt x="47" y="194"/>
                  <a:pt x="47" y="194"/>
                </a:cubicBezTo>
                <a:cubicBezTo>
                  <a:pt x="47" y="489"/>
                  <a:pt x="47" y="489"/>
                  <a:pt x="47" y="489"/>
                </a:cubicBezTo>
                <a:cubicBezTo>
                  <a:pt x="47" y="489"/>
                  <a:pt x="55" y="536"/>
                  <a:pt x="95" y="536"/>
                </a:cubicBezTo>
                <a:cubicBezTo>
                  <a:pt x="564" y="536"/>
                  <a:pt x="564" y="536"/>
                  <a:pt x="564" y="536"/>
                </a:cubicBezTo>
                <a:cubicBezTo>
                  <a:pt x="564" y="536"/>
                  <a:pt x="606" y="535"/>
                  <a:pt x="606" y="496"/>
                </a:cubicBezTo>
                <a:cubicBezTo>
                  <a:pt x="607" y="365"/>
                  <a:pt x="607" y="365"/>
                  <a:pt x="607" y="365"/>
                </a:cubicBezTo>
                <a:cubicBezTo>
                  <a:pt x="635" y="365"/>
                  <a:pt x="635" y="365"/>
                  <a:pt x="635" y="365"/>
                </a:cubicBezTo>
                <a:cubicBezTo>
                  <a:pt x="655" y="414"/>
                  <a:pt x="655" y="414"/>
                  <a:pt x="655" y="414"/>
                </a:cubicBezTo>
                <a:cubicBezTo>
                  <a:pt x="704" y="415"/>
                  <a:pt x="704" y="415"/>
                  <a:pt x="704" y="415"/>
                </a:cubicBezTo>
                <a:cubicBezTo>
                  <a:pt x="752" y="463"/>
                  <a:pt x="752" y="463"/>
                  <a:pt x="752" y="463"/>
                </a:cubicBezTo>
                <a:cubicBezTo>
                  <a:pt x="752" y="145"/>
                  <a:pt x="752" y="145"/>
                  <a:pt x="752" y="145"/>
                </a:cubicBezTo>
                <a:lnTo>
                  <a:pt x="704" y="195"/>
                </a:lnTo>
                <a:close/>
                <a:moveTo>
                  <a:pt x="242" y="171"/>
                </a:moveTo>
                <a:cubicBezTo>
                  <a:pt x="256" y="171"/>
                  <a:pt x="267" y="177"/>
                  <a:pt x="267" y="183"/>
                </a:cubicBezTo>
                <a:cubicBezTo>
                  <a:pt x="267" y="190"/>
                  <a:pt x="256" y="195"/>
                  <a:pt x="242" y="195"/>
                </a:cubicBezTo>
                <a:cubicBezTo>
                  <a:pt x="228" y="195"/>
                  <a:pt x="217" y="190"/>
                  <a:pt x="217" y="183"/>
                </a:cubicBezTo>
                <a:cubicBezTo>
                  <a:pt x="217" y="177"/>
                  <a:pt x="228" y="171"/>
                  <a:pt x="242" y="171"/>
                </a:cubicBezTo>
                <a:close/>
                <a:moveTo>
                  <a:pt x="180" y="171"/>
                </a:moveTo>
                <a:cubicBezTo>
                  <a:pt x="187" y="171"/>
                  <a:pt x="193" y="177"/>
                  <a:pt x="193" y="184"/>
                </a:cubicBezTo>
                <a:cubicBezTo>
                  <a:pt x="193" y="191"/>
                  <a:pt x="187" y="196"/>
                  <a:pt x="180" y="196"/>
                </a:cubicBezTo>
                <a:cubicBezTo>
                  <a:pt x="173" y="196"/>
                  <a:pt x="168" y="191"/>
                  <a:pt x="168" y="184"/>
                </a:cubicBezTo>
                <a:cubicBezTo>
                  <a:pt x="168" y="177"/>
                  <a:pt x="173" y="171"/>
                  <a:pt x="180" y="171"/>
                </a:cubicBezTo>
                <a:close/>
                <a:moveTo>
                  <a:pt x="193" y="487"/>
                </a:moveTo>
                <a:cubicBezTo>
                  <a:pt x="126" y="487"/>
                  <a:pt x="71" y="432"/>
                  <a:pt x="71" y="365"/>
                </a:cubicBezTo>
                <a:cubicBezTo>
                  <a:pt x="71" y="298"/>
                  <a:pt x="126" y="243"/>
                  <a:pt x="193" y="243"/>
                </a:cubicBezTo>
                <a:cubicBezTo>
                  <a:pt x="260" y="243"/>
                  <a:pt x="316" y="298"/>
                  <a:pt x="316" y="365"/>
                </a:cubicBezTo>
                <a:cubicBezTo>
                  <a:pt x="316" y="432"/>
                  <a:pt x="260" y="487"/>
                  <a:pt x="193" y="487"/>
                </a:cubicBezTo>
                <a:close/>
                <a:moveTo>
                  <a:pt x="461" y="487"/>
                </a:moveTo>
                <a:cubicBezTo>
                  <a:pt x="394" y="487"/>
                  <a:pt x="339" y="432"/>
                  <a:pt x="339" y="365"/>
                </a:cubicBezTo>
                <a:cubicBezTo>
                  <a:pt x="339" y="298"/>
                  <a:pt x="394" y="243"/>
                  <a:pt x="461" y="243"/>
                </a:cubicBezTo>
                <a:cubicBezTo>
                  <a:pt x="528" y="243"/>
                  <a:pt x="584" y="298"/>
                  <a:pt x="584" y="365"/>
                </a:cubicBezTo>
                <a:cubicBezTo>
                  <a:pt x="584" y="432"/>
                  <a:pt x="528" y="487"/>
                  <a:pt x="461" y="487"/>
                </a:cubicBezTo>
                <a:close/>
                <a:moveTo>
                  <a:pt x="656" y="331"/>
                </a:moveTo>
                <a:cubicBezTo>
                  <a:pt x="656" y="337"/>
                  <a:pt x="649" y="342"/>
                  <a:pt x="643" y="342"/>
                </a:cubicBezTo>
                <a:cubicBezTo>
                  <a:pt x="636" y="342"/>
                  <a:pt x="630" y="337"/>
                  <a:pt x="630" y="331"/>
                </a:cubicBezTo>
                <a:cubicBezTo>
                  <a:pt x="630" y="280"/>
                  <a:pt x="630" y="280"/>
                  <a:pt x="630" y="280"/>
                </a:cubicBezTo>
                <a:cubicBezTo>
                  <a:pt x="630" y="274"/>
                  <a:pt x="636" y="268"/>
                  <a:pt x="643" y="268"/>
                </a:cubicBezTo>
                <a:cubicBezTo>
                  <a:pt x="649" y="268"/>
                  <a:pt x="656" y="274"/>
                  <a:pt x="656" y="280"/>
                </a:cubicBezTo>
                <a:lnTo>
                  <a:pt x="656" y="331"/>
                </a:lnTo>
                <a:close/>
                <a:moveTo>
                  <a:pt x="704" y="379"/>
                </a:moveTo>
                <a:cubicBezTo>
                  <a:pt x="704" y="386"/>
                  <a:pt x="699" y="392"/>
                  <a:pt x="692" y="392"/>
                </a:cubicBezTo>
                <a:cubicBezTo>
                  <a:pt x="685" y="392"/>
                  <a:pt x="679" y="386"/>
                  <a:pt x="679" y="379"/>
                </a:cubicBezTo>
                <a:cubicBezTo>
                  <a:pt x="679" y="232"/>
                  <a:pt x="679" y="232"/>
                  <a:pt x="679" y="232"/>
                </a:cubicBezTo>
                <a:cubicBezTo>
                  <a:pt x="679" y="225"/>
                  <a:pt x="685" y="220"/>
                  <a:pt x="692" y="220"/>
                </a:cubicBezTo>
                <a:cubicBezTo>
                  <a:pt x="699" y="220"/>
                  <a:pt x="704" y="225"/>
                  <a:pt x="704" y="232"/>
                </a:cubicBezTo>
                <a:lnTo>
                  <a:pt x="704" y="379"/>
                </a:lnTo>
                <a:close/>
                <a:moveTo>
                  <a:pt x="192" y="291"/>
                </a:moveTo>
                <a:cubicBezTo>
                  <a:pt x="152" y="291"/>
                  <a:pt x="119" y="324"/>
                  <a:pt x="119" y="364"/>
                </a:cubicBezTo>
                <a:cubicBezTo>
                  <a:pt x="119" y="405"/>
                  <a:pt x="152" y="438"/>
                  <a:pt x="192" y="438"/>
                </a:cubicBezTo>
                <a:cubicBezTo>
                  <a:pt x="233" y="438"/>
                  <a:pt x="266" y="405"/>
                  <a:pt x="266" y="364"/>
                </a:cubicBezTo>
                <a:cubicBezTo>
                  <a:pt x="266" y="324"/>
                  <a:pt x="233" y="291"/>
                  <a:pt x="192" y="291"/>
                </a:cubicBezTo>
                <a:close/>
                <a:moveTo>
                  <a:pt x="460" y="291"/>
                </a:moveTo>
                <a:cubicBezTo>
                  <a:pt x="420" y="291"/>
                  <a:pt x="387" y="324"/>
                  <a:pt x="387" y="364"/>
                </a:cubicBezTo>
                <a:cubicBezTo>
                  <a:pt x="387" y="405"/>
                  <a:pt x="420" y="438"/>
                  <a:pt x="460" y="438"/>
                </a:cubicBezTo>
                <a:cubicBezTo>
                  <a:pt x="501" y="438"/>
                  <a:pt x="534" y="405"/>
                  <a:pt x="534" y="364"/>
                </a:cubicBezTo>
                <a:cubicBezTo>
                  <a:pt x="534" y="324"/>
                  <a:pt x="501" y="291"/>
                  <a:pt x="460" y="2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42" name="Freeform 68"/>
          <p:cNvSpPr>
            <a:spLocks noEditPoints="1"/>
          </p:cNvSpPr>
          <p:nvPr/>
        </p:nvSpPr>
        <p:spPr bwMode="auto">
          <a:xfrm>
            <a:off x="2658072" y="1543271"/>
            <a:ext cx="453255" cy="450405"/>
          </a:xfrm>
          <a:custGeom>
            <a:avLst/>
            <a:gdLst>
              <a:gd name="T0" fmla="*/ 595 w 619"/>
              <a:gd name="T1" fmla="*/ 104 h 615"/>
              <a:gd name="T2" fmla="*/ 516 w 619"/>
              <a:gd name="T3" fmla="*/ 29 h 615"/>
              <a:gd name="T4" fmla="*/ 468 w 619"/>
              <a:gd name="T5" fmla="*/ 25 h 615"/>
              <a:gd name="T6" fmla="*/ 410 w 619"/>
              <a:gd name="T7" fmla="*/ 86 h 615"/>
              <a:gd name="T8" fmla="*/ 533 w 619"/>
              <a:gd name="T9" fmla="*/ 206 h 615"/>
              <a:gd name="T10" fmla="*/ 596 w 619"/>
              <a:gd name="T11" fmla="*/ 147 h 615"/>
              <a:gd name="T12" fmla="*/ 595 w 619"/>
              <a:gd name="T13" fmla="*/ 104 h 615"/>
              <a:gd name="T14" fmla="*/ 71 w 619"/>
              <a:gd name="T15" fmla="*/ 419 h 615"/>
              <a:gd name="T16" fmla="*/ 202 w 619"/>
              <a:gd name="T17" fmla="*/ 533 h 615"/>
              <a:gd name="T18" fmla="*/ 515 w 619"/>
              <a:gd name="T19" fmla="*/ 229 h 615"/>
              <a:gd name="T20" fmla="*/ 385 w 619"/>
              <a:gd name="T21" fmla="*/ 106 h 615"/>
              <a:gd name="T22" fmla="*/ 71 w 619"/>
              <a:gd name="T23" fmla="*/ 419 h 615"/>
              <a:gd name="T24" fmla="*/ 0 w 619"/>
              <a:gd name="T25" fmla="*/ 615 h 615"/>
              <a:gd name="T26" fmla="*/ 66 w 619"/>
              <a:gd name="T27" fmla="*/ 606 h 615"/>
              <a:gd name="T28" fmla="*/ 16 w 619"/>
              <a:gd name="T29" fmla="*/ 560 h 615"/>
              <a:gd name="T30" fmla="*/ 0 w 619"/>
              <a:gd name="T31" fmla="*/ 615 h 615"/>
              <a:gd name="T32" fmla="*/ 28 w 619"/>
              <a:gd name="T33" fmla="*/ 527 h 615"/>
              <a:gd name="T34" fmla="*/ 104 w 619"/>
              <a:gd name="T35" fmla="*/ 591 h 615"/>
              <a:gd name="T36" fmla="*/ 185 w 619"/>
              <a:gd name="T37" fmla="*/ 550 h 615"/>
              <a:gd name="T38" fmla="*/ 54 w 619"/>
              <a:gd name="T39" fmla="*/ 440 h 615"/>
              <a:gd name="T40" fmla="*/ 28 w 619"/>
              <a:gd name="T41" fmla="*/ 527 h 6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19" h="615">
                <a:moveTo>
                  <a:pt x="595" y="104"/>
                </a:moveTo>
                <a:cubicBezTo>
                  <a:pt x="516" y="29"/>
                  <a:pt x="516" y="29"/>
                  <a:pt x="516" y="29"/>
                </a:cubicBezTo>
                <a:cubicBezTo>
                  <a:pt x="516" y="29"/>
                  <a:pt x="494" y="0"/>
                  <a:pt x="468" y="25"/>
                </a:cubicBezTo>
                <a:cubicBezTo>
                  <a:pt x="410" y="86"/>
                  <a:pt x="410" y="86"/>
                  <a:pt x="410" y="86"/>
                </a:cubicBezTo>
                <a:cubicBezTo>
                  <a:pt x="533" y="206"/>
                  <a:pt x="533" y="206"/>
                  <a:pt x="533" y="206"/>
                </a:cubicBezTo>
                <a:cubicBezTo>
                  <a:pt x="596" y="147"/>
                  <a:pt x="596" y="147"/>
                  <a:pt x="596" y="147"/>
                </a:cubicBezTo>
                <a:cubicBezTo>
                  <a:pt x="596" y="147"/>
                  <a:pt x="619" y="128"/>
                  <a:pt x="595" y="104"/>
                </a:cubicBezTo>
                <a:close/>
                <a:moveTo>
                  <a:pt x="71" y="419"/>
                </a:moveTo>
                <a:cubicBezTo>
                  <a:pt x="202" y="533"/>
                  <a:pt x="202" y="533"/>
                  <a:pt x="202" y="533"/>
                </a:cubicBezTo>
                <a:cubicBezTo>
                  <a:pt x="515" y="229"/>
                  <a:pt x="515" y="229"/>
                  <a:pt x="515" y="229"/>
                </a:cubicBezTo>
                <a:cubicBezTo>
                  <a:pt x="385" y="106"/>
                  <a:pt x="385" y="106"/>
                  <a:pt x="385" y="106"/>
                </a:cubicBezTo>
                <a:lnTo>
                  <a:pt x="71" y="419"/>
                </a:lnTo>
                <a:close/>
                <a:moveTo>
                  <a:pt x="0" y="615"/>
                </a:moveTo>
                <a:cubicBezTo>
                  <a:pt x="66" y="606"/>
                  <a:pt x="66" y="606"/>
                  <a:pt x="66" y="606"/>
                </a:cubicBezTo>
                <a:cubicBezTo>
                  <a:pt x="16" y="560"/>
                  <a:pt x="16" y="560"/>
                  <a:pt x="16" y="560"/>
                </a:cubicBezTo>
                <a:lnTo>
                  <a:pt x="0" y="615"/>
                </a:lnTo>
                <a:close/>
                <a:moveTo>
                  <a:pt x="28" y="527"/>
                </a:moveTo>
                <a:cubicBezTo>
                  <a:pt x="104" y="591"/>
                  <a:pt x="104" y="591"/>
                  <a:pt x="104" y="591"/>
                </a:cubicBezTo>
                <a:cubicBezTo>
                  <a:pt x="185" y="550"/>
                  <a:pt x="185" y="550"/>
                  <a:pt x="185" y="550"/>
                </a:cubicBezTo>
                <a:cubicBezTo>
                  <a:pt x="54" y="440"/>
                  <a:pt x="54" y="440"/>
                  <a:pt x="54" y="440"/>
                </a:cubicBezTo>
                <a:lnTo>
                  <a:pt x="28" y="5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43" name="Freeform 7"/>
          <p:cNvSpPr>
            <a:spLocks noEditPoints="1"/>
          </p:cNvSpPr>
          <p:nvPr/>
        </p:nvSpPr>
        <p:spPr bwMode="auto">
          <a:xfrm>
            <a:off x="6636500" y="3589237"/>
            <a:ext cx="257009" cy="195293"/>
          </a:xfrm>
          <a:custGeom>
            <a:avLst/>
            <a:gdLst>
              <a:gd name="T0" fmla="*/ 455 w 624"/>
              <a:gd name="T1" fmla="*/ 171 h 474"/>
              <a:gd name="T2" fmla="*/ 246 w 624"/>
              <a:gd name="T3" fmla="*/ 0 h 474"/>
              <a:gd name="T4" fmla="*/ 0 w 624"/>
              <a:gd name="T5" fmla="*/ 171 h 474"/>
              <a:gd name="T6" fmla="*/ 94 w 624"/>
              <a:gd name="T7" fmla="*/ 305 h 474"/>
              <a:gd name="T8" fmla="*/ 41 w 624"/>
              <a:gd name="T9" fmla="*/ 392 h 474"/>
              <a:gd name="T10" fmla="*/ 199 w 624"/>
              <a:gd name="T11" fmla="*/ 337 h 474"/>
              <a:gd name="T12" fmla="*/ 246 w 624"/>
              <a:gd name="T13" fmla="*/ 340 h 474"/>
              <a:gd name="T14" fmla="*/ 455 w 624"/>
              <a:gd name="T15" fmla="*/ 171 h 474"/>
              <a:gd name="T16" fmla="*/ 532 w 624"/>
              <a:gd name="T17" fmla="*/ 360 h 474"/>
              <a:gd name="T18" fmla="*/ 624 w 624"/>
              <a:gd name="T19" fmla="*/ 226 h 474"/>
              <a:gd name="T20" fmla="*/ 435 w 624"/>
              <a:gd name="T21" fmla="*/ 47 h 474"/>
              <a:gd name="T22" fmla="*/ 243 w 624"/>
              <a:gd name="T23" fmla="*/ 361 h 474"/>
              <a:gd name="T24" fmla="*/ 379 w 624"/>
              <a:gd name="T25" fmla="*/ 403 h 474"/>
              <a:gd name="T26" fmla="*/ 427 w 624"/>
              <a:gd name="T27" fmla="*/ 396 h 474"/>
              <a:gd name="T28" fmla="*/ 590 w 624"/>
              <a:gd name="T29" fmla="*/ 436 h 474"/>
              <a:gd name="T30" fmla="*/ 532 w 624"/>
              <a:gd name="T31" fmla="*/ 360 h 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24" h="474">
                <a:moveTo>
                  <a:pt x="455" y="171"/>
                </a:moveTo>
                <a:cubicBezTo>
                  <a:pt x="455" y="75"/>
                  <a:pt x="379" y="0"/>
                  <a:pt x="246" y="0"/>
                </a:cubicBezTo>
                <a:cubicBezTo>
                  <a:pt x="113" y="0"/>
                  <a:pt x="0" y="75"/>
                  <a:pt x="0" y="171"/>
                </a:cubicBezTo>
                <a:cubicBezTo>
                  <a:pt x="0" y="225"/>
                  <a:pt x="40" y="273"/>
                  <a:pt x="94" y="305"/>
                </a:cubicBezTo>
                <a:cubicBezTo>
                  <a:pt x="106" y="312"/>
                  <a:pt x="111" y="359"/>
                  <a:pt x="41" y="392"/>
                </a:cubicBezTo>
                <a:cubicBezTo>
                  <a:pt x="41" y="392"/>
                  <a:pt x="137" y="415"/>
                  <a:pt x="199" y="337"/>
                </a:cubicBezTo>
                <a:cubicBezTo>
                  <a:pt x="214" y="339"/>
                  <a:pt x="230" y="340"/>
                  <a:pt x="246" y="340"/>
                </a:cubicBezTo>
                <a:cubicBezTo>
                  <a:pt x="379" y="340"/>
                  <a:pt x="455" y="266"/>
                  <a:pt x="455" y="171"/>
                </a:cubicBezTo>
                <a:close/>
                <a:moveTo>
                  <a:pt x="532" y="360"/>
                </a:moveTo>
                <a:cubicBezTo>
                  <a:pt x="586" y="329"/>
                  <a:pt x="624" y="280"/>
                  <a:pt x="624" y="226"/>
                </a:cubicBezTo>
                <a:cubicBezTo>
                  <a:pt x="624" y="144"/>
                  <a:pt x="542" y="67"/>
                  <a:pt x="435" y="47"/>
                </a:cubicBezTo>
                <a:cubicBezTo>
                  <a:pt x="532" y="200"/>
                  <a:pt x="460" y="370"/>
                  <a:pt x="243" y="361"/>
                </a:cubicBezTo>
                <a:cubicBezTo>
                  <a:pt x="278" y="386"/>
                  <a:pt x="322" y="403"/>
                  <a:pt x="379" y="403"/>
                </a:cubicBezTo>
                <a:cubicBezTo>
                  <a:pt x="395" y="403"/>
                  <a:pt x="411" y="398"/>
                  <a:pt x="427" y="396"/>
                </a:cubicBezTo>
                <a:cubicBezTo>
                  <a:pt x="489" y="474"/>
                  <a:pt x="590" y="436"/>
                  <a:pt x="590" y="436"/>
                </a:cubicBezTo>
                <a:cubicBezTo>
                  <a:pt x="521" y="403"/>
                  <a:pt x="519" y="368"/>
                  <a:pt x="532" y="3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44" name="Freeform 21"/>
          <p:cNvSpPr>
            <a:spLocks noEditPoints="1"/>
          </p:cNvSpPr>
          <p:nvPr/>
        </p:nvSpPr>
        <p:spPr bwMode="auto">
          <a:xfrm>
            <a:off x="2414541" y="3351078"/>
            <a:ext cx="381184" cy="298922"/>
          </a:xfrm>
          <a:custGeom>
            <a:avLst/>
            <a:gdLst>
              <a:gd name="T0" fmla="*/ 361 w 675"/>
              <a:gd name="T1" fmla="*/ 393 h 529"/>
              <a:gd name="T2" fmla="*/ 297 w 675"/>
              <a:gd name="T3" fmla="*/ 344 h 529"/>
              <a:gd name="T4" fmla="*/ 297 w 675"/>
              <a:gd name="T5" fmla="*/ 308 h 529"/>
              <a:gd name="T6" fmla="*/ 349 w 675"/>
              <a:gd name="T7" fmla="*/ 247 h 529"/>
              <a:gd name="T8" fmla="*/ 380 w 675"/>
              <a:gd name="T9" fmla="*/ 219 h 529"/>
              <a:gd name="T10" fmla="*/ 366 w 675"/>
              <a:gd name="T11" fmla="*/ 165 h 529"/>
              <a:gd name="T12" fmla="*/ 360 w 675"/>
              <a:gd name="T13" fmla="*/ 154 h 529"/>
              <a:gd name="T14" fmla="*/ 359 w 675"/>
              <a:gd name="T15" fmla="*/ 90 h 529"/>
              <a:gd name="T16" fmla="*/ 332 w 675"/>
              <a:gd name="T17" fmla="*/ 30 h 529"/>
              <a:gd name="T18" fmla="*/ 300 w 675"/>
              <a:gd name="T19" fmla="*/ 31 h 529"/>
              <a:gd name="T20" fmla="*/ 261 w 675"/>
              <a:gd name="T21" fmla="*/ 0 h 529"/>
              <a:gd name="T22" fmla="*/ 223 w 675"/>
              <a:gd name="T23" fmla="*/ 8 h 529"/>
              <a:gd name="T24" fmla="*/ 198 w 675"/>
              <a:gd name="T25" fmla="*/ 15 h 529"/>
              <a:gd name="T26" fmla="*/ 171 w 675"/>
              <a:gd name="T27" fmla="*/ 19 h 529"/>
              <a:gd name="T28" fmla="*/ 130 w 675"/>
              <a:gd name="T29" fmla="*/ 76 h 529"/>
              <a:gd name="T30" fmla="*/ 129 w 675"/>
              <a:gd name="T31" fmla="*/ 151 h 529"/>
              <a:gd name="T32" fmla="*/ 120 w 675"/>
              <a:gd name="T33" fmla="*/ 164 h 529"/>
              <a:gd name="T34" fmla="*/ 111 w 675"/>
              <a:gd name="T35" fmla="*/ 218 h 529"/>
              <a:gd name="T36" fmla="*/ 136 w 675"/>
              <a:gd name="T37" fmla="*/ 248 h 529"/>
              <a:gd name="T38" fmla="*/ 190 w 675"/>
              <a:gd name="T39" fmla="*/ 301 h 529"/>
              <a:gd name="T40" fmla="*/ 192 w 675"/>
              <a:gd name="T41" fmla="*/ 340 h 529"/>
              <a:gd name="T42" fmla="*/ 117 w 675"/>
              <a:gd name="T43" fmla="*/ 393 h 529"/>
              <a:gd name="T44" fmla="*/ 15 w 675"/>
              <a:gd name="T45" fmla="*/ 446 h 529"/>
              <a:gd name="T46" fmla="*/ 1 w 675"/>
              <a:gd name="T47" fmla="*/ 529 h 529"/>
              <a:gd name="T48" fmla="*/ 488 w 675"/>
              <a:gd name="T49" fmla="*/ 529 h 529"/>
              <a:gd name="T50" fmla="*/ 471 w 675"/>
              <a:gd name="T51" fmla="*/ 446 h 529"/>
              <a:gd name="T52" fmla="*/ 361 w 675"/>
              <a:gd name="T53" fmla="*/ 393 h 529"/>
              <a:gd name="T54" fmla="*/ 675 w 675"/>
              <a:gd name="T55" fmla="*/ 528 h 529"/>
              <a:gd name="T56" fmla="*/ 660 w 675"/>
              <a:gd name="T57" fmla="*/ 469 h 529"/>
              <a:gd name="T58" fmla="*/ 576 w 675"/>
              <a:gd name="T59" fmla="*/ 428 h 529"/>
              <a:gd name="T60" fmla="*/ 519 w 675"/>
              <a:gd name="T61" fmla="*/ 386 h 529"/>
              <a:gd name="T62" fmla="*/ 520 w 675"/>
              <a:gd name="T63" fmla="*/ 360 h 529"/>
              <a:gd name="T64" fmla="*/ 563 w 675"/>
              <a:gd name="T65" fmla="*/ 316 h 529"/>
              <a:gd name="T66" fmla="*/ 581 w 675"/>
              <a:gd name="T67" fmla="*/ 295 h 529"/>
              <a:gd name="T68" fmla="*/ 566 w 675"/>
              <a:gd name="T69" fmla="*/ 254 h 529"/>
              <a:gd name="T70" fmla="*/ 562 w 675"/>
              <a:gd name="T71" fmla="*/ 245 h 529"/>
              <a:gd name="T72" fmla="*/ 561 w 675"/>
              <a:gd name="T73" fmla="*/ 194 h 529"/>
              <a:gd name="T74" fmla="*/ 542 w 675"/>
              <a:gd name="T75" fmla="*/ 148 h 529"/>
              <a:gd name="T76" fmla="*/ 526 w 675"/>
              <a:gd name="T77" fmla="*/ 149 h 529"/>
              <a:gd name="T78" fmla="*/ 496 w 675"/>
              <a:gd name="T79" fmla="*/ 127 h 529"/>
              <a:gd name="T80" fmla="*/ 467 w 675"/>
              <a:gd name="T81" fmla="*/ 133 h 529"/>
              <a:gd name="T82" fmla="*/ 448 w 675"/>
              <a:gd name="T83" fmla="*/ 138 h 529"/>
              <a:gd name="T84" fmla="*/ 431 w 675"/>
              <a:gd name="T85" fmla="*/ 141 h 529"/>
              <a:gd name="T86" fmla="*/ 404 w 675"/>
              <a:gd name="T87" fmla="*/ 185 h 529"/>
              <a:gd name="T88" fmla="*/ 404 w 675"/>
              <a:gd name="T89" fmla="*/ 243 h 529"/>
              <a:gd name="T90" fmla="*/ 393 w 675"/>
              <a:gd name="T91" fmla="*/ 253 h 529"/>
              <a:gd name="T92" fmla="*/ 383 w 675"/>
              <a:gd name="T93" fmla="*/ 294 h 529"/>
              <a:gd name="T94" fmla="*/ 402 w 675"/>
              <a:gd name="T95" fmla="*/ 317 h 529"/>
              <a:gd name="T96" fmla="*/ 439 w 675"/>
              <a:gd name="T97" fmla="*/ 358 h 529"/>
              <a:gd name="T98" fmla="*/ 436 w 675"/>
              <a:gd name="T99" fmla="*/ 389 h 529"/>
              <a:gd name="T100" fmla="*/ 494 w 675"/>
              <a:gd name="T101" fmla="*/ 437 h 529"/>
              <a:gd name="T102" fmla="*/ 510 w 675"/>
              <a:gd name="T103" fmla="*/ 528 h 529"/>
              <a:gd name="T104" fmla="*/ 675 w 675"/>
              <a:gd name="T105" fmla="*/ 528 h 5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75" h="529">
                <a:moveTo>
                  <a:pt x="361" y="393"/>
                </a:moveTo>
                <a:cubicBezTo>
                  <a:pt x="292" y="383"/>
                  <a:pt x="297" y="347"/>
                  <a:pt x="297" y="344"/>
                </a:cubicBezTo>
                <a:cubicBezTo>
                  <a:pt x="297" y="338"/>
                  <a:pt x="297" y="308"/>
                  <a:pt x="297" y="308"/>
                </a:cubicBezTo>
                <a:cubicBezTo>
                  <a:pt x="297" y="308"/>
                  <a:pt x="337" y="282"/>
                  <a:pt x="349" y="247"/>
                </a:cubicBezTo>
                <a:cubicBezTo>
                  <a:pt x="368" y="235"/>
                  <a:pt x="377" y="233"/>
                  <a:pt x="380" y="219"/>
                </a:cubicBezTo>
                <a:cubicBezTo>
                  <a:pt x="380" y="219"/>
                  <a:pt x="387" y="165"/>
                  <a:pt x="366" y="165"/>
                </a:cubicBezTo>
                <a:cubicBezTo>
                  <a:pt x="366" y="165"/>
                  <a:pt x="357" y="167"/>
                  <a:pt x="360" y="154"/>
                </a:cubicBezTo>
                <a:cubicBezTo>
                  <a:pt x="363" y="142"/>
                  <a:pt x="360" y="104"/>
                  <a:pt x="359" y="90"/>
                </a:cubicBezTo>
                <a:cubicBezTo>
                  <a:pt x="358" y="76"/>
                  <a:pt x="362" y="36"/>
                  <a:pt x="332" y="30"/>
                </a:cubicBezTo>
                <a:cubicBezTo>
                  <a:pt x="312" y="27"/>
                  <a:pt x="310" y="32"/>
                  <a:pt x="300" y="31"/>
                </a:cubicBezTo>
                <a:cubicBezTo>
                  <a:pt x="290" y="30"/>
                  <a:pt x="279" y="0"/>
                  <a:pt x="261" y="0"/>
                </a:cubicBezTo>
                <a:cubicBezTo>
                  <a:pt x="223" y="8"/>
                  <a:pt x="223" y="8"/>
                  <a:pt x="223" y="8"/>
                </a:cubicBezTo>
                <a:cubicBezTo>
                  <a:pt x="205" y="8"/>
                  <a:pt x="208" y="13"/>
                  <a:pt x="198" y="15"/>
                </a:cubicBezTo>
                <a:cubicBezTo>
                  <a:pt x="188" y="16"/>
                  <a:pt x="200" y="13"/>
                  <a:pt x="171" y="19"/>
                </a:cubicBezTo>
                <a:cubicBezTo>
                  <a:pt x="141" y="24"/>
                  <a:pt x="131" y="62"/>
                  <a:pt x="130" y="76"/>
                </a:cubicBezTo>
                <a:cubicBezTo>
                  <a:pt x="128" y="90"/>
                  <a:pt x="128" y="131"/>
                  <a:pt x="129" y="151"/>
                </a:cubicBezTo>
                <a:cubicBezTo>
                  <a:pt x="132" y="164"/>
                  <a:pt x="120" y="164"/>
                  <a:pt x="120" y="164"/>
                </a:cubicBezTo>
                <a:cubicBezTo>
                  <a:pt x="103" y="163"/>
                  <a:pt x="111" y="218"/>
                  <a:pt x="111" y="218"/>
                </a:cubicBezTo>
                <a:cubicBezTo>
                  <a:pt x="113" y="231"/>
                  <a:pt x="110" y="238"/>
                  <a:pt x="136" y="248"/>
                </a:cubicBezTo>
                <a:cubicBezTo>
                  <a:pt x="148" y="284"/>
                  <a:pt x="190" y="301"/>
                  <a:pt x="190" y="301"/>
                </a:cubicBezTo>
                <a:cubicBezTo>
                  <a:pt x="190" y="301"/>
                  <a:pt x="192" y="324"/>
                  <a:pt x="192" y="340"/>
                </a:cubicBezTo>
                <a:cubicBezTo>
                  <a:pt x="190" y="339"/>
                  <a:pt x="198" y="381"/>
                  <a:pt x="117" y="393"/>
                </a:cubicBezTo>
                <a:cubicBezTo>
                  <a:pt x="37" y="405"/>
                  <a:pt x="30" y="431"/>
                  <a:pt x="15" y="446"/>
                </a:cubicBezTo>
                <a:cubicBezTo>
                  <a:pt x="0" y="460"/>
                  <a:pt x="1" y="529"/>
                  <a:pt x="1" y="529"/>
                </a:cubicBezTo>
                <a:cubicBezTo>
                  <a:pt x="488" y="529"/>
                  <a:pt x="488" y="529"/>
                  <a:pt x="488" y="529"/>
                </a:cubicBezTo>
                <a:cubicBezTo>
                  <a:pt x="488" y="529"/>
                  <a:pt x="486" y="460"/>
                  <a:pt x="471" y="446"/>
                </a:cubicBezTo>
                <a:cubicBezTo>
                  <a:pt x="456" y="431"/>
                  <a:pt x="442" y="405"/>
                  <a:pt x="361" y="393"/>
                </a:cubicBezTo>
                <a:close/>
                <a:moveTo>
                  <a:pt x="675" y="528"/>
                </a:moveTo>
                <a:cubicBezTo>
                  <a:pt x="675" y="528"/>
                  <a:pt x="672" y="480"/>
                  <a:pt x="660" y="469"/>
                </a:cubicBezTo>
                <a:cubicBezTo>
                  <a:pt x="649" y="457"/>
                  <a:pt x="638" y="437"/>
                  <a:pt x="576" y="428"/>
                </a:cubicBezTo>
                <a:cubicBezTo>
                  <a:pt x="526" y="421"/>
                  <a:pt x="520" y="387"/>
                  <a:pt x="519" y="386"/>
                </a:cubicBezTo>
                <a:cubicBezTo>
                  <a:pt x="519" y="381"/>
                  <a:pt x="520" y="360"/>
                  <a:pt x="520" y="360"/>
                </a:cubicBezTo>
                <a:cubicBezTo>
                  <a:pt x="520" y="360"/>
                  <a:pt x="554" y="343"/>
                  <a:pt x="563" y="316"/>
                </a:cubicBezTo>
                <a:cubicBezTo>
                  <a:pt x="578" y="307"/>
                  <a:pt x="579" y="306"/>
                  <a:pt x="581" y="295"/>
                </a:cubicBezTo>
                <a:cubicBezTo>
                  <a:pt x="581" y="295"/>
                  <a:pt x="582" y="254"/>
                  <a:pt x="566" y="254"/>
                </a:cubicBezTo>
                <a:cubicBezTo>
                  <a:pt x="566" y="254"/>
                  <a:pt x="560" y="255"/>
                  <a:pt x="562" y="245"/>
                </a:cubicBezTo>
                <a:cubicBezTo>
                  <a:pt x="563" y="231"/>
                  <a:pt x="562" y="204"/>
                  <a:pt x="561" y="194"/>
                </a:cubicBezTo>
                <a:cubicBezTo>
                  <a:pt x="560" y="183"/>
                  <a:pt x="564" y="153"/>
                  <a:pt x="542" y="148"/>
                </a:cubicBezTo>
                <a:cubicBezTo>
                  <a:pt x="526" y="145"/>
                  <a:pt x="534" y="150"/>
                  <a:pt x="526" y="149"/>
                </a:cubicBezTo>
                <a:cubicBezTo>
                  <a:pt x="519" y="148"/>
                  <a:pt x="510" y="127"/>
                  <a:pt x="496" y="127"/>
                </a:cubicBez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5" y="137"/>
                  <a:pt x="448" y="138"/>
                </a:cubicBezTo>
                <a:cubicBezTo>
                  <a:pt x="440" y="139"/>
                  <a:pt x="453" y="137"/>
                  <a:pt x="431" y="141"/>
                </a:cubicBezTo>
                <a:cubicBezTo>
                  <a:pt x="408" y="146"/>
                  <a:pt x="405" y="175"/>
                  <a:pt x="404" y="185"/>
                </a:cubicBezTo>
                <a:cubicBezTo>
                  <a:pt x="403" y="196"/>
                  <a:pt x="403" y="227"/>
                  <a:pt x="404" y="243"/>
                </a:cubicBezTo>
                <a:cubicBezTo>
                  <a:pt x="406" y="253"/>
                  <a:pt x="393" y="253"/>
                  <a:pt x="393" y="253"/>
                </a:cubicBezTo>
                <a:cubicBezTo>
                  <a:pt x="380" y="252"/>
                  <a:pt x="383" y="294"/>
                  <a:pt x="383" y="294"/>
                </a:cubicBezTo>
                <a:cubicBezTo>
                  <a:pt x="385" y="304"/>
                  <a:pt x="382" y="309"/>
                  <a:pt x="402" y="317"/>
                </a:cubicBezTo>
                <a:cubicBezTo>
                  <a:pt x="412" y="344"/>
                  <a:pt x="439" y="358"/>
                  <a:pt x="439" y="358"/>
                </a:cubicBezTo>
                <a:cubicBezTo>
                  <a:pt x="439" y="358"/>
                  <a:pt x="436" y="377"/>
                  <a:pt x="436" y="389"/>
                </a:cubicBezTo>
                <a:cubicBezTo>
                  <a:pt x="460" y="403"/>
                  <a:pt x="478" y="409"/>
                  <a:pt x="494" y="437"/>
                </a:cubicBezTo>
                <a:cubicBezTo>
                  <a:pt x="510" y="484"/>
                  <a:pt x="510" y="528"/>
                  <a:pt x="510" y="528"/>
                </a:cubicBezTo>
                <a:cubicBezTo>
                  <a:pt x="590" y="528"/>
                  <a:pt x="675" y="528"/>
                  <a:pt x="675" y="5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45" name="Freeform 25"/>
          <p:cNvSpPr>
            <a:spLocks noEditPoints="1"/>
          </p:cNvSpPr>
          <p:nvPr/>
        </p:nvSpPr>
        <p:spPr bwMode="auto">
          <a:xfrm>
            <a:off x="1744208" y="2259132"/>
            <a:ext cx="346754" cy="260933"/>
          </a:xfrm>
          <a:custGeom>
            <a:avLst/>
            <a:gdLst>
              <a:gd name="T0" fmla="*/ 679 w 778"/>
              <a:gd name="T1" fmla="*/ 367 h 584"/>
              <a:gd name="T2" fmla="*/ 535 w 778"/>
              <a:gd name="T3" fmla="*/ 146 h 584"/>
              <a:gd name="T4" fmla="*/ 439 w 778"/>
              <a:gd name="T5" fmla="*/ 269 h 584"/>
              <a:gd name="T6" fmla="*/ 391 w 778"/>
              <a:gd name="T7" fmla="*/ 219 h 584"/>
              <a:gd name="T8" fmla="*/ 245 w 778"/>
              <a:gd name="T9" fmla="*/ 389 h 584"/>
              <a:gd name="T10" fmla="*/ 195 w 778"/>
              <a:gd name="T11" fmla="*/ 341 h 584"/>
              <a:gd name="T12" fmla="*/ 97 w 778"/>
              <a:gd name="T13" fmla="*/ 487 h 584"/>
              <a:gd name="T14" fmla="*/ 679 w 778"/>
              <a:gd name="T15" fmla="*/ 487 h 584"/>
              <a:gd name="T16" fmla="*/ 679 w 778"/>
              <a:gd name="T17" fmla="*/ 367 h 584"/>
              <a:gd name="T18" fmla="*/ 730 w 778"/>
              <a:gd name="T19" fmla="*/ 0 h 584"/>
              <a:gd name="T20" fmla="*/ 49 w 778"/>
              <a:gd name="T21" fmla="*/ 0 h 584"/>
              <a:gd name="T22" fmla="*/ 0 w 778"/>
              <a:gd name="T23" fmla="*/ 49 h 584"/>
              <a:gd name="T24" fmla="*/ 0 w 778"/>
              <a:gd name="T25" fmla="*/ 535 h 584"/>
              <a:gd name="T26" fmla="*/ 49 w 778"/>
              <a:gd name="T27" fmla="*/ 584 h 584"/>
              <a:gd name="T28" fmla="*/ 730 w 778"/>
              <a:gd name="T29" fmla="*/ 584 h 584"/>
              <a:gd name="T30" fmla="*/ 778 w 778"/>
              <a:gd name="T31" fmla="*/ 535 h 584"/>
              <a:gd name="T32" fmla="*/ 778 w 778"/>
              <a:gd name="T33" fmla="*/ 49 h 584"/>
              <a:gd name="T34" fmla="*/ 730 w 778"/>
              <a:gd name="T35" fmla="*/ 0 h 584"/>
              <a:gd name="T36" fmla="*/ 706 w 778"/>
              <a:gd name="T37" fmla="*/ 511 h 584"/>
              <a:gd name="T38" fmla="*/ 72 w 778"/>
              <a:gd name="T39" fmla="*/ 511 h 584"/>
              <a:gd name="T40" fmla="*/ 72 w 778"/>
              <a:gd name="T41" fmla="*/ 73 h 584"/>
              <a:gd name="T42" fmla="*/ 706 w 778"/>
              <a:gd name="T43" fmla="*/ 73 h 584"/>
              <a:gd name="T44" fmla="*/ 706 w 778"/>
              <a:gd name="T45" fmla="*/ 511 h 584"/>
              <a:gd name="T46" fmla="*/ 218 w 778"/>
              <a:gd name="T47" fmla="*/ 267 h 584"/>
              <a:gd name="T48" fmla="*/ 291 w 778"/>
              <a:gd name="T49" fmla="*/ 195 h 584"/>
              <a:gd name="T50" fmla="*/ 218 w 778"/>
              <a:gd name="T51" fmla="*/ 122 h 584"/>
              <a:gd name="T52" fmla="*/ 147 w 778"/>
              <a:gd name="T53" fmla="*/ 195 h 584"/>
              <a:gd name="T54" fmla="*/ 218 w 778"/>
              <a:gd name="T55" fmla="*/ 267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78" h="584">
                <a:moveTo>
                  <a:pt x="679" y="367"/>
                </a:moveTo>
                <a:cubicBezTo>
                  <a:pt x="535" y="146"/>
                  <a:pt x="535" y="146"/>
                  <a:pt x="535" y="146"/>
                </a:cubicBezTo>
                <a:cubicBezTo>
                  <a:pt x="439" y="269"/>
                  <a:pt x="439" y="269"/>
                  <a:pt x="439" y="269"/>
                </a:cubicBezTo>
                <a:cubicBezTo>
                  <a:pt x="391" y="219"/>
                  <a:pt x="391" y="219"/>
                  <a:pt x="391" y="219"/>
                </a:cubicBezTo>
                <a:cubicBezTo>
                  <a:pt x="245" y="389"/>
                  <a:pt x="245" y="389"/>
                  <a:pt x="245" y="389"/>
                </a:cubicBezTo>
                <a:cubicBezTo>
                  <a:pt x="195" y="341"/>
                  <a:pt x="195" y="341"/>
                  <a:pt x="195" y="341"/>
                </a:cubicBezTo>
                <a:cubicBezTo>
                  <a:pt x="97" y="487"/>
                  <a:pt x="97" y="487"/>
                  <a:pt x="97" y="487"/>
                </a:cubicBezTo>
                <a:cubicBezTo>
                  <a:pt x="679" y="487"/>
                  <a:pt x="679" y="487"/>
                  <a:pt x="679" y="487"/>
                </a:cubicBezTo>
                <a:lnTo>
                  <a:pt x="679" y="367"/>
                </a:lnTo>
                <a:close/>
                <a:moveTo>
                  <a:pt x="730" y="0"/>
                </a:moveTo>
                <a:cubicBezTo>
                  <a:pt x="49" y="0"/>
                  <a:pt x="49" y="0"/>
                  <a:pt x="49" y="0"/>
                </a:cubicBezTo>
                <a:cubicBezTo>
                  <a:pt x="19" y="0"/>
                  <a:pt x="0" y="19"/>
                  <a:pt x="0" y="49"/>
                </a:cubicBezTo>
                <a:cubicBezTo>
                  <a:pt x="0" y="535"/>
                  <a:pt x="0" y="535"/>
                  <a:pt x="0" y="535"/>
                </a:cubicBezTo>
                <a:cubicBezTo>
                  <a:pt x="0" y="560"/>
                  <a:pt x="24" y="584"/>
                  <a:pt x="49" y="584"/>
                </a:cubicBezTo>
                <a:cubicBezTo>
                  <a:pt x="730" y="584"/>
                  <a:pt x="730" y="584"/>
                  <a:pt x="730" y="584"/>
                </a:cubicBezTo>
                <a:cubicBezTo>
                  <a:pt x="754" y="584"/>
                  <a:pt x="778" y="558"/>
                  <a:pt x="778" y="535"/>
                </a:cubicBezTo>
                <a:cubicBezTo>
                  <a:pt x="778" y="49"/>
                  <a:pt x="778" y="49"/>
                  <a:pt x="778" y="49"/>
                </a:cubicBezTo>
                <a:cubicBezTo>
                  <a:pt x="778" y="24"/>
                  <a:pt x="753" y="0"/>
                  <a:pt x="730" y="0"/>
                </a:cubicBezTo>
                <a:close/>
                <a:moveTo>
                  <a:pt x="706" y="511"/>
                </a:moveTo>
                <a:cubicBezTo>
                  <a:pt x="72" y="511"/>
                  <a:pt x="72" y="511"/>
                  <a:pt x="72" y="511"/>
                </a:cubicBezTo>
                <a:cubicBezTo>
                  <a:pt x="72" y="73"/>
                  <a:pt x="72" y="73"/>
                  <a:pt x="72" y="73"/>
                </a:cubicBezTo>
                <a:cubicBezTo>
                  <a:pt x="706" y="73"/>
                  <a:pt x="706" y="73"/>
                  <a:pt x="706" y="73"/>
                </a:cubicBezTo>
                <a:lnTo>
                  <a:pt x="706" y="511"/>
                </a:lnTo>
                <a:close/>
                <a:moveTo>
                  <a:pt x="218" y="267"/>
                </a:moveTo>
                <a:cubicBezTo>
                  <a:pt x="258" y="267"/>
                  <a:pt x="291" y="235"/>
                  <a:pt x="291" y="195"/>
                </a:cubicBezTo>
                <a:cubicBezTo>
                  <a:pt x="291" y="156"/>
                  <a:pt x="258" y="122"/>
                  <a:pt x="218" y="122"/>
                </a:cubicBezTo>
                <a:cubicBezTo>
                  <a:pt x="179" y="122"/>
                  <a:pt x="147" y="156"/>
                  <a:pt x="147" y="195"/>
                </a:cubicBezTo>
                <a:cubicBezTo>
                  <a:pt x="147" y="235"/>
                  <a:pt x="179" y="267"/>
                  <a:pt x="218" y="2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46" name="Freeform 31"/>
          <p:cNvSpPr>
            <a:spLocks noEditPoints="1"/>
          </p:cNvSpPr>
          <p:nvPr/>
        </p:nvSpPr>
        <p:spPr bwMode="auto">
          <a:xfrm>
            <a:off x="5730610" y="2744513"/>
            <a:ext cx="514486" cy="504128"/>
          </a:xfrm>
          <a:custGeom>
            <a:avLst/>
            <a:gdLst>
              <a:gd name="T0" fmla="*/ 147 w 298"/>
              <a:gd name="T1" fmla="*/ 34 h 292"/>
              <a:gd name="T2" fmla="*/ 94 w 298"/>
              <a:gd name="T3" fmla="*/ 0 h 292"/>
              <a:gd name="T4" fmla="*/ 0 w 298"/>
              <a:gd name="T5" fmla="*/ 53 h 292"/>
              <a:gd name="T6" fmla="*/ 40 w 298"/>
              <a:gd name="T7" fmla="*/ 96 h 292"/>
              <a:gd name="T8" fmla="*/ 147 w 298"/>
              <a:gd name="T9" fmla="*/ 34 h 292"/>
              <a:gd name="T10" fmla="*/ 147 w 298"/>
              <a:gd name="T11" fmla="*/ 159 h 292"/>
              <a:gd name="T12" fmla="*/ 40 w 298"/>
              <a:gd name="T13" fmla="*/ 96 h 292"/>
              <a:gd name="T14" fmla="*/ 1 w 298"/>
              <a:gd name="T15" fmla="*/ 145 h 292"/>
              <a:gd name="T16" fmla="*/ 102 w 298"/>
              <a:gd name="T17" fmla="*/ 209 h 292"/>
              <a:gd name="T18" fmla="*/ 147 w 298"/>
              <a:gd name="T19" fmla="*/ 159 h 292"/>
              <a:gd name="T20" fmla="*/ 148 w 298"/>
              <a:gd name="T21" fmla="*/ 159 h 292"/>
              <a:gd name="T22" fmla="*/ 195 w 298"/>
              <a:gd name="T23" fmla="*/ 209 h 292"/>
              <a:gd name="T24" fmla="*/ 298 w 298"/>
              <a:gd name="T25" fmla="*/ 147 h 292"/>
              <a:gd name="T26" fmla="*/ 256 w 298"/>
              <a:gd name="T27" fmla="*/ 96 h 292"/>
              <a:gd name="T28" fmla="*/ 148 w 298"/>
              <a:gd name="T29" fmla="*/ 159 h 292"/>
              <a:gd name="T30" fmla="*/ 197 w 298"/>
              <a:gd name="T31" fmla="*/ 228 h 292"/>
              <a:gd name="T32" fmla="*/ 148 w 298"/>
              <a:gd name="T33" fmla="*/ 178 h 292"/>
              <a:gd name="T34" fmla="*/ 104 w 298"/>
              <a:gd name="T35" fmla="*/ 228 h 292"/>
              <a:gd name="T36" fmla="*/ 41 w 298"/>
              <a:gd name="T37" fmla="*/ 187 h 292"/>
              <a:gd name="T38" fmla="*/ 41 w 298"/>
              <a:gd name="T39" fmla="*/ 226 h 292"/>
              <a:gd name="T40" fmla="*/ 149 w 298"/>
              <a:gd name="T41" fmla="*/ 292 h 292"/>
              <a:gd name="T42" fmla="*/ 258 w 298"/>
              <a:gd name="T43" fmla="*/ 227 h 292"/>
              <a:gd name="T44" fmla="*/ 257 w 298"/>
              <a:gd name="T45" fmla="*/ 187 h 292"/>
              <a:gd name="T46" fmla="*/ 197 w 298"/>
              <a:gd name="T47" fmla="*/ 228 h 292"/>
              <a:gd name="T48" fmla="*/ 298 w 298"/>
              <a:gd name="T49" fmla="*/ 53 h 292"/>
              <a:gd name="T50" fmla="*/ 201 w 298"/>
              <a:gd name="T51" fmla="*/ 0 h 292"/>
              <a:gd name="T52" fmla="*/ 148 w 298"/>
              <a:gd name="T53" fmla="*/ 34 h 292"/>
              <a:gd name="T54" fmla="*/ 256 w 298"/>
              <a:gd name="T55" fmla="*/ 96 h 292"/>
              <a:gd name="T56" fmla="*/ 298 w 298"/>
              <a:gd name="T57" fmla="*/ 53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98" h="292">
                <a:moveTo>
                  <a:pt x="147" y="34"/>
                </a:moveTo>
                <a:lnTo>
                  <a:pt x="94" y="0"/>
                </a:lnTo>
                <a:lnTo>
                  <a:pt x="0" y="53"/>
                </a:lnTo>
                <a:lnTo>
                  <a:pt x="40" y="96"/>
                </a:lnTo>
                <a:lnTo>
                  <a:pt x="147" y="34"/>
                </a:lnTo>
                <a:close/>
                <a:moveTo>
                  <a:pt x="147" y="159"/>
                </a:moveTo>
                <a:lnTo>
                  <a:pt x="40" y="96"/>
                </a:lnTo>
                <a:lnTo>
                  <a:pt x="1" y="145"/>
                </a:lnTo>
                <a:lnTo>
                  <a:pt x="102" y="209"/>
                </a:lnTo>
                <a:lnTo>
                  <a:pt x="147" y="159"/>
                </a:lnTo>
                <a:close/>
                <a:moveTo>
                  <a:pt x="148" y="159"/>
                </a:moveTo>
                <a:lnTo>
                  <a:pt x="195" y="209"/>
                </a:lnTo>
                <a:lnTo>
                  <a:pt x="298" y="147"/>
                </a:lnTo>
                <a:lnTo>
                  <a:pt x="256" y="96"/>
                </a:lnTo>
                <a:lnTo>
                  <a:pt x="148" y="159"/>
                </a:lnTo>
                <a:close/>
                <a:moveTo>
                  <a:pt x="197" y="228"/>
                </a:moveTo>
                <a:lnTo>
                  <a:pt x="148" y="178"/>
                </a:lnTo>
                <a:lnTo>
                  <a:pt x="104" y="228"/>
                </a:lnTo>
                <a:lnTo>
                  <a:pt x="41" y="187"/>
                </a:lnTo>
                <a:lnTo>
                  <a:pt x="41" y="226"/>
                </a:lnTo>
                <a:lnTo>
                  <a:pt x="149" y="292"/>
                </a:lnTo>
                <a:lnTo>
                  <a:pt x="258" y="227"/>
                </a:lnTo>
                <a:lnTo>
                  <a:pt x="257" y="187"/>
                </a:lnTo>
                <a:lnTo>
                  <a:pt x="197" y="228"/>
                </a:lnTo>
                <a:close/>
                <a:moveTo>
                  <a:pt x="298" y="53"/>
                </a:moveTo>
                <a:lnTo>
                  <a:pt x="201" y="0"/>
                </a:lnTo>
                <a:lnTo>
                  <a:pt x="148" y="34"/>
                </a:lnTo>
                <a:lnTo>
                  <a:pt x="256" y="96"/>
                </a:lnTo>
                <a:lnTo>
                  <a:pt x="298" y="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48" name="Freeform 48"/>
          <p:cNvSpPr>
            <a:spLocks noEditPoints="1"/>
          </p:cNvSpPr>
          <p:nvPr/>
        </p:nvSpPr>
        <p:spPr bwMode="auto">
          <a:xfrm>
            <a:off x="3122946" y="2483646"/>
            <a:ext cx="251035" cy="256784"/>
          </a:xfrm>
          <a:custGeom>
            <a:avLst/>
            <a:gdLst>
              <a:gd name="T0" fmla="*/ 370 w 537"/>
              <a:gd name="T1" fmla="*/ 508 h 551"/>
              <a:gd name="T2" fmla="*/ 456 w 537"/>
              <a:gd name="T3" fmla="*/ 508 h 551"/>
              <a:gd name="T4" fmla="*/ 493 w 537"/>
              <a:gd name="T5" fmla="*/ 84 h 551"/>
              <a:gd name="T6" fmla="*/ 102 w 537"/>
              <a:gd name="T7" fmla="*/ 63 h 551"/>
              <a:gd name="T8" fmla="*/ 0 w 537"/>
              <a:gd name="T9" fmla="*/ 62 h 551"/>
              <a:gd name="T10" fmla="*/ 95 w 537"/>
              <a:gd name="T11" fmla="*/ 402 h 551"/>
              <a:gd name="T12" fmla="*/ 495 w 537"/>
              <a:gd name="T13" fmla="*/ 444 h 551"/>
              <a:gd name="T14" fmla="*/ 495 w 537"/>
              <a:gd name="T15" fmla="*/ 381 h 551"/>
              <a:gd name="T16" fmla="*/ 137 w 537"/>
              <a:gd name="T17" fmla="*/ 338 h 551"/>
              <a:gd name="T18" fmla="*/ 537 w 537"/>
              <a:gd name="T19" fmla="*/ 296 h 551"/>
              <a:gd name="T20" fmla="*/ 493 w 537"/>
              <a:gd name="T21" fmla="*/ 84 h 551"/>
              <a:gd name="T22" fmla="*/ 134 w 537"/>
              <a:gd name="T23" fmla="*/ 275 h 551"/>
              <a:gd name="T24" fmla="*/ 177 w 537"/>
              <a:gd name="T25" fmla="*/ 275 h 551"/>
              <a:gd name="T26" fmla="*/ 155 w 537"/>
              <a:gd name="T27" fmla="*/ 233 h 551"/>
              <a:gd name="T28" fmla="*/ 155 w 537"/>
              <a:gd name="T29" fmla="*/ 190 h 551"/>
              <a:gd name="T30" fmla="*/ 155 w 537"/>
              <a:gd name="T31" fmla="*/ 233 h 551"/>
              <a:gd name="T32" fmla="*/ 134 w 537"/>
              <a:gd name="T33" fmla="*/ 148 h 551"/>
              <a:gd name="T34" fmla="*/ 177 w 537"/>
              <a:gd name="T35" fmla="*/ 148 h 551"/>
              <a:gd name="T36" fmla="*/ 219 w 537"/>
              <a:gd name="T37" fmla="*/ 297 h 551"/>
              <a:gd name="T38" fmla="*/ 219 w 537"/>
              <a:gd name="T39" fmla="*/ 254 h 551"/>
              <a:gd name="T40" fmla="*/ 219 w 537"/>
              <a:gd name="T41" fmla="*/ 297 h 551"/>
              <a:gd name="T42" fmla="*/ 197 w 537"/>
              <a:gd name="T43" fmla="*/ 212 h 551"/>
              <a:gd name="T44" fmla="*/ 240 w 537"/>
              <a:gd name="T45" fmla="*/ 212 h 551"/>
              <a:gd name="T46" fmla="*/ 219 w 537"/>
              <a:gd name="T47" fmla="*/ 170 h 551"/>
              <a:gd name="T48" fmla="*/ 219 w 537"/>
              <a:gd name="T49" fmla="*/ 127 h 551"/>
              <a:gd name="T50" fmla="*/ 219 w 537"/>
              <a:gd name="T51" fmla="*/ 170 h 551"/>
              <a:gd name="T52" fmla="*/ 261 w 537"/>
              <a:gd name="T53" fmla="*/ 275 h 551"/>
              <a:gd name="T54" fmla="*/ 304 w 537"/>
              <a:gd name="T55" fmla="*/ 275 h 551"/>
              <a:gd name="T56" fmla="*/ 282 w 537"/>
              <a:gd name="T57" fmla="*/ 233 h 551"/>
              <a:gd name="T58" fmla="*/ 282 w 537"/>
              <a:gd name="T59" fmla="*/ 190 h 551"/>
              <a:gd name="T60" fmla="*/ 282 w 537"/>
              <a:gd name="T61" fmla="*/ 233 h 551"/>
              <a:gd name="T62" fmla="*/ 261 w 537"/>
              <a:gd name="T63" fmla="*/ 148 h 551"/>
              <a:gd name="T64" fmla="*/ 304 w 537"/>
              <a:gd name="T65" fmla="*/ 148 h 551"/>
              <a:gd name="T66" fmla="*/ 346 w 537"/>
              <a:gd name="T67" fmla="*/ 297 h 551"/>
              <a:gd name="T68" fmla="*/ 346 w 537"/>
              <a:gd name="T69" fmla="*/ 254 h 551"/>
              <a:gd name="T70" fmla="*/ 346 w 537"/>
              <a:gd name="T71" fmla="*/ 297 h 551"/>
              <a:gd name="T72" fmla="*/ 324 w 537"/>
              <a:gd name="T73" fmla="*/ 212 h 551"/>
              <a:gd name="T74" fmla="*/ 367 w 537"/>
              <a:gd name="T75" fmla="*/ 212 h 551"/>
              <a:gd name="T76" fmla="*/ 346 w 537"/>
              <a:gd name="T77" fmla="*/ 170 h 551"/>
              <a:gd name="T78" fmla="*/ 346 w 537"/>
              <a:gd name="T79" fmla="*/ 127 h 551"/>
              <a:gd name="T80" fmla="*/ 346 w 537"/>
              <a:gd name="T81" fmla="*/ 170 h 551"/>
              <a:gd name="T82" fmla="*/ 388 w 537"/>
              <a:gd name="T83" fmla="*/ 275 h 551"/>
              <a:gd name="T84" fmla="*/ 431 w 537"/>
              <a:gd name="T85" fmla="*/ 275 h 551"/>
              <a:gd name="T86" fmla="*/ 409 w 537"/>
              <a:gd name="T87" fmla="*/ 233 h 551"/>
              <a:gd name="T88" fmla="*/ 409 w 537"/>
              <a:gd name="T89" fmla="*/ 190 h 551"/>
              <a:gd name="T90" fmla="*/ 409 w 537"/>
              <a:gd name="T91" fmla="*/ 233 h 551"/>
              <a:gd name="T92" fmla="*/ 388 w 537"/>
              <a:gd name="T93" fmla="*/ 148 h 551"/>
              <a:gd name="T94" fmla="*/ 431 w 537"/>
              <a:gd name="T95" fmla="*/ 148 h 551"/>
              <a:gd name="T96" fmla="*/ 473 w 537"/>
              <a:gd name="T97" fmla="*/ 297 h 551"/>
              <a:gd name="T98" fmla="*/ 473 w 537"/>
              <a:gd name="T99" fmla="*/ 254 h 551"/>
              <a:gd name="T100" fmla="*/ 473 w 537"/>
              <a:gd name="T101" fmla="*/ 297 h 551"/>
              <a:gd name="T102" fmla="*/ 451 w 537"/>
              <a:gd name="T103" fmla="*/ 212 h 551"/>
              <a:gd name="T104" fmla="*/ 494 w 537"/>
              <a:gd name="T105" fmla="*/ 212 h 551"/>
              <a:gd name="T106" fmla="*/ 473 w 537"/>
              <a:gd name="T107" fmla="*/ 170 h 551"/>
              <a:gd name="T108" fmla="*/ 473 w 537"/>
              <a:gd name="T109" fmla="*/ 127 h 551"/>
              <a:gd name="T110" fmla="*/ 473 w 537"/>
              <a:gd name="T111" fmla="*/ 170 h 551"/>
              <a:gd name="T112" fmla="*/ 137 w 537"/>
              <a:gd name="T113" fmla="*/ 507 h 551"/>
              <a:gd name="T114" fmla="*/ 222 w 537"/>
              <a:gd name="T115" fmla="*/ 507 h 5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37" h="551">
                <a:moveTo>
                  <a:pt x="413" y="465"/>
                </a:moveTo>
                <a:cubicBezTo>
                  <a:pt x="389" y="465"/>
                  <a:pt x="370" y="484"/>
                  <a:pt x="370" y="508"/>
                </a:cubicBezTo>
                <a:cubicBezTo>
                  <a:pt x="370" y="531"/>
                  <a:pt x="389" y="551"/>
                  <a:pt x="413" y="551"/>
                </a:cubicBezTo>
                <a:cubicBezTo>
                  <a:pt x="437" y="551"/>
                  <a:pt x="456" y="531"/>
                  <a:pt x="456" y="508"/>
                </a:cubicBezTo>
                <a:cubicBezTo>
                  <a:pt x="456" y="484"/>
                  <a:pt x="437" y="465"/>
                  <a:pt x="413" y="465"/>
                </a:cubicBezTo>
                <a:close/>
                <a:moveTo>
                  <a:pt x="493" y="84"/>
                </a:moveTo>
                <a:cubicBezTo>
                  <a:pt x="111" y="85"/>
                  <a:pt x="111" y="85"/>
                  <a:pt x="111" y="85"/>
                </a:cubicBezTo>
                <a:cubicBezTo>
                  <a:pt x="102" y="63"/>
                  <a:pt x="102" y="63"/>
                  <a:pt x="102" y="63"/>
                </a:cubicBezTo>
                <a:cubicBezTo>
                  <a:pt x="102" y="63"/>
                  <a:pt x="93" y="0"/>
                  <a:pt x="50" y="0"/>
                </a:cubicBezTo>
                <a:cubicBezTo>
                  <a:pt x="50" y="0"/>
                  <a:pt x="0" y="0"/>
                  <a:pt x="0" y="62"/>
                </a:cubicBezTo>
                <a:cubicBezTo>
                  <a:pt x="43" y="62"/>
                  <a:pt x="43" y="62"/>
                  <a:pt x="43" y="62"/>
                </a:cubicBezTo>
                <a:cubicBezTo>
                  <a:pt x="43" y="62"/>
                  <a:pt x="95" y="392"/>
                  <a:pt x="95" y="402"/>
                </a:cubicBezTo>
                <a:cubicBezTo>
                  <a:pt x="95" y="414"/>
                  <a:pt x="105" y="444"/>
                  <a:pt x="117" y="444"/>
                </a:cubicBezTo>
                <a:cubicBezTo>
                  <a:pt x="495" y="444"/>
                  <a:pt x="495" y="444"/>
                  <a:pt x="495" y="444"/>
                </a:cubicBezTo>
                <a:cubicBezTo>
                  <a:pt x="507" y="444"/>
                  <a:pt x="516" y="423"/>
                  <a:pt x="516" y="410"/>
                </a:cubicBezTo>
                <a:cubicBezTo>
                  <a:pt x="516" y="399"/>
                  <a:pt x="507" y="381"/>
                  <a:pt x="495" y="381"/>
                </a:cubicBezTo>
                <a:cubicBezTo>
                  <a:pt x="146" y="381"/>
                  <a:pt x="146" y="381"/>
                  <a:pt x="146" y="381"/>
                </a:cubicBezTo>
                <a:cubicBezTo>
                  <a:pt x="137" y="338"/>
                  <a:pt x="137" y="338"/>
                  <a:pt x="137" y="338"/>
                </a:cubicBezTo>
                <a:cubicBezTo>
                  <a:pt x="496" y="337"/>
                  <a:pt x="496" y="337"/>
                  <a:pt x="496" y="337"/>
                </a:cubicBezTo>
                <a:cubicBezTo>
                  <a:pt x="496" y="337"/>
                  <a:pt x="537" y="337"/>
                  <a:pt x="537" y="296"/>
                </a:cubicBezTo>
                <a:cubicBezTo>
                  <a:pt x="537" y="127"/>
                  <a:pt x="537" y="127"/>
                  <a:pt x="537" y="127"/>
                </a:cubicBezTo>
                <a:cubicBezTo>
                  <a:pt x="537" y="127"/>
                  <a:pt x="532" y="84"/>
                  <a:pt x="493" y="84"/>
                </a:cubicBezTo>
                <a:close/>
                <a:moveTo>
                  <a:pt x="155" y="297"/>
                </a:moveTo>
                <a:cubicBezTo>
                  <a:pt x="143" y="297"/>
                  <a:pt x="134" y="287"/>
                  <a:pt x="134" y="275"/>
                </a:cubicBezTo>
                <a:cubicBezTo>
                  <a:pt x="134" y="263"/>
                  <a:pt x="143" y="254"/>
                  <a:pt x="155" y="254"/>
                </a:cubicBezTo>
                <a:cubicBezTo>
                  <a:pt x="167" y="254"/>
                  <a:pt x="177" y="263"/>
                  <a:pt x="177" y="275"/>
                </a:cubicBezTo>
                <a:cubicBezTo>
                  <a:pt x="177" y="287"/>
                  <a:pt x="167" y="297"/>
                  <a:pt x="155" y="297"/>
                </a:cubicBezTo>
                <a:close/>
                <a:moveTo>
                  <a:pt x="155" y="233"/>
                </a:moveTo>
                <a:cubicBezTo>
                  <a:pt x="143" y="233"/>
                  <a:pt x="134" y="224"/>
                  <a:pt x="134" y="212"/>
                </a:cubicBezTo>
                <a:cubicBezTo>
                  <a:pt x="134" y="200"/>
                  <a:pt x="143" y="190"/>
                  <a:pt x="155" y="190"/>
                </a:cubicBezTo>
                <a:cubicBezTo>
                  <a:pt x="167" y="190"/>
                  <a:pt x="177" y="200"/>
                  <a:pt x="177" y="212"/>
                </a:cubicBezTo>
                <a:cubicBezTo>
                  <a:pt x="177" y="224"/>
                  <a:pt x="167" y="233"/>
                  <a:pt x="155" y="233"/>
                </a:cubicBezTo>
                <a:close/>
                <a:moveTo>
                  <a:pt x="155" y="170"/>
                </a:moveTo>
                <a:cubicBezTo>
                  <a:pt x="143" y="170"/>
                  <a:pt x="134" y="160"/>
                  <a:pt x="134" y="148"/>
                </a:cubicBezTo>
                <a:cubicBezTo>
                  <a:pt x="134" y="136"/>
                  <a:pt x="143" y="127"/>
                  <a:pt x="155" y="127"/>
                </a:cubicBezTo>
                <a:cubicBezTo>
                  <a:pt x="167" y="127"/>
                  <a:pt x="177" y="136"/>
                  <a:pt x="177" y="148"/>
                </a:cubicBezTo>
                <a:cubicBezTo>
                  <a:pt x="177" y="160"/>
                  <a:pt x="167" y="170"/>
                  <a:pt x="155" y="170"/>
                </a:cubicBezTo>
                <a:close/>
                <a:moveTo>
                  <a:pt x="219" y="297"/>
                </a:moveTo>
                <a:cubicBezTo>
                  <a:pt x="207" y="297"/>
                  <a:pt x="197" y="287"/>
                  <a:pt x="197" y="275"/>
                </a:cubicBezTo>
                <a:cubicBezTo>
                  <a:pt x="197" y="263"/>
                  <a:pt x="207" y="254"/>
                  <a:pt x="219" y="254"/>
                </a:cubicBezTo>
                <a:cubicBezTo>
                  <a:pt x="231" y="254"/>
                  <a:pt x="240" y="263"/>
                  <a:pt x="240" y="275"/>
                </a:cubicBezTo>
                <a:cubicBezTo>
                  <a:pt x="240" y="287"/>
                  <a:pt x="231" y="297"/>
                  <a:pt x="219" y="297"/>
                </a:cubicBezTo>
                <a:close/>
                <a:moveTo>
                  <a:pt x="219" y="233"/>
                </a:moveTo>
                <a:cubicBezTo>
                  <a:pt x="207" y="233"/>
                  <a:pt x="197" y="224"/>
                  <a:pt x="197" y="212"/>
                </a:cubicBezTo>
                <a:cubicBezTo>
                  <a:pt x="197" y="200"/>
                  <a:pt x="207" y="190"/>
                  <a:pt x="219" y="190"/>
                </a:cubicBezTo>
                <a:cubicBezTo>
                  <a:pt x="231" y="190"/>
                  <a:pt x="240" y="200"/>
                  <a:pt x="240" y="212"/>
                </a:cubicBezTo>
                <a:cubicBezTo>
                  <a:pt x="240" y="224"/>
                  <a:pt x="231" y="233"/>
                  <a:pt x="219" y="233"/>
                </a:cubicBezTo>
                <a:close/>
                <a:moveTo>
                  <a:pt x="219" y="170"/>
                </a:moveTo>
                <a:cubicBezTo>
                  <a:pt x="207" y="170"/>
                  <a:pt x="197" y="160"/>
                  <a:pt x="197" y="148"/>
                </a:cubicBezTo>
                <a:cubicBezTo>
                  <a:pt x="197" y="136"/>
                  <a:pt x="207" y="127"/>
                  <a:pt x="219" y="127"/>
                </a:cubicBezTo>
                <a:cubicBezTo>
                  <a:pt x="231" y="127"/>
                  <a:pt x="240" y="136"/>
                  <a:pt x="240" y="148"/>
                </a:cubicBezTo>
                <a:cubicBezTo>
                  <a:pt x="240" y="160"/>
                  <a:pt x="231" y="170"/>
                  <a:pt x="219" y="170"/>
                </a:cubicBezTo>
                <a:close/>
                <a:moveTo>
                  <a:pt x="282" y="297"/>
                </a:moveTo>
                <a:cubicBezTo>
                  <a:pt x="270" y="297"/>
                  <a:pt x="261" y="287"/>
                  <a:pt x="261" y="275"/>
                </a:cubicBezTo>
                <a:cubicBezTo>
                  <a:pt x="261" y="263"/>
                  <a:pt x="270" y="254"/>
                  <a:pt x="282" y="254"/>
                </a:cubicBezTo>
                <a:cubicBezTo>
                  <a:pt x="294" y="254"/>
                  <a:pt x="304" y="263"/>
                  <a:pt x="304" y="275"/>
                </a:cubicBezTo>
                <a:cubicBezTo>
                  <a:pt x="304" y="287"/>
                  <a:pt x="294" y="297"/>
                  <a:pt x="282" y="297"/>
                </a:cubicBezTo>
                <a:close/>
                <a:moveTo>
                  <a:pt x="282" y="233"/>
                </a:moveTo>
                <a:cubicBezTo>
                  <a:pt x="270" y="233"/>
                  <a:pt x="261" y="224"/>
                  <a:pt x="261" y="212"/>
                </a:cubicBezTo>
                <a:cubicBezTo>
                  <a:pt x="261" y="200"/>
                  <a:pt x="270" y="190"/>
                  <a:pt x="282" y="190"/>
                </a:cubicBezTo>
                <a:cubicBezTo>
                  <a:pt x="294" y="190"/>
                  <a:pt x="304" y="200"/>
                  <a:pt x="304" y="212"/>
                </a:cubicBezTo>
                <a:cubicBezTo>
                  <a:pt x="304" y="224"/>
                  <a:pt x="294" y="233"/>
                  <a:pt x="282" y="233"/>
                </a:cubicBezTo>
                <a:close/>
                <a:moveTo>
                  <a:pt x="282" y="170"/>
                </a:moveTo>
                <a:cubicBezTo>
                  <a:pt x="270" y="170"/>
                  <a:pt x="261" y="160"/>
                  <a:pt x="261" y="148"/>
                </a:cubicBezTo>
                <a:cubicBezTo>
                  <a:pt x="261" y="136"/>
                  <a:pt x="270" y="127"/>
                  <a:pt x="282" y="127"/>
                </a:cubicBezTo>
                <a:cubicBezTo>
                  <a:pt x="294" y="127"/>
                  <a:pt x="304" y="136"/>
                  <a:pt x="304" y="148"/>
                </a:cubicBezTo>
                <a:cubicBezTo>
                  <a:pt x="304" y="160"/>
                  <a:pt x="294" y="170"/>
                  <a:pt x="282" y="170"/>
                </a:cubicBezTo>
                <a:close/>
                <a:moveTo>
                  <a:pt x="346" y="297"/>
                </a:moveTo>
                <a:cubicBezTo>
                  <a:pt x="334" y="297"/>
                  <a:pt x="324" y="287"/>
                  <a:pt x="324" y="275"/>
                </a:cubicBezTo>
                <a:cubicBezTo>
                  <a:pt x="324" y="263"/>
                  <a:pt x="334" y="254"/>
                  <a:pt x="346" y="254"/>
                </a:cubicBezTo>
                <a:cubicBezTo>
                  <a:pt x="358" y="254"/>
                  <a:pt x="367" y="263"/>
                  <a:pt x="367" y="275"/>
                </a:cubicBezTo>
                <a:cubicBezTo>
                  <a:pt x="367" y="287"/>
                  <a:pt x="358" y="297"/>
                  <a:pt x="346" y="297"/>
                </a:cubicBezTo>
                <a:close/>
                <a:moveTo>
                  <a:pt x="346" y="233"/>
                </a:moveTo>
                <a:cubicBezTo>
                  <a:pt x="334" y="233"/>
                  <a:pt x="324" y="224"/>
                  <a:pt x="324" y="212"/>
                </a:cubicBezTo>
                <a:cubicBezTo>
                  <a:pt x="324" y="200"/>
                  <a:pt x="334" y="190"/>
                  <a:pt x="346" y="190"/>
                </a:cubicBezTo>
                <a:cubicBezTo>
                  <a:pt x="358" y="190"/>
                  <a:pt x="367" y="200"/>
                  <a:pt x="367" y="212"/>
                </a:cubicBezTo>
                <a:cubicBezTo>
                  <a:pt x="367" y="224"/>
                  <a:pt x="358" y="233"/>
                  <a:pt x="346" y="233"/>
                </a:cubicBezTo>
                <a:close/>
                <a:moveTo>
                  <a:pt x="346" y="170"/>
                </a:moveTo>
                <a:cubicBezTo>
                  <a:pt x="334" y="170"/>
                  <a:pt x="324" y="160"/>
                  <a:pt x="324" y="148"/>
                </a:cubicBezTo>
                <a:cubicBezTo>
                  <a:pt x="324" y="136"/>
                  <a:pt x="334" y="127"/>
                  <a:pt x="346" y="127"/>
                </a:cubicBezTo>
                <a:cubicBezTo>
                  <a:pt x="358" y="127"/>
                  <a:pt x="367" y="136"/>
                  <a:pt x="367" y="148"/>
                </a:cubicBezTo>
                <a:cubicBezTo>
                  <a:pt x="367" y="160"/>
                  <a:pt x="358" y="170"/>
                  <a:pt x="346" y="170"/>
                </a:cubicBezTo>
                <a:close/>
                <a:moveTo>
                  <a:pt x="409" y="297"/>
                </a:moveTo>
                <a:cubicBezTo>
                  <a:pt x="397" y="297"/>
                  <a:pt x="388" y="287"/>
                  <a:pt x="388" y="275"/>
                </a:cubicBezTo>
                <a:cubicBezTo>
                  <a:pt x="388" y="263"/>
                  <a:pt x="397" y="254"/>
                  <a:pt x="409" y="254"/>
                </a:cubicBezTo>
                <a:cubicBezTo>
                  <a:pt x="421" y="254"/>
                  <a:pt x="431" y="263"/>
                  <a:pt x="431" y="275"/>
                </a:cubicBezTo>
                <a:cubicBezTo>
                  <a:pt x="431" y="287"/>
                  <a:pt x="421" y="297"/>
                  <a:pt x="409" y="297"/>
                </a:cubicBezTo>
                <a:close/>
                <a:moveTo>
                  <a:pt x="409" y="233"/>
                </a:moveTo>
                <a:cubicBezTo>
                  <a:pt x="397" y="233"/>
                  <a:pt x="388" y="224"/>
                  <a:pt x="388" y="212"/>
                </a:cubicBezTo>
                <a:cubicBezTo>
                  <a:pt x="388" y="200"/>
                  <a:pt x="397" y="190"/>
                  <a:pt x="409" y="190"/>
                </a:cubicBezTo>
                <a:cubicBezTo>
                  <a:pt x="421" y="190"/>
                  <a:pt x="431" y="200"/>
                  <a:pt x="431" y="212"/>
                </a:cubicBezTo>
                <a:cubicBezTo>
                  <a:pt x="431" y="224"/>
                  <a:pt x="421" y="233"/>
                  <a:pt x="409" y="233"/>
                </a:cubicBezTo>
                <a:close/>
                <a:moveTo>
                  <a:pt x="409" y="170"/>
                </a:moveTo>
                <a:cubicBezTo>
                  <a:pt x="397" y="170"/>
                  <a:pt x="388" y="160"/>
                  <a:pt x="388" y="148"/>
                </a:cubicBezTo>
                <a:cubicBezTo>
                  <a:pt x="388" y="136"/>
                  <a:pt x="397" y="127"/>
                  <a:pt x="409" y="127"/>
                </a:cubicBezTo>
                <a:cubicBezTo>
                  <a:pt x="421" y="127"/>
                  <a:pt x="431" y="136"/>
                  <a:pt x="431" y="148"/>
                </a:cubicBezTo>
                <a:cubicBezTo>
                  <a:pt x="431" y="160"/>
                  <a:pt x="421" y="170"/>
                  <a:pt x="409" y="170"/>
                </a:cubicBezTo>
                <a:close/>
                <a:moveTo>
                  <a:pt x="473" y="297"/>
                </a:moveTo>
                <a:cubicBezTo>
                  <a:pt x="461" y="297"/>
                  <a:pt x="451" y="287"/>
                  <a:pt x="451" y="275"/>
                </a:cubicBezTo>
                <a:cubicBezTo>
                  <a:pt x="451" y="263"/>
                  <a:pt x="461" y="254"/>
                  <a:pt x="473" y="254"/>
                </a:cubicBezTo>
                <a:cubicBezTo>
                  <a:pt x="485" y="254"/>
                  <a:pt x="494" y="263"/>
                  <a:pt x="494" y="275"/>
                </a:cubicBezTo>
                <a:cubicBezTo>
                  <a:pt x="494" y="287"/>
                  <a:pt x="485" y="297"/>
                  <a:pt x="473" y="297"/>
                </a:cubicBezTo>
                <a:close/>
                <a:moveTo>
                  <a:pt x="473" y="233"/>
                </a:moveTo>
                <a:cubicBezTo>
                  <a:pt x="461" y="233"/>
                  <a:pt x="451" y="224"/>
                  <a:pt x="451" y="212"/>
                </a:cubicBezTo>
                <a:cubicBezTo>
                  <a:pt x="451" y="200"/>
                  <a:pt x="461" y="190"/>
                  <a:pt x="473" y="190"/>
                </a:cubicBezTo>
                <a:cubicBezTo>
                  <a:pt x="485" y="190"/>
                  <a:pt x="494" y="200"/>
                  <a:pt x="494" y="212"/>
                </a:cubicBezTo>
                <a:cubicBezTo>
                  <a:pt x="494" y="224"/>
                  <a:pt x="485" y="233"/>
                  <a:pt x="473" y="233"/>
                </a:cubicBezTo>
                <a:close/>
                <a:moveTo>
                  <a:pt x="473" y="170"/>
                </a:moveTo>
                <a:cubicBezTo>
                  <a:pt x="461" y="170"/>
                  <a:pt x="451" y="160"/>
                  <a:pt x="451" y="148"/>
                </a:cubicBezTo>
                <a:cubicBezTo>
                  <a:pt x="451" y="136"/>
                  <a:pt x="461" y="127"/>
                  <a:pt x="473" y="127"/>
                </a:cubicBezTo>
                <a:cubicBezTo>
                  <a:pt x="485" y="127"/>
                  <a:pt x="494" y="136"/>
                  <a:pt x="494" y="148"/>
                </a:cubicBezTo>
                <a:cubicBezTo>
                  <a:pt x="494" y="160"/>
                  <a:pt x="485" y="170"/>
                  <a:pt x="473" y="170"/>
                </a:cubicBezTo>
                <a:close/>
                <a:moveTo>
                  <a:pt x="179" y="465"/>
                </a:moveTo>
                <a:cubicBezTo>
                  <a:pt x="155" y="465"/>
                  <a:pt x="137" y="483"/>
                  <a:pt x="137" y="507"/>
                </a:cubicBezTo>
                <a:cubicBezTo>
                  <a:pt x="137" y="531"/>
                  <a:pt x="155" y="550"/>
                  <a:pt x="179" y="550"/>
                </a:cubicBezTo>
                <a:cubicBezTo>
                  <a:pt x="202" y="550"/>
                  <a:pt x="222" y="531"/>
                  <a:pt x="222" y="507"/>
                </a:cubicBezTo>
                <a:cubicBezTo>
                  <a:pt x="222" y="483"/>
                  <a:pt x="202" y="465"/>
                  <a:pt x="179" y="4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49" name="Freeform 22"/>
          <p:cNvSpPr>
            <a:spLocks noEditPoints="1"/>
          </p:cNvSpPr>
          <p:nvPr/>
        </p:nvSpPr>
        <p:spPr bwMode="auto">
          <a:xfrm>
            <a:off x="6744629" y="1955493"/>
            <a:ext cx="459239" cy="535204"/>
          </a:xfrm>
          <a:custGeom>
            <a:avLst/>
            <a:gdLst>
              <a:gd name="T0" fmla="*/ 371 w 545"/>
              <a:gd name="T1" fmla="*/ 105 h 634"/>
              <a:gd name="T2" fmla="*/ 424 w 545"/>
              <a:gd name="T3" fmla="*/ 52 h 634"/>
              <a:gd name="T4" fmla="*/ 371 w 545"/>
              <a:gd name="T5" fmla="*/ 0 h 634"/>
              <a:gd name="T6" fmla="*/ 319 w 545"/>
              <a:gd name="T7" fmla="*/ 52 h 634"/>
              <a:gd name="T8" fmla="*/ 371 w 545"/>
              <a:gd name="T9" fmla="*/ 105 h 634"/>
              <a:gd name="T10" fmla="*/ 513 w 545"/>
              <a:gd name="T11" fmla="*/ 243 h 634"/>
              <a:gd name="T12" fmla="*/ 485 w 545"/>
              <a:gd name="T13" fmla="*/ 243 h 634"/>
              <a:gd name="T14" fmla="*/ 393 w 545"/>
              <a:gd name="T15" fmla="*/ 169 h 634"/>
              <a:gd name="T16" fmla="*/ 290 w 545"/>
              <a:gd name="T17" fmla="*/ 127 h 634"/>
              <a:gd name="T18" fmla="*/ 153 w 545"/>
              <a:gd name="T19" fmla="*/ 126 h 634"/>
              <a:gd name="T20" fmla="*/ 129 w 545"/>
              <a:gd name="T21" fmla="*/ 150 h 634"/>
              <a:gd name="T22" fmla="*/ 59 w 545"/>
              <a:gd name="T23" fmla="*/ 262 h 634"/>
              <a:gd name="T24" fmla="*/ 73 w 545"/>
              <a:gd name="T25" fmla="*/ 296 h 634"/>
              <a:gd name="T26" fmla="*/ 105 w 545"/>
              <a:gd name="T27" fmla="*/ 279 h 634"/>
              <a:gd name="T28" fmla="*/ 158 w 545"/>
              <a:gd name="T29" fmla="*/ 206 h 634"/>
              <a:gd name="T30" fmla="*/ 180 w 545"/>
              <a:gd name="T31" fmla="*/ 190 h 634"/>
              <a:gd name="T32" fmla="*/ 224 w 545"/>
              <a:gd name="T33" fmla="*/ 190 h 634"/>
              <a:gd name="T34" fmla="*/ 235 w 545"/>
              <a:gd name="T35" fmla="*/ 201 h 634"/>
              <a:gd name="T36" fmla="*/ 181 w 545"/>
              <a:gd name="T37" fmla="*/ 321 h 634"/>
              <a:gd name="T38" fmla="*/ 182 w 545"/>
              <a:gd name="T39" fmla="*/ 464 h 634"/>
              <a:gd name="T40" fmla="*/ 166 w 545"/>
              <a:gd name="T41" fmla="*/ 486 h 634"/>
              <a:gd name="T42" fmla="*/ 39 w 545"/>
              <a:gd name="T43" fmla="*/ 486 h 634"/>
              <a:gd name="T44" fmla="*/ 2 w 545"/>
              <a:gd name="T45" fmla="*/ 518 h 634"/>
              <a:gd name="T46" fmla="*/ 37 w 545"/>
              <a:gd name="T47" fmla="*/ 549 h 634"/>
              <a:gd name="T48" fmla="*/ 219 w 545"/>
              <a:gd name="T49" fmla="*/ 549 h 634"/>
              <a:gd name="T50" fmla="*/ 245 w 545"/>
              <a:gd name="T51" fmla="*/ 485 h 634"/>
              <a:gd name="T52" fmla="*/ 264 w 545"/>
              <a:gd name="T53" fmla="*/ 416 h 634"/>
              <a:gd name="T54" fmla="*/ 369 w 545"/>
              <a:gd name="T55" fmla="*/ 608 h 634"/>
              <a:gd name="T56" fmla="*/ 407 w 545"/>
              <a:gd name="T57" fmla="*/ 634 h 634"/>
              <a:gd name="T58" fmla="*/ 435 w 545"/>
              <a:gd name="T59" fmla="*/ 604 h 634"/>
              <a:gd name="T60" fmla="*/ 319 w 545"/>
              <a:gd name="T61" fmla="*/ 352 h 634"/>
              <a:gd name="T62" fmla="*/ 319 w 545"/>
              <a:gd name="T63" fmla="*/ 326 h 634"/>
              <a:gd name="T64" fmla="*/ 355 w 545"/>
              <a:gd name="T65" fmla="*/ 243 h 634"/>
              <a:gd name="T66" fmla="*/ 382 w 545"/>
              <a:gd name="T67" fmla="*/ 240 h 634"/>
              <a:gd name="T68" fmla="*/ 461 w 545"/>
              <a:gd name="T69" fmla="*/ 295 h 634"/>
              <a:gd name="T70" fmla="*/ 512 w 545"/>
              <a:gd name="T71" fmla="*/ 296 h 634"/>
              <a:gd name="T72" fmla="*/ 541 w 545"/>
              <a:gd name="T73" fmla="*/ 269 h 634"/>
              <a:gd name="T74" fmla="*/ 513 w 545"/>
              <a:gd name="T75" fmla="*/ 243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45" h="634">
                <a:moveTo>
                  <a:pt x="371" y="105"/>
                </a:moveTo>
                <a:cubicBezTo>
                  <a:pt x="401" y="105"/>
                  <a:pt x="424" y="82"/>
                  <a:pt x="424" y="52"/>
                </a:cubicBezTo>
                <a:cubicBezTo>
                  <a:pt x="424" y="23"/>
                  <a:pt x="401" y="0"/>
                  <a:pt x="371" y="0"/>
                </a:cubicBezTo>
                <a:cubicBezTo>
                  <a:pt x="342" y="0"/>
                  <a:pt x="319" y="23"/>
                  <a:pt x="319" y="52"/>
                </a:cubicBezTo>
                <a:cubicBezTo>
                  <a:pt x="319" y="82"/>
                  <a:pt x="342" y="105"/>
                  <a:pt x="371" y="105"/>
                </a:cubicBezTo>
                <a:close/>
                <a:moveTo>
                  <a:pt x="513" y="243"/>
                </a:moveTo>
                <a:cubicBezTo>
                  <a:pt x="485" y="243"/>
                  <a:pt x="485" y="243"/>
                  <a:pt x="485" y="243"/>
                </a:cubicBezTo>
                <a:cubicBezTo>
                  <a:pt x="485" y="243"/>
                  <a:pt x="419" y="206"/>
                  <a:pt x="393" y="169"/>
                </a:cubicBezTo>
                <a:cubicBezTo>
                  <a:pt x="393" y="169"/>
                  <a:pt x="379" y="127"/>
                  <a:pt x="290" y="127"/>
                </a:cubicBezTo>
                <a:cubicBezTo>
                  <a:pt x="153" y="126"/>
                  <a:pt x="153" y="126"/>
                  <a:pt x="153" y="126"/>
                </a:cubicBezTo>
                <a:cubicBezTo>
                  <a:pt x="142" y="126"/>
                  <a:pt x="129" y="150"/>
                  <a:pt x="129" y="150"/>
                </a:cubicBezTo>
                <a:cubicBezTo>
                  <a:pt x="59" y="262"/>
                  <a:pt x="59" y="262"/>
                  <a:pt x="59" y="262"/>
                </a:cubicBezTo>
                <a:cubicBezTo>
                  <a:pt x="59" y="262"/>
                  <a:pt x="42" y="296"/>
                  <a:pt x="73" y="296"/>
                </a:cubicBezTo>
                <a:cubicBezTo>
                  <a:pt x="73" y="296"/>
                  <a:pt x="92" y="301"/>
                  <a:pt x="105" y="279"/>
                </a:cubicBezTo>
                <a:cubicBezTo>
                  <a:pt x="158" y="206"/>
                  <a:pt x="158" y="206"/>
                  <a:pt x="158" y="206"/>
                </a:cubicBezTo>
                <a:cubicBezTo>
                  <a:pt x="158" y="206"/>
                  <a:pt x="167" y="189"/>
                  <a:pt x="180" y="190"/>
                </a:cubicBezTo>
                <a:cubicBezTo>
                  <a:pt x="224" y="190"/>
                  <a:pt x="224" y="190"/>
                  <a:pt x="224" y="190"/>
                </a:cubicBezTo>
                <a:cubicBezTo>
                  <a:pt x="224" y="190"/>
                  <a:pt x="240" y="188"/>
                  <a:pt x="235" y="201"/>
                </a:cubicBezTo>
                <a:cubicBezTo>
                  <a:pt x="235" y="201"/>
                  <a:pt x="190" y="265"/>
                  <a:pt x="181" y="321"/>
                </a:cubicBezTo>
                <a:cubicBezTo>
                  <a:pt x="182" y="464"/>
                  <a:pt x="182" y="464"/>
                  <a:pt x="182" y="464"/>
                </a:cubicBezTo>
                <a:cubicBezTo>
                  <a:pt x="182" y="464"/>
                  <a:pt x="183" y="484"/>
                  <a:pt x="166" y="486"/>
                </a:cubicBezTo>
                <a:cubicBezTo>
                  <a:pt x="112" y="486"/>
                  <a:pt x="39" y="486"/>
                  <a:pt x="39" y="486"/>
                </a:cubicBezTo>
                <a:cubicBezTo>
                  <a:pt x="39" y="486"/>
                  <a:pt x="2" y="484"/>
                  <a:pt x="2" y="518"/>
                </a:cubicBezTo>
                <a:cubicBezTo>
                  <a:pt x="2" y="518"/>
                  <a:pt x="0" y="549"/>
                  <a:pt x="37" y="549"/>
                </a:cubicBezTo>
                <a:cubicBezTo>
                  <a:pt x="219" y="549"/>
                  <a:pt x="219" y="549"/>
                  <a:pt x="219" y="549"/>
                </a:cubicBezTo>
                <a:cubicBezTo>
                  <a:pt x="240" y="548"/>
                  <a:pt x="245" y="485"/>
                  <a:pt x="245" y="485"/>
                </a:cubicBezTo>
                <a:cubicBezTo>
                  <a:pt x="245" y="485"/>
                  <a:pt x="248" y="392"/>
                  <a:pt x="264" y="416"/>
                </a:cubicBezTo>
                <a:cubicBezTo>
                  <a:pt x="264" y="416"/>
                  <a:pt x="342" y="561"/>
                  <a:pt x="369" y="608"/>
                </a:cubicBezTo>
                <a:cubicBezTo>
                  <a:pt x="369" y="608"/>
                  <a:pt x="372" y="634"/>
                  <a:pt x="407" y="634"/>
                </a:cubicBezTo>
                <a:cubicBezTo>
                  <a:pt x="407" y="634"/>
                  <a:pt x="441" y="626"/>
                  <a:pt x="435" y="604"/>
                </a:cubicBezTo>
                <a:cubicBezTo>
                  <a:pt x="319" y="352"/>
                  <a:pt x="319" y="352"/>
                  <a:pt x="319" y="352"/>
                </a:cubicBezTo>
                <a:cubicBezTo>
                  <a:pt x="319" y="326"/>
                  <a:pt x="319" y="326"/>
                  <a:pt x="319" y="326"/>
                </a:cubicBezTo>
                <a:cubicBezTo>
                  <a:pt x="355" y="243"/>
                  <a:pt x="355" y="243"/>
                  <a:pt x="355" y="243"/>
                </a:cubicBezTo>
                <a:cubicBezTo>
                  <a:pt x="355" y="243"/>
                  <a:pt x="371" y="224"/>
                  <a:pt x="382" y="240"/>
                </a:cubicBezTo>
                <a:cubicBezTo>
                  <a:pt x="382" y="240"/>
                  <a:pt x="403" y="265"/>
                  <a:pt x="461" y="295"/>
                </a:cubicBezTo>
                <a:cubicBezTo>
                  <a:pt x="512" y="296"/>
                  <a:pt x="512" y="296"/>
                  <a:pt x="512" y="296"/>
                </a:cubicBezTo>
                <a:cubicBezTo>
                  <a:pt x="512" y="296"/>
                  <a:pt x="541" y="296"/>
                  <a:pt x="541" y="269"/>
                </a:cubicBezTo>
                <a:cubicBezTo>
                  <a:pt x="541" y="269"/>
                  <a:pt x="545" y="245"/>
                  <a:pt x="513" y="24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grpSp>
        <p:nvGrpSpPr>
          <p:cNvPr id="50" name="Group 31"/>
          <p:cNvGrpSpPr/>
          <p:nvPr/>
        </p:nvGrpSpPr>
        <p:grpSpPr>
          <a:xfrm>
            <a:off x="7469841" y="4334520"/>
            <a:ext cx="1746904" cy="591320"/>
            <a:chOff x="7448668" y="4181039"/>
            <a:chExt cx="1746904" cy="591320"/>
          </a:xfrm>
        </p:grpSpPr>
        <p:sp>
          <p:nvSpPr>
            <p:cNvPr id="51" name="Title 1"/>
            <p:cNvSpPr txBox="1">
              <a:spLocks/>
            </p:cNvSpPr>
            <p:nvPr/>
          </p:nvSpPr>
          <p:spPr>
            <a:xfrm>
              <a:off x="7828617" y="4385641"/>
              <a:ext cx="1236146" cy="3867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zh-CN" altLang="en-US" sz="1600" dirty="0">
                  <a:solidFill>
                    <a:srgbClr val="53586C"/>
                  </a:solidFill>
                  <a:latin typeface="Aleo" panose="020F0502020204030203" pitchFamily="34" charset="0"/>
                </a:rPr>
                <a:t>企业名称</a:t>
              </a:r>
              <a:endParaRPr lang="en-US" sz="1600" dirty="0">
                <a:solidFill>
                  <a:srgbClr val="53586C"/>
                </a:solidFill>
                <a:latin typeface="Aleo" panose="020F0502020204030203" pitchFamily="34" charset="0"/>
              </a:endParaRPr>
            </a:p>
          </p:txBody>
        </p:sp>
        <p:pic>
          <p:nvPicPr>
            <p:cNvPr id="52" name="Picture 33" descr="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668" y="4247853"/>
              <a:ext cx="422819" cy="464011"/>
            </a:xfrm>
            <a:prstGeom prst="rect">
              <a:avLst/>
            </a:prstGeom>
          </p:spPr>
        </p:pic>
        <p:sp>
          <p:nvSpPr>
            <p:cNvPr id="53" name="Title 1"/>
            <p:cNvSpPr txBox="1">
              <a:spLocks/>
            </p:cNvSpPr>
            <p:nvPr/>
          </p:nvSpPr>
          <p:spPr>
            <a:xfrm>
              <a:off x="7810506" y="4181039"/>
              <a:ext cx="1385066" cy="3577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en-US" sz="1500" dirty="0">
                  <a:solidFill>
                    <a:srgbClr val="CD2779"/>
                  </a:solidFill>
                  <a:latin typeface="Aleo" panose="020F0502020204030203" pitchFamily="34" charset="0"/>
                </a:rPr>
                <a:t>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7671350"/>
      </p:ext>
    </p:extLst>
  </p:cSld>
  <p:clrMapOvr>
    <a:masterClrMapping/>
  </p:clrMapOvr>
  <p:transition spd="slow" advTm="549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decel="10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decel="10000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decel="10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decel="10000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8" grpId="0" animBg="1"/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6327588" y="0"/>
            <a:ext cx="2816412" cy="59765"/>
          </a:xfrm>
          <a:prstGeom prst="rect">
            <a:avLst/>
          </a:prstGeom>
          <a:solidFill>
            <a:srgbClr val="5358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74846" y="1681603"/>
            <a:ext cx="2565400" cy="1894033"/>
          </a:xfrm>
          <a:prstGeom prst="rect">
            <a:avLst/>
          </a:prstGeom>
          <a:solidFill>
            <a:srgbClr val="CD2779"/>
          </a:solidFill>
          <a:ln w="82550" cap="sq" cmpd="sng">
            <a:solidFill>
              <a:srgbClr val="FFFFFF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1946" y="575070"/>
            <a:ext cx="2739143" cy="545153"/>
          </a:xfrm>
        </p:spPr>
        <p:txBody>
          <a:bodyPr>
            <a:normAutofit/>
          </a:bodyPr>
          <a:lstStyle/>
          <a:p>
            <a:pPr algn="l"/>
            <a:r>
              <a:rPr lang="zh-CN" altLang="en-US" sz="2400" b="1" dirty="0">
                <a:solidFill>
                  <a:srgbClr val="53586C"/>
                </a:solidFill>
                <a:latin typeface="+mn-lt"/>
                <a:ea typeface="+mn-ea"/>
              </a:rPr>
              <a:t>企业名称</a:t>
            </a:r>
            <a:endParaRPr lang="en-US" sz="2400" b="1" dirty="0">
              <a:solidFill>
                <a:srgbClr val="53586C"/>
              </a:solidFill>
              <a:latin typeface="+mn-lt"/>
              <a:ea typeface="+mn-ea"/>
            </a:endParaRP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144" y="356318"/>
            <a:ext cx="578650" cy="63502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719417" y="289232"/>
            <a:ext cx="2078683" cy="484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pPr algn="l"/>
            <a:r>
              <a:rPr lang="en-US" altLang="zh-CN" sz="2400" b="1" dirty="0">
                <a:solidFill>
                  <a:srgbClr val="CD2779"/>
                </a:solidFill>
                <a:latin typeface="+mn-ea"/>
                <a:ea typeface="+mn-ea"/>
              </a:rPr>
              <a:t>LOGO</a:t>
            </a:r>
            <a:endParaRPr lang="en-US" sz="2400" b="1" dirty="0">
              <a:solidFill>
                <a:srgbClr val="CD2779"/>
              </a:solidFill>
              <a:latin typeface="+mn-ea"/>
              <a:ea typeface="+mn-ea"/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3381866" y="2122144"/>
            <a:ext cx="2226003" cy="51530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800" b="1" spc="-150" dirty="0">
                <a:solidFill>
                  <a:schemeClr val="bg1"/>
                </a:solidFill>
              </a:rPr>
              <a:t>添加标题</a:t>
            </a: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3381866" y="2505429"/>
            <a:ext cx="2226003" cy="51530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800" spc="-150" dirty="0">
                <a:solidFill>
                  <a:schemeClr val="bg1"/>
                </a:solidFill>
              </a:rPr>
              <a:t>单击此处添加标题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2816412" cy="59765"/>
          </a:xfrm>
          <a:prstGeom prst="rect">
            <a:avLst/>
          </a:prstGeom>
          <a:solidFill>
            <a:srgbClr val="CD27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687242" y="0"/>
            <a:ext cx="2816412" cy="59765"/>
          </a:xfrm>
          <a:prstGeom prst="rect">
            <a:avLst/>
          </a:prstGeom>
          <a:solidFill>
            <a:srgbClr val="5358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178922" y="0"/>
            <a:ext cx="874059" cy="59765"/>
          </a:xfrm>
          <a:prstGeom prst="rect">
            <a:avLst/>
          </a:prstGeom>
          <a:solidFill>
            <a:srgbClr val="E4E4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199663" y="0"/>
            <a:ext cx="2816412" cy="59765"/>
          </a:xfrm>
          <a:prstGeom prst="rect">
            <a:avLst/>
          </a:prstGeom>
          <a:solidFill>
            <a:srgbClr val="CD27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949205" y="0"/>
            <a:ext cx="874059" cy="59765"/>
          </a:xfrm>
          <a:prstGeom prst="rect">
            <a:avLst/>
          </a:prstGeom>
          <a:solidFill>
            <a:srgbClr val="E4E4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" y="4805207"/>
            <a:ext cx="9144000" cy="338293"/>
          </a:xfrm>
          <a:prstGeom prst="rect">
            <a:avLst/>
          </a:prstGeom>
          <a:solidFill>
            <a:srgbClr val="5358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ea"/>
              <a:ea typeface="+mj-ea"/>
            </a:endParaRPr>
          </a:p>
        </p:txBody>
      </p:sp>
      <p:sp>
        <p:nvSpPr>
          <p:cNvPr id="27" name="Text Placeholder 4"/>
          <p:cNvSpPr txBox="1">
            <a:spLocks/>
          </p:cNvSpPr>
          <p:nvPr/>
        </p:nvSpPr>
        <p:spPr>
          <a:xfrm>
            <a:off x="1952936" y="1209224"/>
            <a:ext cx="5101684" cy="31038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800" dirty="0">
                <a:solidFill>
                  <a:srgbClr val="53586C"/>
                </a:solidFill>
              </a:rPr>
              <a:t>此处添加详细文本描述，建议与标题相关并符合整体语言风格</a:t>
            </a:r>
            <a:endParaRPr lang="en-US" sz="2800" dirty="0">
              <a:solidFill>
                <a:srgbClr val="53586C"/>
              </a:solidFill>
            </a:endParaRPr>
          </a:p>
        </p:txBody>
      </p:sp>
      <p:sp>
        <p:nvSpPr>
          <p:cNvPr id="31" name="Text Placeholder 4"/>
          <p:cNvSpPr txBox="1">
            <a:spLocks/>
          </p:cNvSpPr>
          <p:nvPr/>
        </p:nvSpPr>
        <p:spPr>
          <a:xfrm>
            <a:off x="519770" y="4857464"/>
            <a:ext cx="4779854" cy="310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/>
              <a:buNone/>
            </a:pPr>
            <a:r>
              <a:rPr lang="zh-CN" altLang="en-US" sz="1000" dirty="0">
                <a:solidFill>
                  <a:schemeClr val="bg1"/>
                </a:solidFill>
                <a:latin typeface="+mj-ea"/>
                <a:ea typeface="+mj-ea"/>
              </a:rPr>
              <a:t>中华人民共和国四川省成都市</a:t>
            </a:r>
            <a:r>
              <a:rPr lang="en-US" altLang="zh-CN" sz="1000" dirty="0">
                <a:solidFill>
                  <a:schemeClr val="bg1"/>
                </a:solidFill>
                <a:latin typeface="+mj-ea"/>
                <a:ea typeface="+mj-ea"/>
              </a:rPr>
              <a:t>xxx</a:t>
            </a:r>
            <a:endParaRPr lang="en-US" sz="1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2" name="Text Placeholder 4"/>
          <p:cNvSpPr txBox="1">
            <a:spLocks/>
          </p:cNvSpPr>
          <p:nvPr/>
        </p:nvSpPr>
        <p:spPr>
          <a:xfrm>
            <a:off x="3999994" y="4847357"/>
            <a:ext cx="2161254" cy="310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/>
              <a:buNone/>
            </a:pPr>
            <a:r>
              <a:rPr lang="zh-CN" altLang="en-US" sz="1000" dirty="0">
                <a:solidFill>
                  <a:schemeClr val="bg1"/>
                </a:solidFill>
                <a:latin typeface="+mj-ea"/>
                <a:ea typeface="+mj-ea"/>
              </a:rPr>
              <a:t>联系电话 </a:t>
            </a:r>
            <a:r>
              <a:rPr lang="en-US" altLang="zh-CN" sz="1000" dirty="0">
                <a:solidFill>
                  <a:schemeClr val="bg1"/>
                </a:solidFill>
                <a:latin typeface="+mj-ea"/>
                <a:ea typeface="+mj-ea"/>
              </a:rPr>
              <a:t>123-123-123</a:t>
            </a:r>
            <a:endParaRPr lang="en-US" sz="1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3" name="Text Placeholder 4"/>
          <p:cNvSpPr txBox="1">
            <a:spLocks/>
          </p:cNvSpPr>
          <p:nvPr/>
        </p:nvSpPr>
        <p:spPr>
          <a:xfrm>
            <a:off x="5795420" y="4857464"/>
            <a:ext cx="2875244" cy="310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orbel"/>
                <a:ea typeface="+mn-ea"/>
                <a:cs typeface="Corbe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/>
              <a:buNone/>
            </a:pPr>
            <a:r>
              <a:rPr lang="en-US" sz="1000" dirty="0">
                <a:solidFill>
                  <a:schemeClr val="bg1"/>
                </a:solidFill>
                <a:latin typeface="+mj-ea"/>
                <a:ea typeface="+mj-ea"/>
              </a:rPr>
              <a:t>@</a:t>
            </a:r>
            <a:r>
              <a:rPr lang="zh-CN" altLang="en-US" sz="1000" dirty="0">
                <a:solidFill>
                  <a:schemeClr val="bg1"/>
                </a:solidFill>
                <a:latin typeface="+mj-ea"/>
                <a:ea typeface="+mj-ea"/>
              </a:rPr>
              <a:t>企业邮箱地址</a:t>
            </a:r>
            <a:r>
              <a:rPr lang="en-US" sz="1000" dirty="0">
                <a:solidFill>
                  <a:schemeClr val="bg1"/>
                </a:solidFill>
                <a:latin typeface="+mj-ea"/>
                <a:ea typeface="+mj-ea"/>
              </a:rPr>
              <a:t>.com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3907112" y="4930587"/>
            <a:ext cx="0" cy="109422"/>
          </a:xfrm>
          <a:prstGeom prst="line">
            <a:avLst/>
          </a:prstGeom>
          <a:ln w="12700" cmpd="sng">
            <a:solidFill>
              <a:srgbClr val="454A5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628337" y="4930587"/>
            <a:ext cx="0" cy="109422"/>
          </a:xfrm>
          <a:prstGeom prst="line">
            <a:avLst/>
          </a:prstGeom>
          <a:ln w="12700" cmpd="sng">
            <a:solidFill>
              <a:srgbClr val="454A5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2700169" y="3689076"/>
            <a:ext cx="3840480" cy="883837"/>
            <a:chOff x="2700169" y="3689076"/>
            <a:chExt cx="3840480" cy="883837"/>
          </a:xfrm>
        </p:grpSpPr>
        <p:sp>
          <p:nvSpPr>
            <p:cNvPr id="28" name="Rectangle 27"/>
            <p:cNvSpPr/>
            <p:nvPr/>
          </p:nvSpPr>
          <p:spPr>
            <a:xfrm>
              <a:off x="2700169" y="4002327"/>
              <a:ext cx="3840480" cy="338293"/>
            </a:xfrm>
            <a:prstGeom prst="rect">
              <a:avLst/>
            </a:prstGeom>
            <a:solidFill>
              <a:srgbClr val="53586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 Placeholder 4"/>
            <p:cNvSpPr txBox="1">
              <a:spLocks/>
            </p:cNvSpPr>
            <p:nvPr/>
          </p:nvSpPr>
          <p:spPr>
            <a:xfrm>
              <a:off x="2906059" y="3985010"/>
              <a:ext cx="1351323" cy="31038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ctr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Corbel"/>
                  <a:ea typeface="+mn-ea"/>
                  <a:cs typeface="Corbel"/>
                </a:defRPr>
              </a:lvl1pPr>
              <a:lvl2pPr marL="742950" indent="-285750" algn="ctr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Corbel"/>
                  <a:ea typeface="+mn-ea"/>
                  <a:cs typeface="Corbel"/>
                </a:defRPr>
              </a:lvl2pPr>
              <a:lvl3pPr marL="1143000" indent="-228600" algn="ctr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Corbel"/>
                  <a:ea typeface="+mn-ea"/>
                  <a:cs typeface="Corbel"/>
                </a:defRPr>
              </a:lvl3pPr>
              <a:lvl4pPr marL="1600200" indent="-228600" algn="ctr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Corbel"/>
                  <a:ea typeface="+mn-ea"/>
                  <a:cs typeface="Corbel"/>
                </a:defRPr>
              </a:lvl4pPr>
              <a:lvl5pPr marL="2057400" indent="-228600" algn="ctr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Corbel"/>
                  <a:ea typeface="+mn-ea"/>
                  <a:cs typeface="Corbe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1600" dirty="0">
                  <a:solidFill>
                    <a:schemeClr val="bg1"/>
                  </a:solidFill>
                </a:rPr>
                <a:t>添加标题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127562" y="3689076"/>
              <a:ext cx="964713" cy="883837"/>
              <a:chOff x="4916236" y="3732243"/>
              <a:chExt cx="964713" cy="883837"/>
            </a:xfrm>
          </p:grpSpPr>
          <p:sp>
            <p:nvSpPr>
              <p:cNvPr id="4" name="12-Point Star 3"/>
              <p:cNvSpPr/>
              <p:nvPr/>
            </p:nvSpPr>
            <p:spPr>
              <a:xfrm>
                <a:off x="4956409" y="3732243"/>
                <a:ext cx="883837" cy="883837"/>
              </a:xfrm>
              <a:prstGeom prst="star12">
                <a:avLst/>
              </a:prstGeom>
              <a:solidFill>
                <a:srgbClr val="535E6C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9" name="Text Placeholder 4"/>
              <p:cNvSpPr txBox="1">
                <a:spLocks/>
              </p:cNvSpPr>
              <p:nvPr/>
            </p:nvSpPr>
            <p:spPr>
              <a:xfrm>
                <a:off x="4916236" y="4000394"/>
                <a:ext cx="964713" cy="3103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ctr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Corbel"/>
                    <a:ea typeface="+mn-ea"/>
                    <a:cs typeface="Corbel"/>
                  </a:defRPr>
                </a:lvl1pPr>
                <a:lvl2pPr marL="742950" indent="-285750" algn="ctr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Corbel"/>
                    <a:ea typeface="+mn-ea"/>
                    <a:cs typeface="Corbel"/>
                  </a:defRPr>
                </a:lvl2pPr>
                <a:lvl3pPr marL="1143000" indent="-228600" algn="ctr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Corbel"/>
                    <a:ea typeface="+mn-ea"/>
                    <a:cs typeface="Corbel"/>
                  </a:defRPr>
                </a:lvl3pPr>
                <a:lvl4pPr marL="1600200" indent="-228600" algn="ctr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Corbel"/>
                    <a:ea typeface="+mn-ea"/>
                    <a:cs typeface="Corbel"/>
                  </a:defRPr>
                </a:lvl4pPr>
                <a:lvl5pPr marL="2057400" indent="-228600" algn="ctr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Corbel"/>
                    <a:ea typeface="+mn-ea"/>
                    <a:cs typeface="Corbe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/>
                  <a:buNone/>
                </a:pPr>
                <a:r>
                  <a:rPr lang="zh-CN" altLang="en-US" sz="1600" b="1" dirty="0">
                    <a:solidFill>
                      <a:schemeClr val="bg1"/>
                    </a:solidFill>
                  </a:rPr>
                  <a:t>健康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4" name="Text Placeholder 4"/>
            <p:cNvSpPr txBox="1">
              <a:spLocks/>
            </p:cNvSpPr>
            <p:nvPr/>
          </p:nvSpPr>
          <p:spPr>
            <a:xfrm>
              <a:off x="4976265" y="3985010"/>
              <a:ext cx="1351323" cy="31038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ctr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Corbel"/>
                  <a:ea typeface="+mn-ea"/>
                  <a:cs typeface="Corbel"/>
                </a:defRPr>
              </a:lvl1pPr>
              <a:lvl2pPr marL="742950" indent="-285750" algn="ctr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Corbel"/>
                  <a:ea typeface="+mn-ea"/>
                  <a:cs typeface="Corbel"/>
                </a:defRPr>
              </a:lvl2pPr>
              <a:lvl3pPr marL="1143000" indent="-228600" algn="ctr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Corbel"/>
                  <a:ea typeface="+mn-ea"/>
                  <a:cs typeface="Corbel"/>
                </a:defRPr>
              </a:lvl3pPr>
              <a:lvl4pPr marL="1600200" indent="-228600" algn="ctr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Corbel"/>
                  <a:ea typeface="+mn-ea"/>
                  <a:cs typeface="Corbel"/>
                </a:defRPr>
              </a:lvl4pPr>
              <a:lvl5pPr marL="2057400" indent="-228600" algn="ctr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Corbel"/>
                  <a:ea typeface="+mn-ea"/>
                  <a:cs typeface="Corbe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1600" dirty="0">
                  <a:solidFill>
                    <a:schemeClr val="bg1"/>
                  </a:solidFill>
                </a:rPr>
                <a:t>添加标题</a:t>
              </a:r>
            </a:p>
          </p:txBody>
        </p:sp>
      </p:grpSp>
      <p:pic>
        <p:nvPicPr>
          <p:cNvPr id="14" name="Picture Placeholder 13"/>
          <p:cNvPicPr>
            <a:picLocks noGrp="1" noChangeAspect="1"/>
          </p:cNvPicPr>
          <p:nvPr>
            <p:ph type="pic" sz="quarter" idx="1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5" y="1719766"/>
            <a:ext cx="2731787" cy="1817974"/>
          </a:xfrm>
          <a:ln w="85725" cap="sq" cmpd="sng">
            <a:solidFill>
              <a:schemeClr val="bg1"/>
            </a:solidFill>
            <a:miter lim="800000"/>
          </a:ln>
        </p:spPr>
      </p:pic>
      <p:pic>
        <p:nvPicPr>
          <p:cNvPr id="16" name="Picture Placeholder 1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7" t="9084" r="10471" b="10194"/>
          <a:stretch/>
        </p:blipFill>
        <p:spPr>
          <a:xfrm>
            <a:off x="5854100" y="1727679"/>
            <a:ext cx="2716789" cy="1810061"/>
          </a:xfrm>
          <a:ln w="85725" cap="sq" cmpd="sng">
            <a:solidFill>
              <a:schemeClr val="bg1"/>
            </a:solidFill>
            <a:miter lim="800000"/>
          </a:ln>
        </p:spPr>
      </p:pic>
      <p:pic>
        <p:nvPicPr>
          <p:cNvPr id="21" name="Chan_Redfield_suc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3000" out="4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79943" y="190190"/>
            <a:ext cx="609600" cy="609600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3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661">
        <p14:reveal/>
      </p:transition>
    </mc:Choice>
    <mc:Fallback xmlns="">
      <p:transition spd="slow" advTm="5661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"/>
                                </p:stCondLst>
                                <p:childTnLst>
                                  <p:par>
                                    <p:cTn id="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1"/>
                                </p:stCondLst>
                                <p:childTnLst>
                                  <p:par>
                                    <p:cTn id="36" presetID="2" presetClass="entr" presetSubtype="4" fill="hold" nodeType="afterEffect" p14:presetBounceEnd="28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3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3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 isNarration="1">
                  <p:cMediaNode vol="80000" showWhenStopped="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7" grpId="0" animBg="1"/>
          <p:bldP spid="2" grpId="0"/>
          <p:bldP spid="6" grpId="0"/>
          <p:bldP spid="9" grpId="0"/>
          <p:bldP spid="10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2" presetClass="entr" presetSubtype="4" fill="hold" nodeType="after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 isNarration="1">
                  <p:cMediaNode vol="80000" showWhenStopped="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7" grpId="0" animBg="1"/>
          <p:bldP spid="2" grpId="0"/>
          <p:bldP spid="6" grpId="0"/>
          <p:bldP spid="9" grpId="0"/>
          <p:bldP spid="10" grpId="0"/>
          <p:bldP spid="27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8" objId="21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295" y="843476"/>
            <a:ext cx="224683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spc="-22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数据分析</a:t>
            </a:r>
            <a:endParaRPr lang="en-US" sz="2700" b="1" spc="-225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3" name="Rectangular Callout 2"/>
          <p:cNvSpPr/>
          <p:nvPr/>
        </p:nvSpPr>
        <p:spPr>
          <a:xfrm>
            <a:off x="3971682" y="2249506"/>
            <a:ext cx="695147" cy="362497"/>
          </a:xfrm>
          <a:prstGeom prst="wedgeRectCallout">
            <a:avLst>
              <a:gd name="adj1" fmla="val -20833"/>
              <a:gd name="adj2" fmla="val 78124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+mn-ea"/>
              </a:rPr>
              <a:t>29%</a:t>
            </a:r>
          </a:p>
        </p:txBody>
      </p:sp>
      <p:sp>
        <p:nvSpPr>
          <p:cNvPr id="4" name="Rectangular Callout 3"/>
          <p:cNvSpPr/>
          <p:nvPr/>
        </p:nvSpPr>
        <p:spPr>
          <a:xfrm>
            <a:off x="5119821" y="1631901"/>
            <a:ext cx="695147" cy="362497"/>
          </a:xfrm>
          <a:prstGeom prst="wedgeRectCallout">
            <a:avLst>
              <a:gd name="adj1" fmla="val -20833"/>
              <a:gd name="adj2" fmla="val 78124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+mn-ea"/>
              </a:rPr>
              <a:t>69%</a:t>
            </a:r>
          </a:p>
        </p:txBody>
      </p:sp>
      <p:sp>
        <p:nvSpPr>
          <p:cNvPr id="5" name="Rectangular Callout 4"/>
          <p:cNvSpPr/>
          <p:nvPr/>
        </p:nvSpPr>
        <p:spPr>
          <a:xfrm>
            <a:off x="6450802" y="1346025"/>
            <a:ext cx="695147" cy="362497"/>
          </a:xfrm>
          <a:prstGeom prst="wedgeRectCallout">
            <a:avLst>
              <a:gd name="adj1" fmla="val -20833"/>
              <a:gd name="adj2" fmla="val 78124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+mn-ea"/>
              </a:rPr>
              <a:t>75%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7551174" y="2199027"/>
            <a:ext cx="695147" cy="362497"/>
          </a:xfrm>
          <a:prstGeom prst="wedgeRectCallout">
            <a:avLst>
              <a:gd name="adj1" fmla="val -20833"/>
              <a:gd name="adj2" fmla="val 78124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+mn-ea"/>
              </a:rPr>
              <a:t>30%</a:t>
            </a:r>
          </a:p>
        </p:txBody>
      </p:sp>
      <p:sp>
        <p:nvSpPr>
          <p:cNvPr id="7" name="Rectangle 6"/>
          <p:cNvSpPr/>
          <p:nvPr/>
        </p:nvSpPr>
        <p:spPr>
          <a:xfrm>
            <a:off x="3893904" y="4157617"/>
            <a:ext cx="556883" cy="30008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500" b="1" kern="3000" spc="-11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2010</a:t>
            </a:r>
          </a:p>
        </p:txBody>
      </p:sp>
      <p:sp>
        <p:nvSpPr>
          <p:cNvPr id="8" name="Rectangle 7"/>
          <p:cNvSpPr/>
          <p:nvPr/>
        </p:nvSpPr>
        <p:spPr>
          <a:xfrm>
            <a:off x="5095416" y="4157617"/>
            <a:ext cx="556883" cy="30008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500" b="1" kern="3000" spc="-11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2011</a:t>
            </a:r>
          </a:p>
        </p:txBody>
      </p:sp>
      <p:sp>
        <p:nvSpPr>
          <p:cNvPr id="9" name="Rectangle 8"/>
          <p:cNvSpPr/>
          <p:nvPr/>
        </p:nvSpPr>
        <p:spPr>
          <a:xfrm>
            <a:off x="6383161" y="4157617"/>
            <a:ext cx="556883" cy="30008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500" b="1" kern="3000" spc="-11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2012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38067" y="4157617"/>
            <a:ext cx="556883" cy="30008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500" b="1" kern="3000" spc="-11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2013</a:t>
            </a:r>
          </a:p>
        </p:txBody>
      </p:sp>
      <p:sp>
        <p:nvSpPr>
          <p:cNvPr id="11" name="Isosceles Triangle 10"/>
          <p:cNvSpPr/>
          <p:nvPr/>
        </p:nvSpPr>
        <p:spPr>
          <a:xfrm>
            <a:off x="5334903" y="1953514"/>
            <a:ext cx="2621496" cy="2108345"/>
          </a:xfrm>
          <a:prstGeom prst="triangle">
            <a:avLst/>
          </a:prstGeom>
          <a:solidFill>
            <a:srgbClr val="C62A2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12" name="Isosceles Triangle 11"/>
          <p:cNvSpPr/>
          <p:nvPr/>
        </p:nvSpPr>
        <p:spPr>
          <a:xfrm>
            <a:off x="6943334" y="2758243"/>
            <a:ext cx="1620903" cy="1303615"/>
          </a:xfrm>
          <a:prstGeom prst="triangle">
            <a:avLst/>
          </a:prstGeom>
          <a:solidFill>
            <a:srgbClr val="95358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13" name="Isosceles Triangle 12"/>
          <p:cNvSpPr/>
          <p:nvPr/>
        </p:nvSpPr>
        <p:spPr>
          <a:xfrm>
            <a:off x="4174295" y="2221848"/>
            <a:ext cx="2287851" cy="1840011"/>
          </a:xfrm>
          <a:prstGeom prst="triangle">
            <a:avLst/>
          </a:prstGeom>
          <a:solidFill>
            <a:srgbClr val="E6712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3431381" y="2835185"/>
            <a:ext cx="1525233" cy="1226674"/>
          </a:xfrm>
          <a:prstGeom prst="triangle">
            <a:avLst/>
          </a:prstGeom>
          <a:solidFill>
            <a:srgbClr val="36ADC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5312" y="1631775"/>
            <a:ext cx="2512497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单击此处添加副标题或详细文本描述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15311" y="2662798"/>
            <a:ext cx="2446993" cy="146578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</a:t>
            </a:r>
            <a:endParaRPr lang="en-US" altLang="zh-CN" sz="800" kern="3000" spc="2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just"/>
            <a:endParaRPr lang="en-US" altLang="zh-CN" sz="800" kern="3000" spc="2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just"/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</a:t>
            </a:r>
          </a:p>
        </p:txBody>
      </p:sp>
      <p:grpSp>
        <p:nvGrpSpPr>
          <p:cNvPr id="17" name="Group 31"/>
          <p:cNvGrpSpPr/>
          <p:nvPr/>
        </p:nvGrpSpPr>
        <p:grpSpPr>
          <a:xfrm>
            <a:off x="7469841" y="4334520"/>
            <a:ext cx="1746904" cy="591320"/>
            <a:chOff x="7448668" y="4181039"/>
            <a:chExt cx="1746904" cy="591320"/>
          </a:xfrm>
        </p:grpSpPr>
        <p:sp>
          <p:nvSpPr>
            <p:cNvPr id="18" name="Title 1"/>
            <p:cNvSpPr txBox="1">
              <a:spLocks/>
            </p:cNvSpPr>
            <p:nvPr/>
          </p:nvSpPr>
          <p:spPr>
            <a:xfrm>
              <a:off x="7828617" y="4385641"/>
              <a:ext cx="1236146" cy="3867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zh-CN" altLang="en-US" sz="1600" dirty="0">
                  <a:solidFill>
                    <a:srgbClr val="53586C"/>
                  </a:solidFill>
                  <a:latin typeface="Aleo" panose="020F0502020204030203" pitchFamily="34" charset="0"/>
                </a:rPr>
                <a:t>企业名称</a:t>
              </a:r>
              <a:endParaRPr lang="en-US" sz="1600" dirty="0">
                <a:solidFill>
                  <a:srgbClr val="53586C"/>
                </a:solidFill>
                <a:latin typeface="Aleo" panose="020F0502020204030203" pitchFamily="34" charset="0"/>
              </a:endParaRPr>
            </a:p>
          </p:txBody>
        </p:sp>
        <p:pic>
          <p:nvPicPr>
            <p:cNvPr id="19" name="Picture 33" descr="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668" y="4247853"/>
              <a:ext cx="422819" cy="464011"/>
            </a:xfrm>
            <a:prstGeom prst="rect">
              <a:avLst/>
            </a:prstGeom>
          </p:spPr>
        </p:pic>
        <p:sp>
          <p:nvSpPr>
            <p:cNvPr id="20" name="Title 1"/>
            <p:cNvSpPr txBox="1">
              <a:spLocks/>
            </p:cNvSpPr>
            <p:nvPr/>
          </p:nvSpPr>
          <p:spPr>
            <a:xfrm>
              <a:off x="7810506" y="4181039"/>
              <a:ext cx="1385066" cy="3577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en-US" sz="1500" dirty="0">
                  <a:solidFill>
                    <a:srgbClr val="CD2779"/>
                  </a:solidFill>
                  <a:latin typeface="Aleo" panose="020F0502020204030203" pitchFamily="34" charset="0"/>
                </a:rPr>
                <a:t>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6221035"/>
      </p:ext>
    </p:extLst>
  </p:cSld>
  <p:clrMapOvr>
    <a:masterClrMapping/>
  </p:clrMapOvr>
  <p:transition spd="slow" advTm="410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750"/>
                            </p:stCondLst>
                            <p:childTnLst>
                              <p:par>
                                <p:cTn id="4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750"/>
                            </p:stCondLst>
                            <p:childTnLst>
                              <p:par>
                                <p:cTn id="6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1035493" y="1589562"/>
            <a:ext cx="1513490" cy="151349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Agency FB" panose="020B0503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762830" y="1589562"/>
            <a:ext cx="1513490" cy="151349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Agency FB" panose="020B0503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521893" y="1589562"/>
            <a:ext cx="1513490" cy="151349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Agency FB" panose="020B0503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7294" y="843476"/>
            <a:ext cx="224683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spc="-225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市场概况</a:t>
            </a:r>
            <a:endParaRPr lang="en-US" sz="2700" b="1" spc="-225" dirty="0">
              <a:solidFill>
                <a:schemeClr val="tx1">
                  <a:lumMod val="75000"/>
                  <a:lumOff val="25000"/>
                </a:schemeClr>
              </a:solidFill>
              <a:latin typeface="Agency FB" panose="020B0503020202020204" pitchFamily="34" charset="0"/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4185385958"/>
              </p:ext>
            </p:extLst>
          </p:nvPr>
        </p:nvGraphicFramePr>
        <p:xfrm>
          <a:off x="745331" y="1428750"/>
          <a:ext cx="2053572" cy="1886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/>
          <p:cNvSpPr/>
          <p:nvPr/>
        </p:nvSpPr>
        <p:spPr>
          <a:xfrm>
            <a:off x="1311237" y="2041960"/>
            <a:ext cx="962005" cy="646349"/>
          </a:xfrm>
          <a:prstGeom prst="rect">
            <a:avLst/>
          </a:prstGeom>
        </p:spPr>
        <p:txBody>
          <a:bodyPr wrap="square" lIns="91458" tIns="45729" rIns="91458" bIns="45729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gency FB" panose="020B0503020202020204" pitchFamily="34" charset="0"/>
                <a:cs typeface="WC Mano Negra Bta"/>
              </a:rPr>
              <a:t>75%</a:t>
            </a:r>
          </a:p>
        </p:txBody>
      </p:sp>
      <p:sp>
        <p:nvSpPr>
          <p:cNvPr id="5" name="Content Placeholder 10"/>
          <p:cNvSpPr txBox="1">
            <a:spLocks/>
          </p:cNvSpPr>
          <p:nvPr/>
        </p:nvSpPr>
        <p:spPr>
          <a:xfrm>
            <a:off x="887530" y="3633189"/>
            <a:ext cx="2139974" cy="995962"/>
          </a:xfrm>
          <a:prstGeom prst="rect">
            <a:avLst/>
          </a:prstGeom>
        </p:spPr>
        <p:txBody>
          <a:bodyPr vert="horz" lIns="68580" tIns="34290" rIns="68580" bIns="34290" numCol="1" spcCol="48006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800" b="1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此处添加详细文本描述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分钟之内。此处添加详细文本描述，建议与标题相关并符合整体语言风格，语言描述尽量简洁生动。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5620" y="3371850"/>
            <a:ext cx="919483" cy="300083"/>
          </a:xfrm>
          <a:prstGeom prst="rect">
            <a:avLst/>
          </a:prstGeom>
          <a:noFill/>
          <a:effectLst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500" b="1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市场份额</a:t>
            </a:r>
            <a:endParaRPr lang="en-US" sz="1500" b="1" kern="3000" spc="23" dirty="0">
              <a:solidFill>
                <a:schemeClr val="tx1">
                  <a:lumMod val="75000"/>
                  <a:lumOff val="25000"/>
                </a:schemeClr>
              </a:solidFill>
              <a:latin typeface="Agency FB" panose="020B0503020202020204" pitchFamily="34" charset="0"/>
            </a:endParaRP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702303401"/>
              </p:ext>
            </p:extLst>
          </p:nvPr>
        </p:nvGraphicFramePr>
        <p:xfrm>
          <a:off x="3472668" y="1428750"/>
          <a:ext cx="2053572" cy="1886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angle 7"/>
          <p:cNvSpPr/>
          <p:nvPr/>
        </p:nvSpPr>
        <p:spPr>
          <a:xfrm>
            <a:off x="4038573" y="2041960"/>
            <a:ext cx="962005" cy="646349"/>
          </a:xfrm>
          <a:prstGeom prst="rect">
            <a:avLst/>
          </a:prstGeom>
        </p:spPr>
        <p:txBody>
          <a:bodyPr wrap="square" lIns="91458" tIns="45729" rIns="91458" bIns="45729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gency FB" panose="020B0503020202020204" pitchFamily="34" charset="0"/>
                <a:cs typeface="WC Mano Negra Bta"/>
              </a:rPr>
              <a:t>50%</a:t>
            </a:r>
          </a:p>
        </p:txBody>
      </p:sp>
      <p:sp>
        <p:nvSpPr>
          <p:cNvPr id="9" name="Content Placeholder 10"/>
          <p:cNvSpPr txBox="1">
            <a:spLocks/>
          </p:cNvSpPr>
          <p:nvPr/>
        </p:nvSpPr>
        <p:spPr>
          <a:xfrm>
            <a:off x="3614866" y="3633189"/>
            <a:ext cx="2139974" cy="995962"/>
          </a:xfrm>
          <a:prstGeom prst="rect">
            <a:avLst/>
          </a:prstGeom>
        </p:spPr>
        <p:txBody>
          <a:bodyPr vert="horz" lIns="68580" tIns="34290" rIns="68580" bIns="34290" numCol="1" spcCol="48006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800" b="1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此处添加详细文本描述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分钟之内。此处添加详细文本描述，建议与标题相关并符合整体语言风格，语言描述尽量简洁生动。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12957" y="3371850"/>
            <a:ext cx="724237" cy="300083"/>
          </a:xfrm>
          <a:prstGeom prst="rect">
            <a:avLst/>
          </a:prstGeom>
          <a:noFill/>
          <a:effectLst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500" b="1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供应链</a:t>
            </a:r>
            <a:endParaRPr lang="en-US" sz="1500" b="1" kern="3000" spc="23" dirty="0">
              <a:solidFill>
                <a:schemeClr val="tx1">
                  <a:lumMod val="75000"/>
                  <a:lumOff val="25000"/>
                </a:schemeClr>
              </a:solidFill>
              <a:latin typeface="Agency FB" panose="020B0503020202020204" pitchFamily="34" charset="0"/>
            </a:endParaRPr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1817378374"/>
              </p:ext>
            </p:extLst>
          </p:nvPr>
        </p:nvGraphicFramePr>
        <p:xfrm>
          <a:off x="6231731" y="1428750"/>
          <a:ext cx="2053572" cy="1886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Rectangle 11"/>
          <p:cNvSpPr/>
          <p:nvPr/>
        </p:nvSpPr>
        <p:spPr>
          <a:xfrm>
            <a:off x="6797637" y="2041960"/>
            <a:ext cx="962005" cy="646349"/>
          </a:xfrm>
          <a:prstGeom prst="rect">
            <a:avLst/>
          </a:prstGeom>
        </p:spPr>
        <p:txBody>
          <a:bodyPr wrap="square" lIns="91458" tIns="45729" rIns="91458" bIns="45729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gency FB" panose="020B0503020202020204" pitchFamily="34" charset="0"/>
                <a:cs typeface="WC Mano Negra Bta"/>
              </a:rPr>
              <a:t>65%</a:t>
            </a:r>
          </a:p>
        </p:txBody>
      </p:sp>
      <p:sp>
        <p:nvSpPr>
          <p:cNvPr id="13" name="Content Placeholder 10"/>
          <p:cNvSpPr txBox="1">
            <a:spLocks/>
          </p:cNvSpPr>
          <p:nvPr/>
        </p:nvSpPr>
        <p:spPr>
          <a:xfrm>
            <a:off x="6373930" y="3633189"/>
            <a:ext cx="2139974" cy="995962"/>
          </a:xfrm>
          <a:prstGeom prst="rect">
            <a:avLst/>
          </a:prstGeom>
        </p:spPr>
        <p:txBody>
          <a:bodyPr vert="horz" lIns="68580" tIns="34290" rIns="68580" bIns="34290" numCol="1" spcCol="48006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800" b="1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此处添加详细文本描述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分钟之内。此处添加详细文本描述，建议与标题相关并符合整体语言风格，语言描述尽量简洁生动。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72020" y="3371850"/>
            <a:ext cx="919483" cy="300083"/>
          </a:xfrm>
          <a:prstGeom prst="rect">
            <a:avLst/>
          </a:prstGeom>
          <a:noFill/>
          <a:effectLst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500" b="1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市场份额</a:t>
            </a:r>
            <a:endParaRPr lang="en-US" sz="1500" b="1" kern="3000" spc="23" dirty="0">
              <a:solidFill>
                <a:schemeClr val="tx1">
                  <a:lumMod val="75000"/>
                  <a:lumOff val="25000"/>
                </a:schemeClr>
              </a:solidFill>
              <a:latin typeface="Agency FB" panose="020B0503020202020204" pitchFamily="34" charset="0"/>
            </a:endParaRPr>
          </a:p>
        </p:txBody>
      </p:sp>
      <p:grpSp>
        <p:nvGrpSpPr>
          <p:cNvPr id="18" name="Group 31"/>
          <p:cNvGrpSpPr/>
          <p:nvPr/>
        </p:nvGrpSpPr>
        <p:grpSpPr>
          <a:xfrm>
            <a:off x="7469841" y="4334520"/>
            <a:ext cx="1746904" cy="591320"/>
            <a:chOff x="7448668" y="4181039"/>
            <a:chExt cx="1746904" cy="591320"/>
          </a:xfrm>
        </p:grpSpPr>
        <p:sp>
          <p:nvSpPr>
            <p:cNvPr id="19" name="Title 1"/>
            <p:cNvSpPr txBox="1">
              <a:spLocks/>
            </p:cNvSpPr>
            <p:nvPr/>
          </p:nvSpPr>
          <p:spPr>
            <a:xfrm>
              <a:off x="7828617" y="4385641"/>
              <a:ext cx="1236146" cy="3867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zh-CN" altLang="en-US" sz="1600" dirty="0">
                  <a:solidFill>
                    <a:srgbClr val="53586C"/>
                  </a:solidFill>
                  <a:latin typeface="Aleo" panose="020F0502020204030203" pitchFamily="34" charset="0"/>
                </a:rPr>
                <a:t>企业名称</a:t>
              </a:r>
              <a:endParaRPr lang="en-US" sz="1600" dirty="0">
                <a:solidFill>
                  <a:srgbClr val="53586C"/>
                </a:solidFill>
                <a:latin typeface="Aleo" panose="020F0502020204030203" pitchFamily="34" charset="0"/>
              </a:endParaRPr>
            </a:p>
          </p:txBody>
        </p:sp>
        <p:pic>
          <p:nvPicPr>
            <p:cNvPr id="20" name="Picture 33" descr="logo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668" y="4247853"/>
              <a:ext cx="422819" cy="464011"/>
            </a:xfrm>
            <a:prstGeom prst="rect">
              <a:avLst/>
            </a:prstGeom>
          </p:spPr>
        </p:pic>
        <p:sp>
          <p:nvSpPr>
            <p:cNvPr id="21" name="Title 1"/>
            <p:cNvSpPr txBox="1">
              <a:spLocks/>
            </p:cNvSpPr>
            <p:nvPr/>
          </p:nvSpPr>
          <p:spPr>
            <a:xfrm>
              <a:off x="7810506" y="4181039"/>
              <a:ext cx="1385066" cy="3577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en-US" sz="1500" dirty="0">
                  <a:solidFill>
                    <a:srgbClr val="CD2779"/>
                  </a:solidFill>
                  <a:latin typeface="Aleo" panose="020F0502020204030203" pitchFamily="34" charset="0"/>
                </a:rPr>
                <a:t>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4730257"/>
      </p:ext>
    </p:extLst>
  </p:cSld>
  <p:clrMapOvr>
    <a:masterClrMapping/>
  </p:clrMapOvr>
  <p:transition spd="slow" advTm="138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2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250"/>
                            </p:stCondLst>
                            <p:childTnLst>
                              <p:par>
                                <p:cTn id="4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25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" grpId="0"/>
      <p:bldGraphic spid="3" grpId="0">
        <p:bldAsOne/>
      </p:bldGraphic>
      <p:bldP spid="4" grpId="0"/>
      <p:bldP spid="5" grpId="0"/>
      <p:bldP spid="6" grpId="0"/>
      <p:bldGraphic spid="7" grpId="0">
        <p:bldAsOne/>
      </p:bldGraphic>
      <p:bldP spid="8" grpId="0"/>
      <p:bldP spid="9" grpId="0"/>
      <p:bldP spid="10" grpId="0"/>
      <p:bldGraphic spid="11" grpId="0">
        <p:bldAsOne/>
      </p:bldGraphic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294" y="843476"/>
            <a:ext cx="224683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spc="-22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阶段描述</a:t>
            </a:r>
            <a:endParaRPr lang="en-US" sz="2700" b="1" spc="-225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7003" y="2991915"/>
            <a:ext cx="2057129" cy="121187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</a:t>
            </a:r>
          </a:p>
        </p:txBody>
      </p:sp>
      <p:sp>
        <p:nvSpPr>
          <p:cNvPr id="4" name="Rectangle 3"/>
          <p:cNvSpPr/>
          <p:nvPr/>
        </p:nvSpPr>
        <p:spPr>
          <a:xfrm>
            <a:off x="524237" y="2704574"/>
            <a:ext cx="1705815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设计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397919" y="1540008"/>
            <a:ext cx="2343150" cy="1004080"/>
          </a:xfrm>
          <a:prstGeom prst="rect">
            <a:avLst/>
          </a:prstGeom>
          <a:solidFill>
            <a:srgbClr val="E671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35843" y="1828800"/>
            <a:ext cx="1442243" cy="45012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800" kern="3000" spc="23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此处添加详细文本描述，建议与标题相关并符合整体语言风格。</a:t>
            </a:r>
            <a:endParaRPr lang="en-US" sz="800" kern="3000" spc="23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6498" y="1695799"/>
            <a:ext cx="728405" cy="7001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4100" b="1" spc="-225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01</a:t>
            </a:r>
          </a:p>
        </p:txBody>
      </p:sp>
      <p:sp>
        <p:nvSpPr>
          <p:cNvPr id="8" name="Rectangle 7"/>
          <p:cNvSpPr/>
          <p:nvPr/>
        </p:nvSpPr>
        <p:spPr>
          <a:xfrm>
            <a:off x="3458384" y="2991915"/>
            <a:ext cx="2057129" cy="121187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</a:t>
            </a:r>
          </a:p>
        </p:txBody>
      </p:sp>
      <p:sp>
        <p:nvSpPr>
          <p:cNvPr id="9" name="Rectangle 8"/>
          <p:cNvSpPr/>
          <p:nvPr/>
        </p:nvSpPr>
        <p:spPr>
          <a:xfrm>
            <a:off x="3465619" y="2704574"/>
            <a:ext cx="1705815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标准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77224" y="1828800"/>
            <a:ext cx="1442243" cy="45012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800" kern="3000" spc="23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此处添加详细文本描述，建议与标题相关并符合整体语言风格。</a:t>
            </a:r>
            <a:endParaRPr lang="en-US" altLang="zh-CN" sz="800" kern="3000" spc="23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17879" y="1695799"/>
            <a:ext cx="728405" cy="7001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4100" b="1" spc="-225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02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03453" y="2991915"/>
            <a:ext cx="2057129" cy="121187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10687" y="2704574"/>
            <a:ext cx="1705815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成效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22293" y="1828800"/>
            <a:ext cx="1442243" cy="45012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800" kern="3000" spc="23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此处添加详细文本描述，建议与标题相关并符合整体语言风格。</a:t>
            </a:r>
            <a:endParaRPr lang="en-US" altLang="zh-CN" sz="800" kern="3000" spc="23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62948" y="1695799"/>
            <a:ext cx="728405" cy="7001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4100" b="1" spc="-225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03</a:t>
            </a:r>
          </a:p>
        </p:txBody>
      </p:sp>
      <p:grpSp>
        <p:nvGrpSpPr>
          <p:cNvPr id="16" name="Group 31"/>
          <p:cNvGrpSpPr/>
          <p:nvPr/>
        </p:nvGrpSpPr>
        <p:grpSpPr>
          <a:xfrm>
            <a:off x="7469841" y="4334520"/>
            <a:ext cx="1746904" cy="591320"/>
            <a:chOff x="7448668" y="4181039"/>
            <a:chExt cx="1746904" cy="591320"/>
          </a:xfrm>
        </p:grpSpPr>
        <p:sp>
          <p:nvSpPr>
            <p:cNvPr id="17" name="Title 1"/>
            <p:cNvSpPr txBox="1">
              <a:spLocks/>
            </p:cNvSpPr>
            <p:nvPr/>
          </p:nvSpPr>
          <p:spPr>
            <a:xfrm>
              <a:off x="7828617" y="4385641"/>
              <a:ext cx="1236146" cy="3867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zh-CN" altLang="en-US" sz="1600" dirty="0">
                  <a:solidFill>
                    <a:srgbClr val="53586C"/>
                  </a:solidFill>
                  <a:latin typeface="Aleo" panose="020F0502020204030203" pitchFamily="34" charset="0"/>
                </a:rPr>
                <a:t>企业名称</a:t>
              </a:r>
              <a:endParaRPr lang="en-US" sz="1600" dirty="0">
                <a:solidFill>
                  <a:srgbClr val="53586C"/>
                </a:solidFill>
                <a:latin typeface="Aleo" panose="020F0502020204030203" pitchFamily="34" charset="0"/>
              </a:endParaRPr>
            </a:p>
          </p:txBody>
        </p:sp>
        <p:pic>
          <p:nvPicPr>
            <p:cNvPr id="18" name="Picture 33" descr="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668" y="4247853"/>
              <a:ext cx="422819" cy="464011"/>
            </a:xfrm>
            <a:prstGeom prst="rect">
              <a:avLst/>
            </a:prstGeom>
          </p:spPr>
        </p:pic>
        <p:sp>
          <p:nvSpPr>
            <p:cNvPr id="19" name="Title 1"/>
            <p:cNvSpPr txBox="1">
              <a:spLocks/>
            </p:cNvSpPr>
            <p:nvPr/>
          </p:nvSpPr>
          <p:spPr>
            <a:xfrm>
              <a:off x="7810506" y="4181039"/>
              <a:ext cx="1385066" cy="3577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en-US" sz="1500" dirty="0">
                  <a:solidFill>
                    <a:srgbClr val="CD2779"/>
                  </a:solidFill>
                  <a:latin typeface="Aleo" panose="020F0502020204030203" pitchFamily="34" charset="0"/>
                </a:rPr>
                <a:t>LOGO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77044996"/>
      </p:ext>
    </p:extLst>
  </p:cSld>
  <p:clrMapOvr>
    <a:masterClrMapping/>
  </p:clrMapOvr>
  <p:transition spd="slow" advTm="770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6835E-6 -7.40741E-7 L 0.30986 -7.40741E-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7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987 -7.40741E-7 L 0.63404 -7.40741E-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9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9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62A27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62A27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67127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3" presetClass="emph" presetSubtype="2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67127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3" presetClass="emph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de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404 -7.40741E-7 L 0.95887 -7.40741E-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2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9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6ADCE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6ADCE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mph" presetSubtype="2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62A27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3" presetID="3" presetClass="emph" presetSubtype="2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62A27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5" presetID="3" presetClass="emph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7" presetID="3" presetClass="emph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3" presetClass="path" presetSubtype="0" decel="10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5874 -7.40741E-7 L 1.27121 -7.40741E-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17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6ADCE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6ADCE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emph" presetSubtype="2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6ADC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" presetID="3" presetClass="emph" presetSubtype="2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6ADC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5" grpId="1" animBg="1"/>
      <p:bldP spid="5" grpId="2" animBg="1"/>
      <p:bldP spid="5" grpId="3" animBg="1"/>
      <p:bldP spid="5" grpId="4" animBg="1"/>
      <p:bldP spid="5" grpId="5" animBg="1"/>
      <p:bldP spid="5" grpId="6" animBg="1"/>
      <p:bldP spid="6" grpId="0"/>
      <p:bldP spid="6" grpId="1"/>
      <p:bldP spid="7" grpId="0"/>
      <p:bldP spid="7" grpId="1"/>
      <p:bldP spid="8" grpId="0"/>
      <p:bldP spid="9" grpId="0"/>
      <p:bldP spid="10" grpId="0"/>
      <p:bldP spid="10" grpId="1"/>
      <p:bldP spid="11" grpId="0"/>
      <p:bldP spid="11" grpId="1"/>
      <p:bldP spid="12" grpId="0"/>
      <p:bldP spid="13" grpId="0"/>
      <p:bldP spid="14" grpId="0"/>
      <p:bldP spid="14" grpId="1"/>
      <p:bldP spid="15" grpId="0"/>
      <p:bldP spid="1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4002881" y="1432388"/>
            <a:ext cx="1371600" cy="1371600"/>
          </a:xfrm>
          <a:prstGeom prst="ellipse">
            <a:avLst/>
          </a:prstGeom>
          <a:noFill/>
          <a:ln w="28575">
            <a:solidFill>
              <a:srgbClr val="C62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294" y="843476"/>
            <a:ext cx="224683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spc="-22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阶段描述</a:t>
            </a:r>
            <a:endParaRPr lang="en-US" sz="2700" b="1" spc="-225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9118" y="1675141"/>
            <a:ext cx="2896984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单击此处添加副标题或详细文本描述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9118" y="2706165"/>
            <a:ext cx="3016070" cy="121187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</a:t>
            </a:r>
            <a:endParaRPr lang="en-US" altLang="zh-CN" sz="800" kern="3000" spc="2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just"/>
            <a:endParaRPr lang="en-US" altLang="zh-CN" sz="800" kern="3000" spc="2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just"/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</a:t>
            </a:r>
          </a:p>
        </p:txBody>
      </p:sp>
      <p:sp>
        <p:nvSpPr>
          <p:cNvPr id="12" name="Oval 11"/>
          <p:cNvSpPr/>
          <p:nvPr/>
        </p:nvSpPr>
        <p:spPr>
          <a:xfrm>
            <a:off x="5660231" y="1432388"/>
            <a:ext cx="1371600" cy="1371600"/>
          </a:xfrm>
          <a:prstGeom prst="ellipse">
            <a:avLst/>
          </a:prstGeom>
          <a:noFill/>
          <a:ln w="28575">
            <a:solidFill>
              <a:srgbClr val="E671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317581" y="1432388"/>
            <a:ext cx="1371600" cy="1371600"/>
          </a:xfrm>
          <a:prstGeom prst="ellipse">
            <a:avLst/>
          </a:prstGeom>
          <a:noFill/>
          <a:ln w="28575">
            <a:solidFill>
              <a:srgbClr val="36AD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002881" y="3086100"/>
            <a:ext cx="1371600" cy="1371600"/>
          </a:xfrm>
          <a:prstGeom prst="ellipse">
            <a:avLst/>
          </a:prstGeom>
          <a:noFill/>
          <a:ln w="28575">
            <a:solidFill>
              <a:srgbClr val="3C8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660231" y="3086100"/>
            <a:ext cx="1371600" cy="1371600"/>
          </a:xfrm>
          <a:prstGeom prst="ellipse">
            <a:avLst/>
          </a:prstGeom>
          <a:noFill/>
          <a:ln w="28575">
            <a:solidFill>
              <a:srgbClr val="9535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317581" y="3086100"/>
            <a:ext cx="1371600" cy="1371600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002881" y="5225718"/>
            <a:ext cx="1371600" cy="1371600"/>
          </a:xfrm>
          <a:prstGeom prst="ellipse">
            <a:avLst/>
          </a:prstGeom>
          <a:solidFill>
            <a:srgbClr val="C62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38790" y="2140662"/>
            <a:ext cx="850234" cy="30008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zh-CN" altLang="en-US" sz="1500" b="1" spc="-113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商务交流</a:t>
            </a:r>
            <a:endParaRPr lang="en-US" sz="1500" b="1" spc="-113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23803" y="2140662"/>
            <a:ext cx="850234" cy="30008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zh-CN" altLang="en-US" sz="1500" b="1" spc="-113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产品开发</a:t>
            </a:r>
            <a:endParaRPr lang="en-US" sz="1500" b="1" spc="-113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592598" y="2140662"/>
            <a:ext cx="850234" cy="30008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zh-CN" altLang="en-US" sz="1500" b="1" spc="-113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文案创作</a:t>
            </a:r>
            <a:endParaRPr lang="en-US" sz="1500" b="1" spc="-113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238790" y="3794374"/>
            <a:ext cx="850233" cy="30008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zh-CN" altLang="en-US" sz="1500" b="1" spc="-113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设计理念</a:t>
            </a:r>
            <a:endParaRPr lang="en-US" sz="1500" b="1" spc="-113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23803" y="3794374"/>
            <a:ext cx="850233" cy="30008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zh-CN" altLang="en-US" sz="1500" b="1" spc="-113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产品推广</a:t>
            </a:r>
            <a:endParaRPr lang="en-US" sz="1500" b="1" spc="-113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592598" y="3794374"/>
            <a:ext cx="850234" cy="30008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zh-CN" altLang="en-US" sz="1500" b="1" spc="-113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客户评价</a:t>
            </a:r>
            <a:endParaRPr lang="en-US" sz="1500" b="1" spc="-113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30" name="Freeform 36"/>
          <p:cNvSpPr>
            <a:spLocks noEditPoints="1"/>
          </p:cNvSpPr>
          <p:nvPr/>
        </p:nvSpPr>
        <p:spPr bwMode="auto">
          <a:xfrm>
            <a:off x="6195203" y="3466357"/>
            <a:ext cx="301656" cy="305543"/>
          </a:xfrm>
          <a:custGeom>
            <a:avLst/>
            <a:gdLst>
              <a:gd name="T0" fmla="*/ 706 w 754"/>
              <a:gd name="T1" fmla="*/ 252 h 762"/>
              <a:gd name="T2" fmla="*/ 657 w 754"/>
              <a:gd name="T3" fmla="*/ 252 h 762"/>
              <a:gd name="T4" fmla="*/ 753 w 754"/>
              <a:gd name="T5" fmla="*/ 57 h 762"/>
              <a:gd name="T6" fmla="*/ 710 w 754"/>
              <a:gd name="T7" fmla="*/ 58 h 762"/>
              <a:gd name="T8" fmla="*/ 618 w 754"/>
              <a:gd name="T9" fmla="*/ 206 h 762"/>
              <a:gd name="T10" fmla="*/ 512 w 754"/>
              <a:gd name="T11" fmla="*/ 59 h 762"/>
              <a:gd name="T12" fmla="*/ 461 w 754"/>
              <a:gd name="T13" fmla="*/ 57 h 762"/>
              <a:gd name="T14" fmla="*/ 579 w 754"/>
              <a:gd name="T15" fmla="*/ 252 h 762"/>
              <a:gd name="T16" fmla="*/ 49 w 754"/>
              <a:gd name="T17" fmla="*/ 252 h 762"/>
              <a:gd name="T18" fmla="*/ 0 w 754"/>
              <a:gd name="T19" fmla="*/ 301 h 762"/>
              <a:gd name="T20" fmla="*/ 0 w 754"/>
              <a:gd name="T21" fmla="*/ 690 h 762"/>
              <a:gd name="T22" fmla="*/ 49 w 754"/>
              <a:gd name="T23" fmla="*/ 739 h 762"/>
              <a:gd name="T24" fmla="*/ 73 w 754"/>
              <a:gd name="T25" fmla="*/ 762 h 762"/>
              <a:gd name="T26" fmla="*/ 681 w 754"/>
              <a:gd name="T27" fmla="*/ 762 h 762"/>
              <a:gd name="T28" fmla="*/ 706 w 754"/>
              <a:gd name="T29" fmla="*/ 739 h 762"/>
              <a:gd name="T30" fmla="*/ 754 w 754"/>
              <a:gd name="T31" fmla="*/ 666 h 762"/>
              <a:gd name="T32" fmla="*/ 754 w 754"/>
              <a:gd name="T33" fmla="*/ 301 h 762"/>
              <a:gd name="T34" fmla="*/ 706 w 754"/>
              <a:gd name="T35" fmla="*/ 252 h 762"/>
              <a:gd name="T36" fmla="*/ 535 w 754"/>
              <a:gd name="T37" fmla="*/ 593 h 762"/>
              <a:gd name="T38" fmla="*/ 462 w 754"/>
              <a:gd name="T39" fmla="*/ 666 h 762"/>
              <a:gd name="T40" fmla="*/ 146 w 754"/>
              <a:gd name="T41" fmla="*/ 666 h 762"/>
              <a:gd name="T42" fmla="*/ 73 w 754"/>
              <a:gd name="T43" fmla="*/ 593 h 762"/>
              <a:gd name="T44" fmla="*/ 73 w 754"/>
              <a:gd name="T45" fmla="*/ 398 h 762"/>
              <a:gd name="T46" fmla="*/ 146 w 754"/>
              <a:gd name="T47" fmla="*/ 324 h 762"/>
              <a:gd name="T48" fmla="*/ 462 w 754"/>
              <a:gd name="T49" fmla="*/ 324 h 762"/>
              <a:gd name="T50" fmla="*/ 535 w 754"/>
              <a:gd name="T51" fmla="*/ 398 h 762"/>
              <a:gd name="T52" fmla="*/ 535 w 754"/>
              <a:gd name="T53" fmla="*/ 593 h 762"/>
              <a:gd name="T54" fmla="*/ 642 w 754"/>
              <a:gd name="T55" fmla="*/ 325 h 762"/>
              <a:gd name="T56" fmla="*/ 678 w 754"/>
              <a:gd name="T57" fmla="*/ 362 h 762"/>
              <a:gd name="T58" fmla="*/ 642 w 754"/>
              <a:gd name="T59" fmla="*/ 398 h 762"/>
              <a:gd name="T60" fmla="*/ 605 w 754"/>
              <a:gd name="T61" fmla="*/ 362 h 762"/>
              <a:gd name="T62" fmla="*/ 642 w 754"/>
              <a:gd name="T63" fmla="*/ 325 h 762"/>
              <a:gd name="T64" fmla="*/ 681 w 754"/>
              <a:gd name="T65" fmla="*/ 459 h 762"/>
              <a:gd name="T66" fmla="*/ 645 w 754"/>
              <a:gd name="T67" fmla="*/ 496 h 762"/>
              <a:gd name="T68" fmla="*/ 608 w 754"/>
              <a:gd name="T69" fmla="*/ 459 h 762"/>
              <a:gd name="T70" fmla="*/ 645 w 754"/>
              <a:gd name="T71" fmla="*/ 422 h 762"/>
              <a:gd name="T72" fmla="*/ 681 w 754"/>
              <a:gd name="T73" fmla="*/ 459 h 762"/>
              <a:gd name="T74" fmla="*/ 694 w 754"/>
              <a:gd name="T75" fmla="*/ 665 h 762"/>
              <a:gd name="T76" fmla="*/ 596 w 754"/>
              <a:gd name="T77" fmla="*/ 665 h 762"/>
              <a:gd name="T78" fmla="*/ 584 w 754"/>
              <a:gd name="T79" fmla="*/ 653 h 762"/>
              <a:gd name="T80" fmla="*/ 596 w 754"/>
              <a:gd name="T81" fmla="*/ 641 h 762"/>
              <a:gd name="T82" fmla="*/ 694 w 754"/>
              <a:gd name="T83" fmla="*/ 641 h 762"/>
              <a:gd name="T84" fmla="*/ 706 w 754"/>
              <a:gd name="T85" fmla="*/ 653 h 762"/>
              <a:gd name="T86" fmla="*/ 694 w 754"/>
              <a:gd name="T87" fmla="*/ 665 h 762"/>
              <a:gd name="T88" fmla="*/ 694 w 754"/>
              <a:gd name="T89" fmla="*/ 616 h 762"/>
              <a:gd name="T90" fmla="*/ 596 w 754"/>
              <a:gd name="T91" fmla="*/ 616 h 762"/>
              <a:gd name="T92" fmla="*/ 584 w 754"/>
              <a:gd name="T93" fmla="*/ 604 h 762"/>
              <a:gd name="T94" fmla="*/ 596 w 754"/>
              <a:gd name="T95" fmla="*/ 592 h 762"/>
              <a:gd name="T96" fmla="*/ 694 w 754"/>
              <a:gd name="T97" fmla="*/ 592 h 762"/>
              <a:gd name="T98" fmla="*/ 706 w 754"/>
              <a:gd name="T99" fmla="*/ 604 h 762"/>
              <a:gd name="T100" fmla="*/ 694 w 754"/>
              <a:gd name="T101" fmla="*/ 616 h 762"/>
              <a:gd name="T102" fmla="*/ 694 w 754"/>
              <a:gd name="T103" fmla="*/ 568 h 762"/>
              <a:gd name="T104" fmla="*/ 596 w 754"/>
              <a:gd name="T105" fmla="*/ 568 h 762"/>
              <a:gd name="T106" fmla="*/ 584 w 754"/>
              <a:gd name="T107" fmla="*/ 556 h 762"/>
              <a:gd name="T108" fmla="*/ 596 w 754"/>
              <a:gd name="T109" fmla="*/ 543 h 762"/>
              <a:gd name="T110" fmla="*/ 694 w 754"/>
              <a:gd name="T111" fmla="*/ 543 h 762"/>
              <a:gd name="T112" fmla="*/ 706 w 754"/>
              <a:gd name="T113" fmla="*/ 556 h 762"/>
              <a:gd name="T114" fmla="*/ 694 w 754"/>
              <a:gd name="T115" fmla="*/ 568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54" h="762">
                <a:moveTo>
                  <a:pt x="706" y="252"/>
                </a:moveTo>
                <a:cubicBezTo>
                  <a:pt x="657" y="252"/>
                  <a:pt x="657" y="252"/>
                  <a:pt x="657" y="252"/>
                </a:cubicBezTo>
                <a:cubicBezTo>
                  <a:pt x="753" y="57"/>
                  <a:pt x="753" y="57"/>
                  <a:pt x="753" y="57"/>
                </a:cubicBezTo>
                <a:cubicBezTo>
                  <a:pt x="753" y="57"/>
                  <a:pt x="750" y="0"/>
                  <a:pt x="710" y="58"/>
                </a:cubicBezTo>
                <a:cubicBezTo>
                  <a:pt x="618" y="206"/>
                  <a:pt x="618" y="206"/>
                  <a:pt x="618" y="206"/>
                </a:cubicBezTo>
                <a:cubicBezTo>
                  <a:pt x="512" y="59"/>
                  <a:pt x="512" y="59"/>
                  <a:pt x="512" y="59"/>
                </a:cubicBezTo>
                <a:cubicBezTo>
                  <a:pt x="512" y="59"/>
                  <a:pt x="468" y="3"/>
                  <a:pt x="461" y="57"/>
                </a:cubicBezTo>
                <a:cubicBezTo>
                  <a:pt x="579" y="252"/>
                  <a:pt x="579" y="252"/>
                  <a:pt x="579" y="252"/>
                </a:cubicBezTo>
                <a:cubicBezTo>
                  <a:pt x="49" y="252"/>
                  <a:pt x="49" y="252"/>
                  <a:pt x="49" y="252"/>
                </a:cubicBezTo>
                <a:cubicBezTo>
                  <a:pt x="22" y="252"/>
                  <a:pt x="0" y="274"/>
                  <a:pt x="0" y="301"/>
                </a:cubicBezTo>
                <a:cubicBezTo>
                  <a:pt x="0" y="690"/>
                  <a:pt x="0" y="690"/>
                  <a:pt x="0" y="690"/>
                </a:cubicBezTo>
                <a:cubicBezTo>
                  <a:pt x="0" y="717"/>
                  <a:pt x="22" y="739"/>
                  <a:pt x="49" y="739"/>
                </a:cubicBezTo>
                <a:cubicBezTo>
                  <a:pt x="49" y="739"/>
                  <a:pt x="46" y="762"/>
                  <a:pt x="73" y="762"/>
                </a:cubicBezTo>
                <a:cubicBezTo>
                  <a:pt x="681" y="762"/>
                  <a:pt x="681" y="762"/>
                  <a:pt x="681" y="762"/>
                </a:cubicBezTo>
                <a:cubicBezTo>
                  <a:pt x="681" y="762"/>
                  <a:pt x="706" y="762"/>
                  <a:pt x="706" y="739"/>
                </a:cubicBezTo>
                <a:cubicBezTo>
                  <a:pt x="733" y="739"/>
                  <a:pt x="754" y="693"/>
                  <a:pt x="754" y="666"/>
                </a:cubicBezTo>
                <a:cubicBezTo>
                  <a:pt x="754" y="301"/>
                  <a:pt x="754" y="301"/>
                  <a:pt x="754" y="301"/>
                </a:cubicBezTo>
                <a:cubicBezTo>
                  <a:pt x="754" y="274"/>
                  <a:pt x="733" y="252"/>
                  <a:pt x="706" y="252"/>
                </a:cubicBezTo>
                <a:close/>
                <a:moveTo>
                  <a:pt x="535" y="593"/>
                </a:moveTo>
                <a:cubicBezTo>
                  <a:pt x="535" y="633"/>
                  <a:pt x="503" y="666"/>
                  <a:pt x="462" y="666"/>
                </a:cubicBezTo>
                <a:cubicBezTo>
                  <a:pt x="146" y="666"/>
                  <a:pt x="146" y="666"/>
                  <a:pt x="146" y="666"/>
                </a:cubicBezTo>
                <a:cubicBezTo>
                  <a:pt x="106" y="666"/>
                  <a:pt x="73" y="633"/>
                  <a:pt x="73" y="593"/>
                </a:cubicBezTo>
                <a:cubicBezTo>
                  <a:pt x="73" y="398"/>
                  <a:pt x="73" y="398"/>
                  <a:pt x="73" y="398"/>
                </a:cubicBezTo>
                <a:cubicBezTo>
                  <a:pt x="73" y="358"/>
                  <a:pt x="106" y="324"/>
                  <a:pt x="146" y="324"/>
                </a:cubicBezTo>
                <a:cubicBezTo>
                  <a:pt x="462" y="324"/>
                  <a:pt x="462" y="324"/>
                  <a:pt x="462" y="324"/>
                </a:cubicBezTo>
                <a:cubicBezTo>
                  <a:pt x="503" y="324"/>
                  <a:pt x="535" y="358"/>
                  <a:pt x="535" y="398"/>
                </a:cubicBezTo>
                <a:lnTo>
                  <a:pt x="535" y="593"/>
                </a:lnTo>
                <a:close/>
                <a:moveTo>
                  <a:pt x="642" y="325"/>
                </a:moveTo>
                <a:cubicBezTo>
                  <a:pt x="662" y="325"/>
                  <a:pt x="678" y="342"/>
                  <a:pt x="678" y="362"/>
                </a:cubicBezTo>
                <a:cubicBezTo>
                  <a:pt x="678" y="382"/>
                  <a:pt x="662" y="398"/>
                  <a:pt x="642" y="398"/>
                </a:cubicBezTo>
                <a:cubicBezTo>
                  <a:pt x="622" y="398"/>
                  <a:pt x="605" y="382"/>
                  <a:pt x="605" y="362"/>
                </a:cubicBezTo>
                <a:cubicBezTo>
                  <a:pt x="605" y="342"/>
                  <a:pt x="622" y="325"/>
                  <a:pt x="642" y="325"/>
                </a:cubicBezTo>
                <a:close/>
                <a:moveTo>
                  <a:pt x="681" y="459"/>
                </a:moveTo>
                <a:cubicBezTo>
                  <a:pt x="681" y="479"/>
                  <a:pt x="665" y="496"/>
                  <a:pt x="645" y="496"/>
                </a:cubicBezTo>
                <a:cubicBezTo>
                  <a:pt x="625" y="496"/>
                  <a:pt x="608" y="479"/>
                  <a:pt x="608" y="459"/>
                </a:cubicBezTo>
                <a:cubicBezTo>
                  <a:pt x="608" y="439"/>
                  <a:pt x="625" y="422"/>
                  <a:pt x="645" y="422"/>
                </a:cubicBezTo>
                <a:cubicBezTo>
                  <a:pt x="665" y="422"/>
                  <a:pt x="681" y="439"/>
                  <a:pt x="681" y="459"/>
                </a:cubicBezTo>
                <a:close/>
                <a:moveTo>
                  <a:pt x="694" y="665"/>
                </a:moveTo>
                <a:cubicBezTo>
                  <a:pt x="596" y="665"/>
                  <a:pt x="596" y="665"/>
                  <a:pt x="596" y="665"/>
                </a:cubicBezTo>
                <a:cubicBezTo>
                  <a:pt x="589" y="665"/>
                  <a:pt x="584" y="660"/>
                  <a:pt x="584" y="653"/>
                </a:cubicBezTo>
                <a:cubicBezTo>
                  <a:pt x="584" y="646"/>
                  <a:pt x="589" y="641"/>
                  <a:pt x="596" y="641"/>
                </a:cubicBezTo>
                <a:cubicBezTo>
                  <a:pt x="694" y="641"/>
                  <a:pt x="694" y="641"/>
                  <a:pt x="694" y="641"/>
                </a:cubicBezTo>
                <a:cubicBezTo>
                  <a:pt x="700" y="641"/>
                  <a:pt x="706" y="646"/>
                  <a:pt x="706" y="653"/>
                </a:cubicBezTo>
                <a:cubicBezTo>
                  <a:pt x="706" y="660"/>
                  <a:pt x="700" y="665"/>
                  <a:pt x="694" y="665"/>
                </a:cubicBezTo>
                <a:close/>
                <a:moveTo>
                  <a:pt x="694" y="616"/>
                </a:moveTo>
                <a:cubicBezTo>
                  <a:pt x="596" y="616"/>
                  <a:pt x="596" y="616"/>
                  <a:pt x="596" y="616"/>
                </a:cubicBezTo>
                <a:cubicBezTo>
                  <a:pt x="589" y="616"/>
                  <a:pt x="584" y="611"/>
                  <a:pt x="584" y="604"/>
                </a:cubicBezTo>
                <a:cubicBezTo>
                  <a:pt x="584" y="598"/>
                  <a:pt x="589" y="592"/>
                  <a:pt x="596" y="592"/>
                </a:cubicBezTo>
                <a:cubicBezTo>
                  <a:pt x="694" y="592"/>
                  <a:pt x="694" y="592"/>
                  <a:pt x="694" y="592"/>
                </a:cubicBezTo>
                <a:cubicBezTo>
                  <a:pt x="700" y="592"/>
                  <a:pt x="706" y="598"/>
                  <a:pt x="706" y="604"/>
                </a:cubicBezTo>
                <a:cubicBezTo>
                  <a:pt x="706" y="611"/>
                  <a:pt x="700" y="616"/>
                  <a:pt x="694" y="616"/>
                </a:cubicBezTo>
                <a:close/>
                <a:moveTo>
                  <a:pt x="694" y="568"/>
                </a:moveTo>
                <a:cubicBezTo>
                  <a:pt x="596" y="568"/>
                  <a:pt x="596" y="568"/>
                  <a:pt x="596" y="568"/>
                </a:cubicBezTo>
                <a:cubicBezTo>
                  <a:pt x="589" y="568"/>
                  <a:pt x="584" y="562"/>
                  <a:pt x="584" y="556"/>
                </a:cubicBezTo>
                <a:cubicBezTo>
                  <a:pt x="584" y="549"/>
                  <a:pt x="589" y="543"/>
                  <a:pt x="596" y="543"/>
                </a:cubicBezTo>
                <a:cubicBezTo>
                  <a:pt x="694" y="543"/>
                  <a:pt x="694" y="543"/>
                  <a:pt x="694" y="543"/>
                </a:cubicBezTo>
                <a:cubicBezTo>
                  <a:pt x="700" y="543"/>
                  <a:pt x="706" y="549"/>
                  <a:pt x="706" y="556"/>
                </a:cubicBezTo>
                <a:cubicBezTo>
                  <a:pt x="706" y="562"/>
                  <a:pt x="700" y="568"/>
                  <a:pt x="694" y="5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31" name="Freeform 45"/>
          <p:cNvSpPr>
            <a:spLocks noEditPoints="1"/>
          </p:cNvSpPr>
          <p:nvPr/>
        </p:nvSpPr>
        <p:spPr bwMode="auto">
          <a:xfrm>
            <a:off x="6172654" y="1858549"/>
            <a:ext cx="346754" cy="247298"/>
          </a:xfrm>
          <a:custGeom>
            <a:avLst/>
            <a:gdLst>
              <a:gd name="T0" fmla="*/ 657 w 752"/>
              <a:gd name="T1" fmla="*/ 196 h 536"/>
              <a:gd name="T2" fmla="*/ 607 w 752"/>
              <a:gd name="T3" fmla="*/ 244 h 536"/>
              <a:gd name="T4" fmla="*/ 566 w 752"/>
              <a:gd name="T5" fmla="*/ 147 h 536"/>
              <a:gd name="T6" fmla="*/ 363 w 752"/>
              <a:gd name="T7" fmla="*/ 122 h 536"/>
              <a:gd name="T8" fmla="*/ 413 w 752"/>
              <a:gd name="T9" fmla="*/ 98 h 536"/>
              <a:gd name="T10" fmla="*/ 556 w 752"/>
              <a:gd name="T11" fmla="*/ 122 h 536"/>
              <a:gd name="T12" fmla="*/ 556 w 752"/>
              <a:gd name="T13" fmla="*/ 49 h 536"/>
              <a:gd name="T14" fmla="*/ 412 w 752"/>
              <a:gd name="T15" fmla="*/ 73 h 536"/>
              <a:gd name="T16" fmla="*/ 339 w 752"/>
              <a:gd name="T17" fmla="*/ 99 h 536"/>
              <a:gd name="T18" fmla="*/ 241 w 752"/>
              <a:gd name="T19" fmla="*/ 146 h 536"/>
              <a:gd name="T20" fmla="*/ 71 w 752"/>
              <a:gd name="T21" fmla="*/ 0 h 536"/>
              <a:gd name="T22" fmla="*/ 42 w 752"/>
              <a:gd name="T23" fmla="*/ 97 h 536"/>
              <a:gd name="T24" fmla="*/ 95 w 752"/>
              <a:gd name="T25" fmla="*/ 147 h 536"/>
              <a:gd name="T26" fmla="*/ 47 w 752"/>
              <a:gd name="T27" fmla="*/ 489 h 536"/>
              <a:gd name="T28" fmla="*/ 564 w 752"/>
              <a:gd name="T29" fmla="*/ 536 h 536"/>
              <a:gd name="T30" fmla="*/ 607 w 752"/>
              <a:gd name="T31" fmla="*/ 365 h 536"/>
              <a:gd name="T32" fmla="*/ 655 w 752"/>
              <a:gd name="T33" fmla="*/ 414 h 536"/>
              <a:gd name="T34" fmla="*/ 752 w 752"/>
              <a:gd name="T35" fmla="*/ 463 h 536"/>
              <a:gd name="T36" fmla="*/ 704 w 752"/>
              <a:gd name="T37" fmla="*/ 195 h 536"/>
              <a:gd name="T38" fmla="*/ 267 w 752"/>
              <a:gd name="T39" fmla="*/ 183 h 536"/>
              <a:gd name="T40" fmla="*/ 217 w 752"/>
              <a:gd name="T41" fmla="*/ 183 h 536"/>
              <a:gd name="T42" fmla="*/ 180 w 752"/>
              <a:gd name="T43" fmla="*/ 171 h 536"/>
              <a:gd name="T44" fmla="*/ 180 w 752"/>
              <a:gd name="T45" fmla="*/ 196 h 536"/>
              <a:gd name="T46" fmla="*/ 180 w 752"/>
              <a:gd name="T47" fmla="*/ 171 h 536"/>
              <a:gd name="T48" fmla="*/ 71 w 752"/>
              <a:gd name="T49" fmla="*/ 365 h 536"/>
              <a:gd name="T50" fmla="*/ 316 w 752"/>
              <a:gd name="T51" fmla="*/ 365 h 536"/>
              <a:gd name="T52" fmla="*/ 461 w 752"/>
              <a:gd name="T53" fmla="*/ 487 h 536"/>
              <a:gd name="T54" fmla="*/ 461 w 752"/>
              <a:gd name="T55" fmla="*/ 243 h 536"/>
              <a:gd name="T56" fmla="*/ 461 w 752"/>
              <a:gd name="T57" fmla="*/ 487 h 536"/>
              <a:gd name="T58" fmla="*/ 643 w 752"/>
              <a:gd name="T59" fmla="*/ 342 h 536"/>
              <a:gd name="T60" fmla="*/ 630 w 752"/>
              <a:gd name="T61" fmla="*/ 280 h 536"/>
              <a:gd name="T62" fmla="*/ 656 w 752"/>
              <a:gd name="T63" fmla="*/ 280 h 536"/>
              <a:gd name="T64" fmla="*/ 704 w 752"/>
              <a:gd name="T65" fmla="*/ 379 h 536"/>
              <a:gd name="T66" fmla="*/ 679 w 752"/>
              <a:gd name="T67" fmla="*/ 379 h 536"/>
              <a:gd name="T68" fmla="*/ 692 w 752"/>
              <a:gd name="T69" fmla="*/ 220 h 536"/>
              <a:gd name="T70" fmla="*/ 704 w 752"/>
              <a:gd name="T71" fmla="*/ 379 h 536"/>
              <a:gd name="T72" fmla="*/ 119 w 752"/>
              <a:gd name="T73" fmla="*/ 364 h 536"/>
              <a:gd name="T74" fmla="*/ 266 w 752"/>
              <a:gd name="T75" fmla="*/ 364 h 536"/>
              <a:gd name="T76" fmla="*/ 460 w 752"/>
              <a:gd name="T77" fmla="*/ 291 h 536"/>
              <a:gd name="T78" fmla="*/ 460 w 752"/>
              <a:gd name="T79" fmla="*/ 438 h 536"/>
              <a:gd name="T80" fmla="*/ 460 w 752"/>
              <a:gd name="T81" fmla="*/ 291 h 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52" h="536">
                <a:moveTo>
                  <a:pt x="704" y="195"/>
                </a:moveTo>
                <a:cubicBezTo>
                  <a:pt x="657" y="196"/>
                  <a:pt x="657" y="196"/>
                  <a:pt x="657" y="196"/>
                </a:cubicBezTo>
                <a:cubicBezTo>
                  <a:pt x="633" y="243"/>
                  <a:pt x="633" y="243"/>
                  <a:pt x="633" y="243"/>
                </a:cubicBezTo>
                <a:cubicBezTo>
                  <a:pt x="607" y="244"/>
                  <a:pt x="607" y="244"/>
                  <a:pt x="607" y="244"/>
                </a:cubicBezTo>
                <a:cubicBezTo>
                  <a:pt x="606" y="193"/>
                  <a:pt x="606" y="193"/>
                  <a:pt x="606" y="193"/>
                </a:cubicBezTo>
                <a:cubicBezTo>
                  <a:pt x="606" y="193"/>
                  <a:pt x="609" y="147"/>
                  <a:pt x="566" y="147"/>
                </a:cubicBezTo>
                <a:cubicBezTo>
                  <a:pt x="362" y="147"/>
                  <a:pt x="362" y="147"/>
                  <a:pt x="362" y="147"/>
                </a:cubicBezTo>
                <a:cubicBezTo>
                  <a:pt x="363" y="122"/>
                  <a:pt x="363" y="122"/>
                  <a:pt x="363" y="122"/>
                </a:cubicBezTo>
                <a:cubicBezTo>
                  <a:pt x="363" y="97"/>
                  <a:pt x="387" y="98"/>
                  <a:pt x="387" y="98"/>
                </a:cubicBezTo>
                <a:cubicBezTo>
                  <a:pt x="413" y="98"/>
                  <a:pt x="413" y="98"/>
                  <a:pt x="413" y="98"/>
                </a:cubicBezTo>
                <a:cubicBezTo>
                  <a:pt x="412" y="122"/>
                  <a:pt x="412" y="122"/>
                  <a:pt x="412" y="122"/>
                </a:cubicBezTo>
                <a:cubicBezTo>
                  <a:pt x="556" y="122"/>
                  <a:pt x="556" y="122"/>
                  <a:pt x="556" y="122"/>
                </a:cubicBezTo>
                <a:cubicBezTo>
                  <a:pt x="583" y="122"/>
                  <a:pt x="582" y="83"/>
                  <a:pt x="582" y="83"/>
                </a:cubicBezTo>
                <a:cubicBezTo>
                  <a:pt x="581" y="49"/>
                  <a:pt x="556" y="49"/>
                  <a:pt x="556" y="49"/>
                </a:cubicBezTo>
                <a:cubicBezTo>
                  <a:pt x="413" y="49"/>
                  <a:pt x="413" y="49"/>
                  <a:pt x="413" y="49"/>
                </a:cubicBezTo>
                <a:cubicBezTo>
                  <a:pt x="412" y="73"/>
                  <a:pt x="412" y="73"/>
                  <a:pt x="412" y="73"/>
                </a:cubicBezTo>
                <a:cubicBezTo>
                  <a:pt x="364" y="74"/>
                  <a:pt x="364" y="74"/>
                  <a:pt x="364" y="74"/>
                </a:cubicBezTo>
                <a:cubicBezTo>
                  <a:pt x="338" y="72"/>
                  <a:pt x="339" y="99"/>
                  <a:pt x="339" y="99"/>
                </a:cubicBezTo>
                <a:cubicBezTo>
                  <a:pt x="339" y="147"/>
                  <a:pt x="339" y="147"/>
                  <a:pt x="339" y="147"/>
                </a:cubicBezTo>
                <a:cubicBezTo>
                  <a:pt x="241" y="146"/>
                  <a:pt x="241" y="146"/>
                  <a:pt x="241" y="146"/>
                </a:cubicBezTo>
                <a:cubicBezTo>
                  <a:pt x="71" y="49"/>
                  <a:pt x="71" y="49"/>
                  <a:pt x="71" y="49"/>
                </a:cubicBezTo>
                <a:cubicBezTo>
                  <a:pt x="71" y="0"/>
                  <a:pt x="71" y="0"/>
                  <a:pt x="71" y="0"/>
                </a:cubicBezTo>
                <a:cubicBezTo>
                  <a:pt x="0" y="97"/>
                  <a:pt x="0" y="97"/>
                  <a:pt x="0" y="97"/>
                </a:cubicBezTo>
                <a:cubicBezTo>
                  <a:pt x="42" y="97"/>
                  <a:pt x="42" y="97"/>
                  <a:pt x="42" y="97"/>
                </a:cubicBezTo>
                <a:cubicBezTo>
                  <a:pt x="98" y="147"/>
                  <a:pt x="98" y="147"/>
                  <a:pt x="98" y="147"/>
                </a:cubicBezTo>
                <a:cubicBezTo>
                  <a:pt x="95" y="147"/>
                  <a:pt x="95" y="147"/>
                  <a:pt x="95" y="147"/>
                </a:cubicBezTo>
                <a:cubicBezTo>
                  <a:pt x="46" y="147"/>
                  <a:pt x="47" y="194"/>
                  <a:pt x="47" y="194"/>
                </a:cubicBezTo>
                <a:cubicBezTo>
                  <a:pt x="47" y="489"/>
                  <a:pt x="47" y="489"/>
                  <a:pt x="47" y="489"/>
                </a:cubicBezTo>
                <a:cubicBezTo>
                  <a:pt x="47" y="489"/>
                  <a:pt x="55" y="536"/>
                  <a:pt x="95" y="536"/>
                </a:cubicBezTo>
                <a:cubicBezTo>
                  <a:pt x="564" y="536"/>
                  <a:pt x="564" y="536"/>
                  <a:pt x="564" y="536"/>
                </a:cubicBezTo>
                <a:cubicBezTo>
                  <a:pt x="564" y="536"/>
                  <a:pt x="606" y="535"/>
                  <a:pt x="606" y="496"/>
                </a:cubicBezTo>
                <a:cubicBezTo>
                  <a:pt x="607" y="365"/>
                  <a:pt x="607" y="365"/>
                  <a:pt x="607" y="365"/>
                </a:cubicBezTo>
                <a:cubicBezTo>
                  <a:pt x="635" y="365"/>
                  <a:pt x="635" y="365"/>
                  <a:pt x="635" y="365"/>
                </a:cubicBezTo>
                <a:cubicBezTo>
                  <a:pt x="655" y="414"/>
                  <a:pt x="655" y="414"/>
                  <a:pt x="655" y="414"/>
                </a:cubicBezTo>
                <a:cubicBezTo>
                  <a:pt x="704" y="415"/>
                  <a:pt x="704" y="415"/>
                  <a:pt x="704" y="415"/>
                </a:cubicBezTo>
                <a:cubicBezTo>
                  <a:pt x="752" y="463"/>
                  <a:pt x="752" y="463"/>
                  <a:pt x="752" y="463"/>
                </a:cubicBezTo>
                <a:cubicBezTo>
                  <a:pt x="752" y="145"/>
                  <a:pt x="752" y="145"/>
                  <a:pt x="752" y="145"/>
                </a:cubicBezTo>
                <a:lnTo>
                  <a:pt x="704" y="195"/>
                </a:lnTo>
                <a:close/>
                <a:moveTo>
                  <a:pt x="242" y="171"/>
                </a:moveTo>
                <a:cubicBezTo>
                  <a:pt x="256" y="171"/>
                  <a:pt x="267" y="177"/>
                  <a:pt x="267" y="183"/>
                </a:cubicBezTo>
                <a:cubicBezTo>
                  <a:pt x="267" y="190"/>
                  <a:pt x="256" y="195"/>
                  <a:pt x="242" y="195"/>
                </a:cubicBezTo>
                <a:cubicBezTo>
                  <a:pt x="228" y="195"/>
                  <a:pt x="217" y="190"/>
                  <a:pt x="217" y="183"/>
                </a:cubicBezTo>
                <a:cubicBezTo>
                  <a:pt x="217" y="177"/>
                  <a:pt x="228" y="171"/>
                  <a:pt x="242" y="171"/>
                </a:cubicBezTo>
                <a:close/>
                <a:moveTo>
                  <a:pt x="180" y="171"/>
                </a:moveTo>
                <a:cubicBezTo>
                  <a:pt x="187" y="171"/>
                  <a:pt x="193" y="177"/>
                  <a:pt x="193" y="184"/>
                </a:cubicBezTo>
                <a:cubicBezTo>
                  <a:pt x="193" y="191"/>
                  <a:pt x="187" y="196"/>
                  <a:pt x="180" y="196"/>
                </a:cubicBezTo>
                <a:cubicBezTo>
                  <a:pt x="173" y="196"/>
                  <a:pt x="168" y="191"/>
                  <a:pt x="168" y="184"/>
                </a:cubicBezTo>
                <a:cubicBezTo>
                  <a:pt x="168" y="177"/>
                  <a:pt x="173" y="171"/>
                  <a:pt x="180" y="171"/>
                </a:cubicBezTo>
                <a:close/>
                <a:moveTo>
                  <a:pt x="193" y="487"/>
                </a:moveTo>
                <a:cubicBezTo>
                  <a:pt x="126" y="487"/>
                  <a:pt x="71" y="432"/>
                  <a:pt x="71" y="365"/>
                </a:cubicBezTo>
                <a:cubicBezTo>
                  <a:pt x="71" y="298"/>
                  <a:pt x="126" y="243"/>
                  <a:pt x="193" y="243"/>
                </a:cubicBezTo>
                <a:cubicBezTo>
                  <a:pt x="260" y="243"/>
                  <a:pt x="316" y="298"/>
                  <a:pt x="316" y="365"/>
                </a:cubicBezTo>
                <a:cubicBezTo>
                  <a:pt x="316" y="432"/>
                  <a:pt x="260" y="487"/>
                  <a:pt x="193" y="487"/>
                </a:cubicBezTo>
                <a:close/>
                <a:moveTo>
                  <a:pt x="461" y="487"/>
                </a:moveTo>
                <a:cubicBezTo>
                  <a:pt x="394" y="487"/>
                  <a:pt x="339" y="432"/>
                  <a:pt x="339" y="365"/>
                </a:cubicBezTo>
                <a:cubicBezTo>
                  <a:pt x="339" y="298"/>
                  <a:pt x="394" y="243"/>
                  <a:pt x="461" y="243"/>
                </a:cubicBezTo>
                <a:cubicBezTo>
                  <a:pt x="528" y="243"/>
                  <a:pt x="584" y="298"/>
                  <a:pt x="584" y="365"/>
                </a:cubicBezTo>
                <a:cubicBezTo>
                  <a:pt x="584" y="432"/>
                  <a:pt x="528" y="487"/>
                  <a:pt x="461" y="487"/>
                </a:cubicBezTo>
                <a:close/>
                <a:moveTo>
                  <a:pt x="656" y="331"/>
                </a:moveTo>
                <a:cubicBezTo>
                  <a:pt x="656" y="337"/>
                  <a:pt x="649" y="342"/>
                  <a:pt x="643" y="342"/>
                </a:cubicBezTo>
                <a:cubicBezTo>
                  <a:pt x="636" y="342"/>
                  <a:pt x="630" y="337"/>
                  <a:pt x="630" y="331"/>
                </a:cubicBezTo>
                <a:cubicBezTo>
                  <a:pt x="630" y="280"/>
                  <a:pt x="630" y="280"/>
                  <a:pt x="630" y="280"/>
                </a:cubicBezTo>
                <a:cubicBezTo>
                  <a:pt x="630" y="274"/>
                  <a:pt x="636" y="268"/>
                  <a:pt x="643" y="268"/>
                </a:cubicBezTo>
                <a:cubicBezTo>
                  <a:pt x="649" y="268"/>
                  <a:pt x="656" y="274"/>
                  <a:pt x="656" y="280"/>
                </a:cubicBezTo>
                <a:lnTo>
                  <a:pt x="656" y="331"/>
                </a:lnTo>
                <a:close/>
                <a:moveTo>
                  <a:pt x="704" y="379"/>
                </a:moveTo>
                <a:cubicBezTo>
                  <a:pt x="704" y="386"/>
                  <a:pt x="699" y="392"/>
                  <a:pt x="692" y="392"/>
                </a:cubicBezTo>
                <a:cubicBezTo>
                  <a:pt x="685" y="392"/>
                  <a:pt x="679" y="386"/>
                  <a:pt x="679" y="379"/>
                </a:cubicBezTo>
                <a:cubicBezTo>
                  <a:pt x="679" y="232"/>
                  <a:pt x="679" y="232"/>
                  <a:pt x="679" y="232"/>
                </a:cubicBezTo>
                <a:cubicBezTo>
                  <a:pt x="679" y="225"/>
                  <a:pt x="685" y="220"/>
                  <a:pt x="692" y="220"/>
                </a:cubicBezTo>
                <a:cubicBezTo>
                  <a:pt x="699" y="220"/>
                  <a:pt x="704" y="225"/>
                  <a:pt x="704" y="232"/>
                </a:cubicBezTo>
                <a:lnTo>
                  <a:pt x="704" y="379"/>
                </a:lnTo>
                <a:close/>
                <a:moveTo>
                  <a:pt x="192" y="291"/>
                </a:moveTo>
                <a:cubicBezTo>
                  <a:pt x="152" y="291"/>
                  <a:pt x="119" y="324"/>
                  <a:pt x="119" y="364"/>
                </a:cubicBezTo>
                <a:cubicBezTo>
                  <a:pt x="119" y="405"/>
                  <a:pt x="152" y="438"/>
                  <a:pt x="192" y="438"/>
                </a:cubicBezTo>
                <a:cubicBezTo>
                  <a:pt x="233" y="438"/>
                  <a:pt x="266" y="405"/>
                  <a:pt x="266" y="364"/>
                </a:cubicBezTo>
                <a:cubicBezTo>
                  <a:pt x="266" y="324"/>
                  <a:pt x="233" y="291"/>
                  <a:pt x="192" y="291"/>
                </a:cubicBezTo>
                <a:close/>
                <a:moveTo>
                  <a:pt x="460" y="291"/>
                </a:moveTo>
                <a:cubicBezTo>
                  <a:pt x="420" y="291"/>
                  <a:pt x="387" y="324"/>
                  <a:pt x="387" y="364"/>
                </a:cubicBezTo>
                <a:cubicBezTo>
                  <a:pt x="387" y="405"/>
                  <a:pt x="420" y="438"/>
                  <a:pt x="460" y="438"/>
                </a:cubicBezTo>
                <a:cubicBezTo>
                  <a:pt x="501" y="438"/>
                  <a:pt x="534" y="405"/>
                  <a:pt x="534" y="364"/>
                </a:cubicBezTo>
                <a:cubicBezTo>
                  <a:pt x="534" y="324"/>
                  <a:pt x="501" y="291"/>
                  <a:pt x="460" y="29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32" name="Freeform 68"/>
          <p:cNvSpPr>
            <a:spLocks noEditPoints="1"/>
          </p:cNvSpPr>
          <p:nvPr/>
        </p:nvSpPr>
        <p:spPr bwMode="auto">
          <a:xfrm>
            <a:off x="7839784" y="1787040"/>
            <a:ext cx="355860" cy="353622"/>
          </a:xfrm>
          <a:custGeom>
            <a:avLst/>
            <a:gdLst>
              <a:gd name="T0" fmla="*/ 595 w 619"/>
              <a:gd name="T1" fmla="*/ 104 h 615"/>
              <a:gd name="T2" fmla="*/ 516 w 619"/>
              <a:gd name="T3" fmla="*/ 29 h 615"/>
              <a:gd name="T4" fmla="*/ 468 w 619"/>
              <a:gd name="T5" fmla="*/ 25 h 615"/>
              <a:gd name="T6" fmla="*/ 410 w 619"/>
              <a:gd name="T7" fmla="*/ 86 h 615"/>
              <a:gd name="T8" fmla="*/ 533 w 619"/>
              <a:gd name="T9" fmla="*/ 206 h 615"/>
              <a:gd name="T10" fmla="*/ 596 w 619"/>
              <a:gd name="T11" fmla="*/ 147 h 615"/>
              <a:gd name="T12" fmla="*/ 595 w 619"/>
              <a:gd name="T13" fmla="*/ 104 h 615"/>
              <a:gd name="T14" fmla="*/ 71 w 619"/>
              <a:gd name="T15" fmla="*/ 419 h 615"/>
              <a:gd name="T16" fmla="*/ 202 w 619"/>
              <a:gd name="T17" fmla="*/ 533 h 615"/>
              <a:gd name="T18" fmla="*/ 515 w 619"/>
              <a:gd name="T19" fmla="*/ 229 h 615"/>
              <a:gd name="T20" fmla="*/ 385 w 619"/>
              <a:gd name="T21" fmla="*/ 106 h 615"/>
              <a:gd name="T22" fmla="*/ 71 w 619"/>
              <a:gd name="T23" fmla="*/ 419 h 615"/>
              <a:gd name="T24" fmla="*/ 0 w 619"/>
              <a:gd name="T25" fmla="*/ 615 h 615"/>
              <a:gd name="T26" fmla="*/ 66 w 619"/>
              <a:gd name="T27" fmla="*/ 606 h 615"/>
              <a:gd name="T28" fmla="*/ 16 w 619"/>
              <a:gd name="T29" fmla="*/ 560 h 615"/>
              <a:gd name="T30" fmla="*/ 0 w 619"/>
              <a:gd name="T31" fmla="*/ 615 h 615"/>
              <a:gd name="T32" fmla="*/ 28 w 619"/>
              <a:gd name="T33" fmla="*/ 527 h 615"/>
              <a:gd name="T34" fmla="*/ 104 w 619"/>
              <a:gd name="T35" fmla="*/ 591 h 615"/>
              <a:gd name="T36" fmla="*/ 185 w 619"/>
              <a:gd name="T37" fmla="*/ 550 h 615"/>
              <a:gd name="T38" fmla="*/ 54 w 619"/>
              <a:gd name="T39" fmla="*/ 440 h 615"/>
              <a:gd name="T40" fmla="*/ 28 w 619"/>
              <a:gd name="T41" fmla="*/ 527 h 6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19" h="615">
                <a:moveTo>
                  <a:pt x="595" y="104"/>
                </a:moveTo>
                <a:cubicBezTo>
                  <a:pt x="516" y="29"/>
                  <a:pt x="516" y="29"/>
                  <a:pt x="516" y="29"/>
                </a:cubicBezTo>
                <a:cubicBezTo>
                  <a:pt x="516" y="29"/>
                  <a:pt x="494" y="0"/>
                  <a:pt x="468" y="25"/>
                </a:cubicBezTo>
                <a:cubicBezTo>
                  <a:pt x="410" y="86"/>
                  <a:pt x="410" y="86"/>
                  <a:pt x="410" y="86"/>
                </a:cubicBezTo>
                <a:cubicBezTo>
                  <a:pt x="533" y="206"/>
                  <a:pt x="533" y="206"/>
                  <a:pt x="533" y="206"/>
                </a:cubicBezTo>
                <a:cubicBezTo>
                  <a:pt x="596" y="147"/>
                  <a:pt x="596" y="147"/>
                  <a:pt x="596" y="147"/>
                </a:cubicBezTo>
                <a:cubicBezTo>
                  <a:pt x="596" y="147"/>
                  <a:pt x="619" y="128"/>
                  <a:pt x="595" y="104"/>
                </a:cubicBezTo>
                <a:close/>
                <a:moveTo>
                  <a:pt x="71" y="419"/>
                </a:moveTo>
                <a:cubicBezTo>
                  <a:pt x="202" y="533"/>
                  <a:pt x="202" y="533"/>
                  <a:pt x="202" y="533"/>
                </a:cubicBezTo>
                <a:cubicBezTo>
                  <a:pt x="515" y="229"/>
                  <a:pt x="515" y="229"/>
                  <a:pt x="515" y="229"/>
                </a:cubicBezTo>
                <a:cubicBezTo>
                  <a:pt x="385" y="106"/>
                  <a:pt x="385" y="106"/>
                  <a:pt x="385" y="106"/>
                </a:cubicBezTo>
                <a:lnTo>
                  <a:pt x="71" y="419"/>
                </a:lnTo>
                <a:close/>
                <a:moveTo>
                  <a:pt x="0" y="615"/>
                </a:moveTo>
                <a:cubicBezTo>
                  <a:pt x="66" y="606"/>
                  <a:pt x="66" y="606"/>
                  <a:pt x="66" y="606"/>
                </a:cubicBezTo>
                <a:cubicBezTo>
                  <a:pt x="16" y="560"/>
                  <a:pt x="16" y="560"/>
                  <a:pt x="16" y="560"/>
                </a:cubicBezTo>
                <a:lnTo>
                  <a:pt x="0" y="615"/>
                </a:lnTo>
                <a:close/>
                <a:moveTo>
                  <a:pt x="28" y="527"/>
                </a:moveTo>
                <a:cubicBezTo>
                  <a:pt x="104" y="591"/>
                  <a:pt x="104" y="591"/>
                  <a:pt x="104" y="591"/>
                </a:cubicBezTo>
                <a:cubicBezTo>
                  <a:pt x="185" y="550"/>
                  <a:pt x="185" y="550"/>
                  <a:pt x="185" y="550"/>
                </a:cubicBezTo>
                <a:cubicBezTo>
                  <a:pt x="54" y="440"/>
                  <a:pt x="54" y="440"/>
                  <a:pt x="54" y="440"/>
                </a:cubicBezTo>
                <a:lnTo>
                  <a:pt x="28" y="52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33" name="Freeform 7"/>
          <p:cNvSpPr>
            <a:spLocks noEditPoints="1"/>
          </p:cNvSpPr>
          <p:nvPr/>
        </p:nvSpPr>
        <p:spPr bwMode="auto">
          <a:xfrm>
            <a:off x="4512253" y="1850064"/>
            <a:ext cx="352856" cy="268124"/>
          </a:xfrm>
          <a:custGeom>
            <a:avLst/>
            <a:gdLst>
              <a:gd name="T0" fmla="*/ 455 w 624"/>
              <a:gd name="T1" fmla="*/ 171 h 474"/>
              <a:gd name="T2" fmla="*/ 246 w 624"/>
              <a:gd name="T3" fmla="*/ 0 h 474"/>
              <a:gd name="T4" fmla="*/ 0 w 624"/>
              <a:gd name="T5" fmla="*/ 171 h 474"/>
              <a:gd name="T6" fmla="*/ 94 w 624"/>
              <a:gd name="T7" fmla="*/ 305 h 474"/>
              <a:gd name="T8" fmla="*/ 41 w 624"/>
              <a:gd name="T9" fmla="*/ 392 h 474"/>
              <a:gd name="T10" fmla="*/ 199 w 624"/>
              <a:gd name="T11" fmla="*/ 337 h 474"/>
              <a:gd name="T12" fmla="*/ 246 w 624"/>
              <a:gd name="T13" fmla="*/ 340 h 474"/>
              <a:gd name="T14" fmla="*/ 455 w 624"/>
              <a:gd name="T15" fmla="*/ 171 h 474"/>
              <a:gd name="T16" fmla="*/ 532 w 624"/>
              <a:gd name="T17" fmla="*/ 360 h 474"/>
              <a:gd name="T18" fmla="*/ 624 w 624"/>
              <a:gd name="T19" fmla="*/ 226 h 474"/>
              <a:gd name="T20" fmla="*/ 435 w 624"/>
              <a:gd name="T21" fmla="*/ 47 h 474"/>
              <a:gd name="T22" fmla="*/ 243 w 624"/>
              <a:gd name="T23" fmla="*/ 361 h 474"/>
              <a:gd name="T24" fmla="*/ 379 w 624"/>
              <a:gd name="T25" fmla="*/ 403 h 474"/>
              <a:gd name="T26" fmla="*/ 427 w 624"/>
              <a:gd name="T27" fmla="*/ 396 h 474"/>
              <a:gd name="T28" fmla="*/ 590 w 624"/>
              <a:gd name="T29" fmla="*/ 436 h 474"/>
              <a:gd name="T30" fmla="*/ 532 w 624"/>
              <a:gd name="T31" fmla="*/ 360 h 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24" h="474">
                <a:moveTo>
                  <a:pt x="455" y="171"/>
                </a:moveTo>
                <a:cubicBezTo>
                  <a:pt x="455" y="75"/>
                  <a:pt x="379" y="0"/>
                  <a:pt x="246" y="0"/>
                </a:cubicBezTo>
                <a:cubicBezTo>
                  <a:pt x="113" y="0"/>
                  <a:pt x="0" y="75"/>
                  <a:pt x="0" y="171"/>
                </a:cubicBezTo>
                <a:cubicBezTo>
                  <a:pt x="0" y="225"/>
                  <a:pt x="40" y="273"/>
                  <a:pt x="94" y="305"/>
                </a:cubicBezTo>
                <a:cubicBezTo>
                  <a:pt x="106" y="312"/>
                  <a:pt x="111" y="359"/>
                  <a:pt x="41" y="392"/>
                </a:cubicBezTo>
                <a:cubicBezTo>
                  <a:pt x="41" y="392"/>
                  <a:pt x="137" y="415"/>
                  <a:pt x="199" y="337"/>
                </a:cubicBezTo>
                <a:cubicBezTo>
                  <a:pt x="214" y="339"/>
                  <a:pt x="230" y="340"/>
                  <a:pt x="246" y="340"/>
                </a:cubicBezTo>
                <a:cubicBezTo>
                  <a:pt x="379" y="340"/>
                  <a:pt x="455" y="266"/>
                  <a:pt x="455" y="171"/>
                </a:cubicBezTo>
                <a:close/>
                <a:moveTo>
                  <a:pt x="532" y="360"/>
                </a:moveTo>
                <a:cubicBezTo>
                  <a:pt x="586" y="329"/>
                  <a:pt x="624" y="280"/>
                  <a:pt x="624" y="226"/>
                </a:cubicBezTo>
                <a:cubicBezTo>
                  <a:pt x="624" y="144"/>
                  <a:pt x="542" y="67"/>
                  <a:pt x="435" y="47"/>
                </a:cubicBezTo>
                <a:cubicBezTo>
                  <a:pt x="532" y="200"/>
                  <a:pt x="460" y="370"/>
                  <a:pt x="243" y="361"/>
                </a:cubicBezTo>
                <a:cubicBezTo>
                  <a:pt x="278" y="386"/>
                  <a:pt x="322" y="403"/>
                  <a:pt x="379" y="403"/>
                </a:cubicBezTo>
                <a:cubicBezTo>
                  <a:pt x="395" y="403"/>
                  <a:pt x="411" y="398"/>
                  <a:pt x="427" y="396"/>
                </a:cubicBezTo>
                <a:cubicBezTo>
                  <a:pt x="489" y="474"/>
                  <a:pt x="590" y="436"/>
                  <a:pt x="590" y="436"/>
                </a:cubicBezTo>
                <a:cubicBezTo>
                  <a:pt x="521" y="403"/>
                  <a:pt x="519" y="368"/>
                  <a:pt x="532" y="36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34" name="Freeform 21"/>
          <p:cNvSpPr>
            <a:spLocks noEditPoints="1"/>
          </p:cNvSpPr>
          <p:nvPr/>
        </p:nvSpPr>
        <p:spPr bwMode="auto">
          <a:xfrm>
            <a:off x="7827122" y="3479973"/>
            <a:ext cx="381184" cy="298922"/>
          </a:xfrm>
          <a:custGeom>
            <a:avLst/>
            <a:gdLst>
              <a:gd name="T0" fmla="*/ 361 w 675"/>
              <a:gd name="T1" fmla="*/ 393 h 529"/>
              <a:gd name="T2" fmla="*/ 297 w 675"/>
              <a:gd name="T3" fmla="*/ 344 h 529"/>
              <a:gd name="T4" fmla="*/ 297 w 675"/>
              <a:gd name="T5" fmla="*/ 308 h 529"/>
              <a:gd name="T6" fmla="*/ 349 w 675"/>
              <a:gd name="T7" fmla="*/ 247 h 529"/>
              <a:gd name="T8" fmla="*/ 380 w 675"/>
              <a:gd name="T9" fmla="*/ 219 h 529"/>
              <a:gd name="T10" fmla="*/ 366 w 675"/>
              <a:gd name="T11" fmla="*/ 165 h 529"/>
              <a:gd name="T12" fmla="*/ 360 w 675"/>
              <a:gd name="T13" fmla="*/ 154 h 529"/>
              <a:gd name="T14" fmla="*/ 359 w 675"/>
              <a:gd name="T15" fmla="*/ 90 h 529"/>
              <a:gd name="T16" fmla="*/ 332 w 675"/>
              <a:gd name="T17" fmla="*/ 30 h 529"/>
              <a:gd name="T18" fmla="*/ 300 w 675"/>
              <a:gd name="T19" fmla="*/ 31 h 529"/>
              <a:gd name="T20" fmla="*/ 261 w 675"/>
              <a:gd name="T21" fmla="*/ 0 h 529"/>
              <a:gd name="T22" fmla="*/ 223 w 675"/>
              <a:gd name="T23" fmla="*/ 8 h 529"/>
              <a:gd name="T24" fmla="*/ 198 w 675"/>
              <a:gd name="T25" fmla="*/ 15 h 529"/>
              <a:gd name="T26" fmla="*/ 171 w 675"/>
              <a:gd name="T27" fmla="*/ 19 h 529"/>
              <a:gd name="T28" fmla="*/ 130 w 675"/>
              <a:gd name="T29" fmla="*/ 76 h 529"/>
              <a:gd name="T30" fmla="*/ 129 w 675"/>
              <a:gd name="T31" fmla="*/ 151 h 529"/>
              <a:gd name="T32" fmla="*/ 120 w 675"/>
              <a:gd name="T33" fmla="*/ 164 h 529"/>
              <a:gd name="T34" fmla="*/ 111 w 675"/>
              <a:gd name="T35" fmla="*/ 218 h 529"/>
              <a:gd name="T36" fmla="*/ 136 w 675"/>
              <a:gd name="T37" fmla="*/ 248 h 529"/>
              <a:gd name="T38" fmla="*/ 190 w 675"/>
              <a:gd name="T39" fmla="*/ 301 h 529"/>
              <a:gd name="T40" fmla="*/ 192 w 675"/>
              <a:gd name="T41" fmla="*/ 340 h 529"/>
              <a:gd name="T42" fmla="*/ 117 w 675"/>
              <a:gd name="T43" fmla="*/ 393 h 529"/>
              <a:gd name="T44" fmla="*/ 15 w 675"/>
              <a:gd name="T45" fmla="*/ 446 h 529"/>
              <a:gd name="T46" fmla="*/ 1 w 675"/>
              <a:gd name="T47" fmla="*/ 529 h 529"/>
              <a:gd name="T48" fmla="*/ 488 w 675"/>
              <a:gd name="T49" fmla="*/ 529 h 529"/>
              <a:gd name="T50" fmla="*/ 471 w 675"/>
              <a:gd name="T51" fmla="*/ 446 h 529"/>
              <a:gd name="T52" fmla="*/ 361 w 675"/>
              <a:gd name="T53" fmla="*/ 393 h 529"/>
              <a:gd name="T54" fmla="*/ 675 w 675"/>
              <a:gd name="T55" fmla="*/ 528 h 529"/>
              <a:gd name="T56" fmla="*/ 660 w 675"/>
              <a:gd name="T57" fmla="*/ 469 h 529"/>
              <a:gd name="T58" fmla="*/ 576 w 675"/>
              <a:gd name="T59" fmla="*/ 428 h 529"/>
              <a:gd name="T60" fmla="*/ 519 w 675"/>
              <a:gd name="T61" fmla="*/ 386 h 529"/>
              <a:gd name="T62" fmla="*/ 520 w 675"/>
              <a:gd name="T63" fmla="*/ 360 h 529"/>
              <a:gd name="T64" fmla="*/ 563 w 675"/>
              <a:gd name="T65" fmla="*/ 316 h 529"/>
              <a:gd name="T66" fmla="*/ 581 w 675"/>
              <a:gd name="T67" fmla="*/ 295 h 529"/>
              <a:gd name="T68" fmla="*/ 566 w 675"/>
              <a:gd name="T69" fmla="*/ 254 h 529"/>
              <a:gd name="T70" fmla="*/ 562 w 675"/>
              <a:gd name="T71" fmla="*/ 245 h 529"/>
              <a:gd name="T72" fmla="*/ 561 w 675"/>
              <a:gd name="T73" fmla="*/ 194 h 529"/>
              <a:gd name="T74" fmla="*/ 542 w 675"/>
              <a:gd name="T75" fmla="*/ 148 h 529"/>
              <a:gd name="T76" fmla="*/ 526 w 675"/>
              <a:gd name="T77" fmla="*/ 149 h 529"/>
              <a:gd name="T78" fmla="*/ 496 w 675"/>
              <a:gd name="T79" fmla="*/ 127 h 529"/>
              <a:gd name="T80" fmla="*/ 467 w 675"/>
              <a:gd name="T81" fmla="*/ 133 h 529"/>
              <a:gd name="T82" fmla="*/ 448 w 675"/>
              <a:gd name="T83" fmla="*/ 138 h 529"/>
              <a:gd name="T84" fmla="*/ 431 w 675"/>
              <a:gd name="T85" fmla="*/ 141 h 529"/>
              <a:gd name="T86" fmla="*/ 404 w 675"/>
              <a:gd name="T87" fmla="*/ 185 h 529"/>
              <a:gd name="T88" fmla="*/ 404 w 675"/>
              <a:gd name="T89" fmla="*/ 243 h 529"/>
              <a:gd name="T90" fmla="*/ 393 w 675"/>
              <a:gd name="T91" fmla="*/ 253 h 529"/>
              <a:gd name="T92" fmla="*/ 383 w 675"/>
              <a:gd name="T93" fmla="*/ 294 h 529"/>
              <a:gd name="T94" fmla="*/ 402 w 675"/>
              <a:gd name="T95" fmla="*/ 317 h 529"/>
              <a:gd name="T96" fmla="*/ 439 w 675"/>
              <a:gd name="T97" fmla="*/ 358 h 529"/>
              <a:gd name="T98" fmla="*/ 436 w 675"/>
              <a:gd name="T99" fmla="*/ 389 h 529"/>
              <a:gd name="T100" fmla="*/ 494 w 675"/>
              <a:gd name="T101" fmla="*/ 437 h 529"/>
              <a:gd name="T102" fmla="*/ 510 w 675"/>
              <a:gd name="T103" fmla="*/ 528 h 529"/>
              <a:gd name="T104" fmla="*/ 675 w 675"/>
              <a:gd name="T105" fmla="*/ 528 h 5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75" h="529">
                <a:moveTo>
                  <a:pt x="361" y="393"/>
                </a:moveTo>
                <a:cubicBezTo>
                  <a:pt x="292" y="383"/>
                  <a:pt x="297" y="347"/>
                  <a:pt x="297" y="344"/>
                </a:cubicBezTo>
                <a:cubicBezTo>
                  <a:pt x="297" y="338"/>
                  <a:pt x="297" y="308"/>
                  <a:pt x="297" y="308"/>
                </a:cubicBezTo>
                <a:cubicBezTo>
                  <a:pt x="297" y="308"/>
                  <a:pt x="337" y="282"/>
                  <a:pt x="349" y="247"/>
                </a:cubicBezTo>
                <a:cubicBezTo>
                  <a:pt x="368" y="235"/>
                  <a:pt x="377" y="233"/>
                  <a:pt x="380" y="219"/>
                </a:cubicBezTo>
                <a:cubicBezTo>
                  <a:pt x="380" y="219"/>
                  <a:pt x="387" y="165"/>
                  <a:pt x="366" y="165"/>
                </a:cubicBezTo>
                <a:cubicBezTo>
                  <a:pt x="366" y="165"/>
                  <a:pt x="357" y="167"/>
                  <a:pt x="360" y="154"/>
                </a:cubicBezTo>
                <a:cubicBezTo>
                  <a:pt x="363" y="142"/>
                  <a:pt x="360" y="104"/>
                  <a:pt x="359" y="90"/>
                </a:cubicBezTo>
                <a:cubicBezTo>
                  <a:pt x="358" y="76"/>
                  <a:pt x="362" y="36"/>
                  <a:pt x="332" y="30"/>
                </a:cubicBezTo>
                <a:cubicBezTo>
                  <a:pt x="312" y="27"/>
                  <a:pt x="310" y="32"/>
                  <a:pt x="300" y="31"/>
                </a:cubicBezTo>
                <a:cubicBezTo>
                  <a:pt x="290" y="30"/>
                  <a:pt x="279" y="0"/>
                  <a:pt x="261" y="0"/>
                </a:cubicBezTo>
                <a:cubicBezTo>
                  <a:pt x="223" y="8"/>
                  <a:pt x="223" y="8"/>
                  <a:pt x="223" y="8"/>
                </a:cubicBezTo>
                <a:cubicBezTo>
                  <a:pt x="205" y="8"/>
                  <a:pt x="208" y="13"/>
                  <a:pt x="198" y="15"/>
                </a:cubicBezTo>
                <a:cubicBezTo>
                  <a:pt x="188" y="16"/>
                  <a:pt x="200" y="13"/>
                  <a:pt x="171" y="19"/>
                </a:cubicBezTo>
                <a:cubicBezTo>
                  <a:pt x="141" y="24"/>
                  <a:pt x="131" y="62"/>
                  <a:pt x="130" y="76"/>
                </a:cubicBezTo>
                <a:cubicBezTo>
                  <a:pt x="128" y="90"/>
                  <a:pt x="128" y="131"/>
                  <a:pt x="129" y="151"/>
                </a:cubicBezTo>
                <a:cubicBezTo>
                  <a:pt x="132" y="164"/>
                  <a:pt x="120" y="164"/>
                  <a:pt x="120" y="164"/>
                </a:cubicBezTo>
                <a:cubicBezTo>
                  <a:pt x="103" y="163"/>
                  <a:pt x="111" y="218"/>
                  <a:pt x="111" y="218"/>
                </a:cubicBezTo>
                <a:cubicBezTo>
                  <a:pt x="113" y="231"/>
                  <a:pt x="110" y="238"/>
                  <a:pt x="136" y="248"/>
                </a:cubicBezTo>
                <a:cubicBezTo>
                  <a:pt x="148" y="284"/>
                  <a:pt x="190" y="301"/>
                  <a:pt x="190" y="301"/>
                </a:cubicBezTo>
                <a:cubicBezTo>
                  <a:pt x="190" y="301"/>
                  <a:pt x="192" y="324"/>
                  <a:pt x="192" y="340"/>
                </a:cubicBezTo>
                <a:cubicBezTo>
                  <a:pt x="190" y="339"/>
                  <a:pt x="198" y="381"/>
                  <a:pt x="117" y="393"/>
                </a:cubicBezTo>
                <a:cubicBezTo>
                  <a:pt x="37" y="405"/>
                  <a:pt x="30" y="431"/>
                  <a:pt x="15" y="446"/>
                </a:cubicBezTo>
                <a:cubicBezTo>
                  <a:pt x="0" y="460"/>
                  <a:pt x="1" y="529"/>
                  <a:pt x="1" y="529"/>
                </a:cubicBezTo>
                <a:cubicBezTo>
                  <a:pt x="488" y="529"/>
                  <a:pt x="488" y="529"/>
                  <a:pt x="488" y="529"/>
                </a:cubicBezTo>
                <a:cubicBezTo>
                  <a:pt x="488" y="529"/>
                  <a:pt x="486" y="460"/>
                  <a:pt x="471" y="446"/>
                </a:cubicBezTo>
                <a:cubicBezTo>
                  <a:pt x="456" y="431"/>
                  <a:pt x="442" y="405"/>
                  <a:pt x="361" y="393"/>
                </a:cubicBezTo>
                <a:close/>
                <a:moveTo>
                  <a:pt x="675" y="528"/>
                </a:moveTo>
                <a:cubicBezTo>
                  <a:pt x="675" y="528"/>
                  <a:pt x="672" y="480"/>
                  <a:pt x="660" y="469"/>
                </a:cubicBezTo>
                <a:cubicBezTo>
                  <a:pt x="649" y="457"/>
                  <a:pt x="638" y="437"/>
                  <a:pt x="576" y="428"/>
                </a:cubicBezTo>
                <a:cubicBezTo>
                  <a:pt x="526" y="421"/>
                  <a:pt x="520" y="387"/>
                  <a:pt x="519" y="386"/>
                </a:cubicBezTo>
                <a:cubicBezTo>
                  <a:pt x="519" y="381"/>
                  <a:pt x="520" y="360"/>
                  <a:pt x="520" y="360"/>
                </a:cubicBezTo>
                <a:cubicBezTo>
                  <a:pt x="520" y="360"/>
                  <a:pt x="554" y="343"/>
                  <a:pt x="563" y="316"/>
                </a:cubicBezTo>
                <a:cubicBezTo>
                  <a:pt x="578" y="307"/>
                  <a:pt x="579" y="306"/>
                  <a:pt x="581" y="295"/>
                </a:cubicBezTo>
                <a:cubicBezTo>
                  <a:pt x="581" y="295"/>
                  <a:pt x="582" y="254"/>
                  <a:pt x="566" y="254"/>
                </a:cubicBezTo>
                <a:cubicBezTo>
                  <a:pt x="566" y="254"/>
                  <a:pt x="560" y="255"/>
                  <a:pt x="562" y="245"/>
                </a:cubicBezTo>
                <a:cubicBezTo>
                  <a:pt x="563" y="231"/>
                  <a:pt x="562" y="204"/>
                  <a:pt x="561" y="194"/>
                </a:cubicBezTo>
                <a:cubicBezTo>
                  <a:pt x="560" y="183"/>
                  <a:pt x="564" y="153"/>
                  <a:pt x="542" y="148"/>
                </a:cubicBezTo>
                <a:cubicBezTo>
                  <a:pt x="526" y="145"/>
                  <a:pt x="534" y="150"/>
                  <a:pt x="526" y="149"/>
                </a:cubicBezTo>
                <a:cubicBezTo>
                  <a:pt x="519" y="148"/>
                  <a:pt x="510" y="127"/>
                  <a:pt x="496" y="127"/>
                </a:cubicBez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5" y="137"/>
                  <a:pt x="448" y="138"/>
                </a:cubicBezTo>
                <a:cubicBezTo>
                  <a:pt x="440" y="139"/>
                  <a:pt x="453" y="137"/>
                  <a:pt x="431" y="141"/>
                </a:cubicBezTo>
                <a:cubicBezTo>
                  <a:pt x="408" y="146"/>
                  <a:pt x="405" y="175"/>
                  <a:pt x="404" y="185"/>
                </a:cubicBezTo>
                <a:cubicBezTo>
                  <a:pt x="403" y="196"/>
                  <a:pt x="403" y="227"/>
                  <a:pt x="404" y="243"/>
                </a:cubicBezTo>
                <a:cubicBezTo>
                  <a:pt x="406" y="253"/>
                  <a:pt x="393" y="253"/>
                  <a:pt x="393" y="253"/>
                </a:cubicBezTo>
                <a:cubicBezTo>
                  <a:pt x="380" y="252"/>
                  <a:pt x="383" y="294"/>
                  <a:pt x="383" y="294"/>
                </a:cubicBezTo>
                <a:cubicBezTo>
                  <a:pt x="385" y="304"/>
                  <a:pt x="382" y="309"/>
                  <a:pt x="402" y="317"/>
                </a:cubicBezTo>
                <a:cubicBezTo>
                  <a:pt x="412" y="344"/>
                  <a:pt x="439" y="358"/>
                  <a:pt x="439" y="358"/>
                </a:cubicBezTo>
                <a:cubicBezTo>
                  <a:pt x="439" y="358"/>
                  <a:pt x="436" y="377"/>
                  <a:pt x="436" y="389"/>
                </a:cubicBezTo>
                <a:cubicBezTo>
                  <a:pt x="460" y="403"/>
                  <a:pt x="478" y="409"/>
                  <a:pt x="494" y="437"/>
                </a:cubicBezTo>
                <a:cubicBezTo>
                  <a:pt x="510" y="484"/>
                  <a:pt x="510" y="528"/>
                  <a:pt x="510" y="528"/>
                </a:cubicBezTo>
                <a:cubicBezTo>
                  <a:pt x="590" y="528"/>
                  <a:pt x="675" y="528"/>
                  <a:pt x="675" y="52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35" name="Freeform 25"/>
          <p:cNvSpPr>
            <a:spLocks noEditPoints="1"/>
          </p:cNvSpPr>
          <p:nvPr/>
        </p:nvSpPr>
        <p:spPr bwMode="auto">
          <a:xfrm>
            <a:off x="4490530" y="3512801"/>
            <a:ext cx="346754" cy="260933"/>
          </a:xfrm>
          <a:custGeom>
            <a:avLst/>
            <a:gdLst>
              <a:gd name="T0" fmla="*/ 679 w 778"/>
              <a:gd name="T1" fmla="*/ 367 h 584"/>
              <a:gd name="T2" fmla="*/ 535 w 778"/>
              <a:gd name="T3" fmla="*/ 146 h 584"/>
              <a:gd name="T4" fmla="*/ 439 w 778"/>
              <a:gd name="T5" fmla="*/ 269 h 584"/>
              <a:gd name="T6" fmla="*/ 391 w 778"/>
              <a:gd name="T7" fmla="*/ 219 h 584"/>
              <a:gd name="T8" fmla="*/ 245 w 778"/>
              <a:gd name="T9" fmla="*/ 389 h 584"/>
              <a:gd name="T10" fmla="*/ 195 w 778"/>
              <a:gd name="T11" fmla="*/ 341 h 584"/>
              <a:gd name="T12" fmla="*/ 97 w 778"/>
              <a:gd name="T13" fmla="*/ 487 h 584"/>
              <a:gd name="T14" fmla="*/ 679 w 778"/>
              <a:gd name="T15" fmla="*/ 487 h 584"/>
              <a:gd name="T16" fmla="*/ 679 w 778"/>
              <a:gd name="T17" fmla="*/ 367 h 584"/>
              <a:gd name="T18" fmla="*/ 730 w 778"/>
              <a:gd name="T19" fmla="*/ 0 h 584"/>
              <a:gd name="T20" fmla="*/ 49 w 778"/>
              <a:gd name="T21" fmla="*/ 0 h 584"/>
              <a:gd name="T22" fmla="*/ 0 w 778"/>
              <a:gd name="T23" fmla="*/ 49 h 584"/>
              <a:gd name="T24" fmla="*/ 0 w 778"/>
              <a:gd name="T25" fmla="*/ 535 h 584"/>
              <a:gd name="T26" fmla="*/ 49 w 778"/>
              <a:gd name="T27" fmla="*/ 584 h 584"/>
              <a:gd name="T28" fmla="*/ 730 w 778"/>
              <a:gd name="T29" fmla="*/ 584 h 584"/>
              <a:gd name="T30" fmla="*/ 778 w 778"/>
              <a:gd name="T31" fmla="*/ 535 h 584"/>
              <a:gd name="T32" fmla="*/ 778 w 778"/>
              <a:gd name="T33" fmla="*/ 49 h 584"/>
              <a:gd name="T34" fmla="*/ 730 w 778"/>
              <a:gd name="T35" fmla="*/ 0 h 584"/>
              <a:gd name="T36" fmla="*/ 706 w 778"/>
              <a:gd name="T37" fmla="*/ 511 h 584"/>
              <a:gd name="T38" fmla="*/ 72 w 778"/>
              <a:gd name="T39" fmla="*/ 511 h 584"/>
              <a:gd name="T40" fmla="*/ 72 w 778"/>
              <a:gd name="T41" fmla="*/ 73 h 584"/>
              <a:gd name="T42" fmla="*/ 706 w 778"/>
              <a:gd name="T43" fmla="*/ 73 h 584"/>
              <a:gd name="T44" fmla="*/ 706 w 778"/>
              <a:gd name="T45" fmla="*/ 511 h 584"/>
              <a:gd name="T46" fmla="*/ 218 w 778"/>
              <a:gd name="T47" fmla="*/ 267 h 584"/>
              <a:gd name="T48" fmla="*/ 291 w 778"/>
              <a:gd name="T49" fmla="*/ 195 h 584"/>
              <a:gd name="T50" fmla="*/ 218 w 778"/>
              <a:gd name="T51" fmla="*/ 122 h 584"/>
              <a:gd name="T52" fmla="*/ 147 w 778"/>
              <a:gd name="T53" fmla="*/ 195 h 584"/>
              <a:gd name="T54" fmla="*/ 218 w 778"/>
              <a:gd name="T55" fmla="*/ 267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78" h="584">
                <a:moveTo>
                  <a:pt x="679" y="367"/>
                </a:moveTo>
                <a:cubicBezTo>
                  <a:pt x="535" y="146"/>
                  <a:pt x="535" y="146"/>
                  <a:pt x="535" y="146"/>
                </a:cubicBezTo>
                <a:cubicBezTo>
                  <a:pt x="439" y="269"/>
                  <a:pt x="439" y="269"/>
                  <a:pt x="439" y="269"/>
                </a:cubicBezTo>
                <a:cubicBezTo>
                  <a:pt x="391" y="219"/>
                  <a:pt x="391" y="219"/>
                  <a:pt x="391" y="219"/>
                </a:cubicBezTo>
                <a:cubicBezTo>
                  <a:pt x="245" y="389"/>
                  <a:pt x="245" y="389"/>
                  <a:pt x="245" y="389"/>
                </a:cubicBezTo>
                <a:cubicBezTo>
                  <a:pt x="195" y="341"/>
                  <a:pt x="195" y="341"/>
                  <a:pt x="195" y="341"/>
                </a:cubicBezTo>
                <a:cubicBezTo>
                  <a:pt x="97" y="487"/>
                  <a:pt x="97" y="487"/>
                  <a:pt x="97" y="487"/>
                </a:cubicBezTo>
                <a:cubicBezTo>
                  <a:pt x="679" y="487"/>
                  <a:pt x="679" y="487"/>
                  <a:pt x="679" y="487"/>
                </a:cubicBezTo>
                <a:lnTo>
                  <a:pt x="679" y="367"/>
                </a:lnTo>
                <a:close/>
                <a:moveTo>
                  <a:pt x="730" y="0"/>
                </a:moveTo>
                <a:cubicBezTo>
                  <a:pt x="49" y="0"/>
                  <a:pt x="49" y="0"/>
                  <a:pt x="49" y="0"/>
                </a:cubicBezTo>
                <a:cubicBezTo>
                  <a:pt x="19" y="0"/>
                  <a:pt x="0" y="19"/>
                  <a:pt x="0" y="49"/>
                </a:cubicBezTo>
                <a:cubicBezTo>
                  <a:pt x="0" y="535"/>
                  <a:pt x="0" y="535"/>
                  <a:pt x="0" y="535"/>
                </a:cubicBezTo>
                <a:cubicBezTo>
                  <a:pt x="0" y="560"/>
                  <a:pt x="24" y="584"/>
                  <a:pt x="49" y="584"/>
                </a:cubicBezTo>
                <a:cubicBezTo>
                  <a:pt x="730" y="584"/>
                  <a:pt x="730" y="584"/>
                  <a:pt x="730" y="584"/>
                </a:cubicBezTo>
                <a:cubicBezTo>
                  <a:pt x="754" y="584"/>
                  <a:pt x="778" y="558"/>
                  <a:pt x="778" y="535"/>
                </a:cubicBezTo>
                <a:cubicBezTo>
                  <a:pt x="778" y="49"/>
                  <a:pt x="778" y="49"/>
                  <a:pt x="778" y="49"/>
                </a:cubicBezTo>
                <a:cubicBezTo>
                  <a:pt x="778" y="24"/>
                  <a:pt x="753" y="0"/>
                  <a:pt x="730" y="0"/>
                </a:cubicBezTo>
                <a:close/>
                <a:moveTo>
                  <a:pt x="706" y="511"/>
                </a:moveTo>
                <a:cubicBezTo>
                  <a:pt x="72" y="511"/>
                  <a:pt x="72" y="511"/>
                  <a:pt x="72" y="511"/>
                </a:cubicBezTo>
                <a:cubicBezTo>
                  <a:pt x="72" y="73"/>
                  <a:pt x="72" y="73"/>
                  <a:pt x="72" y="73"/>
                </a:cubicBezTo>
                <a:cubicBezTo>
                  <a:pt x="706" y="73"/>
                  <a:pt x="706" y="73"/>
                  <a:pt x="706" y="73"/>
                </a:cubicBezTo>
                <a:lnTo>
                  <a:pt x="706" y="511"/>
                </a:lnTo>
                <a:close/>
                <a:moveTo>
                  <a:pt x="218" y="267"/>
                </a:moveTo>
                <a:cubicBezTo>
                  <a:pt x="258" y="267"/>
                  <a:pt x="291" y="235"/>
                  <a:pt x="291" y="195"/>
                </a:cubicBezTo>
                <a:cubicBezTo>
                  <a:pt x="291" y="156"/>
                  <a:pt x="258" y="122"/>
                  <a:pt x="218" y="122"/>
                </a:cubicBezTo>
                <a:cubicBezTo>
                  <a:pt x="179" y="122"/>
                  <a:pt x="147" y="156"/>
                  <a:pt x="147" y="195"/>
                </a:cubicBezTo>
                <a:cubicBezTo>
                  <a:pt x="147" y="235"/>
                  <a:pt x="179" y="267"/>
                  <a:pt x="218" y="26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grpSp>
        <p:nvGrpSpPr>
          <p:cNvPr id="24" name="Group 31"/>
          <p:cNvGrpSpPr/>
          <p:nvPr/>
        </p:nvGrpSpPr>
        <p:grpSpPr>
          <a:xfrm>
            <a:off x="7469841" y="4334520"/>
            <a:ext cx="1746904" cy="591320"/>
            <a:chOff x="7448668" y="4181039"/>
            <a:chExt cx="1746904" cy="591320"/>
          </a:xfrm>
        </p:grpSpPr>
        <p:sp>
          <p:nvSpPr>
            <p:cNvPr id="26" name="Title 1"/>
            <p:cNvSpPr txBox="1">
              <a:spLocks/>
            </p:cNvSpPr>
            <p:nvPr/>
          </p:nvSpPr>
          <p:spPr>
            <a:xfrm>
              <a:off x="7828617" y="4385641"/>
              <a:ext cx="1236146" cy="3867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zh-CN" altLang="en-US" sz="1600" dirty="0">
                  <a:solidFill>
                    <a:srgbClr val="53586C"/>
                  </a:solidFill>
                  <a:latin typeface="Aleo" panose="020F0502020204030203" pitchFamily="34" charset="0"/>
                </a:rPr>
                <a:t>企业名称</a:t>
              </a:r>
              <a:endParaRPr lang="en-US" sz="1600" dirty="0">
                <a:solidFill>
                  <a:srgbClr val="53586C"/>
                </a:solidFill>
                <a:latin typeface="Aleo" panose="020F0502020204030203" pitchFamily="34" charset="0"/>
              </a:endParaRPr>
            </a:p>
          </p:txBody>
        </p:sp>
        <p:pic>
          <p:nvPicPr>
            <p:cNvPr id="28" name="Picture 33" descr="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668" y="4247853"/>
              <a:ext cx="422819" cy="464011"/>
            </a:xfrm>
            <a:prstGeom prst="rect">
              <a:avLst/>
            </a:prstGeom>
          </p:spPr>
        </p:pic>
        <p:sp>
          <p:nvSpPr>
            <p:cNvPr id="29" name="Title 1"/>
            <p:cNvSpPr txBox="1">
              <a:spLocks/>
            </p:cNvSpPr>
            <p:nvPr/>
          </p:nvSpPr>
          <p:spPr>
            <a:xfrm>
              <a:off x="7810506" y="4181039"/>
              <a:ext cx="1385066" cy="3577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en-US" sz="1500" dirty="0">
                  <a:solidFill>
                    <a:srgbClr val="CD2779"/>
                  </a:solidFill>
                  <a:latin typeface="Aleo" panose="020F0502020204030203" pitchFamily="34" charset="0"/>
                </a:rPr>
                <a:t>LOGO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56192565"/>
      </p:ext>
    </p:extLst>
  </p:cSld>
  <p:clrMapOvr>
    <a:masterClrMapping/>
  </p:clrMapOvr>
  <p:transition spd="slow" advTm="1233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297E-6 4.44444E-6 L -3.49297E-6 -0.737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87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mph" presetSubtype="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297E-6 -0.7375 L 0.18116 -0.737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58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9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67127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67127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62A27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mph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62A27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mph" presetSubtype="2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103 -0.7375 L 0.36231 -0.737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58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9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6ADCE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6ADCE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1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6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67127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mph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67127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mph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231 -0.7382 L -3.49297E-6 -0.4122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16" y="162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9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C81B5"/>
                                      </p:to>
                                    </p:animClr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C81B5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8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6ADCE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emph" presetSubtype="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6ADC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" presetClass="emph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297E-6 -0.41227 L 0.18116 -0.41227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58" y="0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5358B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5358B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C81B5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" presetClass="emph" presetSubtype="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C81B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8" presetID="3" presetClass="emph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3" presetClass="path" presetSubtype="0" accel="50000" decel="5000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116 -0.41227 L 0.36231 -0.41227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58" y="0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9" presetClass="emph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1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mph" presetSubtype="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5358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5358B"/>
                                      </p:to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3" presetClass="emph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3" presetClass="path" presetSubtype="0" accel="50000" decel="5000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231 -0.41227 L 0.5747 -0.41227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19" y="0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21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" presetClass="emph" presetSubtype="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2" grpId="0" animBg="1"/>
      <p:bldP spid="13" grpId="0" animBg="1"/>
      <p:bldP spid="20" grpId="0" animBg="1"/>
      <p:bldP spid="21" grpId="0" animBg="1"/>
      <p:bldP spid="22" grpId="0" animBg="1"/>
      <p:bldP spid="11" grpId="0" animBg="1"/>
      <p:bldP spid="11" grpId="1" animBg="1"/>
      <p:bldP spid="11" grpId="2" animBg="1"/>
      <p:bldP spid="11" grpId="3" animBg="1"/>
      <p:bldP spid="11" grpId="4" animBg="1"/>
      <p:bldP spid="11" grpId="5" animBg="1"/>
      <p:bldP spid="11" grpId="6" animBg="1"/>
      <p:bldP spid="11" grpId="7" animBg="1"/>
      <p:bldP spid="11" grpId="8" animBg="1"/>
      <p:bldP spid="11" grpId="9" animBg="1"/>
      <p:bldP spid="11" grpId="10" animBg="1"/>
      <p:bldP spid="11" grpId="11" animBg="1"/>
      <p:bldP spid="14" grpId="0"/>
      <p:bldP spid="14" grpId="1"/>
      <p:bldP spid="16" grpId="0"/>
      <p:bldP spid="16" grpId="1"/>
      <p:bldP spid="18" grpId="0"/>
      <p:bldP spid="18" grpId="1"/>
      <p:bldP spid="23" grpId="0"/>
      <p:bldP spid="23" grpId="1"/>
      <p:bldP spid="25" grpId="0"/>
      <p:bldP spid="25" grpId="1"/>
      <p:bldP spid="27" grpId="0"/>
      <p:bldP spid="2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294" y="843476"/>
            <a:ext cx="224683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spc="-22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成长过程</a:t>
            </a:r>
            <a:endParaRPr lang="en-US" sz="2700" b="1" spc="-225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5748" y="2640937"/>
            <a:ext cx="842366" cy="25391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200" b="1" dirty="0">
                <a:solidFill>
                  <a:srgbClr val="E67127"/>
                </a:solidFill>
                <a:latin typeface="+mn-ea"/>
              </a:rPr>
              <a:t>幼小</a:t>
            </a:r>
            <a:endParaRPr lang="ms-MY" sz="1200" b="1" dirty="0">
              <a:solidFill>
                <a:srgbClr val="E67127"/>
              </a:solidFill>
              <a:latin typeface="+mn-e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60811" y="2640937"/>
            <a:ext cx="475494" cy="25391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200" b="1" dirty="0">
                <a:solidFill>
                  <a:srgbClr val="95358B"/>
                </a:solidFill>
                <a:latin typeface="+mn-ea"/>
              </a:rPr>
              <a:t>计划</a:t>
            </a:r>
            <a:endParaRPr lang="ms-MY" sz="1200" b="1" dirty="0">
              <a:solidFill>
                <a:srgbClr val="95358B"/>
              </a:solidFill>
              <a:latin typeface="+mn-e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40384" y="2640937"/>
            <a:ext cx="1233308" cy="25391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200" b="1" dirty="0">
                <a:solidFill>
                  <a:srgbClr val="3C81B5"/>
                </a:solidFill>
                <a:latin typeface="+mn-ea"/>
              </a:rPr>
              <a:t>机遇</a:t>
            </a:r>
            <a:endParaRPr lang="ms-MY" sz="1200" b="1" dirty="0">
              <a:solidFill>
                <a:srgbClr val="3C81B5"/>
              </a:solidFill>
              <a:latin typeface="+mn-e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90039" y="2640937"/>
            <a:ext cx="842366" cy="25391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200" b="1" dirty="0">
                <a:solidFill>
                  <a:srgbClr val="36ADCE"/>
                </a:solidFill>
                <a:latin typeface="+mn-ea"/>
              </a:rPr>
              <a:t>品牌</a:t>
            </a:r>
            <a:endParaRPr lang="ms-MY" sz="1200" b="1" dirty="0">
              <a:solidFill>
                <a:srgbClr val="36ADCE"/>
              </a:solidFill>
              <a:latin typeface="+mn-e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79408" y="2640937"/>
            <a:ext cx="1233308" cy="25391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壮大</a:t>
            </a:r>
            <a:endParaRPr lang="ms-MY" sz="12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72854" y="2386823"/>
            <a:ext cx="231751" cy="231751"/>
          </a:xfrm>
          <a:prstGeom prst="ellipse">
            <a:avLst/>
          </a:prstGeom>
          <a:solidFill>
            <a:srgbClr val="E671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ms-MY">
              <a:latin typeface="+mn-ea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579020" y="1979497"/>
            <a:ext cx="639077" cy="639077"/>
          </a:xfrm>
          <a:prstGeom prst="ellipse">
            <a:avLst/>
          </a:prstGeom>
          <a:solidFill>
            <a:srgbClr val="9535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ms-MY">
              <a:latin typeface="+mn-ea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617112" y="1738722"/>
            <a:ext cx="879853" cy="879853"/>
          </a:xfrm>
          <a:prstGeom prst="ellipse">
            <a:avLst/>
          </a:prstGeom>
          <a:solidFill>
            <a:srgbClr val="3C81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ms-MY">
              <a:latin typeface="+mn-ea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904924" y="1405977"/>
            <a:ext cx="1212598" cy="1212598"/>
          </a:xfrm>
          <a:prstGeom prst="ellipse">
            <a:avLst/>
          </a:prstGeom>
          <a:solidFill>
            <a:srgbClr val="36AD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ms-MY">
              <a:latin typeface="+mn-ea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513940" y="1054331"/>
            <a:ext cx="1564244" cy="156424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ms-MY">
              <a:latin typeface="+mn-e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79062" y="2640937"/>
            <a:ext cx="842366" cy="25391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200" b="1" dirty="0">
                <a:solidFill>
                  <a:srgbClr val="C62A27"/>
                </a:solidFill>
                <a:latin typeface="+mn-ea"/>
              </a:rPr>
              <a:t>发展</a:t>
            </a:r>
            <a:endParaRPr lang="ms-MY" sz="1200" b="1" dirty="0">
              <a:solidFill>
                <a:srgbClr val="C62A27"/>
              </a:solidFill>
              <a:latin typeface="+mn-ea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809019" y="2219326"/>
            <a:ext cx="399248" cy="399248"/>
          </a:xfrm>
          <a:prstGeom prst="ellipse">
            <a:avLst/>
          </a:prstGeom>
          <a:solidFill>
            <a:srgbClr val="C62A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ms-MY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84191" y="3313939"/>
            <a:ext cx="3889502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单击此处添加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副标题或详细文本描述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73717" y="4055471"/>
            <a:ext cx="7304466" cy="70403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</a:t>
            </a:r>
          </a:p>
          <a:p>
            <a:endParaRPr lang="zh-CN" altLang="en-US" sz="800" kern="3000" spc="2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</a:t>
            </a:r>
          </a:p>
        </p:txBody>
      </p:sp>
      <p:grpSp>
        <p:nvGrpSpPr>
          <p:cNvPr id="21" name="Group 31"/>
          <p:cNvGrpSpPr/>
          <p:nvPr/>
        </p:nvGrpSpPr>
        <p:grpSpPr>
          <a:xfrm>
            <a:off x="7469841" y="4334520"/>
            <a:ext cx="1746904" cy="591320"/>
            <a:chOff x="7448668" y="4181039"/>
            <a:chExt cx="1746904" cy="591320"/>
          </a:xfrm>
        </p:grpSpPr>
        <p:sp>
          <p:nvSpPr>
            <p:cNvPr id="22" name="Title 1"/>
            <p:cNvSpPr txBox="1">
              <a:spLocks/>
            </p:cNvSpPr>
            <p:nvPr/>
          </p:nvSpPr>
          <p:spPr>
            <a:xfrm>
              <a:off x="7828617" y="4385641"/>
              <a:ext cx="1236146" cy="3867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zh-CN" altLang="en-US" sz="1600" dirty="0">
                  <a:solidFill>
                    <a:srgbClr val="53586C"/>
                  </a:solidFill>
                  <a:latin typeface="Aleo" panose="020F0502020204030203" pitchFamily="34" charset="0"/>
                </a:rPr>
                <a:t>企业名称</a:t>
              </a:r>
              <a:endParaRPr lang="en-US" sz="1600" dirty="0">
                <a:solidFill>
                  <a:srgbClr val="53586C"/>
                </a:solidFill>
                <a:latin typeface="Aleo" panose="020F0502020204030203" pitchFamily="34" charset="0"/>
              </a:endParaRPr>
            </a:p>
          </p:txBody>
        </p:sp>
        <p:pic>
          <p:nvPicPr>
            <p:cNvPr id="23" name="Picture 33" descr="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668" y="4247853"/>
              <a:ext cx="422819" cy="464011"/>
            </a:xfrm>
            <a:prstGeom prst="rect">
              <a:avLst/>
            </a:prstGeom>
          </p:spPr>
        </p:pic>
        <p:sp>
          <p:nvSpPr>
            <p:cNvPr id="24" name="Title 1"/>
            <p:cNvSpPr txBox="1">
              <a:spLocks/>
            </p:cNvSpPr>
            <p:nvPr/>
          </p:nvSpPr>
          <p:spPr>
            <a:xfrm>
              <a:off x="7810506" y="4181039"/>
              <a:ext cx="1385066" cy="3577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en-US" sz="1500" dirty="0">
                  <a:solidFill>
                    <a:srgbClr val="CD2779"/>
                  </a:solidFill>
                  <a:latin typeface="Aleo" panose="020F0502020204030203" pitchFamily="34" charset="0"/>
                </a:rPr>
                <a:t>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2512051"/>
      </p:ext>
    </p:extLst>
  </p:cSld>
  <p:clrMapOvr>
    <a:masterClrMapping/>
  </p:clrMapOvr>
  <p:transition spd="slow" advTm="149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50"/>
                            </p:stCondLst>
                            <p:childTnLst>
                              <p:par>
                                <p:cTn id="4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750"/>
                            </p:stCondLst>
                            <p:childTnLst>
                              <p:par>
                                <p:cTn id="5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250"/>
                            </p:stCondLst>
                            <p:childTnLst>
                              <p:par>
                                <p:cTn id="6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750"/>
                            </p:stCondLst>
                            <p:childTnLst>
                              <p:par>
                                <p:cTn id="7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 animBg="1"/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294" y="843476"/>
            <a:ext cx="224683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spc="-22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数据分析</a:t>
            </a:r>
            <a:endParaRPr lang="en-US" sz="2700" b="1" spc="-225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4036" y="1652260"/>
            <a:ext cx="1243370" cy="99257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6000" b="1" spc="-225" dirty="0">
                <a:solidFill>
                  <a:srgbClr val="E67127"/>
                </a:solidFill>
                <a:latin typeface="Agency FB" panose="020B0503020202020204" pitchFamily="34" charset="0"/>
              </a:rPr>
              <a:t>79%</a:t>
            </a:r>
            <a:endParaRPr lang="ms-MY" sz="6000" spc="-225" dirty="0">
              <a:solidFill>
                <a:srgbClr val="E67127"/>
              </a:solidFill>
              <a:latin typeface="Agency FB" panose="020B0503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4477" y="1328224"/>
            <a:ext cx="927177" cy="57708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lvl="0"/>
            <a:r>
              <a:rPr lang="zh-CN" altLang="en-US" sz="3300" b="1" spc="-225" dirty="0">
                <a:solidFill>
                  <a:srgbClr val="E67127"/>
                </a:solidFill>
                <a:latin typeface="+mn-ea"/>
              </a:rPr>
              <a:t>市场</a:t>
            </a:r>
            <a:endParaRPr lang="ms-MY" sz="3300" b="1" spc="-225" dirty="0">
              <a:solidFill>
                <a:srgbClr val="E67127"/>
              </a:solidFill>
              <a:latin typeface="+mn-e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8289" y="2465494"/>
            <a:ext cx="1822076" cy="45012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800" kern="3000" spc="23" dirty="0">
                <a:solidFill>
                  <a:srgbClr val="E67127"/>
                </a:solidFill>
                <a:latin typeface="+mn-ea"/>
              </a:rPr>
              <a:t>此处添加详细文本描述，建议与标题相关并符合整体语言风格，语言描述尽量简洁生动。</a:t>
            </a:r>
            <a:endParaRPr lang="en-US" sz="800" kern="3000" spc="23" dirty="0">
              <a:solidFill>
                <a:srgbClr val="E67127"/>
              </a:solidFill>
              <a:latin typeface="+mn-e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45965" y="2444923"/>
            <a:ext cx="1267415" cy="99257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6000" b="1" spc="-225" dirty="0">
                <a:solidFill>
                  <a:srgbClr val="36ADCE"/>
                </a:solidFill>
                <a:latin typeface="Agency FB" panose="020B0503020202020204" pitchFamily="34" charset="0"/>
              </a:rPr>
              <a:t>58%</a:t>
            </a:r>
            <a:endParaRPr lang="ms-MY" sz="6000" spc="-225" dirty="0">
              <a:solidFill>
                <a:srgbClr val="36ADCE"/>
              </a:solidFill>
              <a:latin typeface="Agency FB" panose="020B0503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36405" y="2120886"/>
            <a:ext cx="927177" cy="57708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lvl="0"/>
            <a:r>
              <a:rPr lang="zh-CN" altLang="en-US" sz="3300" b="1" spc="-225" dirty="0">
                <a:solidFill>
                  <a:srgbClr val="36ADCE"/>
                </a:solidFill>
                <a:latin typeface="+mn-ea"/>
              </a:rPr>
              <a:t>调查</a:t>
            </a:r>
            <a:endParaRPr lang="ms-MY" sz="3300" b="1" spc="-225" dirty="0">
              <a:solidFill>
                <a:srgbClr val="36ADCE"/>
              </a:solidFill>
              <a:latin typeface="+mn-e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40219" y="3258156"/>
            <a:ext cx="1842995" cy="45012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800" kern="3000" spc="23" dirty="0">
                <a:solidFill>
                  <a:srgbClr val="36ADCE"/>
                </a:solidFill>
                <a:latin typeface="+mn-ea"/>
              </a:rPr>
              <a:t>此处添加详细文本描述，建议与标题相关并符合整体语言风格，语言描述尽量简洁生动。</a:t>
            </a:r>
          </a:p>
        </p:txBody>
      </p:sp>
      <p:sp>
        <p:nvSpPr>
          <p:cNvPr id="9" name="Rectangle 8"/>
          <p:cNvSpPr/>
          <p:nvPr/>
        </p:nvSpPr>
        <p:spPr>
          <a:xfrm>
            <a:off x="4668373" y="3164808"/>
            <a:ext cx="1249381" cy="99257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6000" b="1" spc="-225" dirty="0">
                <a:solidFill>
                  <a:srgbClr val="95358B"/>
                </a:solidFill>
                <a:latin typeface="Agency FB" panose="020B0503020202020204" pitchFamily="34" charset="0"/>
              </a:rPr>
              <a:t>78%</a:t>
            </a:r>
            <a:endParaRPr lang="ms-MY" sz="6000" spc="-225" dirty="0">
              <a:solidFill>
                <a:srgbClr val="95358B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58813" y="2840772"/>
            <a:ext cx="927177" cy="57708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lvl="0"/>
            <a:r>
              <a:rPr lang="zh-CN" altLang="en-US" sz="3300" b="1" spc="-225" dirty="0">
                <a:solidFill>
                  <a:srgbClr val="95358B"/>
                </a:solidFill>
                <a:latin typeface="+mn-ea"/>
              </a:rPr>
              <a:t>产品</a:t>
            </a:r>
            <a:endParaRPr lang="ms-MY" sz="3300" b="1" spc="-225" dirty="0">
              <a:solidFill>
                <a:srgbClr val="95358B"/>
              </a:solidFill>
              <a:latin typeface="+mn-e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62627" y="3978041"/>
            <a:ext cx="1825288" cy="45012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800" kern="3000" spc="23" dirty="0">
                <a:solidFill>
                  <a:srgbClr val="95358B"/>
                </a:solidFill>
                <a:latin typeface="+mn-ea"/>
              </a:rPr>
              <a:t>此处添加详细文本描述，建议与标题相关并符合整体语言风格，语言描述尽量简洁生动。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73074" y="3659631"/>
            <a:ext cx="1266212" cy="99257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6000" b="1" spc="-225" dirty="0">
                <a:solidFill>
                  <a:srgbClr val="C62A27"/>
                </a:solidFill>
                <a:latin typeface="Agency FB" panose="020B0503020202020204" pitchFamily="34" charset="0"/>
              </a:rPr>
              <a:t>99%</a:t>
            </a:r>
            <a:endParaRPr lang="ms-MY" sz="6000" spc="-225" dirty="0">
              <a:solidFill>
                <a:srgbClr val="C62A27"/>
              </a:solidFill>
              <a:latin typeface="Agency FB" panose="020B0503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63514" y="3335595"/>
            <a:ext cx="927177" cy="57708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lvl="0"/>
            <a:r>
              <a:rPr lang="zh-CN" altLang="en-US" sz="3300" b="1" spc="-225" dirty="0">
                <a:solidFill>
                  <a:srgbClr val="C62A27"/>
                </a:solidFill>
                <a:latin typeface="+mn-ea"/>
              </a:rPr>
              <a:t>成果</a:t>
            </a:r>
            <a:endParaRPr lang="ms-MY" sz="3300" b="1" spc="-225" dirty="0">
              <a:solidFill>
                <a:srgbClr val="C62A27"/>
              </a:solidFill>
              <a:latin typeface="+mn-e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67327" y="4472864"/>
            <a:ext cx="1837777" cy="45012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800" kern="3000" spc="23" dirty="0">
                <a:solidFill>
                  <a:srgbClr val="C62A27"/>
                </a:solidFill>
                <a:latin typeface="+mn-ea"/>
              </a:rPr>
              <a:t>此处添加详细文本描述，建议与标题相关并符合整体语言风格，语言描述尽量简洁生动。</a:t>
            </a:r>
          </a:p>
        </p:txBody>
      </p:sp>
      <p:sp>
        <p:nvSpPr>
          <p:cNvPr id="22" name="Freeform 142"/>
          <p:cNvSpPr>
            <a:spLocks/>
          </p:cNvSpPr>
          <p:nvPr/>
        </p:nvSpPr>
        <p:spPr bwMode="auto">
          <a:xfrm>
            <a:off x="3923142" y="2701856"/>
            <a:ext cx="560072" cy="553707"/>
          </a:xfrm>
          <a:custGeom>
            <a:avLst/>
            <a:gdLst>
              <a:gd name="T0" fmla="*/ 150 w 176"/>
              <a:gd name="T1" fmla="*/ 157 h 174"/>
              <a:gd name="T2" fmla="*/ 105 w 176"/>
              <a:gd name="T3" fmla="*/ 113 h 174"/>
              <a:gd name="T4" fmla="*/ 44 w 176"/>
              <a:gd name="T5" fmla="*/ 174 h 174"/>
              <a:gd name="T6" fmla="*/ 0 w 176"/>
              <a:gd name="T7" fmla="*/ 129 h 174"/>
              <a:gd name="T8" fmla="*/ 60 w 176"/>
              <a:gd name="T9" fmla="*/ 69 h 174"/>
              <a:gd name="T10" fmla="*/ 15 w 176"/>
              <a:gd name="T11" fmla="*/ 23 h 174"/>
              <a:gd name="T12" fmla="*/ 176 w 176"/>
              <a:gd name="T13" fmla="*/ 0 h 174"/>
              <a:gd name="T14" fmla="*/ 150 w 176"/>
              <a:gd name="T15" fmla="*/ 157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174">
                <a:moveTo>
                  <a:pt x="150" y="157"/>
                </a:moveTo>
                <a:lnTo>
                  <a:pt x="105" y="113"/>
                </a:lnTo>
                <a:lnTo>
                  <a:pt x="44" y="174"/>
                </a:lnTo>
                <a:lnTo>
                  <a:pt x="0" y="129"/>
                </a:lnTo>
                <a:lnTo>
                  <a:pt x="60" y="69"/>
                </a:lnTo>
                <a:lnTo>
                  <a:pt x="15" y="23"/>
                </a:lnTo>
                <a:lnTo>
                  <a:pt x="176" y="0"/>
                </a:lnTo>
                <a:lnTo>
                  <a:pt x="150" y="157"/>
                </a:lnTo>
                <a:close/>
              </a:path>
            </a:pathLst>
          </a:custGeom>
          <a:solidFill>
            <a:srgbClr val="36ADC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23" name="Freeform 144"/>
          <p:cNvSpPr>
            <a:spLocks/>
          </p:cNvSpPr>
          <p:nvPr/>
        </p:nvSpPr>
        <p:spPr bwMode="auto">
          <a:xfrm>
            <a:off x="1907110" y="1871696"/>
            <a:ext cx="563255" cy="553707"/>
          </a:xfrm>
          <a:custGeom>
            <a:avLst/>
            <a:gdLst>
              <a:gd name="T0" fmla="*/ 26 w 177"/>
              <a:gd name="T1" fmla="*/ 17 h 174"/>
              <a:gd name="T2" fmla="*/ 71 w 177"/>
              <a:gd name="T3" fmla="*/ 63 h 174"/>
              <a:gd name="T4" fmla="*/ 132 w 177"/>
              <a:gd name="T5" fmla="*/ 0 h 174"/>
              <a:gd name="T6" fmla="*/ 177 w 177"/>
              <a:gd name="T7" fmla="*/ 45 h 174"/>
              <a:gd name="T8" fmla="*/ 116 w 177"/>
              <a:gd name="T9" fmla="*/ 107 h 174"/>
              <a:gd name="T10" fmla="*/ 161 w 177"/>
              <a:gd name="T11" fmla="*/ 151 h 174"/>
              <a:gd name="T12" fmla="*/ 0 w 177"/>
              <a:gd name="T13" fmla="*/ 174 h 174"/>
              <a:gd name="T14" fmla="*/ 26 w 177"/>
              <a:gd name="T15" fmla="*/ 17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7" h="174">
                <a:moveTo>
                  <a:pt x="26" y="17"/>
                </a:moveTo>
                <a:lnTo>
                  <a:pt x="71" y="63"/>
                </a:lnTo>
                <a:lnTo>
                  <a:pt x="132" y="0"/>
                </a:lnTo>
                <a:lnTo>
                  <a:pt x="177" y="45"/>
                </a:lnTo>
                <a:lnTo>
                  <a:pt x="116" y="107"/>
                </a:lnTo>
                <a:lnTo>
                  <a:pt x="161" y="151"/>
                </a:lnTo>
                <a:lnTo>
                  <a:pt x="0" y="174"/>
                </a:lnTo>
                <a:lnTo>
                  <a:pt x="26" y="17"/>
                </a:lnTo>
                <a:close/>
              </a:path>
            </a:pathLst>
          </a:custGeom>
          <a:solidFill>
            <a:srgbClr val="E67127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24" name="Freeform 142"/>
          <p:cNvSpPr>
            <a:spLocks/>
          </p:cNvSpPr>
          <p:nvPr/>
        </p:nvSpPr>
        <p:spPr bwMode="auto">
          <a:xfrm>
            <a:off x="7945032" y="3879066"/>
            <a:ext cx="560072" cy="553707"/>
          </a:xfrm>
          <a:custGeom>
            <a:avLst/>
            <a:gdLst>
              <a:gd name="T0" fmla="*/ 150 w 176"/>
              <a:gd name="T1" fmla="*/ 157 h 174"/>
              <a:gd name="T2" fmla="*/ 105 w 176"/>
              <a:gd name="T3" fmla="*/ 113 h 174"/>
              <a:gd name="T4" fmla="*/ 44 w 176"/>
              <a:gd name="T5" fmla="*/ 174 h 174"/>
              <a:gd name="T6" fmla="*/ 0 w 176"/>
              <a:gd name="T7" fmla="*/ 129 h 174"/>
              <a:gd name="T8" fmla="*/ 60 w 176"/>
              <a:gd name="T9" fmla="*/ 69 h 174"/>
              <a:gd name="T10" fmla="*/ 15 w 176"/>
              <a:gd name="T11" fmla="*/ 23 h 174"/>
              <a:gd name="T12" fmla="*/ 176 w 176"/>
              <a:gd name="T13" fmla="*/ 0 h 174"/>
              <a:gd name="T14" fmla="*/ 150 w 176"/>
              <a:gd name="T15" fmla="*/ 157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174">
                <a:moveTo>
                  <a:pt x="150" y="157"/>
                </a:moveTo>
                <a:lnTo>
                  <a:pt x="105" y="113"/>
                </a:lnTo>
                <a:lnTo>
                  <a:pt x="44" y="174"/>
                </a:lnTo>
                <a:lnTo>
                  <a:pt x="0" y="129"/>
                </a:lnTo>
                <a:lnTo>
                  <a:pt x="60" y="69"/>
                </a:lnTo>
                <a:lnTo>
                  <a:pt x="15" y="23"/>
                </a:lnTo>
                <a:lnTo>
                  <a:pt x="176" y="0"/>
                </a:lnTo>
                <a:lnTo>
                  <a:pt x="150" y="157"/>
                </a:lnTo>
                <a:close/>
              </a:path>
            </a:pathLst>
          </a:custGeom>
          <a:solidFill>
            <a:srgbClr val="C62A27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25" name="Freeform 144"/>
          <p:cNvSpPr>
            <a:spLocks/>
          </p:cNvSpPr>
          <p:nvPr/>
        </p:nvSpPr>
        <p:spPr bwMode="auto">
          <a:xfrm>
            <a:off x="5924659" y="3384243"/>
            <a:ext cx="563255" cy="553707"/>
          </a:xfrm>
          <a:custGeom>
            <a:avLst/>
            <a:gdLst>
              <a:gd name="T0" fmla="*/ 26 w 177"/>
              <a:gd name="T1" fmla="*/ 17 h 174"/>
              <a:gd name="T2" fmla="*/ 71 w 177"/>
              <a:gd name="T3" fmla="*/ 63 h 174"/>
              <a:gd name="T4" fmla="*/ 132 w 177"/>
              <a:gd name="T5" fmla="*/ 0 h 174"/>
              <a:gd name="T6" fmla="*/ 177 w 177"/>
              <a:gd name="T7" fmla="*/ 45 h 174"/>
              <a:gd name="T8" fmla="*/ 116 w 177"/>
              <a:gd name="T9" fmla="*/ 107 h 174"/>
              <a:gd name="T10" fmla="*/ 161 w 177"/>
              <a:gd name="T11" fmla="*/ 151 h 174"/>
              <a:gd name="T12" fmla="*/ 0 w 177"/>
              <a:gd name="T13" fmla="*/ 174 h 174"/>
              <a:gd name="T14" fmla="*/ 26 w 177"/>
              <a:gd name="T15" fmla="*/ 17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7" h="174">
                <a:moveTo>
                  <a:pt x="26" y="17"/>
                </a:moveTo>
                <a:lnTo>
                  <a:pt x="71" y="63"/>
                </a:lnTo>
                <a:lnTo>
                  <a:pt x="132" y="0"/>
                </a:lnTo>
                <a:lnTo>
                  <a:pt x="177" y="45"/>
                </a:lnTo>
                <a:lnTo>
                  <a:pt x="116" y="107"/>
                </a:lnTo>
                <a:lnTo>
                  <a:pt x="161" y="151"/>
                </a:lnTo>
                <a:lnTo>
                  <a:pt x="0" y="174"/>
                </a:lnTo>
                <a:lnTo>
                  <a:pt x="26" y="17"/>
                </a:lnTo>
                <a:close/>
              </a:path>
            </a:pathLst>
          </a:custGeom>
          <a:solidFill>
            <a:srgbClr val="95358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38409391"/>
      </p:ext>
    </p:extLst>
  </p:cSld>
  <p:clrMapOvr>
    <a:masterClrMapping/>
  </p:clrMapOvr>
  <p:transition spd="slow" advTm="339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2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6" grpId="0"/>
      <p:bldP spid="17" grpId="0"/>
      <p:bldP spid="18" grpId="0"/>
      <p:bldP spid="22" grpId="0" animBg="1"/>
      <p:bldP spid="23" grpId="0" animBg="1"/>
      <p:bldP spid="24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294" y="843476"/>
            <a:ext cx="224683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spc="-22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年度数据分析</a:t>
            </a:r>
            <a:endParaRPr lang="en-US" sz="2700" b="1" spc="-225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893315843"/>
              </p:ext>
            </p:extLst>
          </p:nvPr>
        </p:nvGraphicFramePr>
        <p:xfrm>
          <a:off x="3048000" y="1328224"/>
          <a:ext cx="5581651" cy="3320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327296" y="1631775"/>
            <a:ext cx="2512497" cy="9002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单击此处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添加副标题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或详细文本描述</a:t>
            </a:r>
          </a:p>
        </p:txBody>
      </p:sp>
      <p:sp>
        <p:nvSpPr>
          <p:cNvPr id="8" name="Rectangle 7"/>
          <p:cNvSpPr/>
          <p:nvPr/>
        </p:nvSpPr>
        <p:spPr>
          <a:xfrm>
            <a:off x="327295" y="2662798"/>
            <a:ext cx="2446993" cy="146578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</a:t>
            </a:r>
            <a:endParaRPr lang="en-US" altLang="zh-CN" sz="800" kern="3000" spc="2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just"/>
            <a:endParaRPr lang="en-US" altLang="zh-CN" sz="800" kern="3000" spc="2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just"/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</a:t>
            </a:r>
          </a:p>
        </p:txBody>
      </p:sp>
      <p:grpSp>
        <p:nvGrpSpPr>
          <p:cNvPr id="6" name="Group 31"/>
          <p:cNvGrpSpPr/>
          <p:nvPr/>
        </p:nvGrpSpPr>
        <p:grpSpPr>
          <a:xfrm>
            <a:off x="7469841" y="4334520"/>
            <a:ext cx="1746904" cy="591320"/>
            <a:chOff x="7448668" y="4181039"/>
            <a:chExt cx="1746904" cy="591320"/>
          </a:xfrm>
        </p:grpSpPr>
        <p:sp>
          <p:nvSpPr>
            <p:cNvPr id="9" name="Title 1"/>
            <p:cNvSpPr txBox="1">
              <a:spLocks/>
            </p:cNvSpPr>
            <p:nvPr/>
          </p:nvSpPr>
          <p:spPr>
            <a:xfrm>
              <a:off x="7828617" y="4385641"/>
              <a:ext cx="1236146" cy="3867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zh-CN" altLang="en-US" sz="1600" dirty="0">
                  <a:solidFill>
                    <a:srgbClr val="53586C"/>
                  </a:solidFill>
                  <a:latin typeface="Aleo" panose="020F0502020204030203" pitchFamily="34" charset="0"/>
                </a:rPr>
                <a:t>企业名称</a:t>
              </a:r>
              <a:endParaRPr lang="en-US" sz="1600" dirty="0">
                <a:solidFill>
                  <a:srgbClr val="53586C"/>
                </a:solidFill>
                <a:latin typeface="Aleo" panose="020F0502020204030203" pitchFamily="34" charset="0"/>
              </a:endParaRPr>
            </a:p>
          </p:txBody>
        </p:sp>
        <p:pic>
          <p:nvPicPr>
            <p:cNvPr id="10" name="Picture 33" descr="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668" y="4247853"/>
              <a:ext cx="422819" cy="464011"/>
            </a:xfrm>
            <a:prstGeom prst="rect">
              <a:avLst/>
            </a:prstGeom>
          </p:spPr>
        </p:pic>
        <p:sp>
          <p:nvSpPr>
            <p:cNvPr id="11" name="Title 1"/>
            <p:cNvSpPr txBox="1">
              <a:spLocks/>
            </p:cNvSpPr>
            <p:nvPr/>
          </p:nvSpPr>
          <p:spPr>
            <a:xfrm>
              <a:off x="7810506" y="4181039"/>
              <a:ext cx="1385066" cy="3577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en-US" sz="1500" dirty="0">
                  <a:solidFill>
                    <a:srgbClr val="CD2779"/>
                  </a:solidFill>
                  <a:latin typeface="Aleo" panose="020F0502020204030203" pitchFamily="34" charset="0"/>
                </a:rPr>
                <a:t>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7645688"/>
      </p:ext>
    </p:extLst>
  </p:cSld>
  <p:clrMapOvr>
    <a:masterClrMapping/>
  </p:clrMapOvr>
  <p:transition spd="slow" advTm="187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5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750"/>
                            </p:stCondLst>
                            <p:childTnLst>
                              <p:par>
                                <p:cTn id="5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Sub>
          <a:bldChart bld="category"/>
        </p:bldSub>
      </p:bldGraphic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294" y="843476"/>
            <a:ext cx="224683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spc="-22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工作流程</a:t>
            </a:r>
            <a:endParaRPr lang="en-US" sz="2700" b="1" spc="-225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926789557"/>
              </p:ext>
            </p:extLst>
          </p:nvPr>
        </p:nvGraphicFramePr>
        <p:xfrm>
          <a:off x="1177185" y="1629363"/>
          <a:ext cx="6732481" cy="1203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/>
          <p:cNvSpPr/>
          <p:nvPr/>
        </p:nvSpPr>
        <p:spPr>
          <a:xfrm>
            <a:off x="1114387" y="2968019"/>
            <a:ext cx="4504982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单击此处添加</a:t>
            </a:r>
            <a:endParaRPr lang="en-US" altLang="zh-CN" b="1" kern="3000" spc="2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b="1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副标题或详细文本描述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04518" y="3508078"/>
            <a:ext cx="7001257" cy="1168697"/>
          </a:xfrm>
          <a:prstGeom prst="rect">
            <a:avLst/>
          </a:prstGeom>
          <a:noFill/>
        </p:spPr>
        <p:txBody>
          <a:bodyPr wrap="square" lIns="68580" tIns="34290" rIns="68580" bIns="34290" numCol="2" spcCol="2743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</a:t>
            </a:r>
          </a:p>
          <a:p>
            <a:endParaRPr lang="zh-CN" altLang="en-US" sz="800" kern="3000" spc="2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</a:t>
            </a:r>
          </a:p>
          <a:p>
            <a:endParaRPr lang="zh-CN" altLang="en-US" sz="800" kern="3000" spc="2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</a:t>
            </a:r>
          </a:p>
        </p:txBody>
      </p:sp>
    </p:spTree>
    <p:extLst>
      <p:ext uri="{BB962C8B-B14F-4D97-AF65-F5344CB8AC3E}">
        <p14:creationId xmlns:p14="http://schemas.microsoft.com/office/powerpoint/2010/main" val="2662459885"/>
      </p:ext>
    </p:extLst>
  </p:cSld>
  <p:clrMapOvr>
    <a:masterClrMapping/>
  </p:clrMapOvr>
  <p:transition spd="slow" advTm="176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A913D7E-2C70-44C9-A795-91D9E70C7D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>
                                            <p:graphicEl>
                                              <a:dgm id="{6A913D7E-2C70-44C9-A795-91D9E70C7D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3D0E636-2934-4AD7-B336-08ABCFE56B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>
                                            <p:graphicEl>
                                              <a:dgm id="{E3D0E636-2934-4AD7-B336-08ABCFE56B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E8175E4-7C3F-4C21-A802-6AE6515B5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>
                                            <p:graphicEl>
                                              <a:dgm id="{DE8175E4-7C3F-4C21-A802-6AE6515B59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FF0BA3-27B9-4E9F-9674-10A1512299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>
                                            <p:graphicEl>
                                              <a:dgm id="{78FF0BA3-27B9-4E9F-9674-10A1512299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20E7F7D-7360-4FE9-BC38-652DDB77F5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">
                                            <p:graphicEl>
                                              <a:dgm id="{720E7F7D-7360-4FE9-BC38-652DDB77F5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DD2EAA6-4EC5-442A-AD7E-8CB83BA411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>
                                            <p:graphicEl>
                                              <a:dgm id="{DDD2EAA6-4EC5-442A-AD7E-8CB83BA411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2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3C0D4C3-BAA2-42A8-BD98-4082881E7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7">
                                            <p:graphicEl>
                                              <a:dgm id="{D3C0D4C3-BAA2-42A8-BD98-4082881E77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D150763-527D-4446-B57A-2CDACE1EFB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7">
                                            <p:graphicEl>
                                              <a:dgm id="{6D150763-527D-4446-B57A-2CDACE1EFB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8501338-C1E1-4E22-9989-A50029D9D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7">
                                            <p:graphicEl>
                                              <a:dgm id="{48501338-C1E1-4E22-9989-A50029D9D0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7" grpId="0">
        <p:bldSub>
          <a:bldDgm bld="one"/>
        </p:bldSub>
      </p:bldGraphic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294" y="843476"/>
            <a:ext cx="224683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spc="-22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案例展示</a:t>
            </a:r>
            <a:endParaRPr lang="en-US" sz="2700" b="1" spc="-225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aphicFrame>
        <p:nvGraphicFramePr>
          <p:cNvPr id="3" name="Logo Placeholder">
            <a:hlinkClick r:id="" action="ppaction://hlinkshowjump?jump=firstslide"/>
          </p:cNvPr>
          <p:cNvGraphicFramePr/>
          <p:nvPr>
            <p:extLst>
              <p:ext uri="{D42A27DB-BD31-4B8C-83A1-F6EECF244321}">
                <p14:modId xmlns:p14="http://schemas.microsoft.com/office/powerpoint/2010/main" val="2331439116"/>
              </p:ext>
            </p:extLst>
          </p:nvPr>
        </p:nvGraphicFramePr>
        <p:xfrm>
          <a:off x="0" y="1382230"/>
          <a:ext cx="6003131" cy="2543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1704961"/>
            <a:ext cx="2011724" cy="2956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  <a:cs typeface="Didot"/>
              </a:rPr>
              <a:t>客户名称</a:t>
            </a:r>
            <a:endParaRPr lang="en-US" dirty="0">
              <a:solidFill>
                <a:schemeClr val="bg1"/>
              </a:solidFill>
              <a:latin typeface="+mn-ea"/>
              <a:cs typeface="Dido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371600"/>
            <a:ext cx="1471664" cy="333361"/>
          </a:xfrm>
          <a:prstGeom prst="rect">
            <a:avLst/>
          </a:prstGeom>
          <a:solidFill>
            <a:srgbClr val="95358B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zh-CN" altLang="en-US" sz="2100" i="1" dirty="0">
                <a:solidFill>
                  <a:schemeClr val="bg1"/>
                </a:solidFill>
                <a:latin typeface="+mn-ea"/>
                <a:cs typeface="Didot"/>
              </a:rPr>
              <a:t>项目名</a:t>
            </a:r>
            <a:endParaRPr lang="en-US" sz="2100" i="1" dirty="0">
              <a:solidFill>
                <a:schemeClr val="bg1"/>
              </a:solidFill>
              <a:latin typeface="+mn-ea"/>
              <a:cs typeface="Didot"/>
            </a:endParaRPr>
          </a:p>
        </p:txBody>
      </p:sp>
      <p:graphicFrame>
        <p:nvGraphicFramePr>
          <p:cNvPr id="6" name="Logo Placeholder">
            <a:hlinkClick r:id="" action="ppaction://hlinkshowjump?jump=firstslide"/>
          </p:cNvPr>
          <p:cNvGraphicFramePr/>
          <p:nvPr>
            <p:extLst>
              <p:ext uri="{D42A27DB-BD31-4B8C-83A1-F6EECF244321}">
                <p14:modId xmlns:p14="http://schemas.microsoft.com/office/powerpoint/2010/main" val="1776703506"/>
              </p:ext>
            </p:extLst>
          </p:nvPr>
        </p:nvGraphicFramePr>
        <p:xfrm>
          <a:off x="0" y="3907587"/>
          <a:ext cx="3005801" cy="1235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Logo Placeholder">
            <a:hlinkClick r:id="" action="ppaction://hlinkshowjump?jump=firstslide"/>
          </p:cNvPr>
          <p:cNvGraphicFramePr/>
          <p:nvPr>
            <p:extLst>
              <p:ext uri="{D42A27DB-BD31-4B8C-83A1-F6EECF244321}">
                <p14:modId xmlns:p14="http://schemas.microsoft.com/office/powerpoint/2010/main" val="3208913675"/>
              </p:ext>
            </p:extLst>
          </p:nvPr>
        </p:nvGraphicFramePr>
        <p:xfrm>
          <a:off x="2997331" y="3907587"/>
          <a:ext cx="3005801" cy="1235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8" name="Rectangle 7"/>
          <p:cNvSpPr/>
          <p:nvPr/>
        </p:nvSpPr>
        <p:spPr>
          <a:xfrm>
            <a:off x="6316685" y="1946986"/>
            <a:ext cx="2114550" cy="222753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</a:t>
            </a:r>
          </a:p>
          <a:p>
            <a:pPr algn="just"/>
            <a:endParaRPr lang="zh-CN" altLang="en-US" sz="800" kern="3000" spc="2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just"/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</a:t>
            </a:r>
          </a:p>
        </p:txBody>
      </p:sp>
      <p:grpSp>
        <p:nvGrpSpPr>
          <p:cNvPr id="9" name="Group 31"/>
          <p:cNvGrpSpPr/>
          <p:nvPr/>
        </p:nvGrpSpPr>
        <p:grpSpPr>
          <a:xfrm>
            <a:off x="7469841" y="4334520"/>
            <a:ext cx="1746904" cy="591320"/>
            <a:chOff x="7448668" y="4181039"/>
            <a:chExt cx="1746904" cy="591320"/>
          </a:xfrm>
        </p:grpSpPr>
        <p:sp>
          <p:nvSpPr>
            <p:cNvPr id="10" name="Title 1"/>
            <p:cNvSpPr txBox="1">
              <a:spLocks/>
            </p:cNvSpPr>
            <p:nvPr/>
          </p:nvSpPr>
          <p:spPr>
            <a:xfrm>
              <a:off x="7828617" y="4385641"/>
              <a:ext cx="1236146" cy="3867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zh-CN" altLang="en-US" sz="1600" dirty="0">
                  <a:solidFill>
                    <a:srgbClr val="53586C"/>
                  </a:solidFill>
                  <a:latin typeface="Aleo" panose="020F0502020204030203" pitchFamily="34" charset="0"/>
                </a:rPr>
                <a:t>企业名称</a:t>
              </a:r>
              <a:endParaRPr lang="en-US" sz="1600" dirty="0">
                <a:solidFill>
                  <a:srgbClr val="53586C"/>
                </a:solidFill>
                <a:latin typeface="Aleo" panose="020F0502020204030203" pitchFamily="34" charset="0"/>
              </a:endParaRPr>
            </a:p>
          </p:txBody>
        </p:sp>
        <p:pic>
          <p:nvPicPr>
            <p:cNvPr id="11" name="Picture 33" descr="logo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668" y="4247853"/>
              <a:ext cx="422819" cy="464011"/>
            </a:xfrm>
            <a:prstGeom prst="rect">
              <a:avLst/>
            </a:prstGeom>
          </p:spPr>
        </p:pic>
        <p:sp>
          <p:nvSpPr>
            <p:cNvPr id="12" name="Title 1"/>
            <p:cNvSpPr txBox="1">
              <a:spLocks/>
            </p:cNvSpPr>
            <p:nvPr/>
          </p:nvSpPr>
          <p:spPr>
            <a:xfrm>
              <a:off x="7810506" y="4181039"/>
              <a:ext cx="1385066" cy="3577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en-US" sz="1500" dirty="0">
                  <a:solidFill>
                    <a:srgbClr val="CD2779"/>
                  </a:solidFill>
                  <a:latin typeface="Aleo" panose="020F0502020204030203" pitchFamily="34" charset="0"/>
                </a:rPr>
                <a:t>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3719269"/>
      </p:ext>
    </p:extLst>
  </p:cSld>
  <p:clrMapOvr>
    <a:masterClrMapping/>
  </p:clrMapOvr>
  <p:transition spd="slow" advTm="121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  <p:bldP spid="4" grpId="0" animBg="1"/>
      <p:bldP spid="5" grpId="0" animBg="1"/>
      <p:bldGraphic spid="6" grpId="0">
        <p:bldAsOne/>
      </p:bldGraphic>
      <p:bldGraphic spid="7" grpId="0">
        <p:bldAsOne/>
      </p:bldGraphic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294" y="843476"/>
            <a:ext cx="224683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spc="-22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案例展示</a:t>
            </a:r>
            <a:endParaRPr lang="en-US" altLang="zh-CN" sz="2700" b="1" spc="-225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87669002"/>
              </p:ext>
            </p:extLst>
          </p:nvPr>
        </p:nvGraphicFramePr>
        <p:xfrm>
          <a:off x="3558817" y="1428750"/>
          <a:ext cx="5149517" cy="2429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51084304"/>
              </p:ext>
            </p:extLst>
          </p:nvPr>
        </p:nvGraphicFramePr>
        <p:xfrm>
          <a:off x="459581" y="1428750"/>
          <a:ext cx="3007685" cy="2429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118429830"/>
              </p:ext>
            </p:extLst>
          </p:nvPr>
        </p:nvGraphicFramePr>
        <p:xfrm>
          <a:off x="458435" y="3941471"/>
          <a:ext cx="3011995" cy="959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036746360"/>
              </p:ext>
            </p:extLst>
          </p:nvPr>
        </p:nvGraphicFramePr>
        <p:xfrm>
          <a:off x="3558817" y="3941471"/>
          <a:ext cx="5149517" cy="959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7" name="TextBox 6"/>
          <p:cNvSpPr txBox="1"/>
          <p:nvPr/>
        </p:nvSpPr>
        <p:spPr>
          <a:xfrm rot="21184141">
            <a:off x="7317246" y="3653559"/>
            <a:ext cx="1292662" cy="312906"/>
          </a:xfrm>
          <a:prstGeom prst="rect">
            <a:avLst/>
          </a:prstGeom>
          <a:noFill/>
          <a:effectLst/>
        </p:spPr>
        <p:txBody>
          <a:bodyPr wrap="none" lIns="68580" tIns="34290" rIns="68580" bIns="34290" rtlCol="0">
            <a:spAutoFit/>
          </a:bodyPr>
          <a:lstStyle/>
          <a:p>
            <a:pPr algn="r">
              <a:lnSpc>
                <a:spcPts val="1875"/>
              </a:lnSpc>
            </a:pPr>
            <a:r>
              <a:rPr lang="zh-CN" altLang="en-US" sz="4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推荐</a:t>
            </a:r>
            <a:endParaRPr lang="en-US" sz="45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grpSp>
        <p:nvGrpSpPr>
          <p:cNvPr id="8" name="Group 31"/>
          <p:cNvGrpSpPr/>
          <p:nvPr/>
        </p:nvGrpSpPr>
        <p:grpSpPr>
          <a:xfrm>
            <a:off x="7469841" y="4334520"/>
            <a:ext cx="1746904" cy="591320"/>
            <a:chOff x="7448668" y="4181039"/>
            <a:chExt cx="1746904" cy="591320"/>
          </a:xfrm>
        </p:grpSpPr>
        <p:sp>
          <p:nvSpPr>
            <p:cNvPr id="9" name="Title 1"/>
            <p:cNvSpPr txBox="1">
              <a:spLocks/>
            </p:cNvSpPr>
            <p:nvPr/>
          </p:nvSpPr>
          <p:spPr>
            <a:xfrm>
              <a:off x="7828617" y="4385641"/>
              <a:ext cx="1236146" cy="3867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zh-CN" altLang="en-US" sz="1600" dirty="0">
                  <a:solidFill>
                    <a:srgbClr val="53586C"/>
                  </a:solidFill>
                  <a:latin typeface="Aleo" panose="020F0502020204030203" pitchFamily="34" charset="0"/>
                </a:rPr>
                <a:t>企业名称</a:t>
              </a:r>
              <a:endParaRPr lang="en-US" sz="1600" dirty="0">
                <a:solidFill>
                  <a:srgbClr val="53586C"/>
                </a:solidFill>
                <a:latin typeface="Aleo" panose="020F0502020204030203" pitchFamily="34" charset="0"/>
              </a:endParaRPr>
            </a:p>
          </p:txBody>
        </p:sp>
        <p:pic>
          <p:nvPicPr>
            <p:cNvPr id="10" name="Picture 33" descr="logo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668" y="4247853"/>
              <a:ext cx="422819" cy="464011"/>
            </a:xfrm>
            <a:prstGeom prst="rect">
              <a:avLst/>
            </a:prstGeom>
          </p:spPr>
        </p:pic>
        <p:sp>
          <p:nvSpPr>
            <p:cNvPr id="11" name="Title 1"/>
            <p:cNvSpPr txBox="1">
              <a:spLocks/>
            </p:cNvSpPr>
            <p:nvPr/>
          </p:nvSpPr>
          <p:spPr>
            <a:xfrm>
              <a:off x="7810506" y="4181039"/>
              <a:ext cx="1385066" cy="3577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en-US" sz="1500" dirty="0">
                  <a:solidFill>
                    <a:srgbClr val="CD2779"/>
                  </a:solidFill>
                  <a:latin typeface="Aleo" panose="020F0502020204030203" pitchFamily="34" charset="0"/>
                </a:rPr>
                <a:t>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6083983"/>
      </p:ext>
    </p:extLst>
  </p:cSld>
  <p:clrMapOvr>
    <a:masterClrMapping/>
  </p:clrMapOvr>
  <p:transition spd="slow" advTm="123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  <p:bldGraphic spid="4" grpId="0">
        <p:bldAsOne/>
      </p:bldGraphic>
      <p:bldGraphic spid="5" grpId="0">
        <p:bldAsOne/>
      </p:bldGraphic>
      <p:bldGraphic spid="6" grpId="0">
        <p:bldAsOne/>
      </p:bldGraphic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3096"/>
            <a:ext cx="8229600" cy="688811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CD2779"/>
                </a:solidFill>
              </a:rPr>
              <a:t>关于</a:t>
            </a:r>
            <a:r>
              <a:rPr lang="zh-CN" altLang="en-US" sz="3200" b="1" dirty="0">
                <a:solidFill>
                  <a:srgbClr val="454A58"/>
                </a:solidFill>
              </a:rPr>
              <a:t>我们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444995" y="1374650"/>
            <a:ext cx="4519703" cy="276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rgbClr val="53586C"/>
                </a:solidFill>
              </a:rPr>
              <a:t>单击此处添加副标题或详细文本描述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467415" y="2375126"/>
            <a:ext cx="2173941" cy="46132"/>
          </a:xfrm>
          <a:prstGeom prst="rect">
            <a:avLst/>
          </a:prstGeom>
          <a:solidFill>
            <a:srgbClr val="CD27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434546" y="1863927"/>
            <a:ext cx="2532525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pPr algn="l"/>
            <a:r>
              <a:rPr lang="zh-CN" altLang="en-US" sz="1200" dirty="0">
                <a:solidFill>
                  <a:srgbClr val="53586C"/>
                </a:solidFill>
              </a:rPr>
              <a:t>单击此处添加标题</a:t>
            </a:r>
            <a:endParaRPr lang="en-US" sz="1200" dirty="0">
              <a:solidFill>
                <a:srgbClr val="53586C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64430" y="2891093"/>
            <a:ext cx="2173941" cy="46132"/>
          </a:xfrm>
          <a:prstGeom prst="rect">
            <a:avLst/>
          </a:prstGeom>
          <a:solidFill>
            <a:srgbClr val="E4E4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488327" y="3432501"/>
            <a:ext cx="2153029" cy="46133"/>
          </a:xfrm>
          <a:prstGeom prst="rect">
            <a:avLst/>
          </a:prstGeom>
          <a:solidFill>
            <a:srgbClr val="5358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467415" y="2375499"/>
            <a:ext cx="2532525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pPr algn="l"/>
            <a:r>
              <a:rPr lang="zh-CN" altLang="en-US" sz="1200" dirty="0">
                <a:solidFill>
                  <a:srgbClr val="53586C"/>
                </a:solidFill>
              </a:rPr>
              <a:t>单击此处添加标题</a:t>
            </a:r>
            <a:endParaRPr lang="en-US" altLang="zh-CN" sz="1200" dirty="0">
              <a:solidFill>
                <a:srgbClr val="53586C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467415" y="2891422"/>
            <a:ext cx="2532525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pPr algn="l"/>
            <a:r>
              <a:rPr lang="zh-CN" altLang="en-US" sz="1200" dirty="0">
                <a:solidFill>
                  <a:srgbClr val="53586C"/>
                </a:solidFill>
              </a:rPr>
              <a:t>单击此处添加标题</a:t>
            </a:r>
            <a:endParaRPr lang="en-US" altLang="zh-CN" sz="1200" dirty="0">
              <a:solidFill>
                <a:srgbClr val="53586C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693652" y="1869632"/>
            <a:ext cx="2532525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pPr algn="l"/>
            <a:r>
              <a:rPr lang="zh-CN" altLang="en-US" sz="1200" dirty="0">
                <a:solidFill>
                  <a:srgbClr val="53586C"/>
                </a:solidFill>
              </a:rPr>
              <a:t>单击此处添加标题</a:t>
            </a:r>
            <a:endParaRPr lang="en-US" altLang="zh-CN" sz="1200" dirty="0">
              <a:solidFill>
                <a:srgbClr val="53586C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23536" y="2896798"/>
            <a:ext cx="2173941" cy="46132"/>
          </a:xfrm>
          <a:prstGeom prst="rect">
            <a:avLst/>
          </a:prstGeom>
          <a:solidFill>
            <a:srgbClr val="E4E4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747433" y="3438206"/>
            <a:ext cx="2153029" cy="46133"/>
          </a:xfrm>
          <a:prstGeom prst="rect">
            <a:avLst/>
          </a:prstGeom>
          <a:solidFill>
            <a:srgbClr val="5358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6726521" y="2381204"/>
            <a:ext cx="2532525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pPr algn="l"/>
            <a:r>
              <a:rPr lang="zh-CN" altLang="en-US" sz="1200" dirty="0">
                <a:solidFill>
                  <a:srgbClr val="53586C"/>
                </a:solidFill>
              </a:rPr>
              <a:t>单击此处添加标题</a:t>
            </a:r>
            <a:endParaRPr lang="en-US" altLang="zh-CN" sz="1200" dirty="0">
              <a:solidFill>
                <a:srgbClr val="53586C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726521" y="2897127"/>
            <a:ext cx="2532525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pPr algn="l"/>
            <a:r>
              <a:rPr lang="zh-CN" altLang="en-US" sz="1200" dirty="0">
                <a:solidFill>
                  <a:srgbClr val="53586C"/>
                </a:solidFill>
              </a:rPr>
              <a:t>单击此处添加标题</a:t>
            </a:r>
            <a:endParaRPr lang="en-US" altLang="zh-CN" sz="1200" dirty="0">
              <a:solidFill>
                <a:srgbClr val="53586C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46670" y="2368730"/>
            <a:ext cx="2173941" cy="46132"/>
          </a:xfrm>
          <a:prstGeom prst="rect">
            <a:avLst/>
          </a:prstGeom>
          <a:solidFill>
            <a:srgbClr val="CD27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7469841" y="4334520"/>
            <a:ext cx="1746904" cy="591320"/>
            <a:chOff x="7448668" y="4181039"/>
            <a:chExt cx="1746904" cy="591320"/>
          </a:xfrm>
        </p:grpSpPr>
        <p:sp>
          <p:nvSpPr>
            <p:cNvPr id="33" name="Title 1"/>
            <p:cNvSpPr txBox="1">
              <a:spLocks/>
            </p:cNvSpPr>
            <p:nvPr/>
          </p:nvSpPr>
          <p:spPr>
            <a:xfrm>
              <a:off x="7828617" y="4385641"/>
              <a:ext cx="1236146" cy="3867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zh-CN" altLang="en-US" sz="1600" dirty="0">
                  <a:solidFill>
                    <a:srgbClr val="53586C"/>
                  </a:solidFill>
                  <a:latin typeface="Aleo" panose="020F0502020204030203" pitchFamily="34" charset="0"/>
                </a:rPr>
                <a:t>企业名称</a:t>
              </a:r>
              <a:endParaRPr lang="en-US" sz="1600" dirty="0">
                <a:solidFill>
                  <a:srgbClr val="53586C"/>
                </a:solidFill>
                <a:latin typeface="Aleo" panose="020F0502020204030203" pitchFamily="34" charset="0"/>
              </a:endParaRPr>
            </a:p>
          </p:txBody>
        </p:sp>
        <p:pic>
          <p:nvPicPr>
            <p:cNvPr id="34" name="Picture 33" descr="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668" y="4247853"/>
              <a:ext cx="422819" cy="464011"/>
            </a:xfrm>
            <a:prstGeom prst="rect">
              <a:avLst/>
            </a:prstGeom>
          </p:spPr>
        </p:pic>
        <p:sp>
          <p:nvSpPr>
            <p:cNvPr id="35" name="Title 1"/>
            <p:cNvSpPr txBox="1">
              <a:spLocks/>
            </p:cNvSpPr>
            <p:nvPr/>
          </p:nvSpPr>
          <p:spPr>
            <a:xfrm>
              <a:off x="7810506" y="4181039"/>
              <a:ext cx="1385066" cy="3577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en-US" sz="1500" dirty="0">
                  <a:solidFill>
                    <a:srgbClr val="CD2779"/>
                  </a:solidFill>
                  <a:latin typeface="Aleo" panose="020F0502020204030203" pitchFamily="34" charset="0"/>
                </a:rPr>
                <a:t>LOGO</a:t>
              </a:r>
            </a:p>
          </p:txBody>
        </p:sp>
      </p:grp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15079"/>
            <a:ext cx="3717625" cy="3027540"/>
          </a:xfrm>
          <a:ln w="85725" cap="sq" cmpd="sng">
            <a:solidFill>
              <a:schemeClr val="bg1"/>
            </a:solidFill>
            <a:miter lim="800000"/>
          </a:ln>
        </p:spPr>
      </p:pic>
      <p:sp>
        <p:nvSpPr>
          <p:cNvPr id="3" name="Rectangle 2"/>
          <p:cNvSpPr/>
          <p:nvPr/>
        </p:nvSpPr>
        <p:spPr>
          <a:xfrm>
            <a:off x="457199" y="1515078"/>
            <a:ext cx="3717625" cy="3024044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7547">
        <p14:reveal/>
      </p:transition>
    </mc:Choice>
    <mc:Fallback xmlns="">
      <p:transition spd="slow" advTm="7547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3" presetClass="entr" presetSubtype="5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vertical)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2" presetClass="entr" presetSubtype="2" fill="hold" grpId="0" nodeType="afterEffect" p14:presetBounceEnd="2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6" presetID="22" presetClass="entr" presetSubtype="4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2" grpId="0"/>
          <p:bldP spid="15" grpId="0"/>
          <p:bldP spid="16" grpId="0" animBg="1"/>
          <p:bldP spid="17" grpId="0"/>
          <p:bldP spid="18" grpId="0" animBg="1"/>
          <p:bldP spid="19" grpId="0" animBg="1"/>
          <p:bldP spid="20" grpId="0"/>
          <p:bldP spid="21" grpId="0"/>
          <p:bldP spid="22" grpId="0"/>
          <p:bldP spid="23" grpId="0" animBg="1"/>
          <p:bldP spid="24" grpId="0" animBg="1"/>
          <p:bldP spid="25" grpId="0"/>
          <p:bldP spid="26" grpId="0"/>
          <p:bldP spid="27" grpId="0" animBg="1"/>
          <p:bldP spid="3" grpId="0" animBg="1"/>
          <p:bldP spid="3" grpId="1" animBg="1"/>
          <p:bldP spid="3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3" presetClass="entr" presetSubtype="5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vertical)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2" presetClass="entr" presetSubtype="2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6" presetID="22" presetClass="entr" presetSubtype="4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2" grpId="0"/>
          <p:bldP spid="15" grpId="0"/>
          <p:bldP spid="16" grpId="0" animBg="1"/>
          <p:bldP spid="17" grpId="0"/>
          <p:bldP spid="18" grpId="0" animBg="1"/>
          <p:bldP spid="19" grpId="0" animBg="1"/>
          <p:bldP spid="20" grpId="0"/>
          <p:bldP spid="21" grpId="0"/>
          <p:bldP spid="22" grpId="0"/>
          <p:bldP spid="23" grpId="0" animBg="1"/>
          <p:bldP spid="24" grpId="0" animBg="1"/>
          <p:bldP spid="25" grpId="0"/>
          <p:bldP spid="26" grpId="0"/>
          <p:bldP spid="27" grpId="0" animBg="1"/>
          <p:bldP spid="3" grpId="0" animBg="1"/>
          <p:bldP spid="3" grpId="1" animBg="1"/>
          <p:bldP spid="3" grpId="2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294" y="843476"/>
            <a:ext cx="224683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spc="-22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案例展示</a:t>
            </a:r>
            <a:endParaRPr lang="en-US" altLang="zh-CN" sz="2700" b="1" spc="-225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aphicFrame>
        <p:nvGraphicFramePr>
          <p:cNvPr id="3" name="Logo Placeholder">
            <a:hlinkClick r:id="" action="ppaction://hlinkshowjump?jump=firstslide"/>
          </p:cNvPr>
          <p:cNvGraphicFramePr/>
          <p:nvPr>
            <p:extLst>
              <p:ext uri="{D42A27DB-BD31-4B8C-83A1-F6EECF244321}">
                <p14:modId xmlns:p14="http://schemas.microsoft.com/office/powerpoint/2010/main" val="262070915"/>
              </p:ext>
            </p:extLst>
          </p:nvPr>
        </p:nvGraphicFramePr>
        <p:xfrm>
          <a:off x="514919" y="1536382"/>
          <a:ext cx="1828799" cy="2060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/>
          <p:cNvSpPr/>
          <p:nvPr/>
        </p:nvSpPr>
        <p:spPr>
          <a:xfrm>
            <a:off x="514918" y="4050509"/>
            <a:ext cx="1828800" cy="5770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800" kern="3000" spc="23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字以内。</a:t>
            </a:r>
            <a:endParaRPr lang="en-US" sz="800" kern="3000" spc="23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676" y="3771900"/>
            <a:ext cx="1821042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1500" b="1" kern="3000" spc="-113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项目名称</a:t>
            </a:r>
            <a:endParaRPr lang="en-US" sz="1500" b="1" kern="3000" spc="-113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aphicFrame>
        <p:nvGraphicFramePr>
          <p:cNvPr id="6" name="Logo Placeholder">
            <a:hlinkClick r:id="" action="ppaction://hlinkshowjump?jump=firstslide"/>
          </p:cNvPr>
          <p:cNvGraphicFramePr/>
          <p:nvPr>
            <p:extLst>
              <p:ext uri="{D42A27DB-BD31-4B8C-83A1-F6EECF244321}">
                <p14:modId xmlns:p14="http://schemas.microsoft.com/office/powerpoint/2010/main" val="2193449440"/>
              </p:ext>
            </p:extLst>
          </p:nvPr>
        </p:nvGraphicFramePr>
        <p:xfrm>
          <a:off x="2624367" y="1536382"/>
          <a:ext cx="1828799" cy="2060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Rectangle 6"/>
          <p:cNvSpPr/>
          <p:nvPr/>
        </p:nvSpPr>
        <p:spPr>
          <a:xfrm>
            <a:off x="2624366" y="4050509"/>
            <a:ext cx="1828800" cy="5770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800" kern="3000" spc="23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字以内。</a:t>
            </a:r>
            <a:endParaRPr lang="en-US" altLang="zh-CN" sz="800" kern="3000" spc="23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2124" y="3771900"/>
            <a:ext cx="1821042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1500" b="1" kern="3000" spc="-113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项目名称</a:t>
            </a:r>
            <a:endParaRPr lang="en-US" sz="1500" b="1" kern="3000" spc="-113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aphicFrame>
        <p:nvGraphicFramePr>
          <p:cNvPr id="9" name="Logo Placeholder">
            <a:hlinkClick r:id="" action="ppaction://hlinkshowjump?jump=firstslide"/>
          </p:cNvPr>
          <p:cNvGraphicFramePr/>
          <p:nvPr>
            <p:extLst>
              <p:ext uri="{D42A27DB-BD31-4B8C-83A1-F6EECF244321}">
                <p14:modId xmlns:p14="http://schemas.microsoft.com/office/powerpoint/2010/main" val="1644383570"/>
              </p:ext>
            </p:extLst>
          </p:nvPr>
        </p:nvGraphicFramePr>
        <p:xfrm>
          <a:off x="4738917" y="1536382"/>
          <a:ext cx="1828799" cy="2060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0" name="Rectangle 9"/>
          <p:cNvSpPr/>
          <p:nvPr/>
        </p:nvSpPr>
        <p:spPr>
          <a:xfrm>
            <a:off x="4738916" y="4050509"/>
            <a:ext cx="1828800" cy="5770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800" kern="3000" spc="23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字以内。</a:t>
            </a:r>
            <a:endParaRPr lang="en-US" altLang="zh-CN" sz="800" kern="3000" spc="23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46674" y="3771900"/>
            <a:ext cx="1821042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1500" b="1" kern="3000" spc="-113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项目名称</a:t>
            </a:r>
            <a:endParaRPr lang="en-US" sz="1500" b="1" kern="3000" spc="-113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aphicFrame>
        <p:nvGraphicFramePr>
          <p:cNvPr id="12" name="Logo Placeholder">
            <a:hlinkClick r:id="" action="ppaction://hlinkshowjump?jump=firstslide"/>
          </p:cNvPr>
          <p:cNvGraphicFramePr/>
          <p:nvPr>
            <p:extLst>
              <p:ext uri="{D42A27DB-BD31-4B8C-83A1-F6EECF244321}">
                <p14:modId xmlns:p14="http://schemas.microsoft.com/office/powerpoint/2010/main" val="685820142"/>
              </p:ext>
            </p:extLst>
          </p:nvPr>
        </p:nvGraphicFramePr>
        <p:xfrm>
          <a:off x="6848365" y="1536382"/>
          <a:ext cx="1828799" cy="2060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13" name="Rectangle 12"/>
          <p:cNvSpPr/>
          <p:nvPr/>
        </p:nvSpPr>
        <p:spPr>
          <a:xfrm>
            <a:off x="6848363" y="4050509"/>
            <a:ext cx="1828800" cy="5770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800" kern="3000" spc="23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字以内。</a:t>
            </a:r>
            <a:endParaRPr lang="en-US" altLang="zh-CN" sz="800" kern="3000" spc="23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6121" y="3771900"/>
            <a:ext cx="1821042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1500" b="1" kern="3000" spc="-113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项目名称</a:t>
            </a:r>
            <a:endParaRPr lang="en-US" sz="1500" b="1" kern="3000" spc="-113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15" name="Group 31"/>
          <p:cNvGrpSpPr/>
          <p:nvPr/>
        </p:nvGrpSpPr>
        <p:grpSpPr>
          <a:xfrm>
            <a:off x="7469841" y="4334520"/>
            <a:ext cx="1746904" cy="591320"/>
            <a:chOff x="7448668" y="4181039"/>
            <a:chExt cx="1746904" cy="591320"/>
          </a:xfrm>
        </p:grpSpPr>
        <p:sp>
          <p:nvSpPr>
            <p:cNvPr id="16" name="Title 1"/>
            <p:cNvSpPr txBox="1">
              <a:spLocks/>
            </p:cNvSpPr>
            <p:nvPr/>
          </p:nvSpPr>
          <p:spPr>
            <a:xfrm>
              <a:off x="7828617" y="4385641"/>
              <a:ext cx="1236146" cy="3867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zh-CN" altLang="en-US" sz="1600" dirty="0">
                  <a:solidFill>
                    <a:srgbClr val="53586C"/>
                  </a:solidFill>
                  <a:latin typeface="Aleo" panose="020F0502020204030203" pitchFamily="34" charset="0"/>
                </a:rPr>
                <a:t>企业名称</a:t>
              </a:r>
              <a:endParaRPr lang="en-US" sz="1600" dirty="0">
                <a:solidFill>
                  <a:srgbClr val="53586C"/>
                </a:solidFill>
                <a:latin typeface="Aleo" panose="020F0502020204030203" pitchFamily="34" charset="0"/>
              </a:endParaRPr>
            </a:p>
          </p:txBody>
        </p:sp>
        <p:pic>
          <p:nvPicPr>
            <p:cNvPr id="17" name="Picture 33" descr="logo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668" y="4247853"/>
              <a:ext cx="422819" cy="464011"/>
            </a:xfrm>
            <a:prstGeom prst="rect">
              <a:avLst/>
            </a:prstGeom>
          </p:spPr>
        </p:pic>
        <p:sp>
          <p:nvSpPr>
            <p:cNvPr id="18" name="Title 1"/>
            <p:cNvSpPr txBox="1">
              <a:spLocks/>
            </p:cNvSpPr>
            <p:nvPr/>
          </p:nvSpPr>
          <p:spPr>
            <a:xfrm>
              <a:off x="7810506" y="4181039"/>
              <a:ext cx="1385066" cy="3577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en-US" sz="1500" dirty="0">
                  <a:solidFill>
                    <a:srgbClr val="CD2779"/>
                  </a:solidFill>
                  <a:latin typeface="Aleo" panose="020F0502020204030203" pitchFamily="34" charset="0"/>
                </a:rPr>
                <a:t>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6155978"/>
      </p:ext>
    </p:extLst>
  </p:cSld>
  <p:clrMapOvr>
    <a:masterClrMapping/>
  </p:clrMapOvr>
  <p:transition spd="slow" advTm="107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750"/>
                            </p:stCondLst>
                            <p:childTnLst>
                              <p:par>
                                <p:cTn id="5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  <p:bldP spid="4" grpId="0"/>
      <p:bldP spid="5" grpId="0"/>
      <p:bldGraphic spid="6" grpId="0">
        <p:bldAsOne/>
      </p:bldGraphic>
      <p:bldP spid="7" grpId="0"/>
      <p:bldP spid="8" grpId="0"/>
      <p:bldGraphic spid="9" grpId="0">
        <p:bldAsOne/>
      </p:bldGraphic>
      <p:bldP spid="10" grpId="0"/>
      <p:bldP spid="11" grpId="0"/>
      <p:bldGraphic spid="12" grpId="0">
        <p:bldAsOne/>
      </p:bldGraphic>
      <p:bldP spid="13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65825" y="2307691"/>
            <a:ext cx="528119" cy="528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4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itchFamily="34" charset="0"/>
              </a:rPr>
              <a:t>联</a:t>
            </a:r>
            <a:endParaRPr lang="en-US" sz="4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26309" y="2307691"/>
            <a:ext cx="528119" cy="528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4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系</a:t>
            </a:r>
            <a:endParaRPr lang="en-US" sz="4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86793" y="2307691"/>
            <a:ext cx="528119" cy="528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4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我</a:t>
            </a:r>
            <a:endParaRPr lang="en-US" sz="4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47277" y="2307691"/>
            <a:ext cx="528119" cy="528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4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们</a:t>
            </a:r>
            <a:endParaRPr lang="en-US" sz="4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469874"/>
      </p:ext>
    </p:extLst>
  </p:cSld>
  <p:clrMapOvr>
    <a:masterClrMapping/>
  </p:clrMapOvr>
  <p:transition spd="slow" advTm="122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233" y="1557835"/>
            <a:ext cx="2246837" cy="2585342"/>
          </a:xfrm>
          <a:prstGeom prst="rect">
            <a:avLst/>
          </a:prstGeom>
        </p:spPr>
        <p:txBody>
          <a:bodyPr wrap="square" lIns="91458" tIns="45729" rIns="91458" bIns="45729">
            <a:spAutoFit/>
          </a:bodyPr>
          <a:lstStyle/>
          <a:p>
            <a:r>
              <a:rPr lang="zh-CN" altLang="en-US" sz="900" kern="3000" spc="23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900" kern="3000" spc="23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200</a:t>
            </a:r>
            <a:r>
              <a:rPr lang="zh-CN" altLang="en-US" sz="900" kern="3000" spc="23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900" kern="3000" spc="23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5</a:t>
            </a:r>
            <a:r>
              <a:rPr lang="zh-CN" altLang="en-US" sz="900" kern="3000" spc="23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900" kern="3000" spc="23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200</a:t>
            </a:r>
            <a:r>
              <a:rPr lang="zh-CN" altLang="en-US" sz="900" kern="3000" spc="23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900" kern="3000" spc="23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5</a:t>
            </a:r>
            <a:r>
              <a:rPr lang="zh-CN" altLang="en-US" sz="900" kern="3000" spc="23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</a:t>
            </a:r>
          </a:p>
          <a:p>
            <a:endParaRPr lang="zh-CN" altLang="en-US" sz="900" kern="3000" spc="23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r>
              <a:rPr lang="zh-CN" altLang="en-US" sz="900" kern="3000" spc="23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尽量将每页幻灯片的字数控制在</a:t>
            </a:r>
            <a:r>
              <a:rPr lang="en-US" altLang="zh-CN" sz="900" kern="3000" spc="23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200</a:t>
            </a:r>
            <a:r>
              <a:rPr lang="zh-CN" altLang="en-US" sz="900" kern="3000" spc="23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900" kern="3000" spc="23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5</a:t>
            </a:r>
            <a:r>
              <a:rPr lang="zh-CN" altLang="en-US" sz="900" kern="3000" spc="23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</a:t>
            </a:r>
          </a:p>
        </p:txBody>
      </p:sp>
      <p:graphicFrame>
        <p:nvGraphicFramePr>
          <p:cNvPr id="3" name="Logo Placeholder">
            <a:hlinkClick r:id="" action="ppaction://hlinkshowjump?jump=firstslide"/>
          </p:cNvPr>
          <p:cNvGraphicFramePr/>
          <p:nvPr>
            <p:extLst>
              <p:ext uri="{D42A27DB-BD31-4B8C-83A1-F6EECF244321}">
                <p14:modId xmlns:p14="http://schemas.microsoft.com/office/powerpoint/2010/main" val="1655219544"/>
              </p:ext>
            </p:extLst>
          </p:nvPr>
        </p:nvGraphicFramePr>
        <p:xfrm>
          <a:off x="3002756" y="1328224"/>
          <a:ext cx="5601537" cy="2843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7295" y="601102"/>
            <a:ext cx="224683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spc="-22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简介</a:t>
            </a:r>
            <a:endParaRPr lang="en-US" sz="2700" b="1" spc="-225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pSp>
        <p:nvGrpSpPr>
          <p:cNvPr id="5" name="Group 31"/>
          <p:cNvGrpSpPr/>
          <p:nvPr/>
        </p:nvGrpSpPr>
        <p:grpSpPr>
          <a:xfrm>
            <a:off x="7469841" y="4334520"/>
            <a:ext cx="1746904" cy="591320"/>
            <a:chOff x="7448668" y="4181039"/>
            <a:chExt cx="1746904" cy="591320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7828617" y="4385641"/>
              <a:ext cx="1236146" cy="3867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zh-CN" altLang="en-US" sz="1600" dirty="0">
                  <a:solidFill>
                    <a:srgbClr val="53586C"/>
                  </a:solidFill>
                  <a:latin typeface="Aleo" panose="020F0502020204030203" pitchFamily="34" charset="0"/>
                </a:rPr>
                <a:t>企业名称</a:t>
              </a:r>
              <a:endParaRPr lang="en-US" sz="1600" dirty="0">
                <a:solidFill>
                  <a:srgbClr val="53586C"/>
                </a:solidFill>
                <a:latin typeface="Aleo" panose="020F0502020204030203" pitchFamily="34" charset="0"/>
              </a:endParaRPr>
            </a:p>
          </p:txBody>
        </p:sp>
        <p:pic>
          <p:nvPicPr>
            <p:cNvPr id="7" name="Picture 33" descr="logo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668" y="4247853"/>
              <a:ext cx="422819" cy="464011"/>
            </a:xfrm>
            <a:prstGeom prst="rect">
              <a:avLst/>
            </a:prstGeom>
          </p:spPr>
        </p:pic>
        <p:sp>
          <p:nvSpPr>
            <p:cNvPr id="8" name="Title 1"/>
            <p:cNvSpPr txBox="1">
              <a:spLocks/>
            </p:cNvSpPr>
            <p:nvPr/>
          </p:nvSpPr>
          <p:spPr>
            <a:xfrm>
              <a:off x="7810506" y="4181039"/>
              <a:ext cx="1385066" cy="3577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en-US" sz="1500" dirty="0">
                  <a:solidFill>
                    <a:srgbClr val="CD2779"/>
                  </a:solidFill>
                  <a:latin typeface="Aleo" panose="020F0502020204030203" pitchFamily="34" charset="0"/>
                </a:rPr>
                <a:t>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0249693"/>
      </p:ext>
    </p:extLst>
  </p:cSld>
  <p:clrMapOvr>
    <a:masterClrMapping/>
  </p:clrMapOvr>
  <p:transition spd="slow" advTm="661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7295" y="440705"/>
            <a:ext cx="224683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spc="-22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企业简介</a:t>
            </a:r>
            <a:endParaRPr lang="en-US" sz="2700" b="1" spc="-225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9664" y="1609677"/>
            <a:ext cx="6852285" cy="1419274"/>
          </a:xfrm>
          <a:prstGeom prst="rect">
            <a:avLst/>
          </a:prstGeom>
          <a:noFill/>
        </p:spPr>
        <p:txBody>
          <a:bodyPr wrap="square" lIns="68580" tIns="34290" rIns="68580" bIns="34290" numCol="2" spcCol="274320" rtlCol="0">
            <a:noAutofit/>
          </a:bodyPr>
          <a:lstStyle/>
          <a:p>
            <a:r>
              <a:rPr lang="zh-CN" altLang="en-US" sz="900" b="1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</a:t>
            </a:r>
            <a:r>
              <a:rPr lang="zh-CN" altLang="en-US" sz="9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，建议与标题相关并符合整体语言风格，语言描述尽量简洁生动。尽量将每页幻灯片的字数控制在</a:t>
            </a:r>
            <a:r>
              <a:rPr lang="en-US" altLang="zh-CN" sz="9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9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9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9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9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9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9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9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</a:t>
            </a:r>
          </a:p>
          <a:p>
            <a:endParaRPr lang="zh-CN" altLang="en-US" sz="900" kern="3000" spc="2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9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尽量将每页幻灯片的字数控制在</a:t>
            </a:r>
            <a:r>
              <a:rPr lang="en-US" altLang="zh-CN" sz="9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9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9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9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9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9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9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9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</a:t>
            </a:r>
            <a:endParaRPr lang="en-US" altLang="zh-CN" sz="900" kern="3000" spc="2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endParaRPr lang="en-US" altLang="zh-CN" sz="900" kern="3000" spc="2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9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9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9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9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9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</a:t>
            </a: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433706968"/>
              </p:ext>
            </p:extLst>
          </p:nvPr>
        </p:nvGraphicFramePr>
        <p:xfrm>
          <a:off x="1202531" y="3429000"/>
          <a:ext cx="3086100" cy="120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1654428723"/>
              </p:ext>
            </p:extLst>
          </p:nvPr>
        </p:nvGraphicFramePr>
        <p:xfrm>
          <a:off x="4688681" y="3429000"/>
          <a:ext cx="3086100" cy="120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6" name="Group 31"/>
          <p:cNvGrpSpPr/>
          <p:nvPr/>
        </p:nvGrpSpPr>
        <p:grpSpPr>
          <a:xfrm>
            <a:off x="7469841" y="4334520"/>
            <a:ext cx="1746904" cy="591320"/>
            <a:chOff x="7448668" y="4181039"/>
            <a:chExt cx="1746904" cy="591320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7828617" y="4385641"/>
              <a:ext cx="1236146" cy="3867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zh-CN" altLang="en-US" sz="1600" dirty="0">
                  <a:solidFill>
                    <a:srgbClr val="53586C"/>
                  </a:solidFill>
                  <a:latin typeface="Aleo" panose="020F0502020204030203" pitchFamily="34" charset="0"/>
                </a:rPr>
                <a:t>企业名称</a:t>
              </a:r>
              <a:endParaRPr lang="en-US" sz="1600" dirty="0">
                <a:solidFill>
                  <a:srgbClr val="53586C"/>
                </a:solidFill>
                <a:latin typeface="Aleo" panose="020F0502020204030203" pitchFamily="34" charset="0"/>
              </a:endParaRPr>
            </a:p>
          </p:txBody>
        </p:sp>
        <p:pic>
          <p:nvPicPr>
            <p:cNvPr id="8" name="Picture 33" descr="logo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668" y="4247853"/>
              <a:ext cx="422819" cy="464011"/>
            </a:xfrm>
            <a:prstGeom prst="rect">
              <a:avLst/>
            </a:prstGeom>
          </p:spPr>
        </p:pic>
        <p:sp>
          <p:nvSpPr>
            <p:cNvPr id="9" name="Title 1"/>
            <p:cNvSpPr txBox="1">
              <a:spLocks/>
            </p:cNvSpPr>
            <p:nvPr/>
          </p:nvSpPr>
          <p:spPr>
            <a:xfrm>
              <a:off x="7810506" y="4181039"/>
              <a:ext cx="1385066" cy="3577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en-US" sz="1500" dirty="0">
                  <a:solidFill>
                    <a:srgbClr val="CD2779"/>
                  </a:solidFill>
                  <a:latin typeface="Aleo" panose="020F0502020204030203" pitchFamily="34" charset="0"/>
                </a:rPr>
                <a:t>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8506320"/>
      </p:ext>
    </p:extLst>
  </p:cSld>
  <p:clrMapOvr>
    <a:masterClrMapping/>
  </p:clrMapOvr>
  <p:transition spd="slow" advTm="601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Graphic spid="13" grpId="0">
        <p:bldAsOne/>
      </p:bldGraphic>
      <p:bldGraphic spid="1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7685"/>
            <a:ext cx="8229600" cy="556021"/>
          </a:xfrm>
        </p:spPr>
        <p:txBody>
          <a:bodyPr>
            <a:noAutofit/>
          </a:bodyPr>
          <a:lstStyle/>
          <a:p>
            <a:r>
              <a:rPr lang="zh-CN" altLang="en-US" sz="2800" b="1" dirty="0">
                <a:solidFill>
                  <a:srgbClr val="CD2779"/>
                </a:solidFill>
              </a:rPr>
              <a:t>单击</a:t>
            </a:r>
            <a:r>
              <a:rPr lang="zh-CN" altLang="en-US" sz="2800" b="1" dirty="0">
                <a:solidFill>
                  <a:srgbClr val="454A58"/>
                </a:solidFill>
              </a:rPr>
              <a:t>此处添加标题</a:t>
            </a:r>
            <a:endParaRPr lang="en-US" sz="2800" dirty="0">
              <a:solidFill>
                <a:srgbClr val="53586C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494121" y="912875"/>
            <a:ext cx="6125883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r>
              <a:rPr lang="zh-CN" altLang="en-US" sz="1600" dirty="0">
                <a:solidFill>
                  <a:srgbClr val="53586C"/>
                </a:solidFill>
                <a:latin typeface="Corbel"/>
                <a:cs typeface="Corbel"/>
              </a:rPr>
              <a:t>此处添加详细文本描述，建议与标题相关并符合整体语言风格，语言描述尽量简洁生动。</a:t>
            </a:r>
            <a:endParaRPr lang="en-US" sz="1600" dirty="0">
              <a:solidFill>
                <a:srgbClr val="53586C"/>
              </a:solidFill>
              <a:latin typeface="Corbel"/>
              <a:cs typeface="Corbe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4359282"/>
            <a:ext cx="2173941" cy="46132"/>
          </a:xfrm>
          <a:prstGeom prst="rect">
            <a:avLst/>
          </a:prstGeom>
          <a:solidFill>
            <a:srgbClr val="CD27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0" y="4776758"/>
            <a:ext cx="2173941" cy="46132"/>
          </a:xfrm>
          <a:prstGeom prst="rect">
            <a:avLst/>
          </a:prstGeom>
          <a:solidFill>
            <a:srgbClr val="E4E4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194853" y="4359281"/>
            <a:ext cx="2153029" cy="46133"/>
          </a:xfrm>
          <a:prstGeom prst="rect">
            <a:avLst/>
          </a:prstGeom>
          <a:solidFill>
            <a:srgbClr val="5358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194853" y="4776757"/>
            <a:ext cx="2174007" cy="46133"/>
          </a:xfrm>
          <a:prstGeom prst="rect">
            <a:avLst/>
          </a:prstGeom>
          <a:solidFill>
            <a:srgbClr val="9AA2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82181" y="3863025"/>
            <a:ext cx="2532525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pPr algn="l"/>
            <a:r>
              <a:rPr lang="zh-CN" altLang="en-US" sz="1200" dirty="0">
                <a:solidFill>
                  <a:srgbClr val="53586C"/>
                </a:solidFill>
              </a:rPr>
              <a:t>单击此处添加标题</a:t>
            </a:r>
            <a:endParaRPr lang="en-US" altLang="zh-CN" sz="1200" dirty="0">
              <a:solidFill>
                <a:srgbClr val="53586C"/>
              </a:solidFill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15050" y="4293435"/>
            <a:ext cx="2532525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pPr algn="l"/>
            <a:r>
              <a:rPr lang="zh-CN" altLang="en-US" sz="1200" dirty="0">
                <a:solidFill>
                  <a:srgbClr val="53586C"/>
                </a:solidFill>
              </a:rPr>
              <a:t>单击此处添加标题</a:t>
            </a:r>
            <a:endParaRPr lang="en-US" altLang="zh-CN" sz="1200" dirty="0">
              <a:solidFill>
                <a:srgbClr val="53586C"/>
              </a:solidFill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2194853" y="3871230"/>
            <a:ext cx="2532525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pPr algn="l"/>
            <a:r>
              <a:rPr lang="zh-CN" altLang="en-US" sz="1200" dirty="0">
                <a:solidFill>
                  <a:srgbClr val="53586C"/>
                </a:solidFill>
              </a:rPr>
              <a:t>单击此处添加标题</a:t>
            </a:r>
            <a:endParaRPr lang="en-US" altLang="zh-CN" sz="1200" dirty="0">
              <a:solidFill>
                <a:srgbClr val="53586C"/>
              </a:solidFill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2227722" y="4301640"/>
            <a:ext cx="2532525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pPr algn="l"/>
            <a:r>
              <a:rPr lang="zh-CN" altLang="en-US" sz="1200" dirty="0">
                <a:solidFill>
                  <a:srgbClr val="53586C"/>
                </a:solidFill>
              </a:rPr>
              <a:t>单击此处添加标题</a:t>
            </a:r>
            <a:endParaRPr lang="en-US" altLang="zh-CN" sz="1200" dirty="0">
              <a:solidFill>
                <a:srgbClr val="53586C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376331" y="4359895"/>
            <a:ext cx="2173941" cy="46132"/>
          </a:xfrm>
          <a:prstGeom prst="rect">
            <a:avLst/>
          </a:prstGeom>
          <a:solidFill>
            <a:srgbClr val="CD27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376331" y="4777371"/>
            <a:ext cx="2173941" cy="46132"/>
          </a:xfrm>
          <a:prstGeom prst="rect">
            <a:avLst/>
          </a:prstGeom>
          <a:solidFill>
            <a:srgbClr val="E4E4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4458512" y="3863638"/>
            <a:ext cx="2532525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pPr algn="l"/>
            <a:r>
              <a:rPr lang="zh-CN" altLang="en-US" sz="1200" dirty="0">
                <a:solidFill>
                  <a:srgbClr val="53586C"/>
                </a:solidFill>
              </a:rPr>
              <a:t>单击此处添加标题</a:t>
            </a:r>
            <a:endParaRPr lang="en-US" altLang="zh-CN" sz="1200" dirty="0">
              <a:solidFill>
                <a:srgbClr val="53586C"/>
              </a:solidFill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4491381" y="4294048"/>
            <a:ext cx="2532525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pPr algn="l"/>
            <a:r>
              <a:rPr lang="zh-CN" altLang="en-US" sz="1200" dirty="0">
                <a:solidFill>
                  <a:srgbClr val="53586C"/>
                </a:solidFill>
              </a:rPr>
              <a:t>单击此处添加标题</a:t>
            </a:r>
            <a:endParaRPr lang="en-US" altLang="zh-CN" sz="1200" dirty="0">
              <a:solidFill>
                <a:srgbClr val="53586C"/>
              </a:solidFill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9" r="11219"/>
          <a:stretch>
            <a:fillRect/>
          </a:stretch>
        </p:blipFill>
        <p:spPr>
          <a:xfrm>
            <a:off x="0" y="1725196"/>
            <a:ext cx="2271059" cy="1952157"/>
          </a:xfrm>
          <a:ln w="34925" cap="sq">
            <a:solidFill>
              <a:schemeClr val="bg1"/>
            </a:solidFill>
            <a:miter lim="800000"/>
          </a:ln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" r="4345"/>
          <a:stretch>
            <a:fillRect/>
          </a:stretch>
        </p:blipFill>
        <p:spPr>
          <a:xfrm>
            <a:off x="2286215" y="1714221"/>
            <a:ext cx="2286001" cy="1952157"/>
          </a:xfrm>
          <a:ln w="34925" cap="sq" cmpd="sng">
            <a:solidFill>
              <a:schemeClr val="bg1"/>
            </a:solidFill>
            <a:miter lim="800000"/>
          </a:ln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2" r="9472"/>
          <a:stretch>
            <a:fillRect/>
          </a:stretch>
        </p:blipFill>
        <p:spPr>
          <a:xfrm>
            <a:off x="4587624" y="1726376"/>
            <a:ext cx="2383117" cy="1952157"/>
          </a:xfrm>
          <a:ln w="34925" cap="sq" cmpd="sng">
            <a:solidFill>
              <a:schemeClr val="bg1"/>
            </a:solidFill>
            <a:miter lim="800000"/>
          </a:ln>
        </p:spPr>
      </p:pic>
      <p:pic>
        <p:nvPicPr>
          <p:cNvPr id="11" name="Picture Placeholder 10"/>
          <p:cNvPicPr>
            <a:picLocks noGrp="1" noChangeAspect="1"/>
          </p:cNvPicPr>
          <p:nvPr>
            <p:ph type="pic" sz="quarter" idx="1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7" r="12327"/>
          <a:stretch>
            <a:fillRect/>
          </a:stretch>
        </p:blipFill>
        <p:spPr>
          <a:xfrm>
            <a:off x="6929542" y="1719444"/>
            <a:ext cx="2203825" cy="1947417"/>
          </a:xfrm>
          <a:ln w="34925" cap="sq" cmpd="sng">
            <a:solidFill>
              <a:schemeClr val="bg1"/>
            </a:solidFill>
            <a:miter lim="800000"/>
          </a:ln>
        </p:spPr>
      </p:pic>
      <p:grpSp>
        <p:nvGrpSpPr>
          <p:cNvPr id="39" name="Group 31"/>
          <p:cNvGrpSpPr/>
          <p:nvPr/>
        </p:nvGrpSpPr>
        <p:grpSpPr>
          <a:xfrm>
            <a:off x="7469841" y="4334520"/>
            <a:ext cx="1746904" cy="591320"/>
            <a:chOff x="7448668" y="4181039"/>
            <a:chExt cx="1746904" cy="591320"/>
          </a:xfrm>
        </p:grpSpPr>
        <p:sp>
          <p:nvSpPr>
            <p:cNvPr id="40" name="Title 1"/>
            <p:cNvSpPr txBox="1">
              <a:spLocks/>
            </p:cNvSpPr>
            <p:nvPr/>
          </p:nvSpPr>
          <p:spPr>
            <a:xfrm>
              <a:off x="7828617" y="4385641"/>
              <a:ext cx="1236146" cy="3867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zh-CN" altLang="en-US" sz="1600" dirty="0">
                  <a:solidFill>
                    <a:srgbClr val="53586C"/>
                  </a:solidFill>
                  <a:latin typeface="Aleo" panose="020F0502020204030203" pitchFamily="34" charset="0"/>
                </a:rPr>
                <a:t>企业名称</a:t>
              </a:r>
              <a:endParaRPr lang="en-US" sz="1600" dirty="0">
                <a:solidFill>
                  <a:srgbClr val="53586C"/>
                </a:solidFill>
                <a:latin typeface="Aleo" panose="020F0502020204030203" pitchFamily="34" charset="0"/>
              </a:endParaRPr>
            </a:p>
          </p:txBody>
        </p:sp>
        <p:pic>
          <p:nvPicPr>
            <p:cNvPr id="41" name="Picture 33" descr="logo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668" y="4247853"/>
              <a:ext cx="422819" cy="464011"/>
            </a:xfrm>
            <a:prstGeom prst="rect">
              <a:avLst/>
            </a:prstGeom>
          </p:spPr>
        </p:pic>
        <p:sp>
          <p:nvSpPr>
            <p:cNvPr id="42" name="Title 1"/>
            <p:cNvSpPr txBox="1">
              <a:spLocks/>
            </p:cNvSpPr>
            <p:nvPr/>
          </p:nvSpPr>
          <p:spPr>
            <a:xfrm>
              <a:off x="7810506" y="4181039"/>
              <a:ext cx="1385066" cy="3577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en-US" sz="1500" dirty="0">
                  <a:solidFill>
                    <a:srgbClr val="CD2779"/>
                  </a:solidFill>
                  <a:latin typeface="Aleo" panose="020F0502020204030203" pitchFamily="34" charset="0"/>
                </a:rPr>
                <a:t>LOGO</a:t>
              </a:r>
            </a:p>
          </p:txBody>
        </p:sp>
      </p:grp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9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241">
        <p14:reveal/>
      </p:transition>
    </mc:Choice>
    <mc:Fallback xmlns="">
      <p:transition spd="slow" advTm="4241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2" grpId="0"/>
          <p:bldP spid="25" grpId="0"/>
          <p:bldP spid="27" grpId="0" animBg="1"/>
          <p:bldP spid="28" grpId="0" animBg="1"/>
          <p:bldP spid="29" grpId="0" animBg="1"/>
          <p:bldP spid="30" grpId="0" animBg="1"/>
          <p:bldP spid="31" grpId="0"/>
          <p:bldP spid="32" grpId="0"/>
          <p:bldP spid="33" grpId="0"/>
          <p:bldP spid="34" grpId="0"/>
          <p:bldP spid="35" grpId="0" animBg="1"/>
          <p:bldP spid="36" grpId="0" animBg="1"/>
          <p:bldP spid="37" grpId="0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2" grpId="0"/>
          <p:bldP spid="25" grpId="0"/>
          <p:bldP spid="27" grpId="0" animBg="1"/>
          <p:bldP spid="28" grpId="0" animBg="1"/>
          <p:bldP spid="29" grpId="0" animBg="1"/>
          <p:bldP spid="30" grpId="0" animBg="1"/>
          <p:bldP spid="31" grpId="0"/>
          <p:bldP spid="32" grpId="0"/>
          <p:bldP spid="33" grpId="0"/>
          <p:bldP spid="34" grpId="0"/>
          <p:bldP spid="35" grpId="0" animBg="1"/>
          <p:bldP spid="36" grpId="0" animBg="1"/>
          <p:bldP spid="37" grpId="0"/>
          <p:bldP spid="38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7685"/>
            <a:ext cx="8229600" cy="556021"/>
          </a:xfrm>
        </p:spPr>
        <p:txBody>
          <a:bodyPr>
            <a:noAutofit/>
          </a:bodyPr>
          <a:lstStyle/>
          <a:p>
            <a:r>
              <a:rPr lang="zh-CN" altLang="en-US" sz="2800" b="1" dirty="0">
                <a:solidFill>
                  <a:srgbClr val="CD2779"/>
                </a:solidFill>
              </a:rPr>
              <a:t>单击</a:t>
            </a:r>
            <a:r>
              <a:rPr lang="zh-CN" altLang="en-US" sz="2800" b="1" dirty="0">
                <a:solidFill>
                  <a:srgbClr val="454A58"/>
                </a:solidFill>
              </a:rPr>
              <a:t>此处添加标题</a:t>
            </a:r>
            <a:endParaRPr lang="en-US" sz="2800" dirty="0">
              <a:solidFill>
                <a:srgbClr val="53586C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494121" y="912875"/>
            <a:ext cx="6125883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r>
              <a:rPr lang="zh-CN" altLang="en-US" sz="1600" dirty="0">
                <a:solidFill>
                  <a:srgbClr val="53586C"/>
                </a:solidFill>
                <a:latin typeface="Corbel"/>
                <a:cs typeface="Corbel"/>
              </a:rPr>
              <a:t>此处添加详细文本描述，建议与标题相关并符合整体语言风格，语言描述尽量简洁生动。</a:t>
            </a:r>
            <a:endParaRPr lang="en-US" altLang="zh-CN" sz="1600" dirty="0">
              <a:solidFill>
                <a:srgbClr val="53586C"/>
              </a:solidFill>
              <a:latin typeface="Corbel"/>
              <a:cs typeface="Corbe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616828" y="1649345"/>
            <a:ext cx="4527174" cy="575798"/>
          </a:xfrm>
          <a:prstGeom prst="rect">
            <a:avLst/>
          </a:prstGeom>
          <a:solidFill>
            <a:srgbClr val="CD27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635327" y="2238435"/>
            <a:ext cx="4527173" cy="490128"/>
          </a:xfrm>
          <a:prstGeom prst="rect">
            <a:avLst/>
          </a:prstGeom>
          <a:solidFill>
            <a:srgbClr val="E4E4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594410" y="3180295"/>
            <a:ext cx="4549590" cy="549578"/>
          </a:xfrm>
          <a:prstGeom prst="rect">
            <a:avLst/>
          </a:prstGeom>
          <a:solidFill>
            <a:srgbClr val="5358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640610" y="2755402"/>
            <a:ext cx="4527174" cy="486978"/>
          </a:xfrm>
          <a:prstGeom prst="rect">
            <a:avLst/>
          </a:prstGeom>
          <a:solidFill>
            <a:srgbClr val="9AA2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727379" y="1631767"/>
            <a:ext cx="3083127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pPr algn="l"/>
            <a:r>
              <a:rPr lang="zh-CN" altLang="en-US" sz="1400" b="1" dirty="0">
                <a:solidFill>
                  <a:schemeClr val="bg1"/>
                </a:solidFill>
              </a:rPr>
              <a:t>单击此处添加标题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4740819" y="2176874"/>
            <a:ext cx="2707849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pPr algn="l"/>
            <a:r>
              <a:rPr lang="zh-CN" altLang="en-US" sz="1400" b="1" dirty="0">
                <a:solidFill>
                  <a:srgbClr val="454A58"/>
                </a:solidFill>
              </a:rPr>
              <a:t>单击此处添加标题</a:t>
            </a:r>
            <a:endParaRPr lang="en-US" sz="1400" b="1" dirty="0">
              <a:solidFill>
                <a:srgbClr val="454A58"/>
              </a:solidFill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727378" y="2703011"/>
            <a:ext cx="2707849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pPr algn="l"/>
            <a:r>
              <a:rPr lang="zh-CN" altLang="en-US" sz="1400" b="1" dirty="0">
                <a:solidFill>
                  <a:schemeClr val="bg1"/>
                </a:solidFill>
              </a:rPr>
              <a:t>单击此处添加标题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4760247" y="3215602"/>
            <a:ext cx="2707849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pPr algn="l"/>
            <a:r>
              <a:rPr lang="zh-CN" altLang="en-US" sz="1400" b="1" dirty="0">
                <a:solidFill>
                  <a:schemeClr val="bg1"/>
                </a:solidFill>
              </a:rPr>
              <a:t>单击此处添加标题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16828" y="2187788"/>
            <a:ext cx="4527174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631773" y="2692722"/>
            <a:ext cx="4527174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636240" y="3193140"/>
            <a:ext cx="4527174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681066" y="1641874"/>
            <a:ext cx="4462934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624302" y="3698807"/>
            <a:ext cx="4527174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r="4631"/>
          <a:stretch>
            <a:fillRect/>
          </a:stretch>
        </p:blipFill>
        <p:spPr>
          <a:xfrm>
            <a:off x="69297" y="1724917"/>
            <a:ext cx="2271059" cy="1952157"/>
          </a:xfrm>
          <a:ln w="85725" cap="sq" cmpd="sng">
            <a:solidFill>
              <a:schemeClr val="bg1"/>
            </a:solidFill>
            <a:miter lim="800000"/>
          </a:ln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1" r="11011"/>
          <a:stretch>
            <a:fillRect/>
          </a:stretch>
        </p:blipFill>
        <p:spPr>
          <a:xfrm>
            <a:off x="2336175" y="1725587"/>
            <a:ext cx="2286001" cy="1952157"/>
          </a:xfrm>
          <a:ln w="85725" cap="sq" cmpd="sng">
            <a:solidFill>
              <a:schemeClr val="bg1"/>
            </a:solidFill>
            <a:miter lim="800000"/>
          </a:ln>
        </p:spPr>
      </p:pic>
      <p:grpSp>
        <p:nvGrpSpPr>
          <p:cNvPr id="45" name="Group 31"/>
          <p:cNvGrpSpPr/>
          <p:nvPr/>
        </p:nvGrpSpPr>
        <p:grpSpPr>
          <a:xfrm>
            <a:off x="7469841" y="4334520"/>
            <a:ext cx="1746904" cy="591320"/>
            <a:chOff x="7448668" y="4181039"/>
            <a:chExt cx="1746904" cy="591320"/>
          </a:xfrm>
        </p:grpSpPr>
        <p:sp>
          <p:nvSpPr>
            <p:cNvPr id="46" name="Title 1"/>
            <p:cNvSpPr txBox="1">
              <a:spLocks/>
            </p:cNvSpPr>
            <p:nvPr/>
          </p:nvSpPr>
          <p:spPr>
            <a:xfrm>
              <a:off x="7828617" y="4385641"/>
              <a:ext cx="1236146" cy="3867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zh-CN" altLang="en-US" sz="1600" dirty="0">
                  <a:solidFill>
                    <a:srgbClr val="53586C"/>
                  </a:solidFill>
                  <a:latin typeface="Aleo" panose="020F0502020204030203" pitchFamily="34" charset="0"/>
                </a:rPr>
                <a:t>企业名称</a:t>
              </a:r>
              <a:endParaRPr lang="en-US" sz="1600" dirty="0">
                <a:solidFill>
                  <a:srgbClr val="53586C"/>
                </a:solidFill>
                <a:latin typeface="Aleo" panose="020F0502020204030203" pitchFamily="34" charset="0"/>
              </a:endParaRPr>
            </a:p>
          </p:txBody>
        </p:sp>
        <p:pic>
          <p:nvPicPr>
            <p:cNvPr id="47" name="Picture 33" descr="logo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668" y="4247853"/>
              <a:ext cx="422819" cy="464011"/>
            </a:xfrm>
            <a:prstGeom prst="rect">
              <a:avLst/>
            </a:prstGeom>
          </p:spPr>
        </p:pic>
        <p:sp>
          <p:nvSpPr>
            <p:cNvPr id="48" name="Title 1"/>
            <p:cNvSpPr txBox="1">
              <a:spLocks/>
            </p:cNvSpPr>
            <p:nvPr/>
          </p:nvSpPr>
          <p:spPr>
            <a:xfrm>
              <a:off x="7810506" y="4181039"/>
              <a:ext cx="1385066" cy="3577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en-US" sz="1500" dirty="0">
                  <a:solidFill>
                    <a:srgbClr val="CD2779"/>
                  </a:solidFill>
                  <a:latin typeface="Aleo" panose="020F0502020204030203" pitchFamily="34" charset="0"/>
                </a:rPr>
                <a:t>LOGO</a:t>
              </a:r>
            </a:p>
          </p:txBody>
        </p:sp>
      </p:grp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6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09">
        <p:fade/>
      </p:transition>
    </mc:Choice>
    <mc:Fallback xmlns="">
      <p:transition spd="med" advTm="4809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2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1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1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2" presetClass="entr" presetSubtype="2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2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3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2" fill="hold" grpId="0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3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9" presetID="2" presetClass="entr" presetSubtype="2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4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4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grpId="0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4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4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grpId="0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5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5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5" presetID="2" presetClass="entr" presetSubtype="2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5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5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2" fill="hold" grpId="0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6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6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2" grpId="0"/>
          <p:bldP spid="25" grpId="0"/>
          <p:bldP spid="27" grpId="0" animBg="1"/>
          <p:bldP spid="28" grpId="0" animBg="1"/>
          <p:bldP spid="29" grpId="0" animBg="1"/>
          <p:bldP spid="30" grpId="0" animBg="1"/>
          <p:bldP spid="31" grpId="0"/>
          <p:bldP spid="32" grpId="0"/>
          <p:bldP spid="33" grpId="0"/>
          <p:bldP spid="34" grpId="0"/>
          <p:bldP spid="7" grpId="0" animBg="1"/>
          <p:bldP spid="39" grpId="0" animBg="1"/>
          <p:bldP spid="40" grpId="0" animBg="1"/>
          <p:bldP spid="41" grpId="0" animBg="1"/>
          <p:bldP spid="4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2" grpId="0"/>
          <p:bldP spid="25" grpId="0"/>
          <p:bldP spid="27" grpId="0" animBg="1"/>
          <p:bldP spid="28" grpId="0" animBg="1"/>
          <p:bldP spid="29" grpId="0" animBg="1"/>
          <p:bldP spid="30" grpId="0" animBg="1"/>
          <p:bldP spid="31" grpId="0"/>
          <p:bldP spid="32" grpId="0"/>
          <p:bldP spid="33" grpId="0"/>
          <p:bldP spid="34" grpId="0"/>
          <p:bldP spid="7" grpId="0" animBg="1"/>
          <p:bldP spid="39" grpId="0" animBg="1"/>
          <p:bldP spid="40" grpId="0" animBg="1"/>
          <p:bldP spid="41" grpId="0" animBg="1"/>
          <p:bldP spid="42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7685"/>
            <a:ext cx="8229600" cy="556021"/>
          </a:xfrm>
        </p:spPr>
        <p:txBody>
          <a:bodyPr>
            <a:noAutofit/>
          </a:bodyPr>
          <a:lstStyle/>
          <a:p>
            <a:r>
              <a:rPr lang="zh-CN" altLang="en-US" sz="2800" b="1" dirty="0">
                <a:solidFill>
                  <a:srgbClr val="CD2779"/>
                </a:solidFill>
              </a:rPr>
              <a:t>单击</a:t>
            </a:r>
            <a:r>
              <a:rPr lang="zh-CN" altLang="en-US" sz="2800" b="1" dirty="0">
                <a:solidFill>
                  <a:srgbClr val="454A58"/>
                </a:solidFill>
              </a:rPr>
              <a:t>此处添加标题</a:t>
            </a:r>
            <a:endParaRPr lang="en-US" sz="2800" dirty="0">
              <a:solidFill>
                <a:srgbClr val="53586C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494121" y="912875"/>
            <a:ext cx="6125883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r>
              <a:rPr lang="zh-CN" altLang="en-US" sz="1600" dirty="0">
                <a:solidFill>
                  <a:srgbClr val="53586C"/>
                </a:solidFill>
                <a:latin typeface="Corbel"/>
                <a:cs typeface="Corbel"/>
              </a:rPr>
              <a:t>此处添加详细文本描述，建议与标题相关并符合整体语言风格，语言描述尽量简洁生动。</a:t>
            </a:r>
            <a:endParaRPr lang="en-US" altLang="zh-CN" sz="1600" dirty="0">
              <a:solidFill>
                <a:srgbClr val="53586C"/>
              </a:solidFill>
              <a:latin typeface="Corbel"/>
              <a:cs typeface="Corbel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43652" y="1588484"/>
            <a:ext cx="1964759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pPr algn="l"/>
            <a:r>
              <a:rPr lang="zh-CN" altLang="en-US" sz="1200" b="1" dirty="0">
                <a:solidFill>
                  <a:srgbClr val="53586C"/>
                </a:solidFill>
              </a:rPr>
              <a:t>单击此处添加标题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76521" y="2209265"/>
            <a:ext cx="2532525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pPr algn="l"/>
            <a:r>
              <a:rPr lang="zh-CN" altLang="en-US" sz="1200" b="1" dirty="0">
                <a:solidFill>
                  <a:srgbClr val="53586C"/>
                </a:solidFill>
              </a:rPr>
              <a:t>单击此处添加标题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61471" y="2746750"/>
            <a:ext cx="2614706" cy="56025"/>
          </a:xfrm>
          <a:prstGeom prst="rect">
            <a:avLst/>
          </a:prstGeom>
          <a:solidFill>
            <a:srgbClr val="E4E4E4"/>
          </a:solidFill>
          <a:ln>
            <a:solidFill>
              <a:srgbClr val="E4E4E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94340" y="2155971"/>
            <a:ext cx="2614706" cy="55485"/>
          </a:xfrm>
          <a:prstGeom prst="rect">
            <a:avLst/>
          </a:prstGeom>
          <a:solidFill>
            <a:srgbClr val="CD27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3238504" y="1599950"/>
            <a:ext cx="2779524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pPr algn="l"/>
            <a:r>
              <a:rPr lang="zh-CN" altLang="en-US" sz="1200" b="1" dirty="0">
                <a:solidFill>
                  <a:srgbClr val="53586C"/>
                </a:solidFill>
              </a:rPr>
              <a:t>单击此处添加标题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3271373" y="2220731"/>
            <a:ext cx="2532525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pPr algn="l"/>
            <a:r>
              <a:rPr lang="zh-CN" altLang="en-US" sz="1200" b="1" dirty="0">
                <a:solidFill>
                  <a:srgbClr val="53586C"/>
                </a:solidFill>
              </a:rPr>
              <a:t>单击此处添加标题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156323" y="2758216"/>
            <a:ext cx="2614706" cy="56025"/>
          </a:xfrm>
          <a:prstGeom prst="rect">
            <a:avLst/>
          </a:prstGeom>
          <a:solidFill>
            <a:srgbClr val="E4E4E4"/>
          </a:solidFill>
          <a:ln>
            <a:solidFill>
              <a:srgbClr val="E4E4E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3189192" y="2167437"/>
            <a:ext cx="2614706" cy="55485"/>
          </a:xfrm>
          <a:prstGeom prst="rect">
            <a:avLst/>
          </a:prstGeom>
          <a:solidFill>
            <a:srgbClr val="CD27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6244669" y="1630590"/>
            <a:ext cx="2532525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pPr algn="l"/>
            <a:r>
              <a:rPr lang="zh-CN" altLang="en-US" sz="1200" b="1" dirty="0">
                <a:solidFill>
                  <a:srgbClr val="53586C"/>
                </a:solidFill>
              </a:rPr>
              <a:t>单击此处添加标题</a:t>
            </a: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6277538" y="2251371"/>
            <a:ext cx="2532525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pPr algn="l"/>
            <a:r>
              <a:rPr lang="zh-CN" altLang="en-US" sz="1200" b="1" dirty="0">
                <a:solidFill>
                  <a:srgbClr val="53586C"/>
                </a:solidFill>
              </a:rPr>
              <a:t>单击此处添加标题</a:t>
            </a:r>
          </a:p>
        </p:txBody>
      </p:sp>
      <p:sp>
        <p:nvSpPr>
          <p:cNvPr id="64" name="Rectangle 63"/>
          <p:cNvSpPr/>
          <p:nvPr/>
        </p:nvSpPr>
        <p:spPr>
          <a:xfrm>
            <a:off x="6162488" y="2788856"/>
            <a:ext cx="2614706" cy="56025"/>
          </a:xfrm>
          <a:prstGeom prst="rect">
            <a:avLst/>
          </a:prstGeom>
          <a:solidFill>
            <a:srgbClr val="E4E4E4"/>
          </a:solidFill>
          <a:ln>
            <a:solidFill>
              <a:srgbClr val="E4E4E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6195357" y="2198077"/>
            <a:ext cx="2614706" cy="55485"/>
          </a:xfrm>
          <a:prstGeom prst="rect">
            <a:avLst/>
          </a:prstGeom>
          <a:solidFill>
            <a:srgbClr val="CD27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343652" y="2967096"/>
            <a:ext cx="1964759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pPr algn="l"/>
            <a:r>
              <a:rPr lang="zh-CN" altLang="en-US" sz="1200" b="1" dirty="0">
                <a:solidFill>
                  <a:srgbClr val="53586C"/>
                </a:solidFill>
              </a:rPr>
              <a:t>单击此处添加标题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376521" y="3587877"/>
            <a:ext cx="2532525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pPr algn="l"/>
            <a:r>
              <a:rPr lang="zh-CN" altLang="en-US" sz="1200" b="1" dirty="0">
                <a:solidFill>
                  <a:srgbClr val="53586C"/>
                </a:solidFill>
              </a:rPr>
              <a:t>单击此处添加标题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94340" y="3534583"/>
            <a:ext cx="2614706" cy="55485"/>
          </a:xfrm>
          <a:prstGeom prst="rect">
            <a:avLst/>
          </a:prstGeom>
          <a:solidFill>
            <a:srgbClr val="CD27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3238504" y="2978562"/>
            <a:ext cx="2532525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pPr algn="l"/>
            <a:r>
              <a:rPr lang="zh-CN" altLang="en-US" sz="1200" b="1" dirty="0">
                <a:solidFill>
                  <a:srgbClr val="53586C"/>
                </a:solidFill>
              </a:rPr>
              <a:t>单击此处添加标题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3271373" y="3599343"/>
            <a:ext cx="2532525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pPr algn="l"/>
            <a:r>
              <a:rPr lang="zh-CN" altLang="en-US" sz="1200" b="1" dirty="0">
                <a:solidFill>
                  <a:srgbClr val="53586C"/>
                </a:solidFill>
              </a:rPr>
              <a:t>单击此处添加标题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156323" y="4136828"/>
            <a:ext cx="2614706" cy="56025"/>
          </a:xfrm>
          <a:prstGeom prst="rect">
            <a:avLst/>
          </a:prstGeom>
          <a:solidFill>
            <a:srgbClr val="E4E4E4"/>
          </a:solidFill>
          <a:ln>
            <a:solidFill>
              <a:srgbClr val="E4E4E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189192" y="3546049"/>
            <a:ext cx="2614706" cy="55485"/>
          </a:xfrm>
          <a:prstGeom prst="rect">
            <a:avLst/>
          </a:prstGeom>
          <a:solidFill>
            <a:srgbClr val="CD27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6244669" y="3009202"/>
            <a:ext cx="2532525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pPr algn="l"/>
            <a:r>
              <a:rPr lang="zh-CN" altLang="en-US" sz="1200" b="1" dirty="0">
                <a:solidFill>
                  <a:srgbClr val="53586C"/>
                </a:solidFill>
              </a:rPr>
              <a:t>单击此处添加标题</a:t>
            </a: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6277538" y="3629983"/>
            <a:ext cx="2532525" cy="556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leo Regular"/>
                <a:ea typeface="+mj-ea"/>
                <a:cs typeface="Aleo Regular"/>
              </a:defRPr>
            </a:lvl1pPr>
          </a:lstStyle>
          <a:p>
            <a:pPr algn="l"/>
            <a:r>
              <a:rPr lang="zh-CN" altLang="en-US" sz="1200" b="1" dirty="0">
                <a:solidFill>
                  <a:srgbClr val="53586C"/>
                </a:solidFill>
              </a:rPr>
              <a:t>单击此处添加标题</a:t>
            </a:r>
          </a:p>
        </p:txBody>
      </p:sp>
      <p:sp>
        <p:nvSpPr>
          <p:cNvPr id="54" name="Rectangle 53"/>
          <p:cNvSpPr/>
          <p:nvPr/>
        </p:nvSpPr>
        <p:spPr>
          <a:xfrm>
            <a:off x="6162488" y="4167468"/>
            <a:ext cx="2614706" cy="56025"/>
          </a:xfrm>
          <a:prstGeom prst="rect">
            <a:avLst/>
          </a:prstGeom>
          <a:solidFill>
            <a:srgbClr val="E4E4E4"/>
          </a:solidFill>
          <a:ln>
            <a:solidFill>
              <a:srgbClr val="E4E4E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6195357" y="3576689"/>
            <a:ext cx="2614706" cy="55485"/>
          </a:xfrm>
          <a:prstGeom prst="rect">
            <a:avLst/>
          </a:prstGeom>
          <a:solidFill>
            <a:srgbClr val="CD27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31"/>
          <p:cNvGrpSpPr/>
          <p:nvPr/>
        </p:nvGrpSpPr>
        <p:grpSpPr>
          <a:xfrm>
            <a:off x="7469841" y="4334520"/>
            <a:ext cx="1746904" cy="591320"/>
            <a:chOff x="7448668" y="4181039"/>
            <a:chExt cx="1746904" cy="591320"/>
          </a:xfrm>
        </p:grpSpPr>
        <p:sp>
          <p:nvSpPr>
            <p:cNvPr id="48" name="Title 1"/>
            <p:cNvSpPr txBox="1">
              <a:spLocks/>
            </p:cNvSpPr>
            <p:nvPr/>
          </p:nvSpPr>
          <p:spPr>
            <a:xfrm>
              <a:off x="7828617" y="4385641"/>
              <a:ext cx="1236146" cy="3867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zh-CN" altLang="en-US" sz="1600" dirty="0">
                  <a:solidFill>
                    <a:srgbClr val="53586C"/>
                  </a:solidFill>
                  <a:latin typeface="Aleo" panose="020F0502020204030203" pitchFamily="34" charset="0"/>
                </a:rPr>
                <a:t>企业名称</a:t>
              </a:r>
              <a:endParaRPr lang="en-US" sz="1600" dirty="0">
                <a:solidFill>
                  <a:srgbClr val="53586C"/>
                </a:solidFill>
                <a:latin typeface="Aleo" panose="020F0502020204030203" pitchFamily="34" charset="0"/>
              </a:endParaRPr>
            </a:p>
          </p:txBody>
        </p:sp>
        <p:pic>
          <p:nvPicPr>
            <p:cNvPr id="56" name="Picture 33" descr="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668" y="4247853"/>
              <a:ext cx="422819" cy="464011"/>
            </a:xfrm>
            <a:prstGeom prst="rect">
              <a:avLst/>
            </a:prstGeom>
          </p:spPr>
        </p:pic>
        <p:sp>
          <p:nvSpPr>
            <p:cNvPr id="57" name="Title 1"/>
            <p:cNvSpPr txBox="1">
              <a:spLocks/>
            </p:cNvSpPr>
            <p:nvPr/>
          </p:nvSpPr>
          <p:spPr>
            <a:xfrm>
              <a:off x="7810506" y="4181039"/>
              <a:ext cx="1385066" cy="3577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en-US" sz="1500" dirty="0">
                  <a:solidFill>
                    <a:srgbClr val="CD2779"/>
                  </a:solidFill>
                  <a:latin typeface="Aleo" panose="020F0502020204030203" pitchFamily="34" charset="0"/>
                </a:rPr>
                <a:t>LOGO</a:t>
              </a:r>
            </a:p>
          </p:txBody>
        </p:sp>
      </p:grp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349">
        <p14:reveal/>
      </p:transition>
    </mc:Choice>
    <mc:Fallback xmlns="">
      <p:transition spd="slow" advTm="5349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4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4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4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4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4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4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4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22" presetClass="entr" presetSubtype="4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3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2" grpId="0"/>
          <p:bldP spid="25" grpId="0"/>
          <p:bldP spid="31" grpId="0"/>
          <p:bldP spid="32" grpId="0"/>
          <p:bldP spid="40" grpId="0" animBg="1"/>
          <p:bldP spid="42" grpId="0" animBg="1"/>
          <p:bldP spid="44" grpId="0"/>
          <p:bldP spid="45" grpId="0"/>
          <p:bldP spid="49" grpId="0" animBg="1"/>
          <p:bldP spid="50" grpId="0" animBg="1"/>
          <p:bldP spid="59" grpId="0"/>
          <p:bldP spid="60" grpId="0"/>
          <p:bldP spid="64" grpId="0" animBg="1"/>
          <p:bldP spid="65" grpId="0" animBg="1"/>
          <p:bldP spid="34" grpId="0"/>
          <p:bldP spid="35" grpId="0"/>
          <p:bldP spid="36" grpId="0" animBg="1"/>
          <p:bldP spid="37" grpId="0"/>
          <p:bldP spid="38" grpId="0"/>
          <p:bldP spid="41" grpId="0" animBg="1"/>
          <p:bldP spid="51" grpId="0" animBg="1"/>
          <p:bldP spid="52" grpId="0"/>
          <p:bldP spid="53" grpId="0"/>
          <p:bldP spid="54" grpId="0" animBg="1"/>
          <p:bldP spid="5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4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4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4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4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4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4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4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22" presetClass="entr" presetSubtype="4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3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2" grpId="0"/>
          <p:bldP spid="25" grpId="0"/>
          <p:bldP spid="31" grpId="0"/>
          <p:bldP spid="32" grpId="0"/>
          <p:bldP spid="40" grpId="0" animBg="1"/>
          <p:bldP spid="42" grpId="0" animBg="1"/>
          <p:bldP spid="44" grpId="0"/>
          <p:bldP spid="45" grpId="0"/>
          <p:bldP spid="49" grpId="0" animBg="1"/>
          <p:bldP spid="50" grpId="0" animBg="1"/>
          <p:bldP spid="59" grpId="0"/>
          <p:bldP spid="60" grpId="0"/>
          <p:bldP spid="64" grpId="0" animBg="1"/>
          <p:bldP spid="65" grpId="0" animBg="1"/>
          <p:bldP spid="34" grpId="0"/>
          <p:bldP spid="35" grpId="0"/>
          <p:bldP spid="36" grpId="0" animBg="1"/>
          <p:bldP spid="37" grpId="0"/>
          <p:bldP spid="38" grpId="0"/>
          <p:bldP spid="41" grpId="0" animBg="1"/>
          <p:bldP spid="51" grpId="0" animBg="1"/>
          <p:bldP spid="52" grpId="0"/>
          <p:bldP spid="53" grpId="0"/>
          <p:bldP spid="54" grpId="0" animBg="1"/>
          <p:bldP spid="5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295" y="486637"/>
            <a:ext cx="224683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spc="-22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发展历程</a:t>
            </a:r>
            <a:endParaRPr lang="en-US" sz="2700" b="1" spc="-225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3" name="Oval 2"/>
          <p:cNvSpPr/>
          <p:nvPr/>
        </p:nvSpPr>
        <p:spPr>
          <a:xfrm>
            <a:off x="459581" y="2614610"/>
            <a:ext cx="685800" cy="685800"/>
          </a:xfrm>
          <a:prstGeom prst="ellipse">
            <a:avLst/>
          </a:prstGeom>
          <a:noFill/>
          <a:ln w="19050">
            <a:solidFill>
              <a:srgbClr val="36AD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200" b="1" spc="-113" dirty="0">
              <a:latin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2425" y="3417280"/>
            <a:ext cx="1284457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</a:t>
            </a:r>
            <a:endParaRPr lang="en-US" altLang="zh-CN" sz="800" kern="3000" spc="2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Oval 4"/>
          <p:cNvSpPr/>
          <p:nvPr/>
        </p:nvSpPr>
        <p:spPr>
          <a:xfrm>
            <a:off x="-740569" y="2614610"/>
            <a:ext cx="685800" cy="685800"/>
          </a:xfrm>
          <a:prstGeom prst="ellipse">
            <a:avLst/>
          </a:prstGeom>
          <a:solidFill>
            <a:srgbClr val="36A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200" b="1" spc="-113" dirty="0">
              <a:latin typeface="+mn-ea"/>
            </a:endParaRPr>
          </a:p>
        </p:txBody>
      </p:sp>
      <p:sp>
        <p:nvSpPr>
          <p:cNvPr id="6" name="Oval 5"/>
          <p:cNvSpPr/>
          <p:nvPr/>
        </p:nvSpPr>
        <p:spPr>
          <a:xfrm>
            <a:off x="1744038" y="2614610"/>
            <a:ext cx="685800" cy="685800"/>
          </a:xfrm>
          <a:prstGeom prst="ellipse">
            <a:avLst/>
          </a:prstGeom>
          <a:noFill/>
          <a:ln w="19050">
            <a:solidFill>
              <a:srgbClr val="9535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200" b="1" spc="-113" dirty="0">
              <a:latin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6881" y="1257300"/>
            <a:ext cx="1284457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</a:t>
            </a:r>
            <a:endParaRPr lang="en-US" sz="800" kern="3000" spc="2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8" name="Oval 7"/>
          <p:cNvSpPr/>
          <p:nvPr/>
        </p:nvSpPr>
        <p:spPr>
          <a:xfrm>
            <a:off x="3010408" y="2614610"/>
            <a:ext cx="685800" cy="685800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200" b="1" spc="-113" dirty="0">
              <a:latin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83251" y="3417280"/>
            <a:ext cx="1284457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</a:t>
            </a:r>
            <a:endParaRPr lang="en-US" altLang="zh-CN" sz="800" kern="3000" spc="2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294865" y="2614610"/>
            <a:ext cx="685800" cy="685800"/>
          </a:xfrm>
          <a:prstGeom prst="ellipse">
            <a:avLst/>
          </a:prstGeom>
          <a:noFill/>
          <a:ln w="19050">
            <a:solidFill>
              <a:srgbClr val="C62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200" b="1" spc="-113" dirty="0">
              <a:latin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708" y="1257300"/>
            <a:ext cx="1284457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</a:t>
            </a:r>
            <a:endParaRPr lang="en-US" altLang="zh-CN" sz="800" kern="3000" spc="2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532353" y="2614610"/>
            <a:ext cx="685800" cy="685800"/>
          </a:xfrm>
          <a:prstGeom prst="ellipse">
            <a:avLst/>
          </a:prstGeom>
          <a:noFill/>
          <a:ln w="19050">
            <a:solidFill>
              <a:srgbClr val="E671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200" b="1" spc="-113" dirty="0"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05196" y="3417280"/>
            <a:ext cx="1284457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</a:t>
            </a:r>
            <a:endParaRPr lang="en-US" altLang="zh-CN" sz="800" kern="3000" spc="2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16809" y="2614610"/>
            <a:ext cx="685800" cy="685800"/>
          </a:xfrm>
          <a:prstGeom prst="ellipse">
            <a:avLst/>
          </a:prstGeom>
          <a:noFill/>
          <a:ln w="19050">
            <a:solidFill>
              <a:srgbClr val="3C8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200" b="1" spc="-113" dirty="0">
              <a:latin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89653" y="1257300"/>
            <a:ext cx="1284457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</a:t>
            </a:r>
            <a:endParaRPr lang="en-US" altLang="zh-CN" sz="800" kern="3000" spc="2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8074109" y="2614610"/>
            <a:ext cx="685800" cy="685800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200" b="1" spc="-113" dirty="0">
              <a:latin typeface="+mn-e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6879" y="2825956"/>
            <a:ext cx="651205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b="1" kern="3000" spc="-113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1990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61336" y="2825956"/>
            <a:ext cx="651205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b="1" kern="3000" spc="-113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1994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30427" y="2825956"/>
            <a:ext cx="651205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b="1" kern="3000" spc="-113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1998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11392" y="2825956"/>
            <a:ext cx="651205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b="1" kern="3000" spc="-113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2000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49651" y="2825956"/>
            <a:ext cx="651205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b="1" kern="3000" spc="-113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2013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834107" y="2825956"/>
            <a:ext cx="651205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b="1" kern="3000" spc="-113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2016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131418" y="2825956"/>
            <a:ext cx="571182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zh-CN" altLang="en-US" b="1" kern="3000" spc="-113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未来</a:t>
            </a:r>
            <a:endParaRPr lang="en-US" b="1" kern="3000" spc="-113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74781" y="3417280"/>
            <a:ext cx="1284457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800" kern="300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</a:t>
            </a:r>
            <a:endParaRPr lang="en-US" altLang="zh-CN" sz="800" kern="3000" spc="23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pSp>
        <p:nvGrpSpPr>
          <p:cNvPr id="25" name="Group 31"/>
          <p:cNvGrpSpPr/>
          <p:nvPr/>
        </p:nvGrpSpPr>
        <p:grpSpPr>
          <a:xfrm>
            <a:off x="7469841" y="4334520"/>
            <a:ext cx="1746904" cy="591320"/>
            <a:chOff x="7448668" y="4181039"/>
            <a:chExt cx="1746904" cy="591320"/>
          </a:xfrm>
        </p:grpSpPr>
        <p:sp>
          <p:nvSpPr>
            <p:cNvPr id="26" name="Title 1"/>
            <p:cNvSpPr txBox="1">
              <a:spLocks/>
            </p:cNvSpPr>
            <p:nvPr/>
          </p:nvSpPr>
          <p:spPr>
            <a:xfrm>
              <a:off x="7828617" y="4385641"/>
              <a:ext cx="1236146" cy="3867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zh-CN" altLang="en-US" sz="1600" dirty="0">
                  <a:solidFill>
                    <a:srgbClr val="53586C"/>
                  </a:solidFill>
                  <a:latin typeface="Aleo" panose="020F0502020204030203" pitchFamily="34" charset="0"/>
                </a:rPr>
                <a:t>企业名称</a:t>
              </a:r>
              <a:endParaRPr lang="en-US" sz="1600" dirty="0">
                <a:solidFill>
                  <a:srgbClr val="53586C"/>
                </a:solidFill>
                <a:latin typeface="Aleo" panose="020F0502020204030203" pitchFamily="34" charset="0"/>
              </a:endParaRPr>
            </a:p>
          </p:txBody>
        </p:sp>
        <p:pic>
          <p:nvPicPr>
            <p:cNvPr id="27" name="Picture 33" descr="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668" y="4247853"/>
              <a:ext cx="422819" cy="464011"/>
            </a:xfrm>
            <a:prstGeom prst="rect">
              <a:avLst/>
            </a:prstGeom>
          </p:spPr>
        </p:pic>
        <p:sp>
          <p:nvSpPr>
            <p:cNvPr id="28" name="Title 1"/>
            <p:cNvSpPr txBox="1">
              <a:spLocks/>
            </p:cNvSpPr>
            <p:nvPr/>
          </p:nvSpPr>
          <p:spPr>
            <a:xfrm>
              <a:off x="7810506" y="4181039"/>
              <a:ext cx="1385066" cy="3577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leo Regular"/>
                  <a:ea typeface="+mj-ea"/>
                  <a:cs typeface="Aleo Regular"/>
                </a:defRPr>
              </a:lvl1pPr>
            </a:lstStyle>
            <a:p>
              <a:pPr algn="l"/>
              <a:r>
                <a:rPr lang="en-US" sz="1500" dirty="0">
                  <a:solidFill>
                    <a:srgbClr val="CD2779"/>
                  </a:solidFill>
                  <a:latin typeface="Aleo" panose="020F0502020204030203" pitchFamily="34" charset="0"/>
                </a:rPr>
                <a:t>LOGO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13864541"/>
      </p:ext>
    </p:extLst>
  </p:cSld>
  <p:clrMapOvr>
    <a:masterClrMapping/>
  </p:clrMapOvr>
  <p:transition spd="slow" advTm="1617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0.13112 0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9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99 0 L 0.27162 0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" presetClass="emph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6ADC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" presetID="19" presetClass="emph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5358B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5358B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mph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de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62 0 L 0.4099 0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5358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" presetID="19" presetClass="emph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mph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3" presetClass="path" presetSubtype="0" de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99 0 L 0.55039 0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" presetClass="emph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8" presetID="3" presetClass="emph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mph" presetSubtype="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" presetID="19" presetClass="emph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62A27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62A27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path" presetSubtype="0" decel="10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039 0 L 0.68568 0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8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" presetClass="emph" presetSubtype="2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62A27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1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9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9" presetClass="emph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67127"/>
                                      </p:to>
                                    </p:animClr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67127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emph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3" presetClass="path" presetSubtype="0" decel="10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568 0 L 0.82604 0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3" presetClass="emph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67127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2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mph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C81B5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C81B5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3" presetClass="path" presetSubtype="0" decel="10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2604 0 L 0.96341 0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62" y="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3" presetClass="emph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C81B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3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9" presetClass="emph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emph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3" presetClass="path" presetSubtype="0" decel="10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6341 0 L 1.08698 0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" y="0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3" presetClass="emph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4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 animBg="1"/>
      <p:bldP spid="5" grpId="1" animBg="1"/>
      <p:bldP spid="5" grpId="2" animBg="1"/>
      <p:bldP spid="5" grpId="3" animBg="1"/>
      <p:bldP spid="5" grpId="4" animBg="1"/>
      <p:bldP spid="5" grpId="5" animBg="1"/>
      <p:bldP spid="5" grpId="6" animBg="1"/>
      <p:bldP spid="5" grpId="7" animBg="1"/>
      <p:bldP spid="5" grpId="8" animBg="1"/>
      <p:bldP spid="5" grpId="9" animBg="1"/>
      <p:bldP spid="5" grpId="10" animBg="1"/>
      <p:bldP spid="5" grpId="11" animBg="1"/>
      <p:bldP spid="5" grpId="12" animBg="1"/>
      <p:bldP spid="5" grpId="13" animBg="1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0" grpId="2"/>
      <p:bldP spid="21" grpId="0"/>
      <p:bldP spid="21" grpId="1"/>
      <p:bldP spid="22" grpId="0"/>
      <p:bldP spid="22" grpId="1"/>
      <p:bldP spid="23" grpId="0"/>
      <p:bldP spid="23" grpId="1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40131771-CB6B-4073-A05A-637094B446BC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Ihcekg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CIXHpI98R1UeQDAACNEAAAJwAAAHVuaXZlcnNhbC9mbGFzaF9wdWJsaXNoaW5nX3NldHRpbmdzLnhtbOVY3XLaOBS+5yk03ullMUnz14whk01gypQAG9xtc8UI6wRrI0uuJUPp1T7NPlifpEcWEFhoYtql05mdTCZYOuc753znDye4+JQIMoFMcyXr3kG15hGQkWJcjuveu7D18swj2lDJqFAS6p5UHrloVII0Hwmu4wEYg6KaIIzU56mpe7Ex6bnvT6fTKtdpZm+VyA3i62qkEj/NQIM0kPmpoDP8Y2YpaG+OUAIAfxMl52qNSoWQwCHdKJYLIJyh55LboKhoCapjz3diIxo9jDOVS3alhMpINh7Vvd/OLu3PQsZBXfMEpOVEN/DQHptzyhi3XlAx4J+BxMDHMbp7euSRKWcmrnuvaocWBsX9TZgC3MVOLcyVQhKkmeMnYCijhrpHZ9DAJ6MXB+6IzSRNeBTiDbEE1L3rcDjotK+bw24vbA6Gb8KbjvNhB6Ww+SHcQSlsh51mKfmr3k3/sns3fN/8fdAOy+m8ues3bzvt7tth2Ot1wnb/UQtpXWMl8NdpC5BelWcRLFkLTJwnI0m5wEr9F5caDNa6oNkYQtXimMp7KjR45K8Uxn/kVHAzw5aoYUs8AKSXOoXI3Nrc1T2T5eA9wjlAdAwTuiyM49fLwjg9Wwvdd9Yfw9rqZYCFnlI566ix+smuHxyfLH0/PHnG+W1uBtQYGsVY/RhP4Vvgrx4txO6VXEuLfSYjJdgyIkhGwLo0gZWmHjxw2ULJA4/cYwEJjPUy41R4hBuMPVoq63ykDTfF8GitShLEwikH5GawwUUU00yvVcuSdtu5UeO9ygUjM5UTwR+AGEWw7vIEP8VAVluc3GcqKU5xChmiBUeLEw5TYBeORwf4LUN3aCLJUdNSLMA4Cx9z/pmM4F5liAt0ggMSz7l2+NWdgFOq9SMoXfj4wjV6u3vd/PDCBkjZhMpoR3BMOCSp2Qs+nRGpzEIP6YhorqFICuOsuCsTW/X706B5kguX5v86GSvQe0zJfqzskphnPShtNqaTohFtcxXQ2IIcU+Iw8SLCccFlDmUBIyqJkmJGaITrRNu2nnCVazxxDeyg9fd76PQJl8XTGEcbWswYZKUgaweHr46OT07PXp9X/S9///PySaX5ou0Las25TXv1zXX+jNYTS/0ZzSdW+4ZuS2WJrVa24e/27yzzzbQ5vAPfLpXtO6bYhb/iium9C5GnZplKKOgoI9i/bf5ZChCZLVXV5cx2e2Wkem/LSN26Pdtf2bGlXMC5PHZzBiez4AnHutpbl/2Uyv2hb0eu7PdTub8uZT/S7P8XxtzT8vVq7X0q8Le+vtqbhEueII92pS3feRvHRzV8Q9t6Vakg2vq/EBqVr1BLAwQUAAIACACIXHpI1qysU7sCAABUCgAAIQAAAHVuaXZlcnNhbC9mbGFzaF9za2luX3NldHRpbmdzLnhtbJVWbW/aMBD+vl+B2Peme6WTXKSWMqlSt1ZrxXcnORILx45sh45/P78SGxJgnCrhu+fxne+NIrkhbP5hMkEFp1y8glKEVdJogm5Cyttp3inF2VXBmQKmrhgXDabT+cef9oMyizzH4lsQl3LWuIDezcx+LqF4H99mRsYIBW9azHZPvOJXOS42leAdK8+GVu9aEJSwjUZe/5gtlqMOKJHqUUGTxLS8MXIZpRUgJZiQvi+NnGVRnAMNnq7t50JO7+r06w9oWyKJsrS7T0bGaC2uIE3yzZ2RcTzTt6dVmRk5TVDwV2nol89GRqEU70Cklz98NTLK4G3X/k+PtIJXJqEp53QR9xzKcanHz0R1beQswTzIODpbBZ8e+9aHCOS/xnOPzLgKTl9MXg8Wgil6TmGuRAcoCydnkzV/f+6Ung+YrzGVGhCretCLDvoFdzJck+p63B94J6yMQF7RI1acdg0sXLwRMNX3+MXi3q6KOL69LgpQwNYrowh7ZY/8rdN6hIyUPfKVkhKeGd0dwQ8tjhNKfI99MU9nX1uBYX0M+QqnYDWenszgysi1VwRMw0uYSxPOG2nAVA1lVudCyo5iQgxvSYUV4eyXweU7+xiJsgOD77ThvkKKKApD7WZj1Es6rpc9p93orWk7uh+F/nHuPFF6h99OsVK4qBv9oySnE8/TQ6ITM82GGWZLajiIR7bmEcf6HiM1WGxAvHFOL3XDuAJ56fXcjdYYHGVRDlA2nGXkLxlKP+uaHMRSV42ADFlOlQ5Yk6qm+k+tCLxDecAYsTqqqvV9DJN9X0YK3wSARVHvW8CdnKnpqCIUtkCDOdLYR4+9Dkndp2Mtd6eeYK2iOfGKg6aM5qjvSb8q+l6Jezc1DBBWOqphhrOc38IK59K+K5n8sIT7kJO1HLaZab7Yu1P4Zkpu1vbjBGql+W/yH1BLAwQUAAIACACIXHpIZAehcrgDAACeDwAAJgAAAHVuaXZlcnNhbC9odG1sX3B1Ymxpc2hpbmdfc2V0dGluZ3MueG1s3Vfbbts4EH33VxBa9LFWkjaXBrKDbOIgRh3bG6vb5smgxbHEDUWqImXXfdqv2Q/rl3Qo2k68dh25aILFIggSDWfOnLlxpODsSyrIBHLNlWx4+/U9j4CMFOMybngfwqvXJx7RhkpGhZLQ8KTyyFmzFmTFSHCdDMAYVNUEYaQ+zUzDS4zJTn1/Op3Wuc5ye6pEYRBf1yOV+lkOGqSB3M8EneEfM8tAe3OECgD4myo5N2vWaoQEDulGsUIA4QyZS26DouLapMLzndaIRvdxrgrJLpRQOcnjUcP77eTc/ix0HNIlT0HalOgmCq3YnFLGuCVBxYB/BZIAjxNke/zWI1POTNLw3uwdWBhU99dhSnAXOrUwFwpzIM0cPwVDGTXUPTqHBr4YvRA4EZtJmvIoxBNi4294l+Fw0GlftobdXtgaDK/Dm47jsINR2PoU7mAUtsNOq5L+Re+mf969G35s/T5oh9Vsru/6rdtOu/t+GPZ6nbDdf7DCtK5kJfBX0xZgelWRR7DMWmCSIh1JygU26r9yqcFgqwuaxxCqK46lHFOhwSN/ZRD/UVDBzQwnYg8n4h4gO9cZRObW1q7hmbwA7wHOASIxLOiyMQ7fLRvj+GQldN95fwhrI8sA+zyjctZRsXph6vuHR0vuB0dPkN9EM6DG0CjB7sd4Sm6B/1i0UBsruVIW+0xGSrBlRGPsEIHBnOecCo9wg8FFy1NjU2CuuMDesbb79bE0a9FFCc31Sv2XibSzGDU/qkIwMlMFEfweiFEEO6lI8b8EyOOhJeNcpaVUUG2IFpwBmXCYAjtzmXGAP3J0hy7SAi1t0gQY5+Fzwb+SEYxVjrhAJ3jjoZxrh1/fCTijWj+A0gXHV250293L1qdXNkDKJlRGO4JjCSHNzLPg0xmRyizsMB0RLTSURWGclWdVYqv/fBk0Twvhyvyri/EI+hlL8jxedinMkwwqu03opBxEO1wlNI4gx5I4TDyIcNy5LKAqYEQlUVLMCI1wQWg71hOuCo0SN8AOWv88Q2dPuCyfYnwBQY85g7wS5N7+wZu3h0fHJ+9O6/63v/95vdVovjr7glp3bnde/HBBP2G1ZU0/YbllWa/ZXqk8td3K1vhufguZ75r1yzvw7VW/eWuU2+1llkbvQ4iRt6rUtgywimL/tvVnJUDMVaU+rea226ui1XtfRevWbc7+o61ZiQLetLG7OfCuFTzl2CnPNjcv0ovb32Bcp/6iXvzvJmHrQP5vc+Celp8pK98lgb/xM7CG8tVv6mbtO1BLAwQUAAIACACIXHpIR3F7g5oBAAAeBgAAHwAAAHVuaXZlcnNhbC9odG1sX3NraW5fc2V0dGluZ3MuanONlE1vwjAMhu/8CpRdJ8Q+2XZDg0mTOEwat2mHtJhSkSZREjoY4r+vDl9N6m6LL83bp69jV/G2060WS1n3qbv1z37/Fu69Bqg5s4LLUBcteoE6syKfwTQvQOQSWISUx09P8u5MUMZMetNk8462tubHFL6Zc2HruCYsDKFZQisJ7YvQ1lTi76CyQ1X7imptTlbOKdlLlXQgXU8qU3DPsIsXv+oFRrAqwfyBznkKgenArzby7Hg3wKhzqSo0l5uJylQv4ekyM2olZ235FxsNpvrhyz3Qfxw8jwM7kVv36qCIE48fMNpJbcBaOOS9H2OQsOAJiJpv369f0MC4WVBEl7nN3ZEeXmHUac0zaHTpYYgRYrLyanRzgNHkHKzdnri5xggIwTdgGlajW4wAVHql//EDtVEZdqSBNnt+QoXis1xmh9R9DJLDw6JtW/fOhfrjj1hwhVR0hRbU7SsoUVKipURHXl4bZZ4Qs6B1ZMUpFAFqCizJs7h4kOD+o8u4czxdFNV8qGZj1QdulmCmSonq8J/xOclUXtzn6ux+AFBLAwQUAAIACABCtHxIPTwv0cEAAADlAQAAGgAAAHVuaXZlcnNhbC9pMThuX3ByZXNldHMueG1snZGxCsIwEIb3PkW43cRupSR1E9wcdJaaphppLyWXWh/flIp0kYBDIP/xfT8kJ3evvmNP48k6VJDzLTCD2jUWbwrOp/2mAEahxqbuHBoF6IDtqkzavMCjN2QCsViBpOAewlAKMU0TtzT42ECuG0MsJq5dL+LpHYrZFMOiwuKW9i/7M4MqyxiT19F24YBVvMe0IIy8VjA7F43cYutA/AIakwBMqsFQAmh9AngMCcCPK0CK75vnpEcK8aNikGK1nip7A1BLAwQUAAIACABCtHxIvyTkG3QAAAB/AAAAHAAAAHVuaXZlcnNhbC9sb2NhbF9zZXR0aW5ncy54bWwNjb0OwjAMBvc+heW9/GwMTSsxsIGQKA9gNR8oUuqg2CB4e7LdcLobpu+a6YNqqWjg/WbHBF1KTPoMfJ9P/YHJXDRKLorAWpimsRtyWSTf4N5Eo1eWH+qMtYHjImszj29LCjO6VhjUxduCejq3+CMh8nbs/lBLAwQUAAIACABElFdHI7RO+/sCAACwCAAAFAAAAHVuaXZlcnNhbC9wbGF5ZXIueG1srVXfT9swEH4u0v6HyO/YLR0DqgTEkNAexoTUse2tMombeE3izHYI5a/f2c7vpWxIe2iVnO/77nz33cW/es5S74lJxUUeoAWeI4/loYh4Hgfo4evt8Tm6unx35Bcp3TPp8ShAZc4NgKbIi5gKJS80gO+pTgLUM2BgRl4huZBc74H7FLjbSCdL9O5oBi65ClCidbEipKoqzBUg8liJtDQkCociI4VkiuWaSeLSQF6DXem/o+GXiZzofcFUD1notweuSVqOZ8UHJNUSCxmTk/l8QX7cfV6HCcvoMc+VpnnIkAeVnNlSPtJwdyeiMmXK2Ga+S3LNtDZJWNvM1yu+OM89JcMAOYdNxpSiMVM4zWNEHJZMgP1tSlVS86gBreFVO17zWr+Ned80brZzpHMuyseUqwSO+pDOOgn0yTCqn9nrWgU9NAq6NUzIk+xXySWL7Ou3VozzBXIBW8XZPLGqQjiAp1saaiH3NwADFdUdxG3TsGsatqCWA7fR1x0Fam67ZVSXkjWlmvlPPGLiC5WSGllcalkyn4yMNZYMwT5xV66b1DXET3SWnv5Db4zfqDU/1WudsYD/0ZhPQNTWhOcRe77l4KNZBjXVDIptbFgXKTYxu5xU+Zj1dD0wuRzrpsBFPE1lzGAMI6op6ezkEJRJqsAlLOUI2zs4CE54nKTw05MM49ODNBmVu0mG3sFBcCrC3QS0NbdlJOM6jsTUKsgnE+vED0ulRcZfrDwHe0avrA5fG7nm6Lrg7cHZ/I9RHMRoBnOLJlaXeertq+bw3sypVp3PpnCWgVphHpguC+fVzEJZjHwitqVlqm/6OTX7sAcd5Tw1HdNc30HvolrzF+ZVPDJfusXS1CRhRjMB+nC+7DFAP2G7DMJb06GIW5E3dcCY2Df3byvabPm6da7rhzrsQw2fOKscxs3UR1BHLEWZR6Me4qL7iKgUdtq1ZNRL2RZutDgBkYoiQO/hob7zxelFd+WzxUWDtXndu8Aulzes9DrhTkGk1nV7Eb/eDfD4G1BLAwQUAAIACABCtHxIiNJKpUsIAACTIAAAKQAAAHVuaXZlcnNhbC9za2luX2N1c3RvbWl6YXRpb25fc2V0dGluZ3MueG1stVrrbuJKEv6/T9FidaSz0ipczC0rhpUvTWINMRzsJDO7WqEGd4IV282xG2Y44sc+zT7YPslWt+1gEyB2ZhZPonF11VfVdesLGcQvXqhvYs4C7w/CPRbalHMvfI6Hf0JosGQ+i6YRjSmP6wfKoxe67JsZPjFBA2rMSeiSyNXFaDxsoJH8oH5P7Rt9eGtr7RbqtXEL95GBOzqMXSvGtaLDmNFq6oP6EUSCG9ElDflp1EG9MPpWwAxjGnEzdOn3oVLkzg8VZ3ATEdcDvnjYbYtnn2ndG23xoHaz0+vgfUtVFKWL9I7RNBr7Xu+6pzYRbrQ7DWWv9VtKS0HNTqd53d03e62OAm+j6y6gtPF1F7V77XbL2LdwC6SRqmpGS9/3lOtmUwVtuH+t70cjrddooGazqbSNfaerjLQGAm4FMFSlLxyoGIqmdPeqpjb7ChrpI23U3mMDd/UO6rdwt9HYtzVNaTQOzj3MLu+uA7X0dDJ3vgN4MgQnR0Vu1U8k12C5iSJgdmiw9gmnaEFiarqfatq9bVrYtufTGbax5aiOObFqaZLKhM5EMtuK1IQI5JAEdChzPOSyAtCvS7be/WVQlyMZm7QtXxx5OvLAosWGcxZeLVnIAeoqZFFA/Nrwz0n+pLMrI8m2NKoi90SW9KCuJz9lxVJdkNPwXBJasmBNwt2YPbOrBVm+PEdsE7qlzFzt1jTyvfAFuBvXPR1fVOR7MTc5DQr24b54youtIZ4xFeZ1sXhKSfpkQf1MY0N+KsgdVL7vkSPRrRd7XIqqTfFcEl2TZ1oMQF8Vz2WZELQUo9YTz/tCnH7nwK6IFtC6yO6THY2KSpKWeVGKrTfrqvm0jtizcHZR7v1Av8r5DDpQ+CwsbIinlJCYoFBYKkqp2+T8jSPG9PW4lwwC0ALBzTeXlCQhp9pcn9xNVevrfDy5mcw186Y21JOqRKIsf211+9+bnS50rlSuJJJ9p47HRSwkwTqNcliWM5uM5wCIx3MLf3FqQ/G7sujk3hlDT68N0/9UBoCl4KE2FL/LiN7PZrBuzO2xaeC5ac+tiSP9MsYONmrDr2yDVmRLEWdo69FviK8ogvbsRRTFvufKAdGyvXBDS+gzJneqac1htXJmpi5Xq6HNomj3V4lMNnwFybMiMXK9mCx86kq1kCJyfJ1foeAfX3nAyQLihVdltM/UR9O6mTuTydieY8vIKLUhDl1kRERoqg40U208A4wIluXoY+JzmX0SAam+Xxnk1ry5HcOPIwy59Z5XPvzwD1gzxRCSKQ1LCELi4BlknW0/TmaG8CEoRAStSRx/Y5FbSJp86Epgm5Y+gdTUnRy+I2AybAi8Fy4hdeiSl8C7g12SeoPn2uQL5DjU5qSi0OQzlOTnikJfsQ01hO0SYpb6YN7I/Zsow6xAshpcEpHv/g6R5RLkhDe3HtvEQBEehjKR1RhfVdZk49/uIZCmOj5T7QkwOFu+PXtbCqZELixzJXRBG9KxIbLrt3vzH/ORao6xMYd0MyaPc0d2SaE0IDsUMo6IuyXhEva3dEk2UAk7GHM9V46JyEsTft94fyDC0/7zS9q6LAN/+eUDJhUa3gnLYL8MymCbsubvaRduS2fwQUNErp+1oowDPmyCrWNLnZmTnxOi2As2ftKlf0agXo2rGqx37fhxf5UP2//BGDtpwZoJHU3zWCUhDCuxWHJg8fQrCZrWCNSlh0Vo+OKUWgnAmqQYFkM/APMAnisY8gAerQbxiDXbdGCz9UgX4vRRQljWahK10/EWZ0SfwiH9tVQX9InBfsmnZJtsZGDtkuEvE+XcVqmwtDimMwbDLcB8TpIKUH0vEGeocrD3d7hwb1CczyPb+K6sbt97kSsC+HkT0Lf7sKeIBZLqkzjL62RR+vsPGpJMcZbonVbbQLwWaOlY5erzhyJmY3Wm38511dKxOFGIevbLy0F1CJ+MHXs+VjWBAGUSEL5cwSr8JM555bGSE4GBRyrgpZO3KYmWq//++z/lYY7sSagopf6tKg4Uv+ia+BXvnxbjNP5XCRxH1Yqi8qWkYHqgykTLn68cExL0pxxZSLIsBSwQV1ylVEMJpGFUHUfVb++gSmxZFGwTwV6wIsidOvsMjU/u9WvDOxK9QON0GPOrAknPi9zklW04HHE33PdCWlH8h1ciMXnHnM5Vw5Bnf6hR31u+JMuvCweY9JoP+ey5Cp5+q1rQnY8gqevx6phyccu6FrSE5P3QELYn17pXwuFCxSfQw3nhfibkEfOn4mbr7VUuMIiLOEjjIY/EkT57y3PEK/Ytjd3wifgxsOVJx6xTsGEqNospZJF2zD0TtePmcVPKMeMD82Fd0JPp5KCL9GMpXdfkzW9ewSvtjeVwzEqHcqYfiMf8Fv3O3/DniMf8tlhTJnCue2vT8VBeNLuO00iUp5eJHfDQUHaplCd7K/IIC8biWjbOTSQlFDkD5tKhXBsdL6BpOQta3uD6GYsH4ev25U7ILHZy2rH42qEwcEjf+uX8HXCP+/R8cst5QAnmXS3fT1VAynOqBJKvD46dkVAR363ppxocRMhyJTp9XEMpxqeacGfyDc05uXXWz0Q7y0lKay6LBrKfy3ZeSWUoung1VSwp9stCg/obPw3qlyI0SGHPBzDcBAsaYcgBD7pcGqEiMc++yq7CHuSO9EjuzGgegK8AO4QzUlYJOUIhseS2KquW5CU/DntL7vl0S7NWlSPknHN5/oMYquNycqt8TJ94Pr1TSuUqSHvdIReLPTBHPyslT2R5JUcjFYuOk0UsZ3+iW2WLz8HGE8tR1qZFuuc7NONHUa+fUAW857w/qOeXWehRb75lPaaBKOCd/buD/wFQSwMEFAACAAgARLR8SK/COUDCOgAAO3IAABcAAAB1bml2ZXJzYWwvdW5pdmVyc2FsLnBuZ+29eTyUa/g/HiGJGB0xCBFForHLXtKCRB37PtZkl32IOjWOCSE7k2Q7tuw7lTFkG1sj68jENFmmsQ0G85vOOZ3U4fM9v9/3j+/r9fvW65Uyz3Pf93Vd72u9n+t+JuL6tUssTNxM+/btY7lyWdNg3z46qX37aB8xMlA/6Z/WrqP+Q+NtcOn8vuIeXjz1FzpHDV2NfftKow9t2tBTfz/ocdnEe9++wy1f/tK0uefZ7dvn2XtFU+Omv+X8OKHgxLCF2uet1M39m/vvB7BrcBIjuqQfEx9LFEyhWK6oA4/cn3S6bjMMZfchhWmYj9/t0PzlWUvsi7o45csykXNujPXFxcXL8nDyyu1bt+rrevALn7bTvK1YEpNrLSwgn26U5KNUCGa/bg26LfoTGkm+mA10ta8VZWPIvckSsvKr1a2X+/Yzn/3uB6fsda+I9lOCBUmqGWKUtepQcnXk4auXBU/Y3qVh4LLe8SOMe/9jk/g23Rji6qj7IdBzlx9mYj4bg1a34yT6f9oiYfSU2lNuIqX6lb6fg4bB7WFY+9mM32d15z6PlrbMO5KTv1/mqeP+xzbKKyMuJQel0s4h/kUvnkXzAfEm6gqsVJsd+P3UXDUWDHRA9urliNR7/fPnTg1jVuV3DueVEmhns2OU+oEiro/IuwL70W4vrtpnl/2wWjizxgOBez8Kwo2ZUcp6nqHgw6+LHd8T6HEzhrgxW0KYCCHPj9cTmuqXrtNwXA9TOIoAHY9i4Y5Evt55vxm302Gppo23JQsToRSItDwH9ea1y/RT79jaoGdYTdFFolI7pq5nkTkAxGwt+OlibqrT37QupfWE9Rq7+YFLKfOh34g78+W2GXexp7RiLwzDdpsmjddurNbbsXq5Um6Y2MCUp67G4bTeXFw6toC0pYxSdtLHZrcsHS1jwFFzi54OmNKX0N1et/5NMfJkPaoEsH9Ii7sX04p5PGGK9wBvz1QeEOh0NtwplN5b6jGeT/Bw+V/DQGIC7b0+pqlR08k2/0yj8PauABi2/rzoeljBTfWYzIPpI/cbMo5/Y8lwfzisQIfSkM8E06fReJAzMOIjjmL+R5Av86mwg7tOuv7GZJ5NG86s+3FQ5MMKM+gfCiq4FRTbazrm3qT+cZfpebH6bFj7YgrnTuAGqZw+zzjMnca0bBI2sj9mWub0TsydZAXaP3pnOA2KxdTRFh0Q7HSx3MngdRf1mMeB55w8xHod6W+xqicMFH6n0lT+slABz/QL1D8xVfBBxUsCQDu0TL2IRkPrE/7pq3x1OEeeyj6Ta+U7be9P7lVxEVpFtPmnewMFyhpmWncqUSWV+fzcewy5tBDDp6v77BS7f9+pr6YsjFIbaSe5K38y/n8X45aug5LNm4sLtbiM0fHGID8/XE96askaueUha4mciHtayV5suR9OctN0byAiF17dO1CfCw/ZaPn87D7XgJrQh8/Xw/LU52navVI4dsqygirLJL+FopdKhIbySOupYUe4Cpdl1/5HjCrKN5+uqNsFdEfupPAWlcIuRXjeS2xbtB+JgLFSIdtigEBiI6elv8bFX18CgSW3zlfqtnsV/rCGz0LHMCdpYdzlHNnWKglA6qQShN7/eFpWcid2eVTsalq9ey5F842nQUp9fFtLMdHl55Td/PaACpvQLY+di+S0CiZG6B1TlHthHGhxX4ivun4PEXlqz6QSiXnE0nzc4TOrRZKq4wisr9EeUDBkuCNPQhHUFZo4EhnPBv8y+zKJW75od6lwn3RSEefjTw3ML5dMoI31pyxCgxw0n7KTPnwmFqownoPA9nCvG2lnWrkFBfw/T77q40+tawXyCFdAyV5dQ/zwGHabS3S8nsPa93n5sHvBcS5DKWMJfCP6oJQgTMFn9dL9X6b1gx5cNmdYmitHTdDxlrrRXIKru+yu6S0BtuZ/AODM7PJvlUXuKkzLEjOIEwPRxo+aCWaO99mnAY4WaRtNAA+EyUli/mmJG29Yqnenwgt1QI3XYv3doMKhqXj1yXdDWlA2x8viKglup86pZNkWpEYh3wmae/JHKSftTooQasydcFmQEXplo5QGIVoSOXn8dVgKjw/ShJ08cRppyecp1yqKdYYUkT3MWf129wrm7sXVaz0AXs2zL94CmV3C1MdQghL0zgGIJFKRvMTFiPIrU6UVXSP+PVuby6q8RaPDBnGjDbd3t4oTKa7I53WrOUlmOgtCyqKZLSB7E27ycmy8iwW3d54l4LYOYd2zqyqoO47DSYXNxHLpOz9gSvUDp1HqWPHfaoKx3I5W8Tx+GbNxGoIv3nFyafrr82l3piklOVtglrsen47jmprfXSbYqwNIhf0CbgbD596rti1Og2/oKZJt829rw58bLJQDCAGP9Mzy883SHk95ZuzhrJABM666LhHSAhIqydGkyFRX9FhNuTPY4ZDkeJLMRL1y8Z2l/sqzQhKPiAp6e9mY8lJVTqX5olRsUhr/xrvBnDAjcV7HlLlDzLapnULhaZXX33Oj2oBSfLj8Pbx1muOEYWOCts6UmapcZeAkyyEJetkBPcaIc5ov2R1vad71wEvfXKUXHijX4pYbehYkdj1oX1maw3ees4jqOTkzHrgB7RDCPLg6T5yofUSQ7twhJtvgh3yeFBhX6NimTELj8sk088WuJzc+jba4mLFqJgw1fMcNmsrN6/LX2dqSUY3xgiLk3JDbn2q12cIQ/au83vf68kzSugE0l9IaS99mKwLPP/UmRLoUlezuHIrPDiitSP2+WJoPeoXagAZ5zx2S7ll/IwBQRmz03Am4ijZdVSjew8O9Fgf1iCvMMMMUeI5LhCrMFD7QdndI0yh158Eyx57hJ+aLTy/GM964JamXPAHz6SSOJ9wZ4rsrnmvyHboFVHQ5HBJAw8UsUrbhkIho3fFnzNqOGeZYnVh/FGNYwvkTcGMvS5o9POHEutnKiO1U8KkuaPnBHPiifuOU5iGtfXHzAxoJ558zKij3GO0RXRUwY0XOup6+L5uuhKSFAeLmAXza8nKPpGWLV4w3Brmoi06o9O8e/HDpzbJFZwayOXX3uxv74/k4hpgOJ0icIUYIsyhV2vbtvl5eUrxrZXt/Nic14GA+nZFsmli7+RjimIHIlh7yF3+7yQ0Grqvsgfbv5W9giZZp9bzEg6e1SbS1SGEZ8oKuV7e2RY8FQXy2YPcQfhq1WWYRWHpRcWouEmKjlVbkiW9r6gwItn2zTjq/h46HHh6qQGanhkTJ1EbpWZnUlTrfKL1m7o+fi6kZQ2Ab9soWlnowKUNH42apIy2x/ZEzLHnBGg94UiUgtm9ke5jzxc2qIyt3T0PC823HxrwxwENC6aIvlp2PJzaU4vuHJVVLP2xSDu5hypveNTOyEumiZ/t1TyVWgWjTtFUSXscrnEZSCdzDjVEJjLIcHa/3I2U8AZASud6X+sBhjFISd7Tu64nXpj3fHbOasbGFSaVWCPeqhSU7fK1vSWhhCTBa5RMN02YAklWPOzxP/cPBaw8tueIQCnqP4bRDkAIb8I5j0bZ4sBFuNCBfWmr1LSmW9PHy+XnBlj3kGakz+2nCznmKn+T78T1xjYi1GHu63DvMuXT2vQGJJqJ0/pBUYL4rKzn0HHJ367wsc8G8LlpzTE1oVsgtHpgYNVd/G4xnjlvcYgQJWtcgwHiHrMRzPB/YR5PwKruLWWhgjhAExk/nwAF1g5bnygjisJrn2NjELnEqqsJtMbCRnBbn3aWtm+s9fzpaW7psYllaZKsoMUqnWtitEEjqqUEKhcdB7jQijd1agtC7egOtMpPpzNQQpD1vYggiSGvNoytbCMCLAIp4yiEqUcHvSH0FqqV2Srq7O4TScfOFj7KEVJ9Lp9hIz2oGhSSOmZyLtJmf4CQGN8ihH0+XEhieU8fXN97Y3T2Pdk9HWXqn0ZRKir/byIF7ojXTVKi6ElW5T6hnBFpqhe16fKE1iriGiM1S5Ft5vbv0FW6lVM1H2k41LgNycNvxj7zw7f0mAi7vL8KkF1I98/X4FXMWteHGsXjYY3DV6SWXPQDA3/bAl0V5WxwGxJGNhwysy45aI04mmM8i04vqxSXeDFerJLckol27qoJ3t2a7VJptjL9tbOMvIrxBeC3zc+xxG2DJYyb1nrjgLUAsIpnPE6nV4H7/ZFvUVvx4xXJfQW7hgAvrXpkkO+pyoqro8xUdqLFqz1NjpU5b/LqCN7ZX+EzRrCTNpUL58w+MSQnwW2WEsuS8ojbfvWxxfsbrZEkAPhaacsU/rc+zI1vIRX4BttKWfLTNMqXslxTNjx4Ld8EY4CnAnP/tvdz3OzcJv8WURFVXofN3ISQ/6LRerc/zsRpv/By0bDtb+mKUCjZr5s7S3azV7aNUZ2L34FLRHqlnVEqOxcJFbfktWAQkAJHrnuaFv9xQNXNEeYo9pgZ2QuJAxJC5UG/SQz7QAy5tmGiVDZ+HOIRbu3vV0k0ymnRt94T4cfDh2uW+TFlHEK+piEQ1tFy+x9P9d+NLMOnX9xktBZUVSMInc90ImyuVjj4ncI99/fcohnzF1rbCjpFFhZbeBN0/RJWTsqPiVFkU3oQX4JHmYnaNRa6nNh290sc0uLsxHSjvzY5mLUrvKhmvWeIWhkoLTi1+GV056v3Ja6DTq7h0vvr9HmEn656JvXldX2C+Vto6G1zMK0r7koTJM6/kq+ar7FjMlNQTRj3lqqI96rHbSnCl0REXVEdeoydumMH3FUc61iELwNgqLMk3argHFFXpqPQ789pwHQO3sQCzkx89k692d2sJITziUOWx5uYmuy9l7mDpV+Unyh/K7eiEwOh2JWqbuclxH78UPI5+iru9xm04uLuDZomTjvzjLtPgr3vo+6cZ+wQDGg6nvD0SQhmdHvE/aMWu76WieamJJlfpbz7N3KOM6zurWJ7HlKdusVcF72bpIMpxPezBXiV8y4euZ2JPae/sFZXrApKzb6rTc4v1/v9WAHMGkaohm/6kj31ZXzYXXP0RVU1LPUrVNjfcW+X2CjDO094olep6b1zPEStiYx9/aTfAwR+mH7ZXKHVvCKVsLww7wiG2mqz8qmMqW8sD9QdY+U5w49cfCrYrhOqW1CL3yCBmbrsvTkg2rU11m3CRJUqguBxqal77+fUhyeC1FSSPe3BNTqJVSAAnJUrbwDZ5zU95CrWYgl8kNvqjFsc2DRLw3qVdy+te650+4/abRPMAgnME+NgASRJVRA8kpuDlUKgJKC7rWqnOJtBqqS5+qM1bAjx8NGR3wKhGWWAZZK7qRVoYfzstdBl6JZSOBwSKLleYumNvy4eJLgmiXtkEOnoj4MQU46rgUG4BBGlqC7tuXEzHVtrjD1G2On/Xv+k+kNjoBdShBlRAJ1Lo/P2As0dmLUaQFzS0YEKWnFbEDE/fq7ACWJayFZILnFRccl8ThDQW+eTJIzFk0lrxnnZ3n1n63q7Y/i2otrg2+Pl9poE7ideFmuThz1H3ohTijousDwgIiWxMA1CJZwUlXJKjnTcsAUyaT6+fj1/zplIZmONor2OlVNKdKSCEPNv8IYeOvTSDUXgKM63/OsNrf996nbY6NoP3zPnRBNfdw1LV+rCDdmI5PXrCGnM/9Fw+/CH9AM52nBwOg2S+Xu6PxGeLTxdC/buDx4mN+DVBxKnMywc5EyTwCr/YzR1SzxkF2HQox0OH4rWtcl7pDqMvZHaMqH7eDNxDt8GQa76PhWdIr5KanGsxrcqnTnXeBthpMrIlPtRkA1h5Gmo2oJZhMZUCWWmZgNmIpyJNCXy5dECy5en2GsbRVvk9Mq/ZHpJqMMlLL2K9Ww4c5uUeuRaUBgA1R8zInFCYgcHwuqBcUtUpUmNSQt40DCa1yui8mi4LsiCMZAsvsdkFNj9aFxbPvjagrT0jzzVu1HbilwdcWnttLcglpBojTzSaH9V3u6nY+MpBZ6wToZyQ+oCujQ4IYEcMHyHKslzMkSeIJ8ZqTl5fSC311dJqEKGW/JkatYgPvUDg9GLK+smyrurSNFGDhUj9hbcAAkcnsib31eXB57fBDaEHDYO93viu7R6dwPW1Y/ouUTECItvTA+qC+5Lg2aCtipj1YUbiBh7IQyThWZTAFgM8jgl60slNVsmTiS+fKnPORrx4mnYMZOV326MwSHUipZy/I7eoiyI++zvp0UsRJPtsKuZ+hXnKkZJoT917sHcZ7G7xesHDfjOd+kpdkat7bXe6rWsu9wofw53qXlYF4owxTXfipY07vKdVfuMw+zUY0rhHrqp6kicw4sw9mBf+zWbWDZRFrz/cC33J3NRA1Wt1jACGrOzl2Ddqh2O0tRjPNgNmauUqzEW8IqSFcjKv0AHNXAdqb0lvBJruLrJlYPb8jbDTN5/utRvwZilB7Gwg/R7DXwDt1z/2vyusaRBU7c4KlnT7XXGrvc8/ZEM/t3RuGUBKTQr95ZZL7ZRKLvwZe4kkPE1q634sPjeGl3vIh2zaZrveuVekkZCvHt1MF3yeNGEsvcABoEjEUdbbEpDNWKxZ55InFrWWNLAIxXXOYlHGVdP6qgyyaDVIfKr3tQuxzu9K5Yq5OmVinIFx9pI39tqO7WpYECSwv7qoWCDYkwO1tj33PnpSoIkzmvFwRsgG/qTb70DHi/G9xzPgoSOX50+mIYKQxrZbRFlWqYyghdrxZWaYsycaSVVOOeSGyuJearDYQ5+qdTQRrNl7XbVIiJroSa/+RkdsZGQ/DBG/Rcfk6aAZEL/SZn9c+ERycbO5CHtnG0mokOoxpM/lYKHSSoIwKA48jM9NKXx0Gi2NQeecN1kT3CuJplaIVaFxjAxTcw8vRDNydCQzE0mMLII3oftONOUkRmmyGWRIJj7RQRVCm9vIrV4DzShMqFUM1cCOXwnA4IXPuGDFZqNJGZgBMFks6OHIXvnjfJf4uhdARDzdRn8hHdQYfyIh3VKMvROxNB0bXWOkdVDedtzzQeumQTyjakdgDgmdlHCLzy6eB3KNEAFiOY9G/opulBS40hTp9vbzHkoVg7dXjLNpUgRc15xksxrQVshJDI8fiv8suH0ss1WGS3Q2OYMeMBv5Quh8VPYl3Um2WQmqY63pIA+ah0u1F897Se+RO3Q6T1060Ch59tT7C3QsS3rrUG2dGfh5gwUIwAUeGn4luCQtWX9CBQ1IhGp+BLFcOZz+WH8hEoQJZ7crfFTQsNALPHVvrr9YPmv3TLUuQyIk9LPng9ebccqr6eNn1ci23Oqak/o9xdAY8MYbQeFfRAn6qhYnLPkzz4s3E4T0cTTairPgjaYBctBcUMi5Ymdo2fKbk38tsbs2/bUEYJ+Omv2J8Af4bpncULhlBpVIgM0rGRj0aaayUfjvi8EBboHwSH83zKVnEpBbV2CyaB4baujwsZgOIuKCze3niBvZZC/mMu36CdjutvExsG7twyTYy6rH51SiB2JacKkEXzB1G8r4y5RLiNbFdc1Yf7dAdxgk8aG4hRQ7VpT/oNmEPJrn1cUADCQxm5fbSFyNxZVh5LeW21d3jxTM0nfGxtMyXxAKoWFyRIcbtjyQ5VsLjSO7J6W1uHvdWZHaigluDcMNZfcloa6pmOcy78+6b8XsEUlfiDqaI0HN8eDnurwQstaw0e7uFtTR1eebp/5sL1V/9gaemffy1F4Gp+8QVXWBnn0vD8auu818kV5rr81jmJR3xTGxmLxdU5/JDwLYnnSl+rXF6zQcNRAO4w0KZnfhVLsvOEf+Onmbg83OSa6yG7nzCVVa510B7O0b504bhI0a0Wg8cPApdrBTEQd9R8dYU23uGcOw8l/VYzKHB+V4Oku/dQR4SFDZLNfFF16md7P683l7bcrjlReIHVKcvK2hldyrQ2mADJwzK6TFGlpjKJ7UpW6M3hZvY/r2RLyWmVEKme43IsWh4EKdiRtVyx29cyaP38Pi7sHKe+ILdehvWkOZ0ryuL5rqPtop1MNAp8NSExDS+HERU7nz1LtSmRCg89g+/534W5/e362BnC1pbiJP3mOtSqYxKaDWE0McUPAFXqGqc9YmJQ7tO2XYraH1NGC+csiX0EiyHDoicc+IhkPBnX4qia2N4dFFsM1O0M+w8HLY3VYUmGXIoPmxiySByl+T34MIisC/WlrU+ak4hTNrHP6xc2Sci83u5QiLId6JH5+3Zae2UwFfJvw1iGGPQegzR1RmE7ikv7sG4frSTUIH/LEPxgesHkPjIm+cnQV5nrUat4X4vufjfx5UrbNcaGbb9d21ZRv1mOPtbHY/9tv0PqLRYCgct34Stfo4akRv9cjOq7edJ/MEsCtDVpjGrdXRej8MxA+XSUstVz3FoeDzvDxVytYm1Q9+QAdp1LzxdpxMaHafyflyL3++Oi/PFFdmrZPEzoVfPAmbEcDWY7aK8alMeXeZxA0FogBmx14UGknb7YRwRqBlU5eeWgKjxZ7+awoaDeQIrGuJuko3x7tPd+0bU47vpJ9RKiXXyfLPLhaa7ove36lGEfUq2sEug6o9TsUvDQ+Iz75l3tkMRC1tlS8u0VJL10omJ4mUQ9/JxZ6a+ckJLX1pfPGm30VHOVmlJvyxj8azLkW7NU0RBtqUCA3eS1tt0fz8myHKVuhSAspYLwC+HqRjZG5p1iRPIfWTWBtJmSSXDJbAMCYf013INRdv9ye2cvrpqW0tL1BdjV6wiv/nyZZ8Uzo64mY5SpWMWHbd3vIPacrAN4PXOS393zskr3nj9S1vZEhSQtanE+H+b/q9yEiPj1vn0uO4q5hkjKwL9ies3HrwXffRYwGh87Ck5UsxgCNbi7+GP2LnHWQAlgabtI3X+7mjIZTtLdZmTseLaex2iJqpwqiAlyAKycesAwPmUb45WWWk7t1n/oN1px4AAsTiX069b3mo10WYwgDOa3IBokcEwHWxXr5IZXUF4XYoSBf1i8k5IWyVnqFrM5P4r7tQ9iIgRr8HecqmNXjqRk8etf7Jq62wmxXIguWPEWxF29/5lTDfMKPCNX5tVxKmu6DrEMkOO/dArYsJ0lIdyYL2XWdI7WcjfqWheuLbd15WWartXO7zp2sxxMbOy6vjh7C1uIz62rns+9xE0rpXT/tZe6OwLQ4Pj7fWwH8tI8yYhFGXzlHzvNDtRYEteuYDJc5ElD4JCorv1FmlB4qUUnU1HFZ0uAddQNzhCl5gXs5oaOl458DFpdJXEScfdd2L9AJeGpPOUu7wIquO+ESmQhJIZxJba4Zz8XVMFb++pDEasP9BQU60Q68/SwvwJEw0WtxnJTquX0Y7O+mHR7B76FAaCVm6Q+Ew9vM6FPN6UqtPhyGylgCDXZh1S101MaVH/rGLCUwKamjVwuy4r8Y/FZSQTFabcTyvmfRCEgEdam17jgzMtbkcTJlOtGpa324qWez7Y7p2cXsptI2EhSQmKFUslOZkV2nRj+xitWGR9EDXAQHtgrtMy+ZhRYeN0QXAHe1lL6mZH274WWmBev+ulvfYR9DJWKx3V8MLh2U4RiKLaa+c3s1ZaPVHPLXJV0ft7isCM85w1zOdKLo786x2p5t8afjlSdDJ8AfZtCq7mQw1/QqocpoTi6mgTYmc+b47D0gtstMZuRN+MvqT0f8NRsPKDwCp6c7EgiRlUdKvmVzfXE9esaKsjEtuvpZcM9jPcE6ejZKIpfhsYqIoWJfofxP20uQeTB4T7E3qkkbNLYzX47RZuLgG1Tf5oymzD/n+zaWCSwxxcwmV2nD4XADHtYO4HIYpSp3ABfDIHyATSbNvdz5kTpNt95B78Kb4JdaXC0qZDWfubmXl2kG+eQt1bea4d6OgiEr4PI4q3N6K4r6KhpN+O3tkE8NreKFhWVTQZNjUNHcGJJb9nAelVFdLo+eDH1nsd3QeayqXoSa2aNmUBNKHqG/OylYDaebeWLkk68BiGYjPzgrJktz8qLRJzbIFQqA7vRo3FXzahLj9IhpamDBEaViswIWBOq2BxYwx0A7d+ZLLkdoVPsG4NR4wTD1k3JE5Fv+dS325qeSW+pCT+kTctyblMPDfozUeCFyIKVXKCfN/xK+8++gf0sVxrn8+fpDzVpdK1RRBZSsn4ivt7fb/eejiaIx5M0up2hzr18bmBzR/EvR1/A9549ePUwzldWe5I5pJy6kiX1kSSPzPQzvdL3htySG2X6jtlPbfsvgh//ySen792Ml0XKbI5cT2xIB7yj+CNP/PQ880s7xZGWUjt2x/HeuyQx7UG1/tSO7lv02b6XxnoKL48VqQXrPzP9WiF/A/D92UOzHkfmGOlXzvJ7g/wf3fAbeY3W5zSY2y5La90nG6ZEwnD0smOnYOOaouJedMYxtVV/L1jgU34+ChIZxWZ7D+M8mOquaE5ZXmzc7mhsgS4yHQrCuwJTth/Jj/5UJvYfTqw61vrJ2N/SJQrJiGVleYUHBSyBPrTNl4aESQsqnIZ0BCPMkksFmNXK422mrUGZhbkvyAc4Ck5NB4BlwzWEb15h7PHZzM/B2+CnAD9OUEhPmZduMUj8TPAuF3FYLe+4Xg/NzOP/SqunCQdgozzfww6Sbh0DHbZONLypyzogRF1qMdJKwKtlHwZvKBw8RG9oZ4UobbhYaqNHspVueJ4KXu8cTmzenUcqmZ2XSJoHy2KV6CUPtHnHqJ6KjRN0EJ/Qld8VG7rpNkYd5TjkaIJcA+hBEdHYB2sy10s02XjS3xAQKDDQKcjZdWnjmyzMi6jYdv42dkMZsz8u6WRhJWoo628aRIkmTYhQY37qjg94esagKa/SEmRor3njc4NqhayrOK28KIE6VRxg7cdoh3UyqdpCkC+XysNx0rzvKhwAVp3nzgyNGMr1lyWMifvt7okNQMqf3Uq5cy7dDmxAgIHQ2IKHlk0SsBmamtLRh8avZMZptBDMDm9XIGF+ByfLmyoHWSGicK1RLmfBm0RW7S1rZVJp4i9UDvdGNwY+9bFIdO/g/si+v+kauBXEbCp2EPGU9OkQesbfB8QE/FK2ksoMYKsGh70gOW0i4Z6Dt5Z4zfjf4EAaHwJEg0muyVJp3mZJK4FxPjdMCBK7739wGux58FzzvAPdEX0voAYUgq4Y7GOoQsEKvULZH1Ig0kCN5rIB2lLb4nRHUHpQSdoJ+f6fRjpeIYT3ZkCy/p8YsmusV7CEqAIsoVE8JhXvirtYNZY/WCCZKk4VOJtTqEahALiyC1iruBYhRfHRcSQt5Acs5Gtcno1GoKeM4FUfOClscpma7v/znr87HtLtVSPZ8IYHuTGadrGfk6uhXBZceObDGydQglnH51no5lIDTxTUBaqT4fgDteWsG2cXoCOFCKIGEBnVoC+gnRpAjSqWh8TY6G+n024QroUMLQpZcATDQuFxMNindNiSK883gfW3LEbtn76VD8/LfnwmGP/0L9oJSE4vtVS5Kq141+70HNmExg1CCz6yHUPx5F7S+PgiT1rCq0Ibarii7E9KHCLG9UlXxLB7T+PlFEB7xEr7iXuf3pNmBGZEUnlxer3zZnX7rKC3xzKsiFKvkLo4QD5//ZWeXfv8PDfndo6ct5pa8fyxS5pSRg4peXUtnJHU22O/ZHdnjonRu2PN+m7a2oczY1y95Az8pr/cj2f3LtonicvPDqE0jrjvz6P/rnqqsrRUPuMK7v1fg/URxyox/lfnXuNPnrHnCV1A5Bfndc68+TWl+nHfiU4+z65JNZCYbrn1xx678Ho82c53BM/DujfyC8/d9j/ojY22rLZpDtLorxv6J4XfeKWrNoacncVxV+13F3R8QPZ96R29btmFa3IDWn8tc/3BtDwP/sPy6D/3uWkhobEnLD1mrYaEfB9h9TDZeCm5jALST0e2P/TxRPywtvbeYgmspKvm3M/FczQBvmN61sPAL8o6/R/y+So6sb67oREHsr0I4i8z8mR0UGkNkVHqH/84YrcdQueA7MP7rOXc6gtpGlFjiouZaxL3O2bv6wskxYSMrdb/x9UQaHyUINpDRKeWAF0YXYyNg6aZ4vxUYZogdyW7qzoPyT/9mhQp71QAtg13HwkhS6g8x0DMzLrgLbJYekkE60KbVb3+rg3tSwcgage9P6TI8JEKJ3nZ55FZMStqbGt+ekQiJyX8K7H3y9yzEt+T07PQODDBulGktZG7lwjytL4130qtA3i9Ta78gqhRZR+LLty9VMC2T1RT4/uGMf7iw1kUaueV81y6PlLLnLANK694J//tI304J96f6HTwVc+D8yWoLdLhivbTWyzl3PwAkXDWoZ5Gj3fyEtopu0w/pBf+4UzxZV+zYhC19pSzbGBxq4eiTuRc9flTBy+l74HCGJaO2ok3J2h02D/7bp4Rthh9tyNWB9AnOXyI//WU0g6y9F7rO5HgNp35WjL5cfq3B89AjmRnCxvA6p4P+2xSj194OMYwz0ww/Tfi7+c/Gfi/9c/P/T4tTqFtnykNUPpUIa+9Lm2bge+Hny1VvcTDS/mht3m886V+hmEEaoqmSF+KXPNLGrrWJ5C73i3tiwu1sMhxXQAUkL4/UHWWxt+ayIJEa54nWoZ8X9wwPTQh7+uHS/1cOUnnQl3VRZC/fCcroTA4TqqErnfY7GCthXPUkyNjsyFOTZP0tm5XZ/7CN5X1BttFputDOU7cgau1cXygc6dEbFqEnNgnRIssFjyZJovh4UgMGTeZkO2DITR9bEwlp91hOtQtYj5kWxUHtq5ecztzQvCa770s9Kpa++rGdNmm+AgGozLZ+Q/nDkbUGvANKJbTVrR1SN6fuzVCIKCDm0eGpp0XF6RrzZBMRRktrblgC8Oij0KVTrc9WMoA18rnv4b0nv2jCdJOzKnx2vfwhdhpIip7GF0f7FylMqU7JEPuIGxNFO8zIb6kkpAqPtcT0hWq3Tnr/UnFpJl7DbaXKxh0qCYUPxoGsubJjIobbFgZe2eHLlbNG14z0vrJH30kHOr3fkUbA/N1VqrsYA3l9I/tz2QVVkU5gRKs2WY9OyzBzlr6t44fjMKOA+QlP1dRiepP1CPxyGt+cXNobaT92ZBpRgOO00755tnBO2NHodB9FANpUmSovNEOQtqmBgPHtsNqHtnAs66EHws0COvfSymN2uyxHhqaVJxzy9GL1G3izQ+aA9CWoWt9/eYjfuIujrb1tIcAxzCugMHcu8SEc/DXvEnqRz7zcvLWRT540OcqsUucrFMhItkOXb+FYUATzatUtM/qLfnKxSgozv/MAoL0WksrXCL8aI581pV0CNOsKvH1LLVyBw4E689fGeiqQQ06vdLDLgZC7HBlyTgFAPXwSO1IhZXoy7YPIKROXRA8ccgOj7n4DOus+8pK3Z0XhyyuBxzYdnYx+kaX9fNK/tyho7VT52Cby95YWJvKChFQAvK170fLE0HFTown0N4UUMIYfD/F1hlffFSh8NTJ6wNJuQPB8f8BFQImnzZpMPqI2Bu5P7A6OvCUf52+wFpX8MYGnKa+Z87aCgyNqA3knR9xdrQ5HLtYxHO2ZzHG/qNPPPnia1JmFIthsEL7UoY6tCl7omqdDoFc3J6xPSllaqRyvF+UMTQAl3TyTAHwp5Vr0JVllKE7h1hKB/y2ACjCcTN1JW+B5f4t1iZ7GFMdiojUR/IwLI8ndpHpVxPMiGc9f86K9qWuJZWBND/t7exkirt9VJmm8OduWIw46nvMx/5dBZkU5PSzRusYFlGMl9Id86Ftqd/ioLlp8AfEAjsANK4P77O56pcrX8lb5/FOT+6BKzt6eE2NNZwOT28CSMUnVQhg3u53t4LmYNLSugBmdW90/Wf7L+k/X/a1mnloFr/YlNFV+eiG5vEyhNkW8qNSyLaXejpOZyjGctPs7PgIaj/XrYrqwItRSiuG5av2By2lUQoHd0/TN56g+Y7JTfAeNEdnSfveSiUgp0gCCf0t77VX23mjwc9kokRu4SvdRNgV3F0H52VpqBg6uQdnchMsuFVSiKxWTuXlJrPTCBg/JeWnPsHi7BLw4+79YPY94jUkh1bcA06BkK9qie7+kKuEYx2eWp7xoMH9ugHZnFzhrTy0BB3Pe3nNS+PZG3kxFo57pN6+x9U+ACvdRumgdjLlcFXw97JfZ0V71FWh+5nJpFCxSL2TWftktaAd5jYjak2T1EMqSqj/D+hPon1D+h/gn1T6h/Qv0T6p9Q/4T6J9Q/of4J9U+of0L9E+qfUP+Eem+oZQ4ACU3kBesbEtQZxDx6mBAgwV0E38tr17C9MVvPqro2mbbEN2tAw8H1nNbzNhR8fzdppNyDvYMOWQa5kiaCCCxSK2VAsae0uDx13iNT72KI6o463DuJxHIpiLXvs+bdt5oNefPDsc44mi9th2fxzg+BBVutP7xhPPXPhyThvD8eif3SSnW3kqewWtGzYp7d77vLkxSe/8VR1Wh2px8m/LEh7ltX3Avfe78uigXYf/8W9f95AeGSWKP/zQX8P6lRltT8mgbv/us4cOCX7dYPjGV7vdl9NYaZO4su9btr79B3f+yx+tZoZVz/SuztmNzbm1Yr3x3U42P+Vwvbd8JXOXEPeeqVw3fXqmT/F6+dl63WlX1rBNl5eu/pgT1fPc/LYReMU8IMQ4iRVmOQ1XL4OGTqCPydylKXNL7J1hzUxOUIq3548w1XNvw7vTFj0cElA3FJleDfA5yCt97AN68MmMtUqVnesLQihwATRwMlJnjtgsmjmImtfsktg7rJqd6eSCKyxn2W5pWvy3dnrGKGX8o3ER9VNJ9QEz4FrXW6PWo6D06emBmWvRNxhPlWVWiR6hIu9R4MFbq9ZPEbV3YNaAE9NShO+U0y2IbTSrZzexNF2VyYtaJsXErYGm3eGh1330K7jwdvbRMoIW/rbk2gpGa7P/VlXeJHb1PvRMHztnyaEV7aKzCI4SqmmUJuVis1nw2xkPKKIhnzdJ5UW38znjmv/HagFvXh3GrhaawxJdTzU9NqoOzfUIQd3U/UxhU6bgzpoIcS1hsx5Ma3ipbi5VUZlvBoSNDCkUNU67W88YzLrzM0J8Ue7LW+X+3zfvm4dynThIlG8uNpQboIQttzxaaQjw9DPs6gUlZMZpYZAJXR+4RubQ+obQ3Ih0bXaQnor15UJgmpLQpFHr/ZIJEQMYT0sm++H8l44KoAe6jVqCMZFl+avsj3EMk+yj3KllBdVr2SbF7paAFsw1Mc0cxBlo/+VoKnreqbsfjtLXLLtSnttReGcZYXfh/xbFNVxZ3hp1I6EuZg7sai17kEIkZecdk0OWKHSOYii5QRedbwH0o30Q324gkqxSbxd58NSvZoQT8LbluIbE/XMhbZWrU2CwWLkQvpjtvXfr7e0xthbR34AMm6Pcm6wHKhwyURxkvmK2WZZn56ARzhKpFRzSQl4Sli1G1ihPQco3C0cd0B/9OpiFBhke45hlLJqdxIJ29JFUuurpgeuwXntOMNcBzxYgpx/cx25P169iGyb6y0lMTQiY5p7oEttiPbayRl698PhiiaCdLmsxtqKoAgECIbzevNud+9Zrr7Q3uEhdqaLjVYKVjwaB9UQiONgq4PV48J93z4Q3G2Q0GCRJn9RdLS5e/T+x5KzIjGI1LXaqq5BlLwZyakR8+5EDjLDAv8LWM87WL0fzfjsUO4N+BIekmEp0nKiZiNoTnlzjTfu5hqwtUYEHxQ7x4M8qptrKVpeig8XFjIXoe69rwxGun3e7X2Mc0hpBNv7hbcpKAE9zbxn7ePIOwZhDCc4G1vnKmFxIr3p0rMSQmQScHF7qVw2CF6IHkBct33Oh0vsYENW3Zg+7YGMhagobXVplRybFnizqSqA2/9b238W338x7ZSf6/09N8ua+NdMXT/a/Ymd+sPqWYL5GRvV4zVJ9wgM+EIP6jeMLoSRw/kZJSaio3NJjtpQgGkkbxawIeRnuVgM29Y54Wc933LfEDiFj63T4fwGFTkbc4ks3UixSsatmZZi9Ey2e5VkToMVFxRudXmNS8tRYV725r0qaBkgU8tpEHJd7FpNXTS4MACGFkq2aZQdbhS/okpTy5uNEr0U/bf7/EYBPqvfX7f15xXO4jyxoXAZXlwIc1zs+QOoyYvgyTPSgHw9gVyRe/DDCX7h4XvFWfWU7S1D0MK7XWShNpPwU3ZQxfIUDQYOSP7kPW5Po6Rs2PrWk7iKpUTsnB4DrvcE2twYDkK72KrMvBCkBaKd5l5hfShFAJFw7Q7g3TcV02kE1zogc3rqc215KHQraGT26OUVqvNVv1u1+5NUFt0dinibiLar0thpq0R7HL22MCIgrIVqSXhXP7fL0XASb9YyW0/trQ0IWxZ7vCRHdy+zFcJP1dzU14DGeFoh9C8s5FKhvxmWWf31NyAHaXXjEZXr8JfLq0cGMm7Y14HsBKuObUS+fmpMqejaTxBj0rR+aiyMR/Mk97jGZF3sb0nwwstAn8Bu0CivcpRXH7dxod/E81NMT3nhKSZm6/GbHsc5g/F+GkhtSUbfcrN0zI9Pj5Id8HeVvRvIyOME2gji+7BqHmDO+dxvc4ks5JW84JE3Gy08K1sw6/iV5jOMsRyqiyVKBRUbzL/ooa6Bo+GHw8lV4eShdRuzJvpBUuGoMVn3/k53C48nRCpZhaqZbbUV9dkrEr1NgoQVyD49qVgtSqwcxB2Pc9KWa0IHKyG5sFEwyMSLUNvn+nw16u1eiCARQiAWZ7jZg87fZLxTU843EX179cne4GMnm/eLBNZKZ9Zg06uu0Td4tGUucvI3gEOQRpvBhUICFUVKdsy5wb3d5iqKKutUpTIQ9t/Bs52B4GFR9fJS++aphMWRA1FlojSY/1CIRnis+amIiFyj+w7UGFL8JYOE4TwCafhhEpIX1nxuq/OvSdryef4poMG4NUki3W2ZoXItmVcD6PslP6nUuPBJ/D3LlX4d2T7L8H4pEVqxSp//xK3E9c7P7ZInxpl28WQj+rVPp/THvK7TEQFRAdY6283XozRj6U4uz6z4eNxKHzbsrQd+ncy+jKbOXjexUpJFHGq+bJY3KwX+qXPa4twGB4FBZyLl76rvQ8E6W6Cs3ZKJuQ4KiFcsAC11Lc6vWaoeBWH9GnHD++aFjeyBbC9G50utvVYXA/7h679qQYYvKqCw9jS0P1Hhg+/POiVTjG0SxgSIB2b7DA56jmpIqMvGfF5Wfw3hXcL2q+HCtPZ7br2w7wPAJcGOIWORYt4dQiLuKx8bqCkfg3fovtxa/GxEBpNRW3BkJ7RL681pmyUUDYiyn9Bh8O8El7LVECvC/G1TcAgRT1tdLQDVqtPPs8kCQhN1A+Wpr0qJdzGF4XDXpQawteXdhDEms7N9Wi6NywoML/VlKnJ4Yx3TKn77T5NvVo9JBVKAkXk60ngjpegIyvrLh2ocFBmVAn7dYRkSI6Glg6yE3JspjNeWmk1naiU3pBYrtCBsrV/1vw2uaxtMJdOClSVp1HbfCk4dL4/dt2EQ7ghYuga6nNSlAtVaSay3mYKYNVjiF9ORn95oePY3aSQVtJULdrWzDKrpojhMD3QBd6j76Z6s3/aG35QH1nls97Rn8xl9ghcFFFpHhdg1jjs1mb6l+tcBBqTgbkz69nwoY5HYp2aQYHS60mTbckvB+CZtirEraQuveYcR7P4fSe2xROfFFochjjxoHXQtylN1ieRVlVKVd54GGy9qic0WaHxuR2+H6CBpIyfcmfyrLsxox49nE+2LH+Qq8x//KJ1ox9hYuEGfGNwYQC+vXzEip+y1uanth6nFlAOUxfCaJT5qpkteJEX4qWlOly0pYfF1D8eb4fO1BIM4rLL5bia0zwrDV3+fssOzxripKrnYKPwzBJCgfw07TGIshyzni1sb6AGryixMGUnKDYedKgttNt+w3dmaVCW/8xsyrZg8f3D0+IzXs7tmzBY5YqeJDlqo0uNxT4E2TmyYZrByuOy4un8piP7hHvjCnrBMWTG0RdgSDeYXYKCLHjLdyLKiCno12aW5fW6DKvH2js0fPGDlVRo8cEP3V5UGA5cODBI9ecjZztEI7Rnlex5tWfTJn4L4naID3JOY58ofjS0FPX1WIjHH2FGlgHT4hrITB7dhfpLWutAr+18YVn5wrSMYX2y9KxwqGoag9SAtNiqhanXR9ykV9Z63huZl8mUstsF0lKvtQokExO6wh8pkKdwIQu4ww+4BjyEEh4NVRydWEx55Sr1gvBSccsuqrJTO0d+cyzxcOJKydsKOWCGJVJKbb9dSP4bEM35eYWZTl2XozZam/Vjv24keRa+7VyKuvGVwGv74VtzjnpM0uie58Ybg7GLhwqo1tKfLbzkkZUWAegsGR9yncfVV54rbgzBM+PwSblq0ihUe5KVqcH5yJqOp2PWTeYhN6qCtg8hzoTDzpYapkJQh6RENJBf3g8jAVT0EUE24UI220KDSbmhG7n1odT/Lr81Ydlei6aszbALWnXKQk+sJt3rXJbVPjDj3NH4iwOCUitlAg9pWgEdISUwAA58unD8lWFiTeEjT24HcYsMI565tDqrxgnW6q8Foe2kEma9p4//NL8aBvGBfP0pm1o1UmpJ72hEREAtjZMJqiliS7kdGgExKZ5WtTejpJmim0v4PCOuHBS1rc0b6q/Sapxy/Owfst35uiwDPy2T3ZT74Jz9pufRK0lOoJsJHHY64bCaCMexI2A+Q0TPVio1zqaWeGFf4aWaV12aq8hPrNY5jms5Htc6mHGfa1ajB3QgMUUgy/yovsiHxxsJSjpt8GnTxsXNkTsRLljzQwdnUG2v7uArWqgRG4RcBwppg00KHuK2Pn+tcxPlPleWQOafl0uZhmZ0lm2appfDlmKxa19yiZtQQGWDaYznG9q3276LuSGfct3ceKVZRAWTU+DOAEyqxJHcls130VtJ1OINNJd8zOXARCWOdSs02qfevL7GB/67grRtiHSutvB4G2/Btfy2EXJ3C9ygHPypVO4aivw+4WtRdvZzq2QIEf0b0OWOORnoUYFTo6yj+I/ZMko5kNpqgkgLl3qQxnXmdiFo5Jeod+jPVqTfUvHFx/yxXQ8ZGXMTUxB0KtsWqou3XI8RgxMYSt8qJJxndrRbO+7dnYYD2vwV/SapOXy1WJdxQWg3qi5L/AjcwGtOWNioueIDt5INS7QA1ncC25ItPFRf8WGsLaySgqVmVdkrK1JRlZ6BE6yN314i4R5KHj05Lok1UBtKn4WgP/kXk/A2Kpg1pLxhKE2tIdWKdELuNRD6Y2uOQkIMkZuqQIkzeKV9ALvb/HYIIKcZ/02sCvqwP/L9w1JZoQzH+39l8Z1AaNCJ21vStgkrJbUdUj1FbcTP71vewoeHbk33x6rwN9YRHOChK0ahKzZJgFC4lSG7PBkWbbOSLwxh4A6Hzd+D1TC4zd6z7b7ji/Ss5de5xR1j/+1gOwLlaEbhNS3flp2Vnf0IoSI4NPTJZzlbOHHt0cxRpbyZ6kqr7cVE9wXP3g1igRrxiFopuUVt84KG1kNS+1p9M7nehuDiWXx3xjF01VHvmm616p2z26FtQYXH1mAtrNouWsooxr81Sp7NscYddKCrrKfmJCKlwFik07+a69IctpK7QhkT7HylJMLEdWMpsnktsj46dBP71kZLnKfEWbTOXjLU4+bS7JBy8W+jz660njMrLpeOmjX7TOlT/Vpy54cVhQ5XtCIa7NNlvfsscdQiN28rG9zpmanY/hFgov2+aaXIfX7KEti8UdAceLZrbQyn6leu8/f8x2q++5a6MAIP1EpuJXCVkvkmeN68oi3A1xXat6jdNkI50q2hVehfgHFC//LsTjIag0auXjxLxOuFBnLmDrbBl7R1Q7DyIdgZr/v+16CZNG+3Hct5T++oysV5PjpnmEhLuqZHTqzOu683e96M6VtkUJEkd5wumVNdf6O3MAU2ybUiNvoX41ylfXXjf9j4uLQ/HDZ8MnG55sij4VcPv784WfXnBk+ayes9NmxWqp5HVt2I7fnusjiP/6fm7dlmHbvfgP/+tsAJdTsuvS1SKMVvI+zqs+eP/3UHGxB5g1rrU063x9SB/vWet8AvXxRYSZ5oMQEanHkj8uOb25JZNH0B0akCQnyUJTVKnGrAG/Pr4CX+H98lF+bKrOmgz8fPACQ+YlVdsyZtkwmHZNKu/fubB43k2YAX7TgG2ij71V8m/prlezN0H/XPlYvXNIvPW4f/P1BLAwQUAAIACABEtHxIkM7VOk4AAABrAAAAGwAAAHVuaXZlcnNhbC91bml2ZXJzYWwucG5nLnhtbLOxr8jNUShLLSrOzM+zVTLUM1Cyt+PlsikoSi3LTC1XqLBVMrI00DOAACWFSqAaIwS3PDOlJMNWydwcSSwjNTM9o8RWydTcEi6oDzQTAFBLAQIAABQAAgAIAIhcekgVDq0oZAQAAAcRAAAdAAAAAAAAAAEAAAAAAAAAAAB1bml2ZXJzYWwvY29tbW9uX21lc3NhZ2VzLmxuZ1BLAQIAABQAAgAIAIhcekj3xHVR5AMAAI0QAAAnAAAAAAAAAAEAAAAAAJ8EAAB1bml2ZXJzYWwvZmxhc2hfcHVibGlzaGluZ19zZXR0aW5ncy54bWxQSwECAAAUAAIACACIXHpI1qysU7sCAABUCgAAIQAAAAAAAAABAAAAAADICAAAdW5pdmVyc2FsL2ZsYXNoX3NraW5fc2V0dGluZ3MueG1sUEsBAgAAFAACAAgAiFx6SGQHoXK4AwAAng8AACYAAAAAAAAAAQAAAAAAwgsAAHVuaXZlcnNhbC9odG1sX3B1Ymxpc2hpbmdfc2V0dGluZ3MueG1sUEsBAgAAFAACAAgAiFx6SEdxe4OaAQAAHgYAAB8AAAAAAAAAAQAAAAAAvg8AAHVuaXZlcnNhbC9odG1sX3NraW5fc2V0dGluZ3MuanNQSwECAAAUAAIACABCtHxIPTwv0cEAAADlAQAAGgAAAAAAAAABAAAAAACVEQAAdW5pdmVyc2FsL2kxOG5fcHJlc2V0cy54bWxQSwECAAAUAAIACABCtHxIvyTkG3QAAAB/AAAAHAAAAAAAAAABAAAAAACOEgAAdW5pdmVyc2FsL2xvY2FsX3NldHRpbmdzLnhtbFBLAQIAABQAAgAIAESUV0cjtE77+wIAALAIAAAUAAAAAAAAAAEAAAAAADwTAAB1bml2ZXJzYWwvcGxheWVyLnhtbFBLAQIAABQAAgAIAEK0fEiI0kqlSwgAAJMgAAApAAAAAAAAAAEAAAAAAGkWAAB1bml2ZXJzYWwvc2tpbl9jdXN0b21pemF0aW9uX3NldHRpbmdzLnhtbFBLAQIAABQAAgAIAES0fEivwjlAwjoAADtyAAAXAAAAAAAAAAAAAAAAAPseAAB1bml2ZXJzYWwvdW5pdmVyc2FsLnBuZ1BLAQIAABQAAgAIAES0fEiQztU6TgAAAGsAAAAbAAAAAAAAAAEAAAAAAPJZAAB1bml2ZXJzYWwvdW5pdmVyc2FsLnBuZy54bWxQSwUGAAAAAAsACwBJAwAAeVoAAAAA"/>
  <p:tag name="ISPRING_PRESENTATION_TITLE" val="52医学医疗医院牙科器材营销展示PPT模版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|1.1|1.3|1.5|1.4|1.3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4|1.3|1.4|1.7|1.5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0.9|1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3|1.1|1.2|2.3|1.8|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4108</Words>
  <Application>Microsoft Office PowerPoint</Application>
  <PresentationFormat>全屏显示(16:9)</PresentationFormat>
  <Paragraphs>377</Paragraphs>
  <Slides>31</Slides>
  <Notes>31</Notes>
  <HiddenSlides>0</HiddenSlides>
  <MMClips>10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1" baseType="lpstr">
      <vt:lpstr>Aleo</vt:lpstr>
      <vt:lpstr>Aleo Regular</vt:lpstr>
      <vt:lpstr>时尚中黑简体</vt:lpstr>
      <vt:lpstr>微软雅黑</vt:lpstr>
      <vt:lpstr>Agency FB</vt:lpstr>
      <vt:lpstr>Arial</vt:lpstr>
      <vt:lpstr>Calibri</vt:lpstr>
      <vt:lpstr>Corbel</vt:lpstr>
      <vt:lpstr>Source Sans Pro</vt:lpstr>
      <vt:lpstr>Office Theme</vt:lpstr>
      <vt:lpstr>医疗牙科器材营销展示PPT模版</vt:lpstr>
      <vt:lpstr>企业名称</vt:lpstr>
      <vt:lpstr>关于我们</vt:lpstr>
      <vt:lpstr>PowerPoint 演示文稿</vt:lpstr>
      <vt:lpstr>PowerPoint 演示文稿</vt:lpstr>
      <vt:lpstr>单击此处添加标题</vt:lpstr>
      <vt:lpstr>单击此处添加标题</vt:lpstr>
      <vt:lpstr>单击此处添加标题</vt:lpstr>
      <vt:lpstr>PowerPoint 演示文稿</vt:lpstr>
      <vt:lpstr>PowerPoint 演示文稿</vt:lpstr>
      <vt:lpstr>单击此处添加标题</vt:lpstr>
      <vt:lpstr>单击此处添加标题</vt:lpstr>
      <vt:lpstr>单击此处添加标题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52医学医疗医院牙科器材营销展示PPT模版</dc:title>
  <dc:creator>Administrator</dc:creator>
  <cp:lastModifiedBy>Windows 用户</cp:lastModifiedBy>
  <cp:revision>74</cp:revision>
  <dcterms:created xsi:type="dcterms:W3CDTF">2014-03-29T11:21:50Z</dcterms:created>
  <dcterms:modified xsi:type="dcterms:W3CDTF">2019-07-28T00:59:52Z</dcterms:modified>
</cp:coreProperties>
</file>