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18"/>
  </p:notesMasterIdLst>
  <p:sldIdLst>
    <p:sldId id="256" r:id="rId3"/>
    <p:sldId id="262" r:id="rId4"/>
    <p:sldId id="272" r:id="rId5"/>
    <p:sldId id="277" r:id="rId6"/>
    <p:sldId id="279" r:id="rId7"/>
    <p:sldId id="280" r:id="rId8"/>
    <p:sldId id="273" r:id="rId9"/>
    <p:sldId id="283" r:id="rId10"/>
    <p:sldId id="294" r:id="rId11"/>
    <p:sldId id="295" r:id="rId12"/>
    <p:sldId id="269" r:id="rId13"/>
    <p:sldId id="267" r:id="rId14"/>
    <p:sldId id="291" r:id="rId15"/>
    <p:sldId id="266" r:id="rId16"/>
    <p:sldId id="265" r:id="rId1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5B9BD5"/>
    <a:srgbClr val="FFFFFF"/>
    <a:srgbClr val="0080C9"/>
    <a:srgbClr val="004CA1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80D1EF4-11CE-4062-9640-1490406E36EE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66A7B2C-9B64-4E4C-9813-668CF76D30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1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6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2" y="6356746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5" y="6356746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ct val="19000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442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90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66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.xml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10" Type="http://schemas.openxmlformats.org/officeDocument/2006/relationships/image" Target="../media/image3.png"/><Relationship Id="rId4" Type="http://schemas.openxmlformats.org/officeDocument/2006/relationships/tags" Target="../tags/tag2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94" y="448"/>
            <a:ext cx="12857163" cy="7231757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13915" y="5817156"/>
            <a:ext cx="308419" cy="308419"/>
            <a:chOff x="801291" y="3535885"/>
            <a:chExt cx="219347" cy="219347"/>
          </a:xfrm>
        </p:grpSpPr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801291" y="3535885"/>
              <a:ext cx="219347" cy="2193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BAB89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5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60980" y="3583766"/>
              <a:ext cx="100336" cy="114060"/>
              <a:chOff x="860980" y="3583766"/>
              <a:chExt cx="100336" cy="114060"/>
            </a:xfrm>
          </p:grpSpPr>
          <p:sp>
            <p:nvSpPr>
              <p:cNvPr id="12" name="Freeform 12"/>
              <p:cNvSpPr>
                <a:spLocks noEditPoints="1"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4" name="Group 14"/>
          <p:cNvGrpSpPr/>
          <p:nvPr/>
        </p:nvGrpSpPr>
        <p:grpSpPr bwMode="auto">
          <a:xfrm>
            <a:off x="3367254" y="5817156"/>
            <a:ext cx="308419" cy="308419"/>
            <a:chOff x="4248" y="3024"/>
            <a:chExt cx="600" cy="599"/>
          </a:xfrm>
        </p:grpSpPr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4248" y="3024"/>
              <a:ext cx="600" cy="5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BAB89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25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6" name="Group 16"/>
            <p:cNvGrpSpPr/>
            <p:nvPr/>
          </p:nvGrpSpPr>
          <p:grpSpPr bwMode="auto">
            <a:xfrm>
              <a:off x="4441" y="3144"/>
              <a:ext cx="215" cy="345"/>
              <a:chOff x="4441" y="3144"/>
              <a:chExt cx="215" cy="345"/>
            </a:xfrm>
          </p:grpSpPr>
          <p:sp>
            <p:nvSpPr>
              <p:cNvPr id="17" name="Freeform 17"/>
              <p:cNvSpPr>
                <a:spLocks noEditPoints="1"/>
              </p:cNvSpPr>
              <p:nvPr/>
            </p:nvSpPr>
            <p:spPr bwMode="auto">
              <a:xfrm>
                <a:off x="4474" y="3144"/>
                <a:ext cx="149" cy="253"/>
              </a:xfrm>
              <a:custGeom>
                <a:avLst/>
                <a:gdLst>
                  <a:gd name="T0" fmla="*/ 31 w 63"/>
                  <a:gd name="T1" fmla="*/ 107 h 107"/>
                  <a:gd name="T2" fmla="*/ 63 w 63"/>
                  <a:gd name="T3" fmla="*/ 78 h 107"/>
                  <a:gd name="T4" fmla="*/ 63 w 63"/>
                  <a:gd name="T5" fmla="*/ 29 h 107"/>
                  <a:gd name="T6" fmla="*/ 31 w 63"/>
                  <a:gd name="T7" fmla="*/ 0 h 107"/>
                  <a:gd name="T8" fmla="*/ 0 w 63"/>
                  <a:gd name="T9" fmla="*/ 29 h 107"/>
                  <a:gd name="T10" fmla="*/ 0 w 63"/>
                  <a:gd name="T11" fmla="*/ 78 h 107"/>
                  <a:gd name="T12" fmla="*/ 31 w 63"/>
                  <a:gd name="T13" fmla="*/ 107 h 107"/>
                  <a:gd name="T14" fmla="*/ 10 w 63"/>
                  <a:gd name="T15" fmla="*/ 29 h 107"/>
                  <a:gd name="T16" fmla="*/ 31 w 63"/>
                  <a:gd name="T17" fmla="*/ 10 h 107"/>
                  <a:gd name="T18" fmla="*/ 53 w 63"/>
                  <a:gd name="T19" fmla="*/ 29 h 107"/>
                  <a:gd name="T20" fmla="*/ 53 w 63"/>
                  <a:gd name="T21" fmla="*/ 78 h 107"/>
                  <a:gd name="T22" fmla="*/ 31 w 63"/>
                  <a:gd name="T23" fmla="*/ 97 h 107"/>
                  <a:gd name="T24" fmla="*/ 10 w 63"/>
                  <a:gd name="T25" fmla="*/ 78 h 107"/>
                  <a:gd name="T26" fmla="*/ 10 w 63"/>
                  <a:gd name="T27" fmla="*/ 2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07">
                    <a:moveTo>
                      <a:pt x="31" y="107"/>
                    </a:moveTo>
                    <a:cubicBezTo>
                      <a:pt x="49" y="107"/>
                      <a:pt x="63" y="94"/>
                      <a:pt x="63" y="78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3" y="13"/>
                      <a:pt x="49" y="0"/>
                      <a:pt x="31" y="0"/>
                    </a:cubicBezTo>
                    <a:cubicBezTo>
                      <a:pt x="14" y="0"/>
                      <a:pt x="0" y="13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94"/>
                      <a:pt x="14" y="107"/>
                      <a:pt x="31" y="107"/>
                    </a:cubicBezTo>
                    <a:close/>
                    <a:moveTo>
                      <a:pt x="10" y="29"/>
                    </a:moveTo>
                    <a:cubicBezTo>
                      <a:pt x="10" y="18"/>
                      <a:pt x="19" y="10"/>
                      <a:pt x="31" y="10"/>
                    </a:cubicBezTo>
                    <a:cubicBezTo>
                      <a:pt x="43" y="10"/>
                      <a:pt x="53" y="18"/>
                      <a:pt x="53" y="29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88"/>
                      <a:pt x="43" y="97"/>
                      <a:pt x="31" y="97"/>
                    </a:cubicBezTo>
                    <a:cubicBezTo>
                      <a:pt x="19" y="97"/>
                      <a:pt x="10" y="88"/>
                      <a:pt x="10" y="78"/>
                    </a:cubicBezTo>
                    <a:lnTo>
                      <a:pt x="10" y="29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 bwMode="auto">
              <a:xfrm>
                <a:off x="4441" y="3267"/>
                <a:ext cx="215" cy="222"/>
              </a:xfrm>
              <a:custGeom>
                <a:avLst/>
                <a:gdLst>
                  <a:gd name="T0" fmla="*/ 86 w 91"/>
                  <a:gd name="T1" fmla="*/ 0 h 94"/>
                  <a:gd name="T2" fmla="*/ 81 w 91"/>
                  <a:gd name="T3" fmla="*/ 5 h 94"/>
                  <a:gd name="T4" fmla="*/ 81 w 91"/>
                  <a:gd name="T5" fmla="*/ 28 h 94"/>
                  <a:gd name="T6" fmla="*/ 45 w 91"/>
                  <a:gd name="T7" fmla="*/ 59 h 94"/>
                  <a:gd name="T8" fmla="*/ 10 w 91"/>
                  <a:gd name="T9" fmla="*/ 28 h 94"/>
                  <a:gd name="T10" fmla="*/ 10 w 91"/>
                  <a:gd name="T11" fmla="*/ 5 h 94"/>
                  <a:gd name="T12" fmla="*/ 5 w 91"/>
                  <a:gd name="T13" fmla="*/ 0 h 94"/>
                  <a:gd name="T14" fmla="*/ 0 w 91"/>
                  <a:gd name="T15" fmla="*/ 5 h 94"/>
                  <a:gd name="T16" fmla="*/ 0 w 91"/>
                  <a:gd name="T17" fmla="*/ 28 h 94"/>
                  <a:gd name="T18" fmla="*/ 40 w 91"/>
                  <a:gd name="T19" fmla="*/ 69 h 94"/>
                  <a:gd name="T20" fmla="*/ 40 w 91"/>
                  <a:gd name="T21" fmla="*/ 84 h 94"/>
                  <a:gd name="T22" fmla="*/ 20 w 91"/>
                  <a:gd name="T23" fmla="*/ 84 h 94"/>
                  <a:gd name="T24" fmla="*/ 15 w 91"/>
                  <a:gd name="T25" fmla="*/ 89 h 94"/>
                  <a:gd name="T26" fmla="*/ 20 w 91"/>
                  <a:gd name="T27" fmla="*/ 94 h 94"/>
                  <a:gd name="T28" fmla="*/ 70 w 91"/>
                  <a:gd name="T29" fmla="*/ 94 h 94"/>
                  <a:gd name="T30" fmla="*/ 75 w 91"/>
                  <a:gd name="T31" fmla="*/ 89 h 94"/>
                  <a:gd name="T32" fmla="*/ 70 w 91"/>
                  <a:gd name="T33" fmla="*/ 84 h 94"/>
                  <a:gd name="T34" fmla="*/ 50 w 91"/>
                  <a:gd name="T35" fmla="*/ 84 h 94"/>
                  <a:gd name="T36" fmla="*/ 50 w 91"/>
                  <a:gd name="T37" fmla="*/ 69 h 94"/>
                  <a:gd name="T38" fmla="*/ 91 w 91"/>
                  <a:gd name="T39" fmla="*/ 28 h 94"/>
                  <a:gd name="T40" fmla="*/ 91 w 91"/>
                  <a:gd name="T41" fmla="*/ 5 h 94"/>
                  <a:gd name="T42" fmla="*/ 86 w 91"/>
                  <a:gd name="T4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94">
                    <a:moveTo>
                      <a:pt x="86" y="0"/>
                    </a:moveTo>
                    <a:cubicBezTo>
                      <a:pt x="83" y="0"/>
                      <a:pt x="81" y="3"/>
                      <a:pt x="81" y="5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45"/>
                      <a:pt x="65" y="59"/>
                      <a:pt x="45" y="59"/>
                    </a:cubicBezTo>
                    <a:cubicBezTo>
                      <a:pt x="26" y="59"/>
                      <a:pt x="10" y="45"/>
                      <a:pt x="10" y="2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9"/>
                      <a:pt x="18" y="67"/>
                      <a:pt x="40" y="69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5" y="86"/>
                      <a:pt x="15" y="89"/>
                    </a:cubicBezTo>
                    <a:cubicBezTo>
                      <a:pt x="15" y="92"/>
                      <a:pt x="18" y="94"/>
                      <a:pt x="20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3" y="94"/>
                      <a:pt x="75" y="92"/>
                      <a:pt x="75" y="89"/>
                    </a:cubicBezTo>
                    <a:cubicBezTo>
                      <a:pt x="75" y="86"/>
                      <a:pt x="73" y="84"/>
                      <a:pt x="7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73" y="67"/>
                      <a:pt x="91" y="49"/>
                      <a:pt x="91" y="28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3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72" tIns="64286" rIns="128572" bIns="64286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 sz="225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684599" y="5795674"/>
            <a:ext cx="2114550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意向：口腔预防医学</a:t>
            </a:r>
            <a:endParaRPr lang="en-US" altLang="zh-CN" sz="169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222138" y="5785412"/>
            <a:ext cx="1952779" cy="35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汇报人姓名：</a:t>
            </a:r>
            <a:r>
              <a:rPr lang="en-US" altLang="zh-CN" sz="16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16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行</a:t>
            </a:r>
            <a:endParaRPr lang="en-US" altLang="zh-CN" sz="169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6094730" y="5843270"/>
            <a:ext cx="308610" cy="3086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CBAB89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125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403034" y="5703599"/>
            <a:ext cx="1303562" cy="43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/>
              </a:rPr>
              <a:t>导师：</a:t>
            </a:r>
            <a:r>
              <a:rPr lang="en-US" altLang="zh-CN" sz="16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/>
              </a:rPr>
              <a:t>11</a:t>
            </a:r>
            <a:r>
              <a:rPr lang="zh-CN" altLang="en-US" sz="169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Times New Roman" panose="02020603050405020304"/>
              </a:rPr>
              <a:t>行</a:t>
            </a:r>
            <a:endParaRPr lang="en-US" altLang="zh-CN" sz="169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39115" y="1324900"/>
            <a:ext cx="7121040" cy="4159948"/>
            <a:chOff x="2010" y="2146"/>
            <a:chExt cx="9069" cy="5298"/>
          </a:xfrm>
        </p:grpSpPr>
        <p:grpSp>
          <p:nvGrpSpPr>
            <p:cNvPr id="26" name="组合 25"/>
            <p:cNvGrpSpPr/>
            <p:nvPr/>
          </p:nvGrpSpPr>
          <p:grpSpPr>
            <a:xfrm>
              <a:off x="2010" y="2146"/>
              <a:ext cx="9069" cy="5298"/>
              <a:chOff x="2708" y="783"/>
              <a:chExt cx="9069" cy="5298"/>
            </a:xfrm>
          </p:grpSpPr>
          <p:sp>
            <p:nvSpPr>
              <p:cNvPr id="27" name="PA_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2708" y="783"/>
                <a:ext cx="9069" cy="5298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PA_矩形 9"/>
              <p:cNvSpPr/>
              <p:nvPr>
                <p:custDataLst>
                  <p:tags r:id="rId5"/>
                </p:custDataLst>
              </p:nvPr>
            </p:nvSpPr>
            <p:spPr>
              <a:xfrm>
                <a:off x="3003" y="1225"/>
                <a:ext cx="8418" cy="4432"/>
              </a:xfrm>
              <a:prstGeom prst="rect">
                <a:avLst/>
              </a:pr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2730" y="3393"/>
              <a:ext cx="7629" cy="2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b="1" dirty="0">
                  <a:gradFill>
                    <a:gsLst>
                      <a:gs pos="0">
                        <a:srgbClr val="00B0F0"/>
                      </a:gs>
                      <a:gs pos="48000">
                        <a:srgbClr val="0070C0"/>
                      </a:gs>
                      <a:gs pos="67000">
                        <a:srgbClr val="006EB7"/>
                      </a:gs>
                      <a:gs pos="91000">
                        <a:srgbClr val="00B0F0"/>
                      </a:gs>
                    </a:gsLst>
                    <a:lin ang="1980000" scaled="0"/>
                  </a:gra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牙医</a:t>
              </a:r>
              <a:r>
                <a:rPr lang="zh-CN" altLang="en-US" sz="7200" b="1" dirty="0">
                  <a:gradFill>
                    <a:gsLst>
                      <a:gs pos="0">
                        <a:srgbClr val="00B0F0"/>
                      </a:gs>
                      <a:gs pos="48000">
                        <a:srgbClr val="0070C0"/>
                      </a:gs>
                      <a:gs pos="67000">
                        <a:srgbClr val="006EB7"/>
                      </a:gs>
                      <a:gs pos="91000">
                        <a:srgbClr val="00B0F0"/>
                      </a:gs>
                    </a:gsLst>
                    <a:lin ang="198000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口腔预防医学</a:t>
              </a:r>
              <a:r>
                <a:rPr lang="zh-CN" altLang="en-US" sz="7200" b="1" dirty="0">
                  <a:gradFill>
                    <a:gsLst>
                      <a:gs pos="0">
                        <a:srgbClr val="00B0F0"/>
                      </a:gs>
                      <a:gs pos="48000">
                        <a:srgbClr val="0070C0"/>
                      </a:gs>
                      <a:gs pos="67000">
                        <a:srgbClr val="006EB7"/>
                      </a:gs>
                      <a:gs pos="91000">
                        <a:srgbClr val="00B0F0"/>
                      </a:gs>
                    </a:gsLst>
                    <a:lin ang="1980000" scaled="0"/>
                  </a:gra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求职</a:t>
              </a:r>
              <a:endParaRPr lang="zh-CN" altLang="en-US" sz="6600" dirty="0">
                <a:gradFill>
                  <a:gsLst>
                    <a:gs pos="0">
                      <a:srgbClr val="00B0F0"/>
                    </a:gs>
                    <a:gs pos="48000">
                      <a:srgbClr val="0070C0"/>
                    </a:gs>
                    <a:gs pos="67000">
                      <a:srgbClr val="006EB7"/>
                    </a:gs>
                    <a:gs pos="91000">
                      <a:srgbClr val="00B0F0"/>
                    </a:gs>
                  </a:gsLst>
                  <a:lin ang="198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6129" t="48595" r="26300" b="45617"/>
            <a:stretch>
              <a:fillRect/>
            </a:stretch>
          </p:blipFill>
          <p:spPr>
            <a:xfrm rot="10800000" flipV="1">
              <a:off x="2517" y="6983"/>
              <a:ext cx="8046" cy="8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9513" t="49528" r="22656" b="1075"/>
            <a:stretch>
              <a:fillRect/>
            </a:stretch>
          </p:blipFill>
          <p:spPr>
            <a:xfrm rot="10800000" flipV="1">
              <a:off x="2366" y="2588"/>
              <a:ext cx="8357" cy="756"/>
            </a:xfrm>
            <a:prstGeom prst="rect">
              <a:avLst/>
            </a:prstGeom>
          </p:spPr>
        </p:pic>
      </p:grpSp>
      <p:sp>
        <p:nvSpPr>
          <p:cNvPr id="8" name="火箭"/>
          <p:cNvSpPr/>
          <p:nvPr/>
        </p:nvSpPr>
        <p:spPr bwMode="auto">
          <a:xfrm>
            <a:off x="6170930" y="5916930"/>
            <a:ext cx="156845" cy="160655"/>
          </a:xfrm>
          <a:custGeom>
            <a:avLst/>
            <a:gdLst>
              <a:gd name="T0" fmla="*/ 190536572 w 452"/>
              <a:gd name="T1" fmla="*/ 208133043 h 462"/>
              <a:gd name="T2" fmla="*/ 190536572 w 452"/>
              <a:gd name="T3" fmla="*/ 208133043 h 462"/>
              <a:gd name="T4" fmla="*/ 300701596 w 452"/>
              <a:gd name="T5" fmla="*/ 17978060 h 462"/>
              <a:gd name="T6" fmla="*/ 300701596 w 452"/>
              <a:gd name="T7" fmla="*/ 12446605 h 462"/>
              <a:gd name="T8" fmla="*/ 294466216 w 452"/>
              <a:gd name="T9" fmla="*/ 12446605 h 462"/>
              <a:gd name="T10" fmla="*/ 110165024 w 452"/>
              <a:gd name="T11" fmla="*/ 123081521 h 462"/>
              <a:gd name="T12" fmla="*/ 6235379 w 452"/>
              <a:gd name="T13" fmla="*/ 208133043 h 462"/>
              <a:gd name="T14" fmla="*/ 24249806 w 452"/>
              <a:gd name="T15" fmla="*/ 226802950 h 462"/>
              <a:gd name="T16" fmla="*/ 60972036 w 452"/>
              <a:gd name="T17" fmla="*/ 214356345 h 462"/>
              <a:gd name="T18" fmla="*/ 104622187 w 452"/>
              <a:gd name="T19" fmla="*/ 257227614 h 462"/>
              <a:gd name="T20" fmla="*/ 92150596 w 452"/>
              <a:gd name="T21" fmla="*/ 293875581 h 462"/>
              <a:gd name="T22" fmla="*/ 104622187 w 452"/>
              <a:gd name="T23" fmla="*/ 312545488 h 462"/>
              <a:gd name="T24" fmla="*/ 190536572 w 452"/>
              <a:gd name="T25" fmla="*/ 208133043 h 462"/>
              <a:gd name="T26" fmla="*/ 208550999 w 452"/>
              <a:gd name="T27" fmla="*/ 103720598 h 462"/>
              <a:gd name="T28" fmla="*/ 208550999 w 452"/>
              <a:gd name="T29" fmla="*/ 103720598 h 462"/>
              <a:gd name="T30" fmla="*/ 208550999 w 452"/>
              <a:gd name="T31" fmla="*/ 67072631 h 462"/>
              <a:gd name="T32" fmla="*/ 245272396 w 452"/>
              <a:gd name="T33" fmla="*/ 67072631 h 462"/>
              <a:gd name="T34" fmla="*/ 245272396 w 452"/>
              <a:gd name="T35" fmla="*/ 103720598 h 462"/>
              <a:gd name="T36" fmla="*/ 208550999 w 452"/>
              <a:gd name="T37" fmla="*/ 103720598 h 4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32" name="PA_Hari - 귀요미송">
            <a:hlinkClick r:id="" action="ppaction://media"/>
            <a:extLst>
              <a:ext uri="{FF2B5EF4-FFF2-40B4-BE49-F238E27FC236}">
                <a16:creationId xmlns:a16="http://schemas.microsoft.com/office/drawing/2014/main" id="{9D45419E-7745-4853-93B6-7D25F76BA2E8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10914" y="-73677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529119" y="464574"/>
            <a:ext cx="11135032" cy="5928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0310" y="1802130"/>
            <a:ext cx="39408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本人进行的研究工作</a:t>
            </a:r>
          </a:p>
        </p:txBody>
      </p:sp>
      <p:sp>
        <p:nvSpPr>
          <p:cNvPr id="44" name="矩形 43"/>
          <p:cNvSpPr/>
          <p:nvPr/>
        </p:nvSpPr>
        <p:spPr>
          <a:xfrm>
            <a:off x="1192452" y="700197"/>
            <a:ext cx="266763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>
              <a:lnSpc>
                <a:spcPct val="150000"/>
              </a:lnSpc>
              <a:spcBef>
                <a:spcPts val="565"/>
              </a:spcBef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PART 04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</a:p>
        </p:txBody>
      </p:sp>
      <p:sp>
        <p:nvSpPr>
          <p:cNvPr id="3" name="矩形 2"/>
          <p:cNvSpPr/>
          <p:nvPr/>
        </p:nvSpPr>
        <p:spPr>
          <a:xfrm rot="5400000">
            <a:off x="2190750" y="776605"/>
            <a:ext cx="76200" cy="1800860"/>
          </a:xfrm>
          <a:prstGeom prst="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210310" y="4034790"/>
            <a:ext cx="45085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10310" y="3631565"/>
            <a:ext cx="174688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01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.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研究背景</a:t>
            </a:r>
          </a:p>
        </p:txBody>
      </p:sp>
      <p:sp>
        <p:nvSpPr>
          <p:cNvPr id="35" name="_矩形 9"/>
          <p:cNvSpPr/>
          <p:nvPr>
            <p:custDataLst>
              <p:tags r:id="rId1"/>
            </p:custDataLst>
          </p:nvPr>
        </p:nvSpPr>
        <p:spPr>
          <a:xfrm>
            <a:off x="955729" y="774915"/>
            <a:ext cx="10280542" cy="530042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909310" y="1297305"/>
            <a:ext cx="5067300" cy="4192270"/>
            <a:chOff x="9681" y="2784"/>
            <a:chExt cx="7980" cy="6602"/>
          </a:xfrm>
        </p:grpSpPr>
        <p:sp>
          <p:nvSpPr>
            <p:cNvPr id="8" name="矩形 7"/>
            <p:cNvSpPr/>
            <p:nvPr/>
          </p:nvSpPr>
          <p:spPr>
            <a:xfrm>
              <a:off x="9723" y="6592"/>
              <a:ext cx="3911" cy="279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/>
            </a:p>
          </p:txBody>
        </p:sp>
        <p:sp>
          <p:nvSpPr>
            <p:cNvPr id="9" name="矩形 8"/>
            <p:cNvSpPr/>
            <p:nvPr/>
          </p:nvSpPr>
          <p:spPr>
            <a:xfrm>
              <a:off x="13751" y="6592"/>
              <a:ext cx="3911" cy="2795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/>
            </a:p>
          </p:txBody>
        </p:sp>
        <p:pic>
          <p:nvPicPr>
            <p:cNvPr id="10" name="图片 9" descr="图片1"/>
            <p:cNvPicPr>
              <a:picLocks noChangeAspect="1"/>
            </p:cNvPicPr>
            <p:nvPr/>
          </p:nvPicPr>
          <p:blipFill>
            <a:blip r:embed="rId6"/>
            <a:srcRect t="20540" b="13701"/>
            <a:stretch>
              <a:fillRect/>
            </a:stretch>
          </p:blipFill>
          <p:spPr>
            <a:xfrm>
              <a:off x="9681" y="2784"/>
              <a:ext cx="7981" cy="367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random/>
      </p:transition>
    </mc:Choice>
    <mc:Fallback xmlns=""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-41275" y="1176655"/>
            <a:ext cx="12266896" cy="5285386"/>
            <a:chOff x="1057" y="1168"/>
            <a:chExt cx="20494" cy="8830"/>
          </a:xfrm>
        </p:grpSpPr>
        <p:grpSp>
          <p:nvGrpSpPr>
            <p:cNvPr id="2" name="组合 1"/>
            <p:cNvGrpSpPr/>
            <p:nvPr/>
          </p:nvGrpSpPr>
          <p:grpSpPr>
            <a:xfrm>
              <a:off x="1057" y="2768"/>
              <a:ext cx="16950" cy="5568"/>
              <a:chOff x="6397" y="3518"/>
              <a:chExt cx="16949" cy="5568"/>
            </a:xfrm>
            <a:solidFill>
              <a:srgbClr val="0070C0"/>
            </a:solidFill>
          </p:grpSpPr>
          <p:grpSp>
            <p:nvGrpSpPr>
              <p:cNvPr id="9" name="组合 8"/>
              <p:cNvGrpSpPr/>
              <p:nvPr/>
            </p:nvGrpSpPr>
            <p:grpSpPr>
              <a:xfrm>
                <a:off x="6397" y="5623"/>
                <a:ext cx="16949" cy="1340"/>
                <a:chOff x="2762934" y="3404840"/>
                <a:chExt cx="10762271" cy="850900"/>
              </a:xfrm>
              <a:grpFill/>
            </p:grpSpPr>
            <p:sp>
              <p:nvSpPr>
                <p:cNvPr id="10" name="Freeform 5"/>
                <p:cNvSpPr/>
                <p:nvPr/>
              </p:nvSpPr>
              <p:spPr bwMode="auto">
                <a:xfrm>
                  <a:off x="2762934" y="3721462"/>
                  <a:ext cx="10612932" cy="229719"/>
                </a:xfrm>
                <a:custGeom>
                  <a:avLst/>
                  <a:gdLst>
                    <a:gd name="T0" fmla="*/ 171 w 174"/>
                    <a:gd name="T1" fmla="*/ 7 h 7"/>
                    <a:gd name="T2" fmla="*/ 3 w 174"/>
                    <a:gd name="T3" fmla="*/ 7 h 7"/>
                    <a:gd name="T4" fmla="*/ 0 w 174"/>
                    <a:gd name="T5" fmla="*/ 3 h 7"/>
                    <a:gd name="T6" fmla="*/ 3 w 174"/>
                    <a:gd name="T7" fmla="*/ 0 h 7"/>
                    <a:gd name="T8" fmla="*/ 171 w 174"/>
                    <a:gd name="T9" fmla="*/ 0 h 7"/>
                    <a:gd name="T10" fmla="*/ 174 w 174"/>
                    <a:gd name="T11" fmla="*/ 3 h 7"/>
                    <a:gd name="T12" fmla="*/ 171 w 174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7">
                      <a:moveTo>
                        <a:pt x="171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171" y="0"/>
                        <a:pt x="171" y="0"/>
                        <a:pt x="171" y="0"/>
                      </a:cubicBezTo>
                      <a:cubicBezTo>
                        <a:pt x="173" y="0"/>
                        <a:pt x="174" y="1"/>
                        <a:pt x="174" y="3"/>
                      </a:cubicBezTo>
                      <a:cubicBezTo>
                        <a:pt x="174" y="5"/>
                        <a:pt x="173" y="7"/>
                        <a:pt x="17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600"/>
                </a:p>
              </p:txBody>
            </p:sp>
            <p:sp>
              <p:nvSpPr>
                <p:cNvPr id="11" name="Freeform 14"/>
                <p:cNvSpPr/>
                <p:nvPr/>
              </p:nvSpPr>
              <p:spPr bwMode="auto">
                <a:xfrm flipH="1">
                  <a:off x="13009267" y="3404840"/>
                  <a:ext cx="515938" cy="850900"/>
                </a:xfrm>
                <a:custGeom>
                  <a:avLst/>
                  <a:gdLst>
                    <a:gd name="T0" fmla="*/ 13 w 16"/>
                    <a:gd name="T1" fmla="*/ 26 h 26"/>
                    <a:gd name="T2" fmla="*/ 11 w 16"/>
                    <a:gd name="T3" fmla="*/ 25 h 26"/>
                    <a:gd name="T4" fmla="*/ 1 w 16"/>
                    <a:gd name="T5" fmla="*/ 16 h 26"/>
                    <a:gd name="T6" fmla="*/ 1 w 16"/>
                    <a:gd name="T7" fmla="*/ 11 h 26"/>
                    <a:gd name="T8" fmla="*/ 11 w 16"/>
                    <a:gd name="T9" fmla="*/ 2 h 26"/>
                    <a:gd name="T10" fmla="*/ 15 w 16"/>
                    <a:gd name="T11" fmla="*/ 2 h 26"/>
                    <a:gd name="T12" fmla="*/ 15 w 16"/>
                    <a:gd name="T13" fmla="*/ 6 h 26"/>
                    <a:gd name="T14" fmla="*/ 8 w 16"/>
                    <a:gd name="T15" fmla="*/ 13 h 26"/>
                    <a:gd name="T16" fmla="*/ 15 w 16"/>
                    <a:gd name="T17" fmla="*/ 21 h 26"/>
                    <a:gd name="T18" fmla="*/ 15 w 16"/>
                    <a:gd name="T19" fmla="*/ 25 h 26"/>
                    <a:gd name="T20" fmla="*/ 13 w 16"/>
                    <a:gd name="T21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6">
                      <a:moveTo>
                        <a:pt x="13" y="26"/>
                      </a:moveTo>
                      <a:cubicBezTo>
                        <a:pt x="12" y="26"/>
                        <a:pt x="11" y="26"/>
                        <a:pt x="11" y="25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4"/>
                        <a:pt x="0" y="12"/>
                        <a:pt x="1" y="11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2" y="0"/>
                        <a:pt x="14" y="0"/>
                        <a:pt x="15" y="2"/>
                      </a:cubicBezTo>
                      <a:cubicBezTo>
                        <a:pt x="16" y="3"/>
                        <a:pt x="16" y="5"/>
                        <a:pt x="15" y="6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22"/>
                        <a:pt x="16" y="24"/>
                        <a:pt x="15" y="25"/>
                      </a:cubicBezTo>
                      <a:cubicBezTo>
                        <a:pt x="14" y="26"/>
                        <a:pt x="14" y="26"/>
                        <a:pt x="1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600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11016" y="3518"/>
                <a:ext cx="5245" cy="2973"/>
                <a:chOff x="5695951" y="2067614"/>
                <a:chExt cx="3330274" cy="1887856"/>
              </a:xfrm>
              <a:grpFill/>
            </p:grpSpPr>
            <p:sp>
              <p:nvSpPr>
                <p:cNvPr id="16" name="Freeform 9"/>
                <p:cNvSpPr/>
                <p:nvPr/>
              </p:nvSpPr>
              <p:spPr bwMode="auto">
                <a:xfrm flipH="1">
                  <a:off x="5695951" y="2287008"/>
                  <a:ext cx="3065463" cy="1668462"/>
                </a:xfrm>
                <a:custGeom>
                  <a:avLst/>
                  <a:gdLst>
                    <a:gd name="T0" fmla="*/ 92 w 95"/>
                    <a:gd name="T1" fmla="*/ 51 h 51"/>
                    <a:gd name="T2" fmla="*/ 36 w 95"/>
                    <a:gd name="T3" fmla="*/ 51 h 51"/>
                    <a:gd name="T4" fmla="*/ 20 w 95"/>
                    <a:gd name="T5" fmla="*/ 41 h 51"/>
                    <a:gd name="T6" fmla="*/ 1 w 95"/>
                    <a:gd name="T7" fmla="*/ 6 h 51"/>
                    <a:gd name="T8" fmla="*/ 2 w 95"/>
                    <a:gd name="T9" fmla="*/ 1 h 51"/>
                    <a:gd name="T10" fmla="*/ 7 w 95"/>
                    <a:gd name="T11" fmla="*/ 3 h 51"/>
                    <a:gd name="T12" fmla="*/ 26 w 95"/>
                    <a:gd name="T13" fmla="*/ 38 h 51"/>
                    <a:gd name="T14" fmla="*/ 36 w 95"/>
                    <a:gd name="T15" fmla="*/ 44 h 51"/>
                    <a:gd name="T16" fmla="*/ 92 w 95"/>
                    <a:gd name="T17" fmla="*/ 44 h 51"/>
                    <a:gd name="T18" fmla="*/ 95 w 95"/>
                    <a:gd name="T19" fmla="*/ 47 h 51"/>
                    <a:gd name="T20" fmla="*/ 92 w 95"/>
                    <a:gd name="T21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5" h="51">
                      <a:moveTo>
                        <a:pt x="92" y="51"/>
                      </a:moveTo>
                      <a:cubicBezTo>
                        <a:pt x="36" y="51"/>
                        <a:pt x="36" y="51"/>
                        <a:pt x="36" y="51"/>
                      </a:cubicBezTo>
                      <a:cubicBezTo>
                        <a:pt x="29" y="51"/>
                        <a:pt x="23" y="47"/>
                        <a:pt x="20" y="4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4"/>
                        <a:pt x="0" y="2"/>
                        <a:pt x="2" y="1"/>
                      </a:cubicBezTo>
                      <a:cubicBezTo>
                        <a:pt x="4" y="0"/>
                        <a:pt x="6" y="1"/>
                        <a:pt x="7" y="3"/>
                      </a:cubicBezTo>
                      <a:cubicBezTo>
                        <a:pt x="26" y="38"/>
                        <a:pt x="26" y="38"/>
                        <a:pt x="26" y="38"/>
                      </a:cubicBezTo>
                      <a:cubicBezTo>
                        <a:pt x="28" y="42"/>
                        <a:pt x="32" y="44"/>
                        <a:pt x="36" y="44"/>
                      </a:cubicBezTo>
                      <a:cubicBezTo>
                        <a:pt x="92" y="44"/>
                        <a:pt x="92" y="44"/>
                        <a:pt x="92" y="44"/>
                      </a:cubicBezTo>
                      <a:cubicBezTo>
                        <a:pt x="94" y="44"/>
                        <a:pt x="95" y="46"/>
                        <a:pt x="95" y="47"/>
                      </a:cubicBezTo>
                      <a:cubicBezTo>
                        <a:pt x="95" y="49"/>
                        <a:pt x="94" y="51"/>
                        <a:pt x="92" y="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600"/>
                </a:p>
              </p:txBody>
            </p:sp>
            <p:sp>
              <p:nvSpPr>
                <p:cNvPr id="17" name="Freeform 10"/>
                <p:cNvSpPr/>
                <p:nvPr/>
              </p:nvSpPr>
              <p:spPr bwMode="auto">
                <a:xfrm flipH="1">
                  <a:off x="8219775" y="2067614"/>
                  <a:ext cx="806450" cy="687387"/>
                </a:xfrm>
                <a:custGeom>
                  <a:avLst/>
                  <a:gdLst>
                    <a:gd name="T0" fmla="*/ 3 w 25"/>
                    <a:gd name="T1" fmla="*/ 21 h 21"/>
                    <a:gd name="T2" fmla="*/ 2 w 25"/>
                    <a:gd name="T3" fmla="*/ 21 h 21"/>
                    <a:gd name="T4" fmla="*/ 0 w 25"/>
                    <a:gd name="T5" fmla="*/ 17 h 21"/>
                    <a:gd name="T6" fmla="*/ 5 w 25"/>
                    <a:gd name="T7" fmla="*/ 3 h 21"/>
                    <a:gd name="T8" fmla="*/ 9 w 25"/>
                    <a:gd name="T9" fmla="*/ 1 h 21"/>
                    <a:gd name="T10" fmla="*/ 23 w 25"/>
                    <a:gd name="T11" fmla="*/ 6 h 21"/>
                    <a:gd name="T12" fmla="*/ 25 w 25"/>
                    <a:gd name="T13" fmla="*/ 10 h 21"/>
                    <a:gd name="T14" fmla="*/ 21 w 25"/>
                    <a:gd name="T15" fmla="*/ 12 h 21"/>
                    <a:gd name="T16" fmla="*/ 10 w 25"/>
                    <a:gd name="T17" fmla="*/ 8 h 21"/>
                    <a:gd name="T18" fmla="*/ 6 w 25"/>
                    <a:gd name="T19" fmla="*/ 19 h 21"/>
                    <a:gd name="T20" fmla="*/ 3 w 25"/>
                    <a:gd name="T21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21">
                      <a:moveTo>
                        <a:pt x="3" y="21"/>
                      </a:moveTo>
                      <a:cubicBezTo>
                        <a:pt x="3" y="21"/>
                        <a:pt x="2" y="21"/>
                        <a:pt x="2" y="21"/>
                      </a:cubicBezTo>
                      <a:cubicBezTo>
                        <a:pt x="0" y="20"/>
                        <a:pt x="0" y="18"/>
                        <a:pt x="0" y="17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6" y="1"/>
                        <a:pt x="7" y="0"/>
                        <a:pt x="9" y="1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5" y="7"/>
                        <a:pt x="25" y="8"/>
                        <a:pt x="25" y="10"/>
                      </a:cubicBezTo>
                      <a:cubicBezTo>
                        <a:pt x="24" y="12"/>
                        <a:pt x="23" y="12"/>
                        <a:pt x="21" y="12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20"/>
                        <a:pt x="4" y="21"/>
                        <a:pt x="3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600"/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10670" y="6105"/>
                <a:ext cx="6343" cy="2981"/>
                <a:chOff x="5476920" y="3710728"/>
                <a:chExt cx="4028345" cy="1893153"/>
              </a:xfrm>
              <a:grpFill/>
            </p:grpSpPr>
            <p:sp>
              <p:nvSpPr>
                <p:cNvPr id="19" name="Freeform 7"/>
                <p:cNvSpPr/>
                <p:nvPr/>
              </p:nvSpPr>
              <p:spPr bwMode="auto">
                <a:xfrm flipH="1">
                  <a:off x="5476920" y="3710728"/>
                  <a:ext cx="3841750" cy="1766887"/>
                </a:xfrm>
                <a:custGeom>
                  <a:avLst/>
                  <a:gdLst>
                    <a:gd name="T0" fmla="*/ 4 w 119"/>
                    <a:gd name="T1" fmla="*/ 54 h 54"/>
                    <a:gd name="T2" fmla="*/ 2 w 119"/>
                    <a:gd name="T3" fmla="*/ 54 h 54"/>
                    <a:gd name="T4" fmla="*/ 1 w 119"/>
                    <a:gd name="T5" fmla="*/ 49 h 54"/>
                    <a:gd name="T6" fmla="*/ 21 w 119"/>
                    <a:gd name="T7" fmla="*/ 13 h 54"/>
                    <a:gd name="T8" fmla="*/ 42 w 119"/>
                    <a:gd name="T9" fmla="*/ 0 h 54"/>
                    <a:gd name="T10" fmla="*/ 115 w 119"/>
                    <a:gd name="T11" fmla="*/ 0 h 54"/>
                    <a:gd name="T12" fmla="*/ 119 w 119"/>
                    <a:gd name="T13" fmla="*/ 3 h 54"/>
                    <a:gd name="T14" fmla="*/ 115 w 119"/>
                    <a:gd name="T15" fmla="*/ 7 h 54"/>
                    <a:gd name="T16" fmla="*/ 42 w 119"/>
                    <a:gd name="T17" fmla="*/ 7 h 54"/>
                    <a:gd name="T18" fmla="*/ 27 w 119"/>
                    <a:gd name="T19" fmla="*/ 16 h 54"/>
                    <a:gd name="T20" fmla="*/ 7 w 119"/>
                    <a:gd name="T21" fmla="*/ 53 h 54"/>
                    <a:gd name="T22" fmla="*/ 4 w 119"/>
                    <a:gd name="T23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9" h="54">
                      <a:moveTo>
                        <a:pt x="4" y="54"/>
                      </a:moveTo>
                      <a:cubicBezTo>
                        <a:pt x="3" y="54"/>
                        <a:pt x="3" y="54"/>
                        <a:pt x="2" y="54"/>
                      </a:cubicBezTo>
                      <a:cubicBezTo>
                        <a:pt x="1" y="53"/>
                        <a:pt x="0" y="51"/>
                        <a:pt x="1" y="49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5" y="5"/>
                        <a:pt x="33" y="0"/>
                        <a:pt x="42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7" y="0"/>
                        <a:pt x="119" y="2"/>
                        <a:pt x="119" y="3"/>
                      </a:cubicBezTo>
                      <a:cubicBezTo>
                        <a:pt x="119" y="5"/>
                        <a:pt x="117" y="7"/>
                        <a:pt x="115" y="7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35" y="7"/>
                        <a:pt x="30" y="10"/>
                        <a:pt x="27" y="16"/>
                      </a:cubicBezTo>
                      <a:cubicBezTo>
                        <a:pt x="7" y="53"/>
                        <a:pt x="7" y="53"/>
                        <a:pt x="7" y="53"/>
                      </a:cubicBezTo>
                      <a:cubicBezTo>
                        <a:pt x="6" y="54"/>
                        <a:pt x="5" y="54"/>
                        <a:pt x="4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600"/>
                </a:p>
              </p:txBody>
            </p:sp>
            <p:sp>
              <p:nvSpPr>
                <p:cNvPr id="20" name="Freeform 11"/>
                <p:cNvSpPr/>
                <p:nvPr/>
              </p:nvSpPr>
              <p:spPr bwMode="auto">
                <a:xfrm flipH="1">
                  <a:off x="8698815" y="4916494"/>
                  <a:ext cx="806450" cy="687387"/>
                </a:xfrm>
                <a:custGeom>
                  <a:avLst/>
                  <a:gdLst>
                    <a:gd name="T0" fmla="*/ 7 w 25"/>
                    <a:gd name="T1" fmla="*/ 21 h 21"/>
                    <a:gd name="T2" fmla="*/ 4 w 25"/>
                    <a:gd name="T3" fmla="*/ 19 h 21"/>
                    <a:gd name="T4" fmla="*/ 1 w 25"/>
                    <a:gd name="T5" fmla="*/ 4 h 21"/>
                    <a:gd name="T6" fmla="*/ 3 w 25"/>
                    <a:gd name="T7" fmla="*/ 0 h 21"/>
                    <a:gd name="T8" fmla="*/ 7 w 25"/>
                    <a:gd name="T9" fmla="*/ 2 h 21"/>
                    <a:gd name="T10" fmla="*/ 9 w 25"/>
                    <a:gd name="T11" fmla="*/ 15 h 21"/>
                    <a:gd name="T12" fmla="*/ 21 w 25"/>
                    <a:gd name="T13" fmla="*/ 12 h 21"/>
                    <a:gd name="T14" fmla="*/ 25 w 25"/>
                    <a:gd name="T15" fmla="*/ 15 h 21"/>
                    <a:gd name="T16" fmla="*/ 23 w 25"/>
                    <a:gd name="T17" fmla="*/ 18 h 21"/>
                    <a:gd name="T18" fmla="*/ 7 w 25"/>
                    <a:gd name="T19" fmla="*/ 21 h 21"/>
                    <a:gd name="T20" fmla="*/ 7 w 25"/>
                    <a:gd name="T21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21">
                      <a:moveTo>
                        <a:pt x="7" y="21"/>
                      </a:moveTo>
                      <a:cubicBezTo>
                        <a:pt x="5" y="21"/>
                        <a:pt x="4" y="20"/>
                        <a:pt x="4" y="19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5" y="0"/>
                        <a:pt x="6" y="1"/>
                        <a:pt x="7" y="2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21" y="12"/>
                        <a:pt x="21" y="12"/>
                        <a:pt x="21" y="12"/>
                      </a:cubicBezTo>
                      <a:cubicBezTo>
                        <a:pt x="23" y="12"/>
                        <a:pt x="25" y="13"/>
                        <a:pt x="25" y="15"/>
                      </a:cubicBezTo>
                      <a:cubicBezTo>
                        <a:pt x="25" y="16"/>
                        <a:pt x="24" y="18"/>
                        <a:pt x="23" y="18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7" y="21"/>
                        <a:pt x="7" y="21"/>
                        <a:pt x="7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600"/>
                </a:p>
              </p:txBody>
            </p:sp>
          </p:grpSp>
        </p:grpSp>
        <p:sp>
          <p:nvSpPr>
            <p:cNvPr id="3" name="Freeform 7"/>
            <p:cNvSpPr/>
            <p:nvPr/>
          </p:nvSpPr>
          <p:spPr bwMode="auto">
            <a:xfrm flipH="1">
              <a:off x="1973" y="5372"/>
              <a:ext cx="6050" cy="2782"/>
            </a:xfrm>
            <a:custGeom>
              <a:avLst/>
              <a:gdLst>
                <a:gd name="T0" fmla="*/ 4 w 119"/>
                <a:gd name="T1" fmla="*/ 54 h 54"/>
                <a:gd name="T2" fmla="*/ 2 w 119"/>
                <a:gd name="T3" fmla="*/ 54 h 54"/>
                <a:gd name="T4" fmla="*/ 1 w 119"/>
                <a:gd name="T5" fmla="*/ 49 h 54"/>
                <a:gd name="T6" fmla="*/ 21 w 119"/>
                <a:gd name="T7" fmla="*/ 13 h 54"/>
                <a:gd name="T8" fmla="*/ 42 w 119"/>
                <a:gd name="T9" fmla="*/ 0 h 54"/>
                <a:gd name="T10" fmla="*/ 115 w 119"/>
                <a:gd name="T11" fmla="*/ 0 h 54"/>
                <a:gd name="T12" fmla="*/ 119 w 119"/>
                <a:gd name="T13" fmla="*/ 3 h 54"/>
                <a:gd name="T14" fmla="*/ 115 w 119"/>
                <a:gd name="T15" fmla="*/ 7 h 54"/>
                <a:gd name="T16" fmla="*/ 42 w 119"/>
                <a:gd name="T17" fmla="*/ 7 h 54"/>
                <a:gd name="T18" fmla="*/ 27 w 119"/>
                <a:gd name="T19" fmla="*/ 16 h 54"/>
                <a:gd name="T20" fmla="*/ 7 w 119"/>
                <a:gd name="T21" fmla="*/ 53 h 54"/>
                <a:gd name="T22" fmla="*/ 4 w 119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54">
                  <a:moveTo>
                    <a:pt x="4" y="54"/>
                  </a:moveTo>
                  <a:cubicBezTo>
                    <a:pt x="3" y="54"/>
                    <a:pt x="3" y="54"/>
                    <a:pt x="2" y="54"/>
                  </a:cubicBezTo>
                  <a:cubicBezTo>
                    <a:pt x="1" y="53"/>
                    <a:pt x="0" y="51"/>
                    <a:pt x="1" y="49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5" y="5"/>
                    <a:pt x="33" y="0"/>
                    <a:pt x="4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7" y="0"/>
                    <a:pt x="119" y="2"/>
                    <a:pt x="119" y="3"/>
                  </a:cubicBezTo>
                  <a:cubicBezTo>
                    <a:pt x="119" y="5"/>
                    <a:pt x="117" y="7"/>
                    <a:pt x="115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5" y="7"/>
                    <a:pt x="30" y="10"/>
                    <a:pt x="27" y="16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5" y="54"/>
                    <a:pt x="4" y="54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4" name="Freeform 9"/>
            <p:cNvSpPr/>
            <p:nvPr/>
          </p:nvSpPr>
          <p:spPr bwMode="auto">
            <a:xfrm flipH="1">
              <a:off x="9746" y="3107"/>
              <a:ext cx="4828" cy="2627"/>
            </a:xfrm>
            <a:custGeom>
              <a:avLst/>
              <a:gdLst>
                <a:gd name="T0" fmla="*/ 92 w 95"/>
                <a:gd name="T1" fmla="*/ 51 h 51"/>
                <a:gd name="T2" fmla="*/ 36 w 95"/>
                <a:gd name="T3" fmla="*/ 51 h 51"/>
                <a:gd name="T4" fmla="*/ 20 w 95"/>
                <a:gd name="T5" fmla="*/ 41 h 51"/>
                <a:gd name="T6" fmla="*/ 1 w 95"/>
                <a:gd name="T7" fmla="*/ 6 h 51"/>
                <a:gd name="T8" fmla="*/ 2 w 95"/>
                <a:gd name="T9" fmla="*/ 1 h 51"/>
                <a:gd name="T10" fmla="*/ 7 w 95"/>
                <a:gd name="T11" fmla="*/ 3 h 51"/>
                <a:gd name="T12" fmla="*/ 26 w 95"/>
                <a:gd name="T13" fmla="*/ 38 h 51"/>
                <a:gd name="T14" fmla="*/ 36 w 95"/>
                <a:gd name="T15" fmla="*/ 44 h 51"/>
                <a:gd name="T16" fmla="*/ 92 w 95"/>
                <a:gd name="T17" fmla="*/ 44 h 51"/>
                <a:gd name="T18" fmla="*/ 95 w 95"/>
                <a:gd name="T19" fmla="*/ 47 h 51"/>
                <a:gd name="T20" fmla="*/ 92 w 95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51">
                  <a:moveTo>
                    <a:pt x="92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29" y="51"/>
                    <a:pt x="23" y="47"/>
                    <a:pt x="20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8" y="42"/>
                    <a:pt x="32" y="44"/>
                    <a:pt x="36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4" y="44"/>
                    <a:pt x="95" y="46"/>
                    <a:pt x="95" y="47"/>
                  </a:cubicBezTo>
                  <a:cubicBezTo>
                    <a:pt x="95" y="49"/>
                    <a:pt x="94" y="51"/>
                    <a:pt x="92" y="5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5" name="Freeform 10"/>
            <p:cNvSpPr/>
            <p:nvPr/>
          </p:nvSpPr>
          <p:spPr bwMode="auto">
            <a:xfrm flipH="1">
              <a:off x="13721" y="2768"/>
              <a:ext cx="1270" cy="1082"/>
            </a:xfrm>
            <a:custGeom>
              <a:avLst/>
              <a:gdLst>
                <a:gd name="T0" fmla="*/ 3 w 25"/>
                <a:gd name="T1" fmla="*/ 21 h 21"/>
                <a:gd name="T2" fmla="*/ 2 w 25"/>
                <a:gd name="T3" fmla="*/ 21 h 21"/>
                <a:gd name="T4" fmla="*/ 0 w 25"/>
                <a:gd name="T5" fmla="*/ 17 h 21"/>
                <a:gd name="T6" fmla="*/ 5 w 25"/>
                <a:gd name="T7" fmla="*/ 3 h 21"/>
                <a:gd name="T8" fmla="*/ 9 w 25"/>
                <a:gd name="T9" fmla="*/ 1 h 21"/>
                <a:gd name="T10" fmla="*/ 23 w 25"/>
                <a:gd name="T11" fmla="*/ 6 h 21"/>
                <a:gd name="T12" fmla="*/ 25 w 25"/>
                <a:gd name="T13" fmla="*/ 10 h 21"/>
                <a:gd name="T14" fmla="*/ 21 w 25"/>
                <a:gd name="T15" fmla="*/ 12 h 21"/>
                <a:gd name="T16" fmla="*/ 10 w 25"/>
                <a:gd name="T17" fmla="*/ 8 h 21"/>
                <a:gd name="T18" fmla="*/ 6 w 25"/>
                <a:gd name="T19" fmla="*/ 19 h 21"/>
                <a:gd name="T20" fmla="*/ 3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3" y="21"/>
                  </a:moveTo>
                  <a:cubicBezTo>
                    <a:pt x="3" y="21"/>
                    <a:pt x="2" y="21"/>
                    <a:pt x="2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1"/>
                    <a:pt x="7" y="0"/>
                    <a:pt x="9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7"/>
                    <a:pt x="25" y="8"/>
                    <a:pt x="25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4" y="21"/>
                    <a:pt x="3" y="2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6" name="Freeform 11"/>
            <p:cNvSpPr/>
            <p:nvPr/>
          </p:nvSpPr>
          <p:spPr bwMode="auto">
            <a:xfrm flipH="1">
              <a:off x="7089" y="7254"/>
              <a:ext cx="1270" cy="1082"/>
            </a:xfrm>
            <a:custGeom>
              <a:avLst/>
              <a:gdLst>
                <a:gd name="T0" fmla="*/ 7 w 25"/>
                <a:gd name="T1" fmla="*/ 21 h 21"/>
                <a:gd name="T2" fmla="*/ 4 w 25"/>
                <a:gd name="T3" fmla="*/ 19 h 21"/>
                <a:gd name="T4" fmla="*/ 1 w 25"/>
                <a:gd name="T5" fmla="*/ 4 h 21"/>
                <a:gd name="T6" fmla="*/ 3 w 25"/>
                <a:gd name="T7" fmla="*/ 0 h 21"/>
                <a:gd name="T8" fmla="*/ 7 w 25"/>
                <a:gd name="T9" fmla="*/ 2 h 21"/>
                <a:gd name="T10" fmla="*/ 9 w 25"/>
                <a:gd name="T11" fmla="*/ 15 h 21"/>
                <a:gd name="T12" fmla="*/ 21 w 25"/>
                <a:gd name="T13" fmla="*/ 12 h 21"/>
                <a:gd name="T14" fmla="*/ 25 w 25"/>
                <a:gd name="T15" fmla="*/ 15 h 21"/>
                <a:gd name="T16" fmla="*/ 23 w 25"/>
                <a:gd name="T17" fmla="*/ 18 h 21"/>
                <a:gd name="T18" fmla="*/ 7 w 25"/>
                <a:gd name="T19" fmla="*/ 21 h 21"/>
                <a:gd name="T20" fmla="*/ 7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7" y="21"/>
                  </a:moveTo>
                  <a:cubicBezTo>
                    <a:pt x="5" y="21"/>
                    <a:pt x="4" y="20"/>
                    <a:pt x="4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5" y="13"/>
                    <a:pt x="25" y="15"/>
                  </a:cubicBezTo>
                  <a:cubicBezTo>
                    <a:pt x="25" y="16"/>
                    <a:pt x="24" y="18"/>
                    <a:pt x="23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7" name="矩形 6"/>
            <p:cNvSpPr/>
            <p:nvPr/>
          </p:nvSpPr>
          <p:spPr>
            <a:xfrm>
              <a:off x="5415" y="1916"/>
              <a:ext cx="2783" cy="8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b="1" dirty="0">
                  <a:gradFill>
                    <a:gsLst>
                      <a:gs pos="21000">
                        <a:schemeClr val="bg1"/>
                      </a:gs>
                      <a:gs pos="77000">
                        <a:schemeClr val="bg1"/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步骤一</a:t>
              </a:r>
            </a:p>
          </p:txBody>
        </p:sp>
        <p:sp>
          <p:nvSpPr>
            <p:cNvPr id="8" name="矩形 6"/>
            <p:cNvSpPr>
              <a:spLocks noChangeArrowheads="1"/>
            </p:cNvSpPr>
            <p:nvPr/>
          </p:nvSpPr>
          <p:spPr bwMode="auto">
            <a:xfrm>
              <a:off x="5377" y="1168"/>
              <a:ext cx="420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b="1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这里输入文字</a:t>
              </a:r>
            </a:p>
          </p:txBody>
        </p:sp>
        <p:sp>
          <p:nvSpPr>
            <p:cNvPr id="25" name="Freeform 9"/>
            <p:cNvSpPr/>
            <p:nvPr/>
          </p:nvSpPr>
          <p:spPr bwMode="auto">
            <a:xfrm flipH="1">
              <a:off x="2456" y="3107"/>
              <a:ext cx="4828" cy="2627"/>
            </a:xfrm>
            <a:custGeom>
              <a:avLst/>
              <a:gdLst>
                <a:gd name="T0" fmla="*/ 92 w 95"/>
                <a:gd name="T1" fmla="*/ 51 h 51"/>
                <a:gd name="T2" fmla="*/ 36 w 95"/>
                <a:gd name="T3" fmla="*/ 51 h 51"/>
                <a:gd name="T4" fmla="*/ 20 w 95"/>
                <a:gd name="T5" fmla="*/ 41 h 51"/>
                <a:gd name="T6" fmla="*/ 1 w 95"/>
                <a:gd name="T7" fmla="*/ 6 h 51"/>
                <a:gd name="T8" fmla="*/ 2 w 95"/>
                <a:gd name="T9" fmla="*/ 1 h 51"/>
                <a:gd name="T10" fmla="*/ 7 w 95"/>
                <a:gd name="T11" fmla="*/ 3 h 51"/>
                <a:gd name="T12" fmla="*/ 26 w 95"/>
                <a:gd name="T13" fmla="*/ 38 h 51"/>
                <a:gd name="T14" fmla="*/ 36 w 95"/>
                <a:gd name="T15" fmla="*/ 44 h 51"/>
                <a:gd name="T16" fmla="*/ 92 w 95"/>
                <a:gd name="T17" fmla="*/ 44 h 51"/>
                <a:gd name="T18" fmla="*/ 95 w 95"/>
                <a:gd name="T19" fmla="*/ 47 h 51"/>
                <a:gd name="T20" fmla="*/ 92 w 95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51">
                  <a:moveTo>
                    <a:pt x="92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29" y="51"/>
                    <a:pt x="23" y="47"/>
                    <a:pt x="20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8" y="42"/>
                    <a:pt x="32" y="44"/>
                    <a:pt x="36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4" y="44"/>
                    <a:pt x="95" y="46"/>
                    <a:pt x="95" y="47"/>
                  </a:cubicBezTo>
                  <a:cubicBezTo>
                    <a:pt x="95" y="49"/>
                    <a:pt x="94" y="51"/>
                    <a:pt x="92" y="5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26" name="Freeform 10"/>
            <p:cNvSpPr/>
            <p:nvPr/>
          </p:nvSpPr>
          <p:spPr bwMode="auto">
            <a:xfrm flipH="1">
              <a:off x="6431" y="2745"/>
              <a:ext cx="1270" cy="1082"/>
            </a:xfrm>
            <a:custGeom>
              <a:avLst/>
              <a:gdLst>
                <a:gd name="T0" fmla="*/ 3 w 25"/>
                <a:gd name="T1" fmla="*/ 21 h 21"/>
                <a:gd name="T2" fmla="*/ 2 w 25"/>
                <a:gd name="T3" fmla="*/ 21 h 21"/>
                <a:gd name="T4" fmla="*/ 0 w 25"/>
                <a:gd name="T5" fmla="*/ 17 h 21"/>
                <a:gd name="T6" fmla="*/ 5 w 25"/>
                <a:gd name="T7" fmla="*/ 3 h 21"/>
                <a:gd name="T8" fmla="*/ 9 w 25"/>
                <a:gd name="T9" fmla="*/ 1 h 21"/>
                <a:gd name="T10" fmla="*/ 23 w 25"/>
                <a:gd name="T11" fmla="*/ 6 h 21"/>
                <a:gd name="T12" fmla="*/ 25 w 25"/>
                <a:gd name="T13" fmla="*/ 10 h 21"/>
                <a:gd name="T14" fmla="*/ 21 w 25"/>
                <a:gd name="T15" fmla="*/ 12 h 21"/>
                <a:gd name="T16" fmla="*/ 10 w 25"/>
                <a:gd name="T17" fmla="*/ 8 h 21"/>
                <a:gd name="T18" fmla="*/ 6 w 25"/>
                <a:gd name="T19" fmla="*/ 19 h 21"/>
                <a:gd name="T20" fmla="*/ 3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3" y="21"/>
                  </a:moveTo>
                  <a:cubicBezTo>
                    <a:pt x="3" y="21"/>
                    <a:pt x="2" y="21"/>
                    <a:pt x="2" y="21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1"/>
                    <a:pt x="7" y="0"/>
                    <a:pt x="9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7"/>
                    <a:pt x="25" y="8"/>
                    <a:pt x="25" y="10"/>
                  </a:cubicBezTo>
                  <a:cubicBezTo>
                    <a:pt x="24" y="12"/>
                    <a:pt x="23" y="12"/>
                    <a:pt x="21" y="12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4" y="21"/>
                    <a:pt x="3" y="2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27" name="矩形 26"/>
            <p:cNvSpPr/>
            <p:nvPr/>
          </p:nvSpPr>
          <p:spPr>
            <a:xfrm>
              <a:off x="5674" y="8336"/>
              <a:ext cx="2783" cy="8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b="1" dirty="0">
                  <a:gradFill>
                    <a:gsLst>
                      <a:gs pos="21000">
                        <a:schemeClr val="bg1"/>
                      </a:gs>
                      <a:gs pos="77000">
                        <a:schemeClr val="bg1"/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步骤二</a:t>
              </a:r>
            </a:p>
          </p:txBody>
        </p:sp>
        <p:sp>
          <p:nvSpPr>
            <p:cNvPr id="28" name="矩形 6"/>
            <p:cNvSpPr>
              <a:spLocks noChangeArrowheads="1"/>
            </p:cNvSpPr>
            <p:nvPr/>
          </p:nvSpPr>
          <p:spPr bwMode="auto">
            <a:xfrm>
              <a:off x="6164" y="9330"/>
              <a:ext cx="2597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b="1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这里输入文字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9256" y="1916"/>
              <a:ext cx="2783" cy="8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b="1" dirty="0">
                  <a:gradFill>
                    <a:gsLst>
                      <a:gs pos="21000">
                        <a:schemeClr val="bg1"/>
                      </a:gs>
                      <a:gs pos="77000">
                        <a:schemeClr val="bg1"/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步骤三</a:t>
              </a:r>
            </a:p>
          </p:txBody>
        </p:sp>
        <p:sp>
          <p:nvSpPr>
            <p:cNvPr id="31" name="矩形 6"/>
            <p:cNvSpPr>
              <a:spLocks noChangeArrowheads="1"/>
            </p:cNvSpPr>
            <p:nvPr/>
          </p:nvSpPr>
          <p:spPr bwMode="auto">
            <a:xfrm>
              <a:off x="9336" y="1168"/>
              <a:ext cx="270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b="1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这里输入文字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9651" y="8336"/>
              <a:ext cx="2783" cy="8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b="1" dirty="0">
                  <a:gradFill>
                    <a:gsLst>
                      <a:gs pos="21000">
                        <a:schemeClr val="bg1"/>
                      </a:gs>
                      <a:gs pos="77000">
                        <a:schemeClr val="bg1"/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步骤四</a:t>
              </a:r>
            </a:p>
          </p:txBody>
        </p:sp>
        <p:sp>
          <p:nvSpPr>
            <p:cNvPr id="39" name="矩形 6"/>
            <p:cNvSpPr>
              <a:spLocks noChangeArrowheads="1"/>
            </p:cNvSpPr>
            <p:nvPr/>
          </p:nvSpPr>
          <p:spPr bwMode="auto">
            <a:xfrm>
              <a:off x="9445" y="9346"/>
              <a:ext cx="4351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b="1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这里输入文字，这里</a:t>
              </a:r>
            </a:p>
          </p:txBody>
        </p:sp>
        <p:sp>
          <p:nvSpPr>
            <p:cNvPr id="40" name="Freeform 7"/>
            <p:cNvSpPr/>
            <p:nvPr/>
          </p:nvSpPr>
          <p:spPr bwMode="auto">
            <a:xfrm flipH="1">
              <a:off x="9491" y="5372"/>
              <a:ext cx="6050" cy="2782"/>
            </a:xfrm>
            <a:custGeom>
              <a:avLst/>
              <a:gdLst>
                <a:gd name="T0" fmla="*/ 4 w 119"/>
                <a:gd name="T1" fmla="*/ 54 h 54"/>
                <a:gd name="T2" fmla="*/ 2 w 119"/>
                <a:gd name="T3" fmla="*/ 54 h 54"/>
                <a:gd name="T4" fmla="*/ 1 w 119"/>
                <a:gd name="T5" fmla="*/ 49 h 54"/>
                <a:gd name="T6" fmla="*/ 21 w 119"/>
                <a:gd name="T7" fmla="*/ 13 h 54"/>
                <a:gd name="T8" fmla="*/ 42 w 119"/>
                <a:gd name="T9" fmla="*/ 0 h 54"/>
                <a:gd name="T10" fmla="*/ 115 w 119"/>
                <a:gd name="T11" fmla="*/ 0 h 54"/>
                <a:gd name="T12" fmla="*/ 119 w 119"/>
                <a:gd name="T13" fmla="*/ 3 h 54"/>
                <a:gd name="T14" fmla="*/ 115 w 119"/>
                <a:gd name="T15" fmla="*/ 7 h 54"/>
                <a:gd name="T16" fmla="*/ 42 w 119"/>
                <a:gd name="T17" fmla="*/ 7 h 54"/>
                <a:gd name="T18" fmla="*/ 27 w 119"/>
                <a:gd name="T19" fmla="*/ 16 h 54"/>
                <a:gd name="T20" fmla="*/ 7 w 119"/>
                <a:gd name="T21" fmla="*/ 53 h 54"/>
                <a:gd name="T22" fmla="*/ 4 w 119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54">
                  <a:moveTo>
                    <a:pt x="4" y="54"/>
                  </a:moveTo>
                  <a:cubicBezTo>
                    <a:pt x="3" y="54"/>
                    <a:pt x="3" y="54"/>
                    <a:pt x="2" y="54"/>
                  </a:cubicBezTo>
                  <a:cubicBezTo>
                    <a:pt x="1" y="53"/>
                    <a:pt x="0" y="51"/>
                    <a:pt x="1" y="49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5" y="5"/>
                    <a:pt x="33" y="0"/>
                    <a:pt x="42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7" y="0"/>
                    <a:pt x="119" y="2"/>
                    <a:pt x="119" y="3"/>
                  </a:cubicBezTo>
                  <a:cubicBezTo>
                    <a:pt x="119" y="5"/>
                    <a:pt x="117" y="7"/>
                    <a:pt x="115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35" y="7"/>
                    <a:pt x="30" y="10"/>
                    <a:pt x="27" y="16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5" y="54"/>
                    <a:pt x="4" y="54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41" name="Freeform 11"/>
            <p:cNvSpPr/>
            <p:nvPr/>
          </p:nvSpPr>
          <p:spPr bwMode="auto">
            <a:xfrm flipH="1">
              <a:off x="14564" y="7224"/>
              <a:ext cx="1270" cy="1082"/>
            </a:xfrm>
            <a:custGeom>
              <a:avLst/>
              <a:gdLst>
                <a:gd name="T0" fmla="*/ 7 w 25"/>
                <a:gd name="T1" fmla="*/ 21 h 21"/>
                <a:gd name="T2" fmla="*/ 4 w 25"/>
                <a:gd name="T3" fmla="*/ 19 h 21"/>
                <a:gd name="T4" fmla="*/ 1 w 25"/>
                <a:gd name="T5" fmla="*/ 4 h 21"/>
                <a:gd name="T6" fmla="*/ 3 w 25"/>
                <a:gd name="T7" fmla="*/ 0 h 21"/>
                <a:gd name="T8" fmla="*/ 7 w 25"/>
                <a:gd name="T9" fmla="*/ 2 h 21"/>
                <a:gd name="T10" fmla="*/ 9 w 25"/>
                <a:gd name="T11" fmla="*/ 15 h 21"/>
                <a:gd name="T12" fmla="*/ 21 w 25"/>
                <a:gd name="T13" fmla="*/ 12 h 21"/>
                <a:gd name="T14" fmla="*/ 25 w 25"/>
                <a:gd name="T15" fmla="*/ 15 h 21"/>
                <a:gd name="T16" fmla="*/ 23 w 25"/>
                <a:gd name="T17" fmla="*/ 18 h 21"/>
                <a:gd name="T18" fmla="*/ 7 w 25"/>
                <a:gd name="T19" fmla="*/ 21 h 21"/>
                <a:gd name="T20" fmla="*/ 7 w 25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1">
                  <a:moveTo>
                    <a:pt x="7" y="21"/>
                  </a:moveTo>
                  <a:cubicBezTo>
                    <a:pt x="5" y="21"/>
                    <a:pt x="4" y="20"/>
                    <a:pt x="4" y="1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1"/>
                    <a:pt x="7" y="2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5" y="13"/>
                    <a:pt x="25" y="15"/>
                  </a:cubicBezTo>
                  <a:cubicBezTo>
                    <a:pt x="25" y="16"/>
                    <a:pt x="24" y="18"/>
                    <a:pt x="23" y="1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2964" y="1916"/>
              <a:ext cx="2783" cy="8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b="1" dirty="0">
                  <a:gradFill>
                    <a:gsLst>
                      <a:gs pos="21000">
                        <a:schemeClr val="bg1"/>
                      </a:gs>
                      <a:gs pos="77000">
                        <a:schemeClr val="bg1"/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步骤五</a:t>
              </a:r>
            </a:p>
          </p:txBody>
        </p:sp>
        <p:sp>
          <p:nvSpPr>
            <p:cNvPr id="43" name="矩形 6"/>
            <p:cNvSpPr>
              <a:spLocks noChangeArrowheads="1"/>
            </p:cNvSpPr>
            <p:nvPr/>
          </p:nvSpPr>
          <p:spPr bwMode="auto">
            <a:xfrm>
              <a:off x="12891" y="1184"/>
              <a:ext cx="3848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b="1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这里输入文字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13541" y="8344"/>
              <a:ext cx="2783" cy="8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b="1" dirty="0">
                  <a:gradFill>
                    <a:gsLst>
                      <a:gs pos="21000">
                        <a:schemeClr val="bg1"/>
                      </a:gs>
                      <a:gs pos="77000">
                        <a:schemeClr val="bg1"/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步骤六</a:t>
              </a:r>
            </a:p>
          </p:txBody>
        </p:sp>
        <p:sp>
          <p:nvSpPr>
            <p:cNvPr id="45" name="矩形 6"/>
            <p:cNvSpPr>
              <a:spLocks noChangeArrowheads="1"/>
            </p:cNvSpPr>
            <p:nvPr/>
          </p:nvSpPr>
          <p:spPr bwMode="auto">
            <a:xfrm>
              <a:off x="13655" y="9353"/>
              <a:ext cx="4326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600" b="1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这里输入文字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18006" y="5203"/>
              <a:ext cx="2783" cy="85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sz="2000" b="1" dirty="0">
                  <a:gradFill>
                    <a:gsLst>
                      <a:gs pos="21000">
                        <a:schemeClr val="bg1"/>
                      </a:gs>
                      <a:gs pos="77000">
                        <a:schemeClr val="bg1"/>
                      </a:gs>
                    </a:gsLst>
                    <a:lin ang="0"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步骤七</a:t>
              </a:r>
            </a:p>
          </p:txBody>
        </p:sp>
        <p:sp>
          <p:nvSpPr>
            <p:cNvPr id="47" name="矩形 6"/>
            <p:cNvSpPr>
              <a:spLocks noChangeArrowheads="1"/>
            </p:cNvSpPr>
            <p:nvPr/>
          </p:nvSpPr>
          <p:spPr bwMode="auto">
            <a:xfrm>
              <a:off x="18120" y="6213"/>
              <a:ext cx="3431" cy="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0">
                <a:lnSpc>
                  <a:spcPct val="150000"/>
                </a:lnSpc>
              </a:pPr>
              <a:r>
                <a:rPr lang="zh-CN" altLang="en-US" sz="1600" b="1"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结果分析与讨论</a:t>
              </a:r>
              <a:endParaRPr lang="zh-CN" altLang="en-US" sz="16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chemeClr val="tx1">
                        <a:lumMod val="85000"/>
                        <a:lumOff val="15000"/>
                      </a:schemeClr>
                    </a:gs>
                  </a:gsLst>
                  <a:lin ang="0" scaled="0"/>
                </a:gra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4060190" y="236220"/>
            <a:ext cx="33705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4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、研究方法</a:t>
            </a:r>
          </a:p>
        </p:txBody>
      </p:sp>
      <p:sp>
        <p:nvSpPr>
          <p:cNvPr id="57" name="矩形 56"/>
          <p:cNvSpPr/>
          <p:nvPr/>
        </p:nvSpPr>
        <p:spPr>
          <a:xfrm>
            <a:off x="4242435" y="942975"/>
            <a:ext cx="3127375" cy="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7513320" y="236220"/>
            <a:ext cx="433705" cy="433705"/>
            <a:chOff x="16787" y="987"/>
            <a:chExt cx="942" cy="942"/>
          </a:xfrm>
          <a:solidFill>
            <a:srgbClr val="0070C0"/>
          </a:solidFill>
        </p:grpSpPr>
        <p:sp>
          <p:nvSpPr>
            <p:cNvPr id="59" name="矩形 58"/>
            <p:cNvSpPr/>
            <p:nvPr/>
          </p:nvSpPr>
          <p:spPr>
            <a:xfrm>
              <a:off x="16787" y="1375"/>
              <a:ext cx="943" cy="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16200000">
              <a:off x="16787" y="1399"/>
              <a:ext cx="943" cy="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1358265"/>
            <a:ext cx="12181840" cy="554037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528955" y="1538605"/>
            <a:ext cx="11134725" cy="51409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807845" y="207645"/>
            <a:ext cx="8989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4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、技术路线，计划进度，阶段目标</a:t>
            </a:r>
            <a:endParaRPr lang="en-US" altLang="zh-CN" sz="40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42435" y="1019175"/>
            <a:ext cx="3127375" cy="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10273665" y="15875"/>
            <a:ext cx="433705" cy="433705"/>
            <a:chOff x="16787" y="987"/>
            <a:chExt cx="942" cy="942"/>
          </a:xfrm>
          <a:solidFill>
            <a:srgbClr val="0070C0"/>
          </a:solidFill>
        </p:grpSpPr>
        <p:sp>
          <p:nvSpPr>
            <p:cNvPr id="59" name="矩形 58"/>
            <p:cNvSpPr/>
            <p:nvPr/>
          </p:nvSpPr>
          <p:spPr>
            <a:xfrm>
              <a:off x="16787" y="1375"/>
              <a:ext cx="943" cy="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16200000">
              <a:off x="16787" y="1399"/>
              <a:ext cx="943" cy="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173855" y="1723390"/>
            <a:ext cx="3462020" cy="4191000"/>
            <a:chOff x="6910" y="3219"/>
            <a:chExt cx="4990" cy="6040"/>
          </a:xfrm>
        </p:grpSpPr>
        <p:grpSp>
          <p:nvGrpSpPr>
            <p:cNvPr id="28" name="Group 27"/>
            <p:cNvGrpSpPr/>
            <p:nvPr/>
          </p:nvGrpSpPr>
          <p:grpSpPr>
            <a:xfrm>
              <a:off x="8585" y="4469"/>
              <a:ext cx="2375" cy="4790"/>
              <a:chOff x="4051301" y="2870200"/>
              <a:chExt cx="1508125" cy="3041650"/>
            </a:xfrm>
            <a:solidFill>
              <a:schemeClr val="bg2">
                <a:alpha val="50000"/>
              </a:schemeClr>
            </a:solidFill>
          </p:grpSpPr>
          <p:grpSp>
            <p:nvGrpSpPr>
              <p:cNvPr id="25" name="Group 24"/>
              <p:cNvGrpSpPr/>
              <p:nvPr/>
            </p:nvGrpSpPr>
            <p:grpSpPr>
              <a:xfrm>
                <a:off x="4391026" y="2870200"/>
                <a:ext cx="1168400" cy="1546225"/>
                <a:chOff x="4391026" y="2870200"/>
                <a:chExt cx="1168400" cy="1546225"/>
              </a:xfrm>
              <a:grpFill/>
            </p:grpSpPr>
            <p:sp>
              <p:nvSpPr>
                <p:cNvPr id="100" name="Freeform 190"/>
                <p:cNvSpPr/>
                <p:nvPr/>
              </p:nvSpPr>
              <p:spPr bwMode="auto">
                <a:xfrm>
                  <a:off x="4537076" y="2870200"/>
                  <a:ext cx="1022350" cy="1511300"/>
                </a:xfrm>
                <a:custGeom>
                  <a:avLst/>
                  <a:gdLst>
                    <a:gd name="T0" fmla="*/ 124 w 322"/>
                    <a:gd name="T1" fmla="*/ 0 h 476"/>
                    <a:gd name="T2" fmla="*/ 94 w 322"/>
                    <a:gd name="T3" fmla="*/ 17 h 476"/>
                    <a:gd name="T4" fmla="*/ 106 w 322"/>
                    <a:gd name="T5" fmla="*/ 65 h 476"/>
                    <a:gd name="T6" fmla="*/ 216 w 322"/>
                    <a:gd name="T7" fmla="*/ 326 h 476"/>
                    <a:gd name="T8" fmla="*/ 215 w 322"/>
                    <a:gd name="T9" fmla="*/ 328 h 476"/>
                    <a:gd name="T10" fmla="*/ 212 w 322"/>
                    <a:gd name="T11" fmla="*/ 330 h 476"/>
                    <a:gd name="T12" fmla="*/ 212 w 322"/>
                    <a:gd name="T13" fmla="*/ 330 h 476"/>
                    <a:gd name="T14" fmla="*/ 209 w 322"/>
                    <a:gd name="T15" fmla="*/ 327 h 476"/>
                    <a:gd name="T16" fmla="*/ 59 w 322"/>
                    <a:gd name="T17" fmla="*/ 64 h 476"/>
                    <a:gd name="T18" fmla="*/ 39 w 322"/>
                    <a:gd name="T19" fmla="*/ 59 h 476"/>
                    <a:gd name="T20" fmla="*/ 10 w 322"/>
                    <a:gd name="T21" fmla="*/ 74 h 476"/>
                    <a:gd name="T22" fmla="*/ 20 w 322"/>
                    <a:gd name="T23" fmla="*/ 123 h 476"/>
                    <a:gd name="T24" fmla="*/ 137 w 322"/>
                    <a:gd name="T25" fmla="*/ 436 h 476"/>
                    <a:gd name="T26" fmla="*/ 166 w 322"/>
                    <a:gd name="T27" fmla="*/ 476 h 476"/>
                    <a:gd name="T28" fmla="*/ 172 w 322"/>
                    <a:gd name="T29" fmla="*/ 476 h 476"/>
                    <a:gd name="T30" fmla="*/ 205 w 322"/>
                    <a:gd name="T31" fmla="*/ 451 h 476"/>
                    <a:gd name="T32" fmla="*/ 223 w 322"/>
                    <a:gd name="T33" fmla="*/ 439 h 476"/>
                    <a:gd name="T34" fmla="*/ 240 w 322"/>
                    <a:gd name="T35" fmla="*/ 447 h 476"/>
                    <a:gd name="T36" fmla="*/ 245 w 322"/>
                    <a:gd name="T37" fmla="*/ 447 h 476"/>
                    <a:gd name="T38" fmla="*/ 280 w 322"/>
                    <a:gd name="T39" fmla="*/ 417 h 476"/>
                    <a:gd name="T40" fmla="*/ 142 w 322"/>
                    <a:gd name="T41" fmla="*/ 5 h 476"/>
                    <a:gd name="T42" fmla="*/ 124 w 322"/>
                    <a:gd name="T43" fmla="*/ 0 h 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22" h="476">
                      <a:moveTo>
                        <a:pt x="124" y="0"/>
                      </a:moveTo>
                      <a:cubicBezTo>
                        <a:pt x="112" y="0"/>
                        <a:pt x="100" y="6"/>
                        <a:pt x="94" y="17"/>
                      </a:cubicBezTo>
                      <a:cubicBezTo>
                        <a:pt x="84" y="33"/>
                        <a:pt x="89" y="55"/>
                        <a:pt x="106" y="65"/>
                      </a:cubicBezTo>
                      <a:cubicBezTo>
                        <a:pt x="107" y="65"/>
                        <a:pt x="216" y="133"/>
                        <a:pt x="216" y="326"/>
                      </a:cubicBezTo>
                      <a:cubicBezTo>
                        <a:pt x="216" y="327"/>
                        <a:pt x="216" y="328"/>
                        <a:pt x="215" y="328"/>
                      </a:cubicBezTo>
                      <a:cubicBezTo>
                        <a:pt x="214" y="329"/>
                        <a:pt x="213" y="330"/>
                        <a:pt x="212" y="330"/>
                      </a:cubicBezTo>
                      <a:cubicBezTo>
                        <a:pt x="212" y="330"/>
                        <a:pt x="212" y="330"/>
                        <a:pt x="212" y="330"/>
                      </a:cubicBezTo>
                      <a:cubicBezTo>
                        <a:pt x="210" y="330"/>
                        <a:pt x="209" y="328"/>
                        <a:pt x="209" y="327"/>
                      </a:cubicBezTo>
                      <a:cubicBezTo>
                        <a:pt x="188" y="152"/>
                        <a:pt x="65" y="69"/>
                        <a:pt x="59" y="64"/>
                      </a:cubicBezTo>
                      <a:cubicBezTo>
                        <a:pt x="53" y="61"/>
                        <a:pt x="46" y="59"/>
                        <a:pt x="39" y="59"/>
                      </a:cubicBezTo>
                      <a:cubicBezTo>
                        <a:pt x="28" y="59"/>
                        <a:pt x="17" y="64"/>
                        <a:pt x="10" y="74"/>
                      </a:cubicBezTo>
                      <a:cubicBezTo>
                        <a:pt x="0" y="91"/>
                        <a:pt x="4" y="112"/>
                        <a:pt x="20" y="123"/>
                      </a:cubicBezTo>
                      <a:cubicBezTo>
                        <a:pt x="22" y="124"/>
                        <a:pt x="168" y="223"/>
                        <a:pt x="137" y="436"/>
                      </a:cubicBezTo>
                      <a:cubicBezTo>
                        <a:pt x="134" y="455"/>
                        <a:pt x="147" y="473"/>
                        <a:pt x="166" y="476"/>
                      </a:cubicBezTo>
                      <a:cubicBezTo>
                        <a:pt x="168" y="476"/>
                        <a:pt x="170" y="476"/>
                        <a:pt x="172" y="476"/>
                      </a:cubicBezTo>
                      <a:cubicBezTo>
                        <a:pt x="187" y="476"/>
                        <a:pt x="201" y="466"/>
                        <a:pt x="205" y="451"/>
                      </a:cubicBezTo>
                      <a:cubicBezTo>
                        <a:pt x="223" y="439"/>
                        <a:pt x="223" y="439"/>
                        <a:pt x="223" y="439"/>
                      </a:cubicBezTo>
                      <a:cubicBezTo>
                        <a:pt x="228" y="443"/>
                        <a:pt x="234" y="446"/>
                        <a:pt x="240" y="447"/>
                      </a:cubicBezTo>
                      <a:cubicBezTo>
                        <a:pt x="242" y="447"/>
                        <a:pt x="244" y="447"/>
                        <a:pt x="245" y="447"/>
                      </a:cubicBezTo>
                      <a:cubicBezTo>
                        <a:pt x="262" y="447"/>
                        <a:pt x="277" y="434"/>
                        <a:pt x="280" y="417"/>
                      </a:cubicBezTo>
                      <a:cubicBezTo>
                        <a:pt x="322" y="116"/>
                        <a:pt x="149" y="9"/>
                        <a:pt x="142" y="5"/>
                      </a:cubicBezTo>
                      <a:cubicBezTo>
                        <a:pt x="136" y="1"/>
                        <a:pt x="130" y="0"/>
                        <a:pt x="124" y="0"/>
                      </a:cubicBezTo>
                    </a:path>
                  </a:pathLst>
                </a:custGeom>
                <a:solidFill>
                  <a:srgbClr val="5B9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01" name="Freeform 191"/>
                <p:cNvSpPr/>
                <p:nvPr/>
              </p:nvSpPr>
              <p:spPr bwMode="auto">
                <a:xfrm>
                  <a:off x="4391026" y="3352800"/>
                  <a:ext cx="520700" cy="1063625"/>
                </a:xfrm>
                <a:custGeom>
                  <a:avLst/>
                  <a:gdLst>
                    <a:gd name="T0" fmla="*/ 40 w 164"/>
                    <a:gd name="T1" fmla="*/ 0 h 335"/>
                    <a:gd name="T2" fmla="*/ 12 w 164"/>
                    <a:gd name="T3" fmla="*/ 14 h 335"/>
                    <a:gd name="T4" fmla="*/ 18 w 164"/>
                    <a:gd name="T5" fmla="*/ 63 h 335"/>
                    <a:gd name="T6" fmla="*/ 39 w 164"/>
                    <a:gd name="T7" fmla="*/ 280 h 335"/>
                    <a:gd name="T8" fmla="*/ 47 w 164"/>
                    <a:gd name="T9" fmla="*/ 328 h 335"/>
                    <a:gd name="T10" fmla="*/ 68 w 164"/>
                    <a:gd name="T11" fmla="*/ 335 h 335"/>
                    <a:gd name="T12" fmla="*/ 96 w 164"/>
                    <a:gd name="T13" fmla="*/ 321 h 335"/>
                    <a:gd name="T14" fmla="*/ 128 w 164"/>
                    <a:gd name="T15" fmla="*/ 95 h 335"/>
                    <a:gd name="T16" fmla="*/ 61 w 164"/>
                    <a:gd name="T17" fmla="*/ 8 h 335"/>
                    <a:gd name="T18" fmla="*/ 40 w 164"/>
                    <a:gd name="T19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4" h="335">
                      <a:moveTo>
                        <a:pt x="40" y="0"/>
                      </a:moveTo>
                      <a:cubicBezTo>
                        <a:pt x="29" y="0"/>
                        <a:pt x="19" y="5"/>
                        <a:pt x="12" y="14"/>
                      </a:cubicBezTo>
                      <a:cubicBezTo>
                        <a:pt x="0" y="29"/>
                        <a:pt x="3" y="51"/>
                        <a:pt x="18" y="63"/>
                      </a:cubicBezTo>
                      <a:cubicBezTo>
                        <a:pt x="23" y="67"/>
                        <a:pt x="131" y="153"/>
                        <a:pt x="39" y="280"/>
                      </a:cubicBezTo>
                      <a:cubicBezTo>
                        <a:pt x="28" y="295"/>
                        <a:pt x="31" y="317"/>
                        <a:pt x="47" y="328"/>
                      </a:cubicBezTo>
                      <a:cubicBezTo>
                        <a:pt x="53" y="333"/>
                        <a:pt x="60" y="335"/>
                        <a:pt x="68" y="335"/>
                      </a:cubicBezTo>
                      <a:cubicBezTo>
                        <a:pt x="78" y="335"/>
                        <a:pt x="89" y="330"/>
                        <a:pt x="96" y="321"/>
                      </a:cubicBezTo>
                      <a:cubicBezTo>
                        <a:pt x="164" y="227"/>
                        <a:pt x="151" y="146"/>
                        <a:pt x="128" y="95"/>
                      </a:cubicBezTo>
                      <a:cubicBezTo>
                        <a:pt x="103" y="41"/>
                        <a:pt x="63" y="9"/>
                        <a:pt x="61" y="8"/>
                      </a:cubicBezTo>
                      <a:cubicBezTo>
                        <a:pt x="55" y="3"/>
                        <a:pt x="47" y="0"/>
                        <a:pt x="40" y="0"/>
                      </a:cubicBezTo>
                    </a:path>
                  </a:pathLst>
                </a:custGeom>
                <a:solidFill>
                  <a:srgbClr val="5B9B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4051301" y="5267325"/>
                <a:ext cx="1041400" cy="644525"/>
                <a:chOff x="4051301" y="5267325"/>
                <a:chExt cx="1041400" cy="644525"/>
              </a:xfrm>
              <a:grpFill/>
            </p:grpSpPr>
            <p:sp>
              <p:nvSpPr>
                <p:cNvPr id="103" name="Freeform 193"/>
                <p:cNvSpPr/>
                <p:nvPr/>
              </p:nvSpPr>
              <p:spPr bwMode="auto">
                <a:xfrm>
                  <a:off x="4051301" y="5267325"/>
                  <a:ext cx="1041400" cy="149225"/>
                </a:xfrm>
                <a:custGeom>
                  <a:avLst/>
                  <a:gdLst>
                    <a:gd name="T0" fmla="*/ 305 w 328"/>
                    <a:gd name="T1" fmla="*/ 0 h 47"/>
                    <a:gd name="T2" fmla="*/ 23 w 328"/>
                    <a:gd name="T3" fmla="*/ 0 h 47"/>
                    <a:gd name="T4" fmla="*/ 0 w 328"/>
                    <a:gd name="T5" fmla="*/ 23 h 47"/>
                    <a:gd name="T6" fmla="*/ 23 w 328"/>
                    <a:gd name="T7" fmla="*/ 47 h 47"/>
                    <a:gd name="T8" fmla="*/ 305 w 328"/>
                    <a:gd name="T9" fmla="*/ 47 h 47"/>
                    <a:gd name="T10" fmla="*/ 328 w 328"/>
                    <a:gd name="T11" fmla="*/ 23 h 47"/>
                    <a:gd name="T12" fmla="*/ 305 w 328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8" h="47">
                      <a:moveTo>
                        <a:pt x="305" y="0"/>
                      </a:move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0" y="0"/>
                        <a:pt x="0" y="11"/>
                        <a:pt x="0" y="23"/>
                      </a:cubicBezTo>
                      <a:cubicBezTo>
                        <a:pt x="0" y="36"/>
                        <a:pt x="10" y="47"/>
                        <a:pt x="23" y="47"/>
                      </a:cubicBezTo>
                      <a:cubicBezTo>
                        <a:pt x="305" y="47"/>
                        <a:pt x="305" y="47"/>
                        <a:pt x="305" y="47"/>
                      </a:cubicBezTo>
                      <a:cubicBezTo>
                        <a:pt x="318" y="47"/>
                        <a:pt x="328" y="36"/>
                        <a:pt x="328" y="23"/>
                      </a:cubicBezTo>
                      <a:cubicBezTo>
                        <a:pt x="328" y="11"/>
                        <a:pt x="318" y="0"/>
                        <a:pt x="305" y="0"/>
                      </a:cubicBezTo>
                    </a:path>
                  </a:pathLst>
                </a:custGeom>
                <a:solidFill>
                  <a:srgbClr val="0B68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04" name="Freeform 194"/>
                <p:cNvSpPr/>
                <p:nvPr/>
              </p:nvSpPr>
              <p:spPr bwMode="auto">
                <a:xfrm>
                  <a:off x="4051301" y="5514975"/>
                  <a:ext cx="1041400" cy="149225"/>
                </a:xfrm>
                <a:custGeom>
                  <a:avLst/>
                  <a:gdLst>
                    <a:gd name="T0" fmla="*/ 305 w 328"/>
                    <a:gd name="T1" fmla="*/ 0 h 47"/>
                    <a:gd name="T2" fmla="*/ 23 w 328"/>
                    <a:gd name="T3" fmla="*/ 0 h 47"/>
                    <a:gd name="T4" fmla="*/ 0 w 328"/>
                    <a:gd name="T5" fmla="*/ 24 h 47"/>
                    <a:gd name="T6" fmla="*/ 23 w 328"/>
                    <a:gd name="T7" fmla="*/ 47 h 47"/>
                    <a:gd name="T8" fmla="*/ 305 w 328"/>
                    <a:gd name="T9" fmla="*/ 47 h 47"/>
                    <a:gd name="T10" fmla="*/ 328 w 328"/>
                    <a:gd name="T11" fmla="*/ 24 h 47"/>
                    <a:gd name="T12" fmla="*/ 305 w 328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8" h="47">
                      <a:moveTo>
                        <a:pt x="305" y="0"/>
                      </a:move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37"/>
                        <a:pt x="10" y="47"/>
                        <a:pt x="23" y="47"/>
                      </a:cubicBezTo>
                      <a:cubicBezTo>
                        <a:pt x="305" y="47"/>
                        <a:pt x="305" y="47"/>
                        <a:pt x="305" y="47"/>
                      </a:cubicBezTo>
                      <a:cubicBezTo>
                        <a:pt x="318" y="47"/>
                        <a:pt x="328" y="37"/>
                        <a:pt x="328" y="24"/>
                      </a:cubicBezTo>
                      <a:cubicBezTo>
                        <a:pt x="328" y="11"/>
                        <a:pt x="318" y="0"/>
                        <a:pt x="305" y="0"/>
                      </a:cubicBezTo>
                    </a:path>
                  </a:pathLst>
                </a:custGeom>
                <a:solidFill>
                  <a:srgbClr val="0B68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05" name="Freeform 195"/>
                <p:cNvSpPr/>
                <p:nvPr/>
              </p:nvSpPr>
              <p:spPr bwMode="auto">
                <a:xfrm>
                  <a:off x="4289426" y="5765800"/>
                  <a:ext cx="565150" cy="146050"/>
                </a:xfrm>
                <a:custGeom>
                  <a:avLst/>
                  <a:gdLst>
                    <a:gd name="T0" fmla="*/ 155 w 178"/>
                    <a:gd name="T1" fmla="*/ 0 h 46"/>
                    <a:gd name="T2" fmla="*/ 23 w 178"/>
                    <a:gd name="T3" fmla="*/ 0 h 46"/>
                    <a:gd name="T4" fmla="*/ 0 w 178"/>
                    <a:gd name="T5" fmla="*/ 23 h 46"/>
                    <a:gd name="T6" fmla="*/ 23 w 178"/>
                    <a:gd name="T7" fmla="*/ 46 h 46"/>
                    <a:gd name="T8" fmla="*/ 155 w 178"/>
                    <a:gd name="T9" fmla="*/ 46 h 46"/>
                    <a:gd name="T10" fmla="*/ 178 w 178"/>
                    <a:gd name="T11" fmla="*/ 23 h 46"/>
                    <a:gd name="T12" fmla="*/ 155 w 178"/>
                    <a:gd name="T1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8" h="46">
                      <a:moveTo>
                        <a:pt x="155" y="0"/>
                      </a:move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36"/>
                        <a:pt x="10" y="46"/>
                        <a:pt x="23" y="46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68" y="46"/>
                        <a:pt x="178" y="36"/>
                        <a:pt x="178" y="23"/>
                      </a:cubicBezTo>
                      <a:cubicBezTo>
                        <a:pt x="178" y="10"/>
                        <a:pt x="168" y="0"/>
                        <a:pt x="155" y="0"/>
                      </a:cubicBezTo>
                    </a:path>
                  </a:pathLst>
                </a:custGeom>
                <a:solidFill>
                  <a:srgbClr val="0B68A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sp>
          <p:nvSpPr>
            <p:cNvPr id="99" name="Freeform 189"/>
            <p:cNvSpPr/>
            <p:nvPr/>
          </p:nvSpPr>
          <p:spPr bwMode="auto">
            <a:xfrm>
              <a:off x="7560" y="3679"/>
              <a:ext cx="2940" cy="3530"/>
            </a:xfrm>
            <a:custGeom>
              <a:avLst/>
              <a:gdLst>
                <a:gd name="T0" fmla="*/ 183 w 588"/>
                <a:gd name="T1" fmla="*/ 706 h 706"/>
                <a:gd name="T2" fmla="*/ 166 w 588"/>
                <a:gd name="T3" fmla="*/ 701 h 706"/>
                <a:gd name="T4" fmla="*/ 18 w 588"/>
                <a:gd name="T5" fmla="*/ 472 h 706"/>
                <a:gd name="T6" fmla="*/ 74 w 588"/>
                <a:gd name="T7" fmla="*/ 204 h 706"/>
                <a:gd name="T8" fmla="*/ 571 w 588"/>
                <a:gd name="T9" fmla="*/ 112 h 706"/>
                <a:gd name="T10" fmla="*/ 579 w 588"/>
                <a:gd name="T11" fmla="*/ 152 h 706"/>
                <a:gd name="T12" fmla="*/ 539 w 588"/>
                <a:gd name="T13" fmla="*/ 159 h 706"/>
                <a:gd name="T14" fmla="*/ 121 w 588"/>
                <a:gd name="T15" fmla="*/ 236 h 706"/>
                <a:gd name="T16" fmla="*/ 74 w 588"/>
                <a:gd name="T17" fmla="*/ 461 h 706"/>
                <a:gd name="T18" fmla="*/ 199 w 588"/>
                <a:gd name="T19" fmla="*/ 654 h 706"/>
                <a:gd name="T20" fmla="*/ 206 w 588"/>
                <a:gd name="T21" fmla="*/ 694 h 706"/>
                <a:gd name="T22" fmla="*/ 183 w 588"/>
                <a:gd name="T2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8" h="706">
                  <a:moveTo>
                    <a:pt x="183" y="706"/>
                  </a:moveTo>
                  <a:cubicBezTo>
                    <a:pt x="177" y="706"/>
                    <a:pt x="171" y="704"/>
                    <a:pt x="166" y="701"/>
                  </a:cubicBezTo>
                  <a:cubicBezTo>
                    <a:pt x="88" y="647"/>
                    <a:pt x="35" y="565"/>
                    <a:pt x="18" y="472"/>
                  </a:cubicBezTo>
                  <a:cubicBezTo>
                    <a:pt x="0" y="378"/>
                    <a:pt x="20" y="283"/>
                    <a:pt x="74" y="204"/>
                  </a:cubicBezTo>
                  <a:cubicBezTo>
                    <a:pt x="186" y="42"/>
                    <a:pt x="409" y="0"/>
                    <a:pt x="571" y="112"/>
                  </a:cubicBezTo>
                  <a:cubicBezTo>
                    <a:pt x="584" y="121"/>
                    <a:pt x="588" y="139"/>
                    <a:pt x="579" y="152"/>
                  </a:cubicBezTo>
                  <a:cubicBezTo>
                    <a:pt x="570" y="165"/>
                    <a:pt x="552" y="168"/>
                    <a:pt x="539" y="159"/>
                  </a:cubicBezTo>
                  <a:cubicBezTo>
                    <a:pt x="403" y="65"/>
                    <a:pt x="215" y="100"/>
                    <a:pt x="121" y="236"/>
                  </a:cubicBezTo>
                  <a:cubicBezTo>
                    <a:pt x="76" y="302"/>
                    <a:pt x="59" y="382"/>
                    <a:pt x="74" y="461"/>
                  </a:cubicBezTo>
                  <a:cubicBezTo>
                    <a:pt x="88" y="540"/>
                    <a:pt x="133" y="609"/>
                    <a:pt x="199" y="654"/>
                  </a:cubicBezTo>
                  <a:cubicBezTo>
                    <a:pt x="212" y="663"/>
                    <a:pt x="215" y="681"/>
                    <a:pt x="206" y="694"/>
                  </a:cubicBezTo>
                  <a:cubicBezTo>
                    <a:pt x="201" y="702"/>
                    <a:pt x="192" y="706"/>
                    <a:pt x="183" y="706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192"/>
            <p:cNvSpPr/>
            <p:nvPr/>
          </p:nvSpPr>
          <p:spPr bwMode="auto">
            <a:xfrm>
              <a:off x="8660" y="4469"/>
              <a:ext cx="2530" cy="3615"/>
            </a:xfrm>
            <a:custGeom>
              <a:avLst/>
              <a:gdLst>
                <a:gd name="T0" fmla="*/ 298 w 506"/>
                <a:gd name="T1" fmla="*/ 723 h 723"/>
                <a:gd name="T2" fmla="*/ 298 w 506"/>
                <a:gd name="T3" fmla="*/ 673 h 723"/>
                <a:gd name="T4" fmla="*/ 391 w 506"/>
                <a:gd name="T5" fmla="*/ 512 h 723"/>
                <a:gd name="T6" fmla="*/ 455 w 506"/>
                <a:gd name="T7" fmla="*/ 434 h 723"/>
                <a:gd name="T8" fmla="*/ 506 w 506"/>
                <a:gd name="T9" fmla="*/ 248 h 723"/>
                <a:gd name="T10" fmla="*/ 434 w 506"/>
                <a:gd name="T11" fmla="*/ 32 h 723"/>
                <a:gd name="T12" fmla="*/ 379 w 506"/>
                <a:gd name="T13" fmla="*/ 23 h 723"/>
                <a:gd name="T14" fmla="*/ 376 w 506"/>
                <a:gd name="T15" fmla="*/ 75 h 723"/>
                <a:gd name="T16" fmla="*/ 385 w 506"/>
                <a:gd name="T17" fmla="*/ 362 h 723"/>
                <a:gd name="T18" fmla="*/ 292 w 506"/>
                <a:gd name="T19" fmla="*/ 307 h 723"/>
                <a:gd name="T20" fmla="*/ 327 w 506"/>
                <a:gd name="T21" fmla="*/ 194 h 723"/>
                <a:gd name="T22" fmla="*/ 313 w 506"/>
                <a:gd name="T23" fmla="*/ 144 h 723"/>
                <a:gd name="T24" fmla="*/ 262 w 506"/>
                <a:gd name="T25" fmla="*/ 151 h 723"/>
                <a:gd name="T26" fmla="*/ 203 w 506"/>
                <a:gd name="T27" fmla="*/ 307 h 723"/>
                <a:gd name="T28" fmla="*/ 62 w 506"/>
                <a:gd name="T29" fmla="*/ 476 h 723"/>
                <a:gd name="T30" fmla="*/ 0 w 506"/>
                <a:gd name="T31" fmla="*/ 673 h 723"/>
                <a:gd name="T32" fmla="*/ 0 w 506"/>
                <a:gd name="T33" fmla="*/ 723 h 723"/>
                <a:gd name="T34" fmla="*/ 298 w 506"/>
                <a:gd name="T35" fmla="*/ 72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6" h="723">
                  <a:moveTo>
                    <a:pt x="298" y="723"/>
                  </a:moveTo>
                  <a:cubicBezTo>
                    <a:pt x="298" y="673"/>
                    <a:pt x="298" y="673"/>
                    <a:pt x="298" y="673"/>
                  </a:cubicBezTo>
                  <a:cubicBezTo>
                    <a:pt x="298" y="597"/>
                    <a:pt x="356" y="547"/>
                    <a:pt x="391" y="512"/>
                  </a:cubicBezTo>
                  <a:cubicBezTo>
                    <a:pt x="426" y="476"/>
                    <a:pt x="455" y="434"/>
                    <a:pt x="455" y="434"/>
                  </a:cubicBezTo>
                  <a:cubicBezTo>
                    <a:pt x="487" y="380"/>
                    <a:pt x="506" y="316"/>
                    <a:pt x="506" y="248"/>
                  </a:cubicBezTo>
                  <a:cubicBezTo>
                    <a:pt x="506" y="167"/>
                    <a:pt x="479" y="92"/>
                    <a:pt x="434" y="32"/>
                  </a:cubicBezTo>
                  <a:cubicBezTo>
                    <a:pt x="434" y="32"/>
                    <a:pt x="405" y="0"/>
                    <a:pt x="379" y="23"/>
                  </a:cubicBezTo>
                  <a:cubicBezTo>
                    <a:pt x="352" y="49"/>
                    <a:pt x="376" y="75"/>
                    <a:pt x="376" y="75"/>
                  </a:cubicBezTo>
                  <a:cubicBezTo>
                    <a:pt x="425" y="139"/>
                    <a:pt x="461" y="277"/>
                    <a:pt x="385" y="362"/>
                  </a:cubicBezTo>
                  <a:cubicBezTo>
                    <a:pt x="309" y="446"/>
                    <a:pt x="275" y="413"/>
                    <a:pt x="292" y="307"/>
                  </a:cubicBezTo>
                  <a:cubicBezTo>
                    <a:pt x="300" y="262"/>
                    <a:pt x="314" y="223"/>
                    <a:pt x="327" y="194"/>
                  </a:cubicBezTo>
                  <a:cubicBezTo>
                    <a:pt x="336" y="177"/>
                    <a:pt x="330" y="155"/>
                    <a:pt x="313" y="144"/>
                  </a:cubicBezTo>
                  <a:cubicBezTo>
                    <a:pt x="297" y="134"/>
                    <a:pt x="275" y="136"/>
                    <a:pt x="262" y="151"/>
                  </a:cubicBezTo>
                  <a:cubicBezTo>
                    <a:pt x="232" y="185"/>
                    <a:pt x="218" y="247"/>
                    <a:pt x="203" y="307"/>
                  </a:cubicBezTo>
                  <a:cubicBezTo>
                    <a:pt x="176" y="411"/>
                    <a:pt x="123" y="428"/>
                    <a:pt x="62" y="476"/>
                  </a:cubicBezTo>
                  <a:cubicBezTo>
                    <a:pt x="1" y="524"/>
                    <a:pt x="0" y="636"/>
                    <a:pt x="0" y="673"/>
                  </a:cubicBezTo>
                  <a:cubicBezTo>
                    <a:pt x="0" y="711"/>
                    <a:pt x="0" y="723"/>
                    <a:pt x="0" y="723"/>
                  </a:cubicBezTo>
                  <a:lnTo>
                    <a:pt x="298" y="723"/>
                  </a:lnTo>
                  <a:close/>
                </a:path>
              </a:pathLst>
            </a:custGeom>
            <a:solidFill>
              <a:srgbClr val="0A68A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7081" y="3267"/>
              <a:ext cx="2109" cy="1745"/>
              <a:chOff x="3099436" y="2076450"/>
              <a:chExt cx="1339215" cy="1108075"/>
            </a:xfrm>
          </p:grpSpPr>
          <p:sp>
            <p:nvSpPr>
              <p:cNvPr id="106" name="Freeform 196"/>
              <p:cNvSpPr/>
              <p:nvPr/>
            </p:nvSpPr>
            <p:spPr bwMode="auto">
              <a:xfrm>
                <a:off x="4330701" y="2076450"/>
                <a:ext cx="107950" cy="295275"/>
              </a:xfrm>
              <a:custGeom>
                <a:avLst/>
                <a:gdLst>
                  <a:gd name="T0" fmla="*/ 21 w 34"/>
                  <a:gd name="T1" fmla="*/ 93 h 93"/>
                  <a:gd name="T2" fmla="*/ 10 w 34"/>
                  <a:gd name="T3" fmla="*/ 83 h 93"/>
                  <a:gd name="T4" fmla="*/ 0 w 34"/>
                  <a:gd name="T5" fmla="*/ 14 h 93"/>
                  <a:gd name="T6" fmla="*/ 10 w 34"/>
                  <a:gd name="T7" fmla="*/ 1 h 93"/>
                  <a:gd name="T8" fmla="*/ 24 w 34"/>
                  <a:gd name="T9" fmla="*/ 11 h 93"/>
                  <a:gd name="T10" fmla="*/ 33 w 34"/>
                  <a:gd name="T11" fmla="*/ 80 h 93"/>
                  <a:gd name="T12" fmla="*/ 23 w 34"/>
                  <a:gd name="T13" fmla="*/ 93 h 93"/>
                  <a:gd name="T14" fmla="*/ 21 w 34"/>
                  <a:gd name="T1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93">
                    <a:moveTo>
                      <a:pt x="21" y="93"/>
                    </a:moveTo>
                    <a:cubicBezTo>
                      <a:pt x="15" y="93"/>
                      <a:pt x="10" y="89"/>
                      <a:pt x="10" y="8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7"/>
                      <a:pt x="4" y="2"/>
                      <a:pt x="10" y="1"/>
                    </a:cubicBezTo>
                    <a:cubicBezTo>
                      <a:pt x="17" y="0"/>
                      <a:pt x="23" y="4"/>
                      <a:pt x="24" y="11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4" y="86"/>
                      <a:pt x="29" y="92"/>
                      <a:pt x="23" y="93"/>
                    </a:cubicBezTo>
                    <a:cubicBezTo>
                      <a:pt x="22" y="93"/>
                      <a:pt x="22" y="93"/>
                      <a:pt x="21" y="93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97"/>
              <p:cNvSpPr/>
              <p:nvPr/>
            </p:nvSpPr>
            <p:spPr bwMode="auto">
              <a:xfrm>
                <a:off x="3933826" y="2178050"/>
                <a:ext cx="168275" cy="285750"/>
              </a:xfrm>
              <a:custGeom>
                <a:avLst/>
                <a:gdLst>
                  <a:gd name="T0" fmla="*/ 40 w 53"/>
                  <a:gd name="T1" fmla="*/ 90 h 90"/>
                  <a:gd name="T2" fmla="*/ 29 w 53"/>
                  <a:gd name="T3" fmla="*/ 82 h 90"/>
                  <a:gd name="T4" fmla="*/ 3 w 53"/>
                  <a:gd name="T5" fmla="*/ 18 h 90"/>
                  <a:gd name="T6" fmla="*/ 9 w 53"/>
                  <a:gd name="T7" fmla="*/ 3 h 90"/>
                  <a:gd name="T8" fmla="*/ 24 w 53"/>
                  <a:gd name="T9" fmla="*/ 9 h 90"/>
                  <a:gd name="T10" fmla="*/ 51 w 53"/>
                  <a:gd name="T11" fmla="*/ 73 h 90"/>
                  <a:gd name="T12" fmla="*/ 45 w 53"/>
                  <a:gd name="T13" fmla="*/ 89 h 90"/>
                  <a:gd name="T14" fmla="*/ 40 w 53"/>
                  <a:gd name="T1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90">
                    <a:moveTo>
                      <a:pt x="40" y="90"/>
                    </a:moveTo>
                    <a:cubicBezTo>
                      <a:pt x="35" y="90"/>
                      <a:pt x="31" y="87"/>
                      <a:pt x="29" y="8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0" y="12"/>
                      <a:pt x="3" y="5"/>
                      <a:pt x="9" y="3"/>
                    </a:cubicBezTo>
                    <a:cubicBezTo>
                      <a:pt x="15" y="0"/>
                      <a:pt x="22" y="3"/>
                      <a:pt x="24" y="9"/>
                    </a:cubicBezTo>
                    <a:cubicBezTo>
                      <a:pt x="51" y="73"/>
                      <a:pt x="51" y="73"/>
                      <a:pt x="51" y="73"/>
                    </a:cubicBezTo>
                    <a:cubicBezTo>
                      <a:pt x="53" y="79"/>
                      <a:pt x="50" y="86"/>
                      <a:pt x="45" y="89"/>
                    </a:cubicBezTo>
                    <a:cubicBezTo>
                      <a:pt x="43" y="89"/>
                      <a:pt x="42" y="90"/>
                      <a:pt x="40" y="9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98"/>
              <p:cNvSpPr/>
              <p:nvPr/>
            </p:nvSpPr>
            <p:spPr bwMode="auto">
              <a:xfrm>
                <a:off x="3581401" y="2381250"/>
                <a:ext cx="219075" cy="254000"/>
              </a:xfrm>
              <a:custGeom>
                <a:avLst/>
                <a:gdLst>
                  <a:gd name="T0" fmla="*/ 56 w 69"/>
                  <a:gd name="T1" fmla="*/ 80 h 80"/>
                  <a:gd name="T2" fmla="*/ 47 w 69"/>
                  <a:gd name="T3" fmla="*/ 76 h 80"/>
                  <a:gd name="T4" fmla="*/ 4 w 69"/>
                  <a:gd name="T5" fmla="*/ 21 h 80"/>
                  <a:gd name="T6" fmla="*/ 6 w 69"/>
                  <a:gd name="T7" fmla="*/ 4 h 80"/>
                  <a:gd name="T8" fmla="*/ 23 w 69"/>
                  <a:gd name="T9" fmla="*/ 6 h 80"/>
                  <a:gd name="T10" fmla="*/ 65 w 69"/>
                  <a:gd name="T11" fmla="*/ 62 h 80"/>
                  <a:gd name="T12" fmla="*/ 63 w 69"/>
                  <a:gd name="T13" fmla="*/ 78 h 80"/>
                  <a:gd name="T14" fmla="*/ 56 w 69"/>
                  <a:gd name="T1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80">
                    <a:moveTo>
                      <a:pt x="56" y="80"/>
                    </a:moveTo>
                    <a:cubicBezTo>
                      <a:pt x="52" y="80"/>
                      <a:pt x="49" y="79"/>
                      <a:pt x="47" y="76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0" y="15"/>
                      <a:pt x="1" y="8"/>
                      <a:pt x="6" y="4"/>
                    </a:cubicBezTo>
                    <a:cubicBezTo>
                      <a:pt x="11" y="0"/>
                      <a:pt x="19" y="1"/>
                      <a:pt x="23" y="6"/>
                    </a:cubicBezTo>
                    <a:cubicBezTo>
                      <a:pt x="65" y="62"/>
                      <a:pt x="65" y="62"/>
                      <a:pt x="65" y="62"/>
                    </a:cubicBezTo>
                    <a:cubicBezTo>
                      <a:pt x="69" y="67"/>
                      <a:pt x="68" y="74"/>
                      <a:pt x="63" y="78"/>
                    </a:cubicBezTo>
                    <a:cubicBezTo>
                      <a:pt x="61" y="80"/>
                      <a:pt x="58" y="80"/>
                      <a:pt x="56" y="8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99"/>
              <p:cNvSpPr/>
              <p:nvPr/>
            </p:nvSpPr>
            <p:spPr bwMode="auto">
              <a:xfrm>
                <a:off x="3295651" y="2670175"/>
                <a:ext cx="257175" cy="212725"/>
              </a:xfrm>
              <a:custGeom>
                <a:avLst/>
                <a:gdLst>
                  <a:gd name="T0" fmla="*/ 68 w 81"/>
                  <a:gd name="T1" fmla="*/ 67 h 67"/>
                  <a:gd name="T2" fmla="*/ 61 w 81"/>
                  <a:gd name="T3" fmla="*/ 65 h 67"/>
                  <a:gd name="T4" fmla="*/ 6 w 81"/>
                  <a:gd name="T5" fmla="*/ 22 h 67"/>
                  <a:gd name="T6" fmla="*/ 4 w 81"/>
                  <a:gd name="T7" fmla="*/ 6 h 67"/>
                  <a:gd name="T8" fmla="*/ 20 w 81"/>
                  <a:gd name="T9" fmla="*/ 4 h 67"/>
                  <a:gd name="T10" fmla="*/ 75 w 81"/>
                  <a:gd name="T11" fmla="*/ 46 h 67"/>
                  <a:gd name="T12" fmla="*/ 78 w 81"/>
                  <a:gd name="T13" fmla="*/ 63 h 67"/>
                  <a:gd name="T14" fmla="*/ 68 w 81"/>
                  <a:gd name="T1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67">
                    <a:moveTo>
                      <a:pt x="68" y="67"/>
                    </a:moveTo>
                    <a:cubicBezTo>
                      <a:pt x="66" y="67"/>
                      <a:pt x="63" y="66"/>
                      <a:pt x="61" y="65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" y="18"/>
                      <a:pt x="0" y="11"/>
                      <a:pt x="4" y="6"/>
                    </a:cubicBezTo>
                    <a:cubicBezTo>
                      <a:pt x="8" y="1"/>
                      <a:pt x="15" y="0"/>
                      <a:pt x="20" y="4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81" y="50"/>
                      <a:pt x="81" y="57"/>
                      <a:pt x="78" y="63"/>
                    </a:cubicBezTo>
                    <a:cubicBezTo>
                      <a:pt x="75" y="66"/>
                      <a:pt x="72" y="67"/>
                      <a:pt x="68" y="67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200"/>
              <p:cNvSpPr/>
              <p:nvPr/>
            </p:nvSpPr>
            <p:spPr bwMode="auto">
              <a:xfrm>
                <a:off x="3099436" y="3022600"/>
                <a:ext cx="288925" cy="161925"/>
              </a:xfrm>
              <a:custGeom>
                <a:avLst/>
                <a:gdLst>
                  <a:gd name="T0" fmla="*/ 77 w 91"/>
                  <a:gd name="T1" fmla="*/ 51 h 51"/>
                  <a:gd name="T2" fmla="*/ 73 w 91"/>
                  <a:gd name="T3" fmla="*/ 50 h 51"/>
                  <a:gd name="T4" fmla="*/ 8 w 91"/>
                  <a:gd name="T5" fmla="*/ 24 h 51"/>
                  <a:gd name="T6" fmla="*/ 2 w 91"/>
                  <a:gd name="T7" fmla="*/ 8 h 51"/>
                  <a:gd name="T8" fmla="*/ 17 w 91"/>
                  <a:gd name="T9" fmla="*/ 2 h 51"/>
                  <a:gd name="T10" fmla="*/ 82 w 91"/>
                  <a:gd name="T11" fmla="*/ 29 h 51"/>
                  <a:gd name="T12" fmla="*/ 88 w 91"/>
                  <a:gd name="T13" fmla="*/ 44 h 51"/>
                  <a:gd name="T14" fmla="*/ 77 w 91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51">
                    <a:moveTo>
                      <a:pt x="77" y="51"/>
                    </a:moveTo>
                    <a:cubicBezTo>
                      <a:pt x="76" y="51"/>
                      <a:pt x="74" y="51"/>
                      <a:pt x="73" y="50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3" y="21"/>
                      <a:pt x="0" y="14"/>
                      <a:pt x="2" y="8"/>
                    </a:cubicBezTo>
                    <a:cubicBezTo>
                      <a:pt x="5" y="2"/>
                      <a:pt x="11" y="0"/>
                      <a:pt x="17" y="2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8" y="31"/>
                      <a:pt x="91" y="38"/>
                      <a:pt x="88" y="44"/>
                    </a:cubicBezTo>
                    <a:cubicBezTo>
                      <a:pt x="86" y="48"/>
                      <a:pt x="82" y="51"/>
                      <a:pt x="77" y="51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910" y="5329"/>
              <a:ext cx="1280" cy="2385"/>
              <a:chOff x="2987676" y="3416300"/>
              <a:chExt cx="812800" cy="1514475"/>
            </a:xfrm>
          </p:grpSpPr>
          <p:sp>
            <p:nvSpPr>
              <p:cNvPr id="111" name="Freeform 201"/>
              <p:cNvSpPr/>
              <p:nvPr/>
            </p:nvSpPr>
            <p:spPr bwMode="auto">
              <a:xfrm>
                <a:off x="2987676" y="3416300"/>
                <a:ext cx="298450" cy="104775"/>
              </a:xfrm>
              <a:custGeom>
                <a:avLst/>
                <a:gdLst>
                  <a:gd name="T0" fmla="*/ 82 w 94"/>
                  <a:gd name="T1" fmla="*/ 33 h 33"/>
                  <a:gd name="T2" fmla="*/ 80 w 94"/>
                  <a:gd name="T3" fmla="*/ 33 h 33"/>
                  <a:gd name="T4" fmla="*/ 11 w 94"/>
                  <a:gd name="T5" fmla="*/ 24 h 33"/>
                  <a:gd name="T6" fmla="*/ 1 w 94"/>
                  <a:gd name="T7" fmla="*/ 11 h 33"/>
                  <a:gd name="T8" fmla="*/ 14 w 94"/>
                  <a:gd name="T9" fmla="*/ 1 h 33"/>
                  <a:gd name="T10" fmla="*/ 84 w 94"/>
                  <a:gd name="T11" fmla="*/ 10 h 33"/>
                  <a:gd name="T12" fmla="*/ 94 w 94"/>
                  <a:gd name="T13" fmla="*/ 23 h 33"/>
                  <a:gd name="T14" fmla="*/ 82 w 94"/>
                  <a:gd name="T1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3">
                    <a:moveTo>
                      <a:pt x="82" y="33"/>
                    </a:moveTo>
                    <a:cubicBezTo>
                      <a:pt x="81" y="33"/>
                      <a:pt x="81" y="33"/>
                      <a:pt x="80" y="3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5" y="23"/>
                      <a:pt x="0" y="17"/>
                      <a:pt x="1" y="11"/>
                    </a:cubicBezTo>
                    <a:cubicBezTo>
                      <a:pt x="2" y="5"/>
                      <a:pt x="8" y="0"/>
                      <a:pt x="14" y="1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90" y="11"/>
                      <a:pt x="94" y="17"/>
                      <a:pt x="94" y="23"/>
                    </a:cubicBezTo>
                    <a:cubicBezTo>
                      <a:pt x="93" y="29"/>
                      <a:pt x="88" y="33"/>
                      <a:pt x="82" y="33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202"/>
              <p:cNvSpPr/>
              <p:nvPr/>
            </p:nvSpPr>
            <p:spPr bwMode="auto">
              <a:xfrm>
                <a:off x="2987676" y="3794125"/>
                <a:ext cx="298450" cy="104775"/>
              </a:xfrm>
              <a:custGeom>
                <a:avLst/>
                <a:gdLst>
                  <a:gd name="T0" fmla="*/ 13 w 94"/>
                  <a:gd name="T1" fmla="*/ 33 h 33"/>
                  <a:gd name="T2" fmla="*/ 1 w 94"/>
                  <a:gd name="T3" fmla="*/ 23 h 33"/>
                  <a:gd name="T4" fmla="*/ 11 w 94"/>
                  <a:gd name="T5" fmla="*/ 10 h 33"/>
                  <a:gd name="T6" fmla="*/ 80 w 94"/>
                  <a:gd name="T7" fmla="*/ 1 h 33"/>
                  <a:gd name="T8" fmla="*/ 94 w 94"/>
                  <a:gd name="T9" fmla="*/ 11 h 33"/>
                  <a:gd name="T10" fmla="*/ 84 w 94"/>
                  <a:gd name="T11" fmla="*/ 24 h 33"/>
                  <a:gd name="T12" fmla="*/ 14 w 94"/>
                  <a:gd name="T13" fmla="*/ 33 h 33"/>
                  <a:gd name="T14" fmla="*/ 13 w 94"/>
                  <a:gd name="T1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3">
                    <a:moveTo>
                      <a:pt x="13" y="33"/>
                    </a:moveTo>
                    <a:cubicBezTo>
                      <a:pt x="7" y="33"/>
                      <a:pt x="2" y="29"/>
                      <a:pt x="1" y="23"/>
                    </a:cubicBezTo>
                    <a:cubicBezTo>
                      <a:pt x="0" y="17"/>
                      <a:pt x="5" y="11"/>
                      <a:pt x="11" y="1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3" y="4"/>
                      <a:pt x="94" y="11"/>
                    </a:cubicBezTo>
                    <a:cubicBezTo>
                      <a:pt x="94" y="17"/>
                      <a:pt x="90" y="23"/>
                      <a:pt x="84" y="24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3" y="33"/>
                      <a:pt x="13" y="33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203"/>
              <p:cNvSpPr/>
              <p:nvPr/>
            </p:nvSpPr>
            <p:spPr bwMode="auto">
              <a:xfrm>
                <a:off x="3092451" y="4127500"/>
                <a:ext cx="288925" cy="165100"/>
              </a:xfrm>
              <a:custGeom>
                <a:avLst/>
                <a:gdLst>
                  <a:gd name="T0" fmla="*/ 13 w 91"/>
                  <a:gd name="T1" fmla="*/ 52 h 52"/>
                  <a:gd name="T2" fmla="*/ 2 w 91"/>
                  <a:gd name="T3" fmla="*/ 45 h 52"/>
                  <a:gd name="T4" fmla="*/ 8 w 91"/>
                  <a:gd name="T5" fmla="*/ 29 h 52"/>
                  <a:gd name="T6" fmla="*/ 73 w 91"/>
                  <a:gd name="T7" fmla="*/ 3 h 52"/>
                  <a:gd name="T8" fmla="*/ 88 w 91"/>
                  <a:gd name="T9" fmla="*/ 9 h 52"/>
                  <a:gd name="T10" fmla="*/ 82 w 91"/>
                  <a:gd name="T11" fmla="*/ 24 h 52"/>
                  <a:gd name="T12" fmla="*/ 17 w 91"/>
                  <a:gd name="T13" fmla="*/ 51 h 52"/>
                  <a:gd name="T14" fmla="*/ 13 w 91"/>
                  <a:gd name="T1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52">
                    <a:moveTo>
                      <a:pt x="13" y="52"/>
                    </a:moveTo>
                    <a:cubicBezTo>
                      <a:pt x="8" y="52"/>
                      <a:pt x="4" y="49"/>
                      <a:pt x="2" y="45"/>
                    </a:cubicBezTo>
                    <a:cubicBezTo>
                      <a:pt x="0" y="39"/>
                      <a:pt x="3" y="32"/>
                      <a:pt x="8" y="29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9" y="0"/>
                      <a:pt x="86" y="3"/>
                      <a:pt x="88" y="9"/>
                    </a:cubicBezTo>
                    <a:cubicBezTo>
                      <a:pt x="91" y="15"/>
                      <a:pt x="88" y="22"/>
                      <a:pt x="82" y="24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6" y="52"/>
                      <a:pt x="14" y="52"/>
                      <a:pt x="13" y="52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" name="Freeform 204"/>
              <p:cNvSpPr/>
              <p:nvPr/>
            </p:nvSpPr>
            <p:spPr bwMode="auto">
              <a:xfrm>
                <a:off x="3295651" y="4429125"/>
                <a:ext cx="257175" cy="215900"/>
              </a:xfrm>
              <a:custGeom>
                <a:avLst/>
                <a:gdLst>
                  <a:gd name="T0" fmla="*/ 13 w 81"/>
                  <a:gd name="T1" fmla="*/ 68 h 68"/>
                  <a:gd name="T2" fmla="*/ 4 w 81"/>
                  <a:gd name="T3" fmla="*/ 63 h 68"/>
                  <a:gd name="T4" fmla="*/ 6 w 81"/>
                  <a:gd name="T5" fmla="*/ 47 h 68"/>
                  <a:gd name="T6" fmla="*/ 61 w 81"/>
                  <a:gd name="T7" fmla="*/ 4 h 68"/>
                  <a:gd name="T8" fmla="*/ 78 w 81"/>
                  <a:gd name="T9" fmla="*/ 6 h 68"/>
                  <a:gd name="T10" fmla="*/ 75 w 81"/>
                  <a:gd name="T11" fmla="*/ 23 h 68"/>
                  <a:gd name="T12" fmla="*/ 20 w 81"/>
                  <a:gd name="T13" fmla="*/ 65 h 68"/>
                  <a:gd name="T14" fmla="*/ 13 w 81"/>
                  <a:gd name="T1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68">
                    <a:moveTo>
                      <a:pt x="13" y="68"/>
                    </a:moveTo>
                    <a:cubicBezTo>
                      <a:pt x="9" y="68"/>
                      <a:pt x="6" y="66"/>
                      <a:pt x="4" y="63"/>
                    </a:cubicBezTo>
                    <a:cubicBezTo>
                      <a:pt x="0" y="58"/>
                      <a:pt x="1" y="51"/>
                      <a:pt x="6" y="47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6" y="0"/>
                      <a:pt x="74" y="1"/>
                      <a:pt x="78" y="6"/>
                    </a:cubicBezTo>
                    <a:cubicBezTo>
                      <a:pt x="81" y="12"/>
                      <a:pt x="81" y="19"/>
                      <a:pt x="75" y="23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18" y="67"/>
                      <a:pt x="15" y="68"/>
                      <a:pt x="13" y="68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5" name="Freeform 205"/>
              <p:cNvSpPr/>
              <p:nvPr/>
            </p:nvSpPr>
            <p:spPr bwMode="auto">
              <a:xfrm>
                <a:off x="3581401" y="4676775"/>
                <a:ext cx="219075" cy="254000"/>
              </a:xfrm>
              <a:custGeom>
                <a:avLst/>
                <a:gdLst>
                  <a:gd name="T0" fmla="*/ 13 w 69"/>
                  <a:gd name="T1" fmla="*/ 80 h 80"/>
                  <a:gd name="T2" fmla="*/ 6 w 69"/>
                  <a:gd name="T3" fmla="*/ 78 h 80"/>
                  <a:gd name="T4" fmla="*/ 4 w 69"/>
                  <a:gd name="T5" fmla="*/ 61 h 80"/>
                  <a:gd name="T6" fmla="*/ 47 w 69"/>
                  <a:gd name="T7" fmla="*/ 6 h 80"/>
                  <a:gd name="T8" fmla="*/ 63 w 69"/>
                  <a:gd name="T9" fmla="*/ 4 h 80"/>
                  <a:gd name="T10" fmla="*/ 65 w 69"/>
                  <a:gd name="T11" fmla="*/ 20 h 80"/>
                  <a:gd name="T12" fmla="*/ 23 w 69"/>
                  <a:gd name="T13" fmla="*/ 76 h 80"/>
                  <a:gd name="T14" fmla="*/ 13 w 69"/>
                  <a:gd name="T1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80">
                    <a:moveTo>
                      <a:pt x="13" y="80"/>
                    </a:moveTo>
                    <a:cubicBezTo>
                      <a:pt x="11" y="80"/>
                      <a:pt x="8" y="79"/>
                      <a:pt x="6" y="78"/>
                    </a:cubicBezTo>
                    <a:cubicBezTo>
                      <a:pt x="1" y="74"/>
                      <a:pt x="0" y="67"/>
                      <a:pt x="4" y="61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51" y="1"/>
                      <a:pt x="58" y="0"/>
                      <a:pt x="63" y="4"/>
                    </a:cubicBezTo>
                    <a:cubicBezTo>
                      <a:pt x="68" y="8"/>
                      <a:pt x="69" y="15"/>
                      <a:pt x="65" y="20"/>
                    </a:cubicBezTo>
                    <a:cubicBezTo>
                      <a:pt x="23" y="76"/>
                      <a:pt x="23" y="76"/>
                      <a:pt x="23" y="76"/>
                    </a:cubicBezTo>
                    <a:cubicBezTo>
                      <a:pt x="20" y="79"/>
                      <a:pt x="17" y="80"/>
                      <a:pt x="13" y="8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9615" y="3219"/>
              <a:ext cx="2120" cy="1745"/>
              <a:chOff x="4705351" y="2076450"/>
              <a:chExt cx="1346200" cy="1108075"/>
            </a:xfrm>
          </p:grpSpPr>
          <p:sp>
            <p:nvSpPr>
              <p:cNvPr id="116" name="Freeform 206"/>
              <p:cNvSpPr/>
              <p:nvPr/>
            </p:nvSpPr>
            <p:spPr bwMode="auto">
              <a:xfrm>
                <a:off x="4705351" y="2076450"/>
                <a:ext cx="107950" cy="295275"/>
              </a:xfrm>
              <a:custGeom>
                <a:avLst/>
                <a:gdLst>
                  <a:gd name="T0" fmla="*/ 13 w 34"/>
                  <a:gd name="T1" fmla="*/ 93 h 93"/>
                  <a:gd name="T2" fmla="*/ 11 w 34"/>
                  <a:gd name="T3" fmla="*/ 93 h 93"/>
                  <a:gd name="T4" fmla="*/ 1 w 34"/>
                  <a:gd name="T5" fmla="*/ 80 h 93"/>
                  <a:gd name="T6" fmla="*/ 10 w 34"/>
                  <a:gd name="T7" fmla="*/ 11 h 93"/>
                  <a:gd name="T8" fmla="*/ 24 w 34"/>
                  <a:gd name="T9" fmla="*/ 1 h 93"/>
                  <a:gd name="T10" fmla="*/ 34 w 34"/>
                  <a:gd name="T11" fmla="*/ 14 h 93"/>
                  <a:gd name="T12" fmla="*/ 24 w 34"/>
                  <a:gd name="T13" fmla="*/ 83 h 93"/>
                  <a:gd name="T14" fmla="*/ 13 w 34"/>
                  <a:gd name="T15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93">
                    <a:moveTo>
                      <a:pt x="13" y="93"/>
                    </a:moveTo>
                    <a:cubicBezTo>
                      <a:pt x="12" y="93"/>
                      <a:pt x="12" y="93"/>
                      <a:pt x="11" y="93"/>
                    </a:cubicBezTo>
                    <a:cubicBezTo>
                      <a:pt x="5" y="92"/>
                      <a:pt x="0" y="86"/>
                      <a:pt x="1" y="8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4"/>
                      <a:pt x="17" y="0"/>
                      <a:pt x="24" y="1"/>
                    </a:cubicBezTo>
                    <a:cubicBezTo>
                      <a:pt x="30" y="2"/>
                      <a:pt x="34" y="7"/>
                      <a:pt x="34" y="14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9"/>
                      <a:pt x="19" y="93"/>
                      <a:pt x="13" y="93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7" name="Freeform 207"/>
              <p:cNvSpPr/>
              <p:nvPr/>
            </p:nvSpPr>
            <p:spPr bwMode="auto">
              <a:xfrm>
                <a:off x="5041901" y="2178050"/>
                <a:ext cx="168275" cy="285750"/>
              </a:xfrm>
              <a:custGeom>
                <a:avLst/>
                <a:gdLst>
                  <a:gd name="T0" fmla="*/ 13 w 53"/>
                  <a:gd name="T1" fmla="*/ 90 h 90"/>
                  <a:gd name="T2" fmla="*/ 9 w 53"/>
                  <a:gd name="T3" fmla="*/ 89 h 90"/>
                  <a:gd name="T4" fmla="*/ 2 w 53"/>
                  <a:gd name="T5" fmla="*/ 73 h 90"/>
                  <a:gd name="T6" fmla="*/ 29 w 53"/>
                  <a:gd name="T7" fmla="*/ 9 h 90"/>
                  <a:gd name="T8" fmla="*/ 44 w 53"/>
                  <a:gd name="T9" fmla="*/ 3 h 90"/>
                  <a:gd name="T10" fmla="*/ 50 w 53"/>
                  <a:gd name="T11" fmla="*/ 18 h 90"/>
                  <a:gd name="T12" fmla="*/ 24 w 53"/>
                  <a:gd name="T13" fmla="*/ 82 h 90"/>
                  <a:gd name="T14" fmla="*/ 13 w 53"/>
                  <a:gd name="T1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90">
                    <a:moveTo>
                      <a:pt x="13" y="90"/>
                    </a:moveTo>
                    <a:cubicBezTo>
                      <a:pt x="11" y="90"/>
                      <a:pt x="10" y="89"/>
                      <a:pt x="9" y="89"/>
                    </a:cubicBezTo>
                    <a:cubicBezTo>
                      <a:pt x="3" y="86"/>
                      <a:pt x="0" y="79"/>
                      <a:pt x="2" y="73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1" y="3"/>
                      <a:pt x="38" y="0"/>
                      <a:pt x="44" y="3"/>
                    </a:cubicBezTo>
                    <a:cubicBezTo>
                      <a:pt x="50" y="5"/>
                      <a:pt x="53" y="12"/>
                      <a:pt x="50" y="18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2" y="87"/>
                      <a:pt x="18" y="90"/>
                      <a:pt x="13" y="9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8" name="Freeform 208"/>
              <p:cNvSpPr/>
              <p:nvPr/>
            </p:nvSpPr>
            <p:spPr bwMode="auto">
              <a:xfrm>
                <a:off x="5343526" y="2381250"/>
                <a:ext cx="219075" cy="254000"/>
              </a:xfrm>
              <a:custGeom>
                <a:avLst/>
                <a:gdLst>
                  <a:gd name="T0" fmla="*/ 13 w 69"/>
                  <a:gd name="T1" fmla="*/ 80 h 80"/>
                  <a:gd name="T2" fmla="*/ 6 w 69"/>
                  <a:gd name="T3" fmla="*/ 78 h 80"/>
                  <a:gd name="T4" fmla="*/ 4 w 69"/>
                  <a:gd name="T5" fmla="*/ 62 h 80"/>
                  <a:gd name="T6" fmla="*/ 46 w 69"/>
                  <a:gd name="T7" fmla="*/ 6 h 80"/>
                  <a:gd name="T8" fmla="*/ 63 w 69"/>
                  <a:gd name="T9" fmla="*/ 4 h 80"/>
                  <a:gd name="T10" fmla="*/ 65 w 69"/>
                  <a:gd name="T11" fmla="*/ 21 h 80"/>
                  <a:gd name="T12" fmla="*/ 22 w 69"/>
                  <a:gd name="T13" fmla="*/ 76 h 80"/>
                  <a:gd name="T14" fmla="*/ 13 w 69"/>
                  <a:gd name="T1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80">
                    <a:moveTo>
                      <a:pt x="13" y="80"/>
                    </a:moveTo>
                    <a:cubicBezTo>
                      <a:pt x="11" y="80"/>
                      <a:pt x="8" y="80"/>
                      <a:pt x="6" y="78"/>
                    </a:cubicBezTo>
                    <a:cubicBezTo>
                      <a:pt x="1" y="74"/>
                      <a:pt x="0" y="67"/>
                      <a:pt x="4" y="62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50" y="1"/>
                      <a:pt x="58" y="0"/>
                      <a:pt x="63" y="4"/>
                    </a:cubicBezTo>
                    <a:cubicBezTo>
                      <a:pt x="68" y="8"/>
                      <a:pt x="69" y="15"/>
                      <a:pt x="65" y="2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0" y="79"/>
                      <a:pt x="17" y="80"/>
                      <a:pt x="13" y="8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9" name="Freeform 209"/>
              <p:cNvSpPr/>
              <p:nvPr/>
            </p:nvSpPr>
            <p:spPr bwMode="auto">
              <a:xfrm>
                <a:off x="5591176" y="2670175"/>
                <a:ext cx="257175" cy="212725"/>
              </a:xfrm>
              <a:custGeom>
                <a:avLst/>
                <a:gdLst>
                  <a:gd name="T0" fmla="*/ 13 w 81"/>
                  <a:gd name="T1" fmla="*/ 67 h 67"/>
                  <a:gd name="T2" fmla="*/ 3 w 81"/>
                  <a:gd name="T3" fmla="*/ 63 h 67"/>
                  <a:gd name="T4" fmla="*/ 6 w 81"/>
                  <a:gd name="T5" fmla="*/ 46 h 67"/>
                  <a:gd name="T6" fmla="*/ 61 w 81"/>
                  <a:gd name="T7" fmla="*/ 4 h 67"/>
                  <a:gd name="T8" fmla="*/ 77 w 81"/>
                  <a:gd name="T9" fmla="*/ 6 h 67"/>
                  <a:gd name="T10" fmla="*/ 75 w 81"/>
                  <a:gd name="T11" fmla="*/ 22 h 67"/>
                  <a:gd name="T12" fmla="*/ 20 w 81"/>
                  <a:gd name="T13" fmla="*/ 65 h 67"/>
                  <a:gd name="T14" fmla="*/ 13 w 81"/>
                  <a:gd name="T15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67">
                    <a:moveTo>
                      <a:pt x="13" y="67"/>
                    </a:moveTo>
                    <a:cubicBezTo>
                      <a:pt x="9" y="67"/>
                      <a:pt x="6" y="66"/>
                      <a:pt x="3" y="63"/>
                    </a:cubicBezTo>
                    <a:cubicBezTo>
                      <a:pt x="0" y="57"/>
                      <a:pt x="0" y="50"/>
                      <a:pt x="6" y="46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6" y="0"/>
                      <a:pt x="73" y="1"/>
                      <a:pt x="77" y="6"/>
                    </a:cubicBezTo>
                    <a:cubicBezTo>
                      <a:pt x="81" y="11"/>
                      <a:pt x="80" y="18"/>
                      <a:pt x="75" y="22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18" y="66"/>
                      <a:pt x="15" y="67"/>
                      <a:pt x="13" y="67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0" name="Freeform 210"/>
              <p:cNvSpPr/>
              <p:nvPr/>
            </p:nvSpPr>
            <p:spPr bwMode="auto">
              <a:xfrm>
                <a:off x="5762626" y="3022600"/>
                <a:ext cx="288925" cy="161925"/>
              </a:xfrm>
              <a:custGeom>
                <a:avLst/>
                <a:gdLst>
                  <a:gd name="T0" fmla="*/ 14 w 91"/>
                  <a:gd name="T1" fmla="*/ 51 h 51"/>
                  <a:gd name="T2" fmla="*/ 3 w 91"/>
                  <a:gd name="T3" fmla="*/ 44 h 51"/>
                  <a:gd name="T4" fmla="*/ 9 w 91"/>
                  <a:gd name="T5" fmla="*/ 29 h 51"/>
                  <a:gd name="T6" fmla="*/ 74 w 91"/>
                  <a:gd name="T7" fmla="*/ 2 h 51"/>
                  <a:gd name="T8" fmla="*/ 89 w 91"/>
                  <a:gd name="T9" fmla="*/ 8 h 51"/>
                  <a:gd name="T10" fmla="*/ 83 w 91"/>
                  <a:gd name="T11" fmla="*/ 24 h 51"/>
                  <a:gd name="T12" fmla="*/ 18 w 91"/>
                  <a:gd name="T13" fmla="*/ 50 h 51"/>
                  <a:gd name="T14" fmla="*/ 14 w 91"/>
                  <a:gd name="T1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51">
                    <a:moveTo>
                      <a:pt x="14" y="51"/>
                    </a:moveTo>
                    <a:cubicBezTo>
                      <a:pt x="9" y="51"/>
                      <a:pt x="5" y="48"/>
                      <a:pt x="3" y="44"/>
                    </a:cubicBezTo>
                    <a:cubicBezTo>
                      <a:pt x="0" y="38"/>
                      <a:pt x="3" y="31"/>
                      <a:pt x="9" y="29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80" y="0"/>
                      <a:pt x="86" y="2"/>
                      <a:pt x="89" y="8"/>
                    </a:cubicBezTo>
                    <a:cubicBezTo>
                      <a:pt x="91" y="14"/>
                      <a:pt x="88" y="21"/>
                      <a:pt x="83" y="24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7" y="51"/>
                      <a:pt x="15" y="51"/>
                      <a:pt x="14" y="51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0620" y="5329"/>
              <a:ext cx="1280" cy="2385"/>
              <a:chOff x="5343526" y="3416300"/>
              <a:chExt cx="812800" cy="1514475"/>
            </a:xfrm>
          </p:grpSpPr>
          <p:sp>
            <p:nvSpPr>
              <p:cNvPr id="121" name="Freeform 211"/>
              <p:cNvSpPr/>
              <p:nvPr/>
            </p:nvSpPr>
            <p:spPr bwMode="auto">
              <a:xfrm>
                <a:off x="5857876" y="3416300"/>
                <a:ext cx="298450" cy="104775"/>
              </a:xfrm>
              <a:custGeom>
                <a:avLst/>
                <a:gdLst>
                  <a:gd name="T0" fmla="*/ 12 w 94"/>
                  <a:gd name="T1" fmla="*/ 33 h 33"/>
                  <a:gd name="T2" fmla="*/ 0 w 94"/>
                  <a:gd name="T3" fmla="*/ 23 h 33"/>
                  <a:gd name="T4" fmla="*/ 10 w 94"/>
                  <a:gd name="T5" fmla="*/ 10 h 33"/>
                  <a:gd name="T6" fmla="*/ 80 w 94"/>
                  <a:gd name="T7" fmla="*/ 1 h 33"/>
                  <a:gd name="T8" fmla="*/ 93 w 94"/>
                  <a:gd name="T9" fmla="*/ 11 h 33"/>
                  <a:gd name="T10" fmla="*/ 83 w 94"/>
                  <a:gd name="T11" fmla="*/ 24 h 33"/>
                  <a:gd name="T12" fmla="*/ 14 w 94"/>
                  <a:gd name="T13" fmla="*/ 33 h 33"/>
                  <a:gd name="T14" fmla="*/ 12 w 94"/>
                  <a:gd name="T1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3">
                    <a:moveTo>
                      <a:pt x="12" y="33"/>
                    </a:moveTo>
                    <a:cubicBezTo>
                      <a:pt x="6" y="33"/>
                      <a:pt x="1" y="29"/>
                      <a:pt x="0" y="23"/>
                    </a:cubicBezTo>
                    <a:cubicBezTo>
                      <a:pt x="0" y="17"/>
                      <a:pt x="4" y="11"/>
                      <a:pt x="10" y="1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6" y="0"/>
                      <a:pt x="92" y="5"/>
                      <a:pt x="93" y="11"/>
                    </a:cubicBezTo>
                    <a:cubicBezTo>
                      <a:pt x="94" y="17"/>
                      <a:pt x="89" y="23"/>
                      <a:pt x="83" y="24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3" y="33"/>
                      <a:pt x="13" y="33"/>
                      <a:pt x="12" y="33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2" name="Freeform 212"/>
              <p:cNvSpPr/>
              <p:nvPr/>
            </p:nvSpPr>
            <p:spPr bwMode="auto">
              <a:xfrm>
                <a:off x="5857876" y="3794125"/>
                <a:ext cx="298450" cy="104775"/>
              </a:xfrm>
              <a:custGeom>
                <a:avLst/>
                <a:gdLst>
                  <a:gd name="T0" fmla="*/ 81 w 94"/>
                  <a:gd name="T1" fmla="*/ 33 h 33"/>
                  <a:gd name="T2" fmla="*/ 80 w 94"/>
                  <a:gd name="T3" fmla="*/ 33 h 33"/>
                  <a:gd name="T4" fmla="*/ 10 w 94"/>
                  <a:gd name="T5" fmla="*/ 24 h 33"/>
                  <a:gd name="T6" fmla="*/ 0 w 94"/>
                  <a:gd name="T7" fmla="*/ 11 h 33"/>
                  <a:gd name="T8" fmla="*/ 14 w 94"/>
                  <a:gd name="T9" fmla="*/ 1 h 33"/>
                  <a:gd name="T10" fmla="*/ 83 w 94"/>
                  <a:gd name="T11" fmla="*/ 10 h 33"/>
                  <a:gd name="T12" fmla="*/ 93 w 94"/>
                  <a:gd name="T13" fmla="*/ 23 h 33"/>
                  <a:gd name="T14" fmla="*/ 81 w 94"/>
                  <a:gd name="T1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3">
                    <a:moveTo>
                      <a:pt x="81" y="33"/>
                    </a:moveTo>
                    <a:cubicBezTo>
                      <a:pt x="81" y="33"/>
                      <a:pt x="80" y="33"/>
                      <a:pt x="80" y="33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4" y="23"/>
                      <a:pt x="0" y="17"/>
                      <a:pt x="0" y="11"/>
                    </a:cubicBezTo>
                    <a:cubicBezTo>
                      <a:pt x="1" y="4"/>
                      <a:pt x="7" y="0"/>
                      <a:pt x="14" y="1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9" y="11"/>
                      <a:pt x="94" y="17"/>
                      <a:pt x="93" y="23"/>
                    </a:cubicBezTo>
                    <a:cubicBezTo>
                      <a:pt x="92" y="29"/>
                      <a:pt x="87" y="33"/>
                      <a:pt x="81" y="33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3" name="Freeform 213"/>
              <p:cNvSpPr/>
              <p:nvPr/>
            </p:nvSpPr>
            <p:spPr bwMode="auto">
              <a:xfrm>
                <a:off x="5762626" y="4127500"/>
                <a:ext cx="288925" cy="165100"/>
              </a:xfrm>
              <a:custGeom>
                <a:avLst/>
                <a:gdLst>
                  <a:gd name="T0" fmla="*/ 78 w 91"/>
                  <a:gd name="T1" fmla="*/ 52 h 52"/>
                  <a:gd name="T2" fmla="*/ 74 w 91"/>
                  <a:gd name="T3" fmla="*/ 51 h 52"/>
                  <a:gd name="T4" fmla="*/ 9 w 91"/>
                  <a:gd name="T5" fmla="*/ 24 h 52"/>
                  <a:gd name="T6" fmla="*/ 3 w 91"/>
                  <a:gd name="T7" fmla="*/ 9 h 52"/>
                  <a:gd name="T8" fmla="*/ 18 w 91"/>
                  <a:gd name="T9" fmla="*/ 3 h 52"/>
                  <a:gd name="T10" fmla="*/ 83 w 91"/>
                  <a:gd name="T11" fmla="*/ 29 h 52"/>
                  <a:gd name="T12" fmla="*/ 89 w 91"/>
                  <a:gd name="T13" fmla="*/ 45 h 52"/>
                  <a:gd name="T14" fmla="*/ 78 w 91"/>
                  <a:gd name="T1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52">
                    <a:moveTo>
                      <a:pt x="78" y="52"/>
                    </a:moveTo>
                    <a:cubicBezTo>
                      <a:pt x="77" y="52"/>
                      <a:pt x="75" y="52"/>
                      <a:pt x="74" y="5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3" y="22"/>
                      <a:pt x="0" y="15"/>
                      <a:pt x="3" y="9"/>
                    </a:cubicBezTo>
                    <a:cubicBezTo>
                      <a:pt x="5" y="3"/>
                      <a:pt x="12" y="0"/>
                      <a:pt x="18" y="3"/>
                    </a:cubicBezTo>
                    <a:cubicBezTo>
                      <a:pt x="83" y="29"/>
                      <a:pt x="83" y="29"/>
                      <a:pt x="83" y="29"/>
                    </a:cubicBezTo>
                    <a:cubicBezTo>
                      <a:pt x="88" y="32"/>
                      <a:pt x="91" y="39"/>
                      <a:pt x="89" y="45"/>
                    </a:cubicBezTo>
                    <a:cubicBezTo>
                      <a:pt x="87" y="49"/>
                      <a:pt x="83" y="52"/>
                      <a:pt x="78" y="52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4" name="Freeform 214"/>
              <p:cNvSpPr/>
              <p:nvPr/>
            </p:nvSpPr>
            <p:spPr bwMode="auto">
              <a:xfrm>
                <a:off x="5591176" y="4429125"/>
                <a:ext cx="257175" cy="215900"/>
              </a:xfrm>
              <a:custGeom>
                <a:avLst/>
                <a:gdLst>
                  <a:gd name="T0" fmla="*/ 68 w 81"/>
                  <a:gd name="T1" fmla="*/ 68 h 68"/>
                  <a:gd name="T2" fmla="*/ 61 w 81"/>
                  <a:gd name="T3" fmla="*/ 65 h 68"/>
                  <a:gd name="T4" fmla="*/ 6 w 81"/>
                  <a:gd name="T5" fmla="*/ 23 h 68"/>
                  <a:gd name="T6" fmla="*/ 3 w 81"/>
                  <a:gd name="T7" fmla="*/ 6 h 68"/>
                  <a:gd name="T8" fmla="*/ 20 w 81"/>
                  <a:gd name="T9" fmla="*/ 4 h 68"/>
                  <a:gd name="T10" fmla="*/ 75 w 81"/>
                  <a:gd name="T11" fmla="*/ 47 h 68"/>
                  <a:gd name="T12" fmla="*/ 77 w 81"/>
                  <a:gd name="T13" fmla="*/ 63 h 68"/>
                  <a:gd name="T14" fmla="*/ 68 w 81"/>
                  <a:gd name="T1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68">
                    <a:moveTo>
                      <a:pt x="68" y="68"/>
                    </a:moveTo>
                    <a:cubicBezTo>
                      <a:pt x="66" y="68"/>
                      <a:pt x="63" y="67"/>
                      <a:pt x="61" y="6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19"/>
                      <a:pt x="0" y="12"/>
                      <a:pt x="3" y="6"/>
                    </a:cubicBezTo>
                    <a:cubicBezTo>
                      <a:pt x="7" y="1"/>
                      <a:pt x="15" y="0"/>
                      <a:pt x="20" y="4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80" y="51"/>
                      <a:pt x="81" y="58"/>
                      <a:pt x="77" y="63"/>
                    </a:cubicBezTo>
                    <a:cubicBezTo>
                      <a:pt x="75" y="66"/>
                      <a:pt x="72" y="68"/>
                      <a:pt x="68" y="68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5" name="Freeform 215"/>
              <p:cNvSpPr/>
              <p:nvPr/>
            </p:nvSpPr>
            <p:spPr bwMode="auto">
              <a:xfrm>
                <a:off x="5343526" y="4676775"/>
                <a:ext cx="219075" cy="254000"/>
              </a:xfrm>
              <a:custGeom>
                <a:avLst/>
                <a:gdLst>
                  <a:gd name="T0" fmla="*/ 56 w 69"/>
                  <a:gd name="T1" fmla="*/ 80 h 80"/>
                  <a:gd name="T2" fmla="*/ 46 w 69"/>
                  <a:gd name="T3" fmla="*/ 76 h 80"/>
                  <a:gd name="T4" fmla="*/ 4 w 69"/>
                  <a:gd name="T5" fmla="*/ 20 h 80"/>
                  <a:gd name="T6" fmla="*/ 6 w 69"/>
                  <a:gd name="T7" fmla="*/ 4 h 80"/>
                  <a:gd name="T8" fmla="*/ 22 w 69"/>
                  <a:gd name="T9" fmla="*/ 6 h 80"/>
                  <a:gd name="T10" fmla="*/ 65 w 69"/>
                  <a:gd name="T11" fmla="*/ 61 h 80"/>
                  <a:gd name="T12" fmla="*/ 63 w 69"/>
                  <a:gd name="T13" fmla="*/ 78 h 80"/>
                  <a:gd name="T14" fmla="*/ 56 w 69"/>
                  <a:gd name="T1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80">
                    <a:moveTo>
                      <a:pt x="56" y="80"/>
                    </a:moveTo>
                    <a:cubicBezTo>
                      <a:pt x="52" y="80"/>
                      <a:pt x="49" y="79"/>
                      <a:pt x="46" y="76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0" y="15"/>
                      <a:pt x="1" y="8"/>
                      <a:pt x="6" y="4"/>
                    </a:cubicBezTo>
                    <a:cubicBezTo>
                      <a:pt x="11" y="0"/>
                      <a:pt x="18" y="1"/>
                      <a:pt x="22" y="6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69" y="67"/>
                      <a:pt x="68" y="74"/>
                      <a:pt x="63" y="78"/>
                    </a:cubicBezTo>
                    <a:cubicBezTo>
                      <a:pt x="61" y="79"/>
                      <a:pt x="58" y="80"/>
                      <a:pt x="56" y="80"/>
                    </a:cubicBezTo>
                    <a:close/>
                  </a:path>
                </a:pathLst>
              </a:custGeom>
              <a:solidFill>
                <a:srgbClr val="5B9BD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4487545" y="5981700"/>
            <a:ext cx="318643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后续还在思考中</a:t>
            </a:r>
            <a:r>
              <a:rPr lang="en-US" altLang="zh-CN" sz="28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......</a:t>
            </a:r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242435" y="800100"/>
            <a:ext cx="3127375" cy="2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34440" y="1322705"/>
            <a:ext cx="35972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1600" b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了这里输入一大段文字，这里输入一大段文字，这里输入一大段文字</a:t>
            </a:r>
          </a:p>
        </p:txBody>
      </p:sp>
      <p:pic>
        <p:nvPicPr>
          <p:cNvPr id="3" name="图片 2" descr="5a0c0a21d050a"/>
          <p:cNvPicPr>
            <a:picLocks noChangeAspect="1"/>
          </p:cNvPicPr>
          <p:nvPr/>
        </p:nvPicPr>
        <p:blipFill>
          <a:blip r:embed="rId2"/>
          <a:srcRect l="8847" r="3493"/>
          <a:stretch>
            <a:fillRect/>
          </a:stretch>
        </p:blipFill>
        <p:spPr>
          <a:xfrm>
            <a:off x="5001895" y="1419225"/>
            <a:ext cx="7188835" cy="457835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4232910" y="93345"/>
            <a:ext cx="2512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r>
              <a:rPr lang="zh-CN" altLang="en-US" sz="4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、其他</a:t>
            </a:r>
            <a:endParaRPr lang="en-US" altLang="zh-CN" sz="40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圈箭头"/>
          <p:cNvSpPr/>
          <p:nvPr/>
        </p:nvSpPr>
        <p:spPr>
          <a:xfrm rot="10800000" flipH="1">
            <a:off x="767663" y="1419122"/>
            <a:ext cx="460375" cy="460375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130053 h 585904"/>
              <a:gd name="connsiteX2" fmla="*/ 484425 w 585904"/>
              <a:gd name="connsiteY2" fmla="*/ 292952 h 585904"/>
              <a:gd name="connsiteX3" fmla="*/ 321527 w 585904"/>
              <a:gd name="connsiteY3" fmla="*/ 455850 h 585904"/>
              <a:gd name="connsiteX4" fmla="*/ 158628 w 585904"/>
              <a:gd name="connsiteY4" fmla="*/ 455850 h 585904"/>
              <a:gd name="connsiteX5" fmla="*/ 321527 w 585904"/>
              <a:gd name="connsiteY5" fmla="*/ 292952 h 585904"/>
              <a:gd name="connsiteX6" fmla="*/ 292951 w 585904"/>
              <a:gd name="connsiteY6" fmla="*/ 28505 h 585904"/>
              <a:gd name="connsiteX7" fmla="*/ 28504 w 585904"/>
              <a:gd name="connsiteY7" fmla="*/ 292952 h 585904"/>
              <a:gd name="connsiteX8" fmla="*/ 292951 w 585904"/>
              <a:gd name="connsiteY8" fmla="*/ 557399 h 585904"/>
              <a:gd name="connsiteX9" fmla="*/ 557398 w 585904"/>
              <a:gd name="connsiteY9" fmla="*/ 292952 h 585904"/>
              <a:gd name="connsiteX10" fmla="*/ 292951 w 585904"/>
              <a:gd name="connsiteY10" fmla="*/ 28505 h 585904"/>
              <a:gd name="connsiteX11" fmla="*/ 292952 w 585904"/>
              <a:gd name="connsiteY11" fmla="*/ 0 h 585904"/>
              <a:gd name="connsiteX12" fmla="*/ 585904 w 585904"/>
              <a:gd name="connsiteY12" fmla="*/ 292952 h 585904"/>
              <a:gd name="connsiteX13" fmla="*/ 292952 w 585904"/>
              <a:gd name="connsiteY13" fmla="*/ 585904 h 585904"/>
              <a:gd name="connsiteX14" fmla="*/ 0 w 585904"/>
              <a:gd name="connsiteY14" fmla="*/ 292952 h 585904"/>
              <a:gd name="connsiteX15" fmla="*/ 292952 w 585904"/>
              <a:gd name="connsiteY15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130053"/>
                </a:lnTo>
                <a:lnTo>
                  <a:pt x="484425" y="292952"/>
                </a:lnTo>
                <a:lnTo>
                  <a:pt x="321527" y="455850"/>
                </a:lnTo>
                <a:lnTo>
                  <a:pt x="158628" y="455850"/>
                </a:lnTo>
                <a:lnTo>
                  <a:pt x="321527" y="292952"/>
                </a:lnTo>
                <a:close/>
                <a:moveTo>
                  <a:pt x="292951" y="28505"/>
                </a:moveTo>
                <a:cubicBezTo>
                  <a:pt x="146901" y="28505"/>
                  <a:pt x="28504" y="146902"/>
                  <a:pt x="28504" y="292952"/>
                </a:cubicBezTo>
                <a:cubicBezTo>
                  <a:pt x="28504" y="439002"/>
                  <a:pt x="146901" y="557399"/>
                  <a:pt x="292951" y="557399"/>
                </a:cubicBezTo>
                <a:cubicBezTo>
                  <a:pt x="439001" y="557399"/>
                  <a:pt x="557398" y="439002"/>
                  <a:pt x="557398" y="292952"/>
                </a:cubicBezTo>
                <a:cubicBezTo>
                  <a:pt x="557398" y="146902"/>
                  <a:pt x="439001" y="28505"/>
                  <a:pt x="292951" y="28505"/>
                </a:cubicBez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圈箭头"/>
          <p:cNvSpPr/>
          <p:nvPr/>
        </p:nvSpPr>
        <p:spPr>
          <a:xfrm rot="10800000" flipH="1">
            <a:off x="767663" y="2930422"/>
            <a:ext cx="460375" cy="460375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130053 h 585904"/>
              <a:gd name="connsiteX2" fmla="*/ 484425 w 585904"/>
              <a:gd name="connsiteY2" fmla="*/ 292952 h 585904"/>
              <a:gd name="connsiteX3" fmla="*/ 321527 w 585904"/>
              <a:gd name="connsiteY3" fmla="*/ 455850 h 585904"/>
              <a:gd name="connsiteX4" fmla="*/ 158628 w 585904"/>
              <a:gd name="connsiteY4" fmla="*/ 455850 h 585904"/>
              <a:gd name="connsiteX5" fmla="*/ 321527 w 585904"/>
              <a:gd name="connsiteY5" fmla="*/ 292952 h 585904"/>
              <a:gd name="connsiteX6" fmla="*/ 292951 w 585904"/>
              <a:gd name="connsiteY6" fmla="*/ 28505 h 585904"/>
              <a:gd name="connsiteX7" fmla="*/ 28504 w 585904"/>
              <a:gd name="connsiteY7" fmla="*/ 292952 h 585904"/>
              <a:gd name="connsiteX8" fmla="*/ 292951 w 585904"/>
              <a:gd name="connsiteY8" fmla="*/ 557399 h 585904"/>
              <a:gd name="connsiteX9" fmla="*/ 557398 w 585904"/>
              <a:gd name="connsiteY9" fmla="*/ 292952 h 585904"/>
              <a:gd name="connsiteX10" fmla="*/ 292951 w 585904"/>
              <a:gd name="connsiteY10" fmla="*/ 28505 h 585904"/>
              <a:gd name="connsiteX11" fmla="*/ 292952 w 585904"/>
              <a:gd name="connsiteY11" fmla="*/ 0 h 585904"/>
              <a:gd name="connsiteX12" fmla="*/ 585904 w 585904"/>
              <a:gd name="connsiteY12" fmla="*/ 292952 h 585904"/>
              <a:gd name="connsiteX13" fmla="*/ 292952 w 585904"/>
              <a:gd name="connsiteY13" fmla="*/ 585904 h 585904"/>
              <a:gd name="connsiteX14" fmla="*/ 0 w 585904"/>
              <a:gd name="connsiteY14" fmla="*/ 292952 h 585904"/>
              <a:gd name="connsiteX15" fmla="*/ 292952 w 585904"/>
              <a:gd name="connsiteY15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130053"/>
                </a:lnTo>
                <a:lnTo>
                  <a:pt x="484425" y="292952"/>
                </a:lnTo>
                <a:lnTo>
                  <a:pt x="321527" y="455850"/>
                </a:lnTo>
                <a:lnTo>
                  <a:pt x="158628" y="455850"/>
                </a:lnTo>
                <a:lnTo>
                  <a:pt x="321527" y="292952"/>
                </a:lnTo>
                <a:close/>
                <a:moveTo>
                  <a:pt x="292951" y="28505"/>
                </a:moveTo>
                <a:cubicBezTo>
                  <a:pt x="146901" y="28505"/>
                  <a:pt x="28504" y="146902"/>
                  <a:pt x="28504" y="292952"/>
                </a:cubicBezTo>
                <a:cubicBezTo>
                  <a:pt x="28504" y="439002"/>
                  <a:pt x="146901" y="557399"/>
                  <a:pt x="292951" y="557399"/>
                </a:cubicBezTo>
                <a:cubicBezTo>
                  <a:pt x="439001" y="557399"/>
                  <a:pt x="557398" y="439002"/>
                  <a:pt x="557398" y="292952"/>
                </a:cubicBezTo>
                <a:cubicBezTo>
                  <a:pt x="557398" y="146902"/>
                  <a:pt x="439001" y="28505"/>
                  <a:pt x="292951" y="28505"/>
                </a:cubicBez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4440" y="2765425"/>
            <a:ext cx="35979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了这里输入一大段文字，这里输入一大段文字，这里输入一大段文字</a:t>
            </a:r>
          </a:p>
          <a:p>
            <a:pPr indent="0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了这里输入一大段文字，这里输入一大段文字，这里输入一大段文字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4440" y="4838065"/>
            <a:ext cx="372046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了这里输入一大段文字，这里输入一大段文字，这里输入一大段文字了这里输入一大段文字。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7" name="圈箭头"/>
          <p:cNvSpPr/>
          <p:nvPr/>
        </p:nvSpPr>
        <p:spPr>
          <a:xfrm rot="10800000" flipH="1">
            <a:off x="767663" y="4904637"/>
            <a:ext cx="460375" cy="460375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130053 h 585904"/>
              <a:gd name="connsiteX2" fmla="*/ 484425 w 585904"/>
              <a:gd name="connsiteY2" fmla="*/ 292952 h 585904"/>
              <a:gd name="connsiteX3" fmla="*/ 321527 w 585904"/>
              <a:gd name="connsiteY3" fmla="*/ 455850 h 585904"/>
              <a:gd name="connsiteX4" fmla="*/ 158628 w 585904"/>
              <a:gd name="connsiteY4" fmla="*/ 455850 h 585904"/>
              <a:gd name="connsiteX5" fmla="*/ 321527 w 585904"/>
              <a:gd name="connsiteY5" fmla="*/ 292952 h 585904"/>
              <a:gd name="connsiteX6" fmla="*/ 292951 w 585904"/>
              <a:gd name="connsiteY6" fmla="*/ 28505 h 585904"/>
              <a:gd name="connsiteX7" fmla="*/ 28504 w 585904"/>
              <a:gd name="connsiteY7" fmla="*/ 292952 h 585904"/>
              <a:gd name="connsiteX8" fmla="*/ 292951 w 585904"/>
              <a:gd name="connsiteY8" fmla="*/ 557399 h 585904"/>
              <a:gd name="connsiteX9" fmla="*/ 557398 w 585904"/>
              <a:gd name="connsiteY9" fmla="*/ 292952 h 585904"/>
              <a:gd name="connsiteX10" fmla="*/ 292951 w 585904"/>
              <a:gd name="connsiteY10" fmla="*/ 28505 h 585904"/>
              <a:gd name="connsiteX11" fmla="*/ 292952 w 585904"/>
              <a:gd name="connsiteY11" fmla="*/ 0 h 585904"/>
              <a:gd name="connsiteX12" fmla="*/ 585904 w 585904"/>
              <a:gd name="connsiteY12" fmla="*/ 292952 h 585904"/>
              <a:gd name="connsiteX13" fmla="*/ 292952 w 585904"/>
              <a:gd name="connsiteY13" fmla="*/ 585904 h 585904"/>
              <a:gd name="connsiteX14" fmla="*/ 0 w 585904"/>
              <a:gd name="connsiteY14" fmla="*/ 292952 h 585904"/>
              <a:gd name="connsiteX15" fmla="*/ 292952 w 585904"/>
              <a:gd name="connsiteY15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130053"/>
                </a:lnTo>
                <a:lnTo>
                  <a:pt x="484425" y="292952"/>
                </a:lnTo>
                <a:lnTo>
                  <a:pt x="321527" y="455850"/>
                </a:lnTo>
                <a:lnTo>
                  <a:pt x="158628" y="455850"/>
                </a:lnTo>
                <a:lnTo>
                  <a:pt x="321527" y="292952"/>
                </a:lnTo>
                <a:close/>
                <a:moveTo>
                  <a:pt x="292951" y="28505"/>
                </a:moveTo>
                <a:cubicBezTo>
                  <a:pt x="146901" y="28505"/>
                  <a:pt x="28504" y="146902"/>
                  <a:pt x="28504" y="292952"/>
                </a:cubicBezTo>
                <a:cubicBezTo>
                  <a:pt x="28504" y="439002"/>
                  <a:pt x="146901" y="557399"/>
                  <a:pt x="292951" y="557399"/>
                </a:cubicBezTo>
                <a:cubicBezTo>
                  <a:pt x="439001" y="557399"/>
                  <a:pt x="557398" y="439002"/>
                  <a:pt x="557398" y="292952"/>
                </a:cubicBezTo>
                <a:cubicBezTo>
                  <a:pt x="557398" y="146902"/>
                  <a:pt x="439001" y="28505"/>
                  <a:pt x="292951" y="28505"/>
                </a:cubicBez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7261860" y="93345"/>
            <a:ext cx="433705" cy="433705"/>
            <a:chOff x="16787" y="987"/>
            <a:chExt cx="942" cy="942"/>
          </a:xfrm>
          <a:solidFill>
            <a:srgbClr val="0070C0"/>
          </a:solidFill>
        </p:grpSpPr>
        <p:sp>
          <p:nvSpPr>
            <p:cNvPr id="59" name="矩形 58"/>
            <p:cNvSpPr/>
            <p:nvPr/>
          </p:nvSpPr>
          <p:spPr>
            <a:xfrm>
              <a:off x="16787" y="1375"/>
              <a:ext cx="943" cy="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16200000">
              <a:off x="16787" y="1399"/>
              <a:ext cx="943" cy="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8145" y="755015"/>
            <a:ext cx="6619240" cy="5383530"/>
          </a:xfrm>
          <a:prstGeom prst="rect">
            <a:avLst/>
          </a:prstGeom>
          <a:solidFill>
            <a:srgbClr val="0080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07832" y="1723390"/>
            <a:ext cx="26498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人生规划</a:t>
            </a:r>
          </a:p>
        </p:txBody>
      </p:sp>
      <p:sp>
        <p:nvSpPr>
          <p:cNvPr id="9" name="矩形 8"/>
          <p:cNvSpPr/>
          <p:nvPr/>
        </p:nvSpPr>
        <p:spPr>
          <a:xfrm>
            <a:off x="1029335" y="1402080"/>
            <a:ext cx="1036955" cy="10369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155825" y="1831340"/>
            <a:ext cx="41763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未来三年这里输入一大段文字，这里输入一大段文字，这里输入一大段文字，这里输入一大段文字，这里输入一大段文字，这里输入一大段文字，这里输入一大段文字，这里输入一大段文字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155825" y="1184275"/>
            <a:ext cx="19621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短期规划</a:t>
            </a:r>
          </a:p>
        </p:txBody>
      </p:sp>
      <p:sp>
        <p:nvSpPr>
          <p:cNvPr id="14" name="矩形 13"/>
          <p:cNvSpPr/>
          <p:nvPr/>
        </p:nvSpPr>
        <p:spPr>
          <a:xfrm>
            <a:off x="1029335" y="4077970"/>
            <a:ext cx="1036955" cy="10369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155825" y="3859530"/>
            <a:ext cx="19621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长期规划</a:t>
            </a:r>
          </a:p>
        </p:txBody>
      </p:sp>
      <p:sp>
        <p:nvSpPr>
          <p:cNvPr id="129" name="Freeform 89"/>
          <p:cNvSpPr>
            <a:spLocks noEditPoints="1"/>
          </p:cNvSpPr>
          <p:nvPr/>
        </p:nvSpPr>
        <p:spPr bwMode="auto">
          <a:xfrm>
            <a:off x="1236345" y="4288790"/>
            <a:ext cx="585470" cy="585470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5" y="55"/>
              </a:cxn>
              <a:cxn ang="0">
                <a:pos x="23" y="67"/>
              </a:cxn>
              <a:cxn ang="0">
                <a:pos x="22" y="68"/>
              </a:cxn>
              <a:cxn ang="0">
                <a:pos x="21" y="68"/>
              </a:cxn>
              <a:cxn ang="0">
                <a:pos x="19" y="65"/>
              </a:cxn>
              <a:cxn ang="0">
                <a:pos x="19" y="48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7" y="0"/>
              </a:cxn>
              <a:cxn ang="0">
                <a:pos x="68" y="3"/>
              </a:cxn>
              <a:cxn ang="0">
                <a:pos x="62" y="7"/>
              </a:cxn>
              <a:cxn ang="0">
                <a:pos x="8" y="38"/>
              </a:cxn>
              <a:cxn ang="0">
                <a:pos x="20" y="43"/>
              </a:cxn>
              <a:cxn ang="0">
                <a:pos x="53" y="19"/>
              </a:cxn>
              <a:cxn ang="0">
                <a:pos x="35" y="49"/>
              </a:cxn>
              <a:cxn ang="0">
                <a:pos x="54" y="57"/>
              </a:cxn>
              <a:cxn ang="0">
                <a:pos x="62" y="7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5" y="55"/>
                  <a:pt x="35" y="55"/>
                  <a:pt x="35" y="55"/>
                </a:cubicBezTo>
                <a:cubicBezTo>
                  <a:pt x="23" y="67"/>
                  <a:pt x="23" y="67"/>
                  <a:pt x="23" y="67"/>
                </a:cubicBezTo>
                <a:cubicBezTo>
                  <a:pt x="23" y="67"/>
                  <a:pt x="22" y="68"/>
                  <a:pt x="22" y="68"/>
                </a:cubicBezTo>
                <a:cubicBezTo>
                  <a:pt x="21" y="68"/>
                  <a:pt x="21" y="68"/>
                  <a:pt x="21" y="68"/>
                </a:cubicBezTo>
                <a:cubicBezTo>
                  <a:pt x="20" y="67"/>
                  <a:pt x="19" y="66"/>
                  <a:pt x="19" y="65"/>
                </a:cubicBezTo>
                <a:cubicBezTo>
                  <a:pt x="19" y="48"/>
                  <a:pt x="19" y="48"/>
                  <a:pt x="19" y="48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  <a:moveTo>
                  <a:pt x="62" y="7"/>
                </a:moveTo>
                <a:cubicBezTo>
                  <a:pt x="8" y="38"/>
                  <a:pt x="8" y="38"/>
                  <a:pt x="8" y="38"/>
                </a:cubicBezTo>
                <a:cubicBezTo>
                  <a:pt x="20" y="43"/>
                  <a:pt x="20" y="43"/>
                  <a:pt x="20" y="43"/>
                </a:cubicBezTo>
                <a:cubicBezTo>
                  <a:pt x="53" y="19"/>
                  <a:pt x="53" y="19"/>
                  <a:pt x="53" y="19"/>
                </a:cubicBezTo>
                <a:cubicBezTo>
                  <a:pt x="35" y="49"/>
                  <a:pt x="35" y="49"/>
                  <a:pt x="35" y="49"/>
                </a:cubicBezTo>
                <a:cubicBezTo>
                  <a:pt x="54" y="57"/>
                  <a:pt x="54" y="57"/>
                  <a:pt x="54" y="57"/>
                </a:cubicBezTo>
                <a:lnTo>
                  <a:pt x="62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8563" tIns="64282" rIns="128563" bIns="64282" numCol="1" anchor="t" anchorCtr="0" compatLnSpc="1"/>
          <a:lstStyle/>
          <a:p>
            <a:pPr>
              <a:lnSpc>
                <a:spcPct val="120000"/>
              </a:lnSpc>
            </a:pPr>
            <a:endParaRPr lang="en-US" sz="28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55825" y="4525010"/>
            <a:ext cx="4176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这里输入一大段文字，这里输入一大段文字这里输入一大段文字，这里输入一大段文字</a:t>
            </a:r>
          </a:p>
          <a:p>
            <a:pPr indent="0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131570" y="1723390"/>
            <a:ext cx="833120" cy="410210"/>
            <a:chOff x="5812" y="6134"/>
            <a:chExt cx="1008" cy="496"/>
          </a:xfrm>
        </p:grpSpPr>
        <p:sp>
          <p:nvSpPr>
            <p:cNvPr id="72" name="Freeform 3786"/>
            <p:cNvSpPr/>
            <p:nvPr/>
          </p:nvSpPr>
          <p:spPr bwMode="auto">
            <a:xfrm>
              <a:off x="6018" y="6372"/>
              <a:ext cx="600" cy="258"/>
            </a:xfrm>
            <a:custGeom>
              <a:avLst/>
              <a:gdLst>
                <a:gd name="T0" fmla="*/ 63 w 128"/>
                <a:gd name="T1" fmla="*/ 0 h 55"/>
                <a:gd name="T2" fmla="*/ 0 w 128"/>
                <a:gd name="T3" fmla="*/ 9 h 55"/>
                <a:gd name="T4" fmla="*/ 0 w 128"/>
                <a:gd name="T5" fmla="*/ 55 h 55"/>
                <a:gd name="T6" fmla="*/ 64 w 128"/>
                <a:gd name="T7" fmla="*/ 47 h 55"/>
                <a:gd name="T8" fmla="*/ 64 w 128"/>
                <a:gd name="T9" fmla="*/ 47 h 55"/>
                <a:gd name="T10" fmla="*/ 117 w 128"/>
                <a:gd name="T11" fmla="*/ 53 h 55"/>
                <a:gd name="T12" fmla="*/ 128 w 128"/>
                <a:gd name="T13" fmla="*/ 55 h 55"/>
                <a:gd name="T14" fmla="*/ 128 w 128"/>
                <a:gd name="T15" fmla="*/ 55 h 55"/>
                <a:gd name="T16" fmla="*/ 128 w 128"/>
                <a:gd name="T17" fmla="*/ 9 h 55"/>
                <a:gd name="T18" fmla="*/ 128 w 128"/>
                <a:gd name="T19" fmla="*/ 9 h 55"/>
                <a:gd name="T20" fmla="*/ 121 w 128"/>
                <a:gd name="T21" fmla="*/ 7 h 55"/>
                <a:gd name="T22" fmla="*/ 63 w 128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55">
                  <a:moveTo>
                    <a:pt x="63" y="0"/>
                  </a:moveTo>
                  <a:cubicBezTo>
                    <a:pt x="22" y="0"/>
                    <a:pt x="0" y="9"/>
                    <a:pt x="0" y="9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31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85" y="47"/>
                    <a:pt x="105" y="50"/>
                    <a:pt x="117" y="53"/>
                  </a:cubicBezTo>
                  <a:cubicBezTo>
                    <a:pt x="124" y="54"/>
                    <a:pt x="128" y="55"/>
                    <a:pt x="128" y="55"/>
                  </a:cubicBezTo>
                  <a:cubicBezTo>
                    <a:pt x="128" y="55"/>
                    <a:pt x="128" y="55"/>
                    <a:pt x="128" y="55"/>
                  </a:cubicBezTo>
                  <a:cubicBezTo>
                    <a:pt x="128" y="9"/>
                    <a:pt x="128" y="9"/>
                    <a:pt x="128" y="9"/>
                  </a:cubicBezTo>
                  <a:cubicBezTo>
                    <a:pt x="128" y="9"/>
                    <a:pt x="128" y="9"/>
                    <a:pt x="128" y="9"/>
                  </a:cubicBezTo>
                  <a:cubicBezTo>
                    <a:pt x="128" y="9"/>
                    <a:pt x="125" y="8"/>
                    <a:pt x="121" y="7"/>
                  </a:cubicBezTo>
                  <a:cubicBezTo>
                    <a:pt x="111" y="4"/>
                    <a:pt x="91" y="0"/>
                    <a:pt x="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3787"/>
            <p:cNvSpPr/>
            <p:nvPr/>
          </p:nvSpPr>
          <p:spPr bwMode="auto">
            <a:xfrm>
              <a:off x="5812" y="6134"/>
              <a:ext cx="1008" cy="477"/>
            </a:xfrm>
            <a:custGeom>
              <a:avLst/>
              <a:gdLst>
                <a:gd name="T0" fmla="*/ 193 w 215"/>
                <a:gd name="T1" fmla="*/ 84 h 102"/>
                <a:gd name="T2" fmla="*/ 192 w 215"/>
                <a:gd name="T3" fmla="*/ 81 h 102"/>
                <a:gd name="T4" fmla="*/ 192 w 215"/>
                <a:gd name="T5" fmla="*/ 78 h 102"/>
                <a:gd name="T6" fmla="*/ 193 w 215"/>
                <a:gd name="T7" fmla="*/ 75 h 102"/>
                <a:gd name="T8" fmla="*/ 191 w 215"/>
                <a:gd name="T9" fmla="*/ 72 h 102"/>
                <a:gd name="T10" fmla="*/ 191 w 215"/>
                <a:gd name="T11" fmla="*/ 58 h 102"/>
                <a:gd name="T12" fmla="*/ 215 w 215"/>
                <a:gd name="T13" fmla="*/ 48 h 102"/>
                <a:gd name="T14" fmla="*/ 191 w 215"/>
                <a:gd name="T15" fmla="*/ 37 h 102"/>
                <a:gd name="T16" fmla="*/ 190 w 215"/>
                <a:gd name="T17" fmla="*/ 36 h 102"/>
                <a:gd name="T18" fmla="*/ 189 w 215"/>
                <a:gd name="T19" fmla="*/ 36 h 102"/>
                <a:gd name="T20" fmla="*/ 108 w 215"/>
                <a:gd name="T21" fmla="*/ 0 h 102"/>
                <a:gd name="T22" fmla="*/ 0 w 215"/>
                <a:gd name="T23" fmla="*/ 48 h 102"/>
                <a:gd name="T24" fmla="*/ 37 w 215"/>
                <a:gd name="T25" fmla="*/ 64 h 102"/>
                <a:gd name="T26" fmla="*/ 37 w 215"/>
                <a:gd name="T27" fmla="*/ 58 h 102"/>
                <a:gd name="T28" fmla="*/ 107 w 215"/>
                <a:gd name="T29" fmla="*/ 48 h 102"/>
                <a:gd name="T30" fmla="*/ 171 w 215"/>
                <a:gd name="T31" fmla="*/ 56 h 102"/>
                <a:gd name="T32" fmla="*/ 179 w 215"/>
                <a:gd name="T33" fmla="*/ 58 h 102"/>
                <a:gd name="T34" fmla="*/ 179 w 215"/>
                <a:gd name="T35" fmla="*/ 58 h 102"/>
                <a:gd name="T36" fmla="*/ 179 w 215"/>
                <a:gd name="T37" fmla="*/ 64 h 102"/>
                <a:gd name="T38" fmla="*/ 189 w 215"/>
                <a:gd name="T39" fmla="*/ 59 h 102"/>
                <a:gd name="T40" fmla="*/ 189 w 215"/>
                <a:gd name="T41" fmla="*/ 72 h 102"/>
                <a:gd name="T42" fmla="*/ 187 w 215"/>
                <a:gd name="T43" fmla="*/ 75 h 102"/>
                <a:gd name="T44" fmla="*/ 188 w 215"/>
                <a:gd name="T45" fmla="*/ 78 h 102"/>
                <a:gd name="T46" fmla="*/ 188 w 215"/>
                <a:gd name="T47" fmla="*/ 81 h 102"/>
                <a:gd name="T48" fmla="*/ 187 w 215"/>
                <a:gd name="T49" fmla="*/ 84 h 102"/>
                <a:gd name="T50" fmla="*/ 184 w 215"/>
                <a:gd name="T51" fmla="*/ 97 h 102"/>
                <a:gd name="T52" fmla="*/ 190 w 215"/>
                <a:gd name="T53" fmla="*/ 102 h 102"/>
                <a:gd name="T54" fmla="*/ 190 w 215"/>
                <a:gd name="T55" fmla="*/ 102 h 102"/>
                <a:gd name="T56" fmla="*/ 190 w 215"/>
                <a:gd name="T57" fmla="*/ 102 h 102"/>
                <a:gd name="T58" fmla="*/ 196 w 215"/>
                <a:gd name="T59" fmla="*/ 97 h 102"/>
                <a:gd name="T60" fmla="*/ 193 w 215"/>
                <a:gd name="T61" fmla="*/ 8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5" h="102">
                  <a:moveTo>
                    <a:pt x="193" y="84"/>
                  </a:moveTo>
                  <a:cubicBezTo>
                    <a:pt x="193" y="83"/>
                    <a:pt x="193" y="82"/>
                    <a:pt x="192" y="81"/>
                  </a:cubicBezTo>
                  <a:cubicBezTo>
                    <a:pt x="192" y="78"/>
                    <a:pt x="192" y="78"/>
                    <a:pt x="192" y="78"/>
                  </a:cubicBezTo>
                  <a:cubicBezTo>
                    <a:pt x="193" y="78"/>
                    <a:pt x="193" y="76"/>
                    <a:pt x="193" y="75"/>
                  </a:cubicBezTo>
                  <a:cubicBezTo>
                    <a:pt x="193" y="74"/>
                    <a:pt x="192" y="72"/>
                    <a:pt x="191" y="72"/>
                  </a:cubicBezTo>
                  <a:cubicBezTo>
                    <a:pt x="191" y="58"/>
                    <a:pt x="191" y="58"/>
                    <a:pt x="191" y="58"/>
                  </a:cubicBezTo>
                  <a:cubicBezTo>
                    <a:pt x="215" y="48"/>
                    <a:pt x="215" y="48"/>
                    <a:pt x="215" y="48"/>
                  </a:cubicBezTo>
                  <a:cubicBezTo>
                    <a:pt x="191" y="37"/>
                    <a:pt x="191" y="37"/>
                    <a:pt x="191" y="37"/>
                  </a:cubicBezTo>
                  <a:cubicBezTo>
                    <a:pt x="191" y="36"/>
                    <a:pt x="190" y="36"/>
                    <a:pt x="190" y="36"/>
                  </a:cubicBezTo>
                  <a:cubicBezTo>
                    <a:pt x="190" y="36"/>
                    <a:pt x="190" y="36"/>
                    <a:pt x="189" y="36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62" y="48"/>
                    <a:pt x="107" y="48"/>
                  </a:cubicBezTo>
                  <a:cubicBezTo>
                    <a:pt x="138" y="48"/>
                    <a:pt x="160" y="53"/>
                    <a:pt x="171" y="56"/>
                  </a:cubicBezTo>
                  <a:cubicBezTo>
                    <a:pt x="176" y="57"/>
                    <a:pt x="179" y="58"/>
                    <a:pt x="179" y="58"/>
                  </a:cubicBezTo>
                  <a:cubicBezTo>
                    <a:pt x="179" y="58"/>
                    <a:pt x="179" y="58"/>
                    <a:pt x="179" y="58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89" y="59"/>
                    <a:pt x="189" y="59"/>
                    <a:pt x="189" y="59"/>
                  </a:cubicBezTo>
                  <a:cubicBezTo>
                    <a:pt x="189" y="72"/>
                    <a:pt x="189" y="72"/>
                    <a:pt x="189" y="72"/>
                  </a:cubicBezTo>
                  <a:cubicBezTo>
                    <a:pt x="188" y="72"/>
                    <a:pt x="187" y="74"/>
                    <a:pt x="187" y="75"/>
                  </a:cubicBezTo>
                  <a:cubicBezTo>
                    <a:pt x="187" y="76"/>
                    <a:pt x="187" y="78"/>
                    <a:pt x="188" y="78"/>
                  </a:cubicBezTo>
                  <a:cubicBezTo>
                    <a:pt x="188" y="81"/>
                    <a:pt x="188" y="81"/>
                    <a:pt x="188" y="81"/>
                  </a:cubicBezTo>
                  <a:cubicBezTo>
                    <a:pt x="187" y="82"/>
                    <a:pt x="187" y="83"/>
                    <a:pt x="187" y="84"/>
                  </a:cubicBezTo>
                  <a:cubicBezTo>
                    <a:pt x="186" y="93"/>
                    <a:pt x="185" y="96"/>
                    <a:pt x="184" y="97"/>
                  </a:cubicBezTo>
                  <a:cubicBezTo>
                    <a:pt x="184" y="99"/>
                    <a:pt x="186" y="102"/>
                    <a:pt x="190" y="102"/>
                  </a:cubicBezTo>
                  <a:cubicBezTo>
                    <a:pt x="190" y="102"/>
                    <a:pt x="190" y="102"/>
                    <a:pt x="190" y="102"/>
                  </a:cubicBezTo>
                  <a:cubicBezTo>
                    <a:pt x="190" y="102"/>
                    <a:pt x="190" y="102"/>
                    <a:pt x="190" y="102"/>
                  </a:cubicBezTo>
                  <a:cubicBezTo>
                    <a:pt x="194" y="102"/>
                    <a:pt x="196" y="99"/>
                    <a:pt x="196" y="97"/>
                  </a:cubicBezTo>
                  <a:cubicBezTo>
                    <a:pt x="194" y="96"/>
                    <a:pt x="194" y="93"/>
                    <a:pt x="193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20" name="图片 19" descr="530-p00588"/>
          <p:cNvPicPr>
            <a:picLocks noChangeAspect="1"/>
          </p:cNvPicPr>
          <p:nvPr/>
        </p:nvPicPr>
        <p:blipFill>
          <a:blip r:embed="rId2"/>
          <a:srcRect l="2307" b="-675"/>
          <a:stretch>
            <a:fillRect/>
          </a:stretch>
        </p:blipFill>
        <p:spPr>
          <a:xfrm>
            <a:off x="7456805" y="3034665"/>
            <a:ext cx="4086860" cy="308737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7390052" y="565577"/>
            <a:ext cx="266763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>
              <a:lnSpc>
                <a:spcPct val="150000"/>
              </a:lnSpc>
              <a:spcBef>
                <a:spcPts val="565"/>
              </a:spcBef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PART 05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</a:p>
        </p:txBody>
      </p:sp>
      <p:sp>
        <p:nvSpPr>
          <p:cNvPr id="8" name="矩形 7"/>
          <p:cNvSpPr/>
          <p:nvPr/>
        </p:nvSpPr>
        <p:spPr>
          <a:xfrm rot="5400000">
            <a:off x="8388350" y="641985"/>
            <a:ext cx="76200" cy="1800860"/>
          </a:xfrm>
          <a:prstGeom prst="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3" y="613"/>
            <a:ext cx="12190495" cy="6856777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grpSp>
        <p:nvGrpSpPr>
          <p:cNvPr id="33" name="组合 32"/>
          <p:cNvGrpSpPr/>
          <p:nvPr/>
        </p:nvGrpSpPr>
        <p:grpSpPr>
          <a:xfrm>
            <a:off x="496215" y="1563025"/>
            <a:ext cx="7121040" cy="4159948"/>
            <a:chOff x="2010" y="2146"/>
            <a:chExt cx="9069" cy="5298"/>
          </a:xfrm>
        </p:grpSpPr>
        <p:grpSp>
          <p:nvGrpSpPr>
            <p:cNvPr id="26" name="组合 25"/>
            <p:cNvGrpSpPr/>
            <p:nvPr/>
          </p:nvGrpSpPr>
          <p:grpSpPr>
            <a:xfrm>
              <a:off x="2010" y="2146"/>
              <a:ext cx="9069" cy="5298"/>
              <a:chOff x="2708" y="783"/>
              <a:chExt cx="9069" cy="5298"/>
            </a:xfrm>
          </p:grpSpPr>
          <p:sp>
            <p:nvSpPr>
              <p:cNvPr id="27" name="PA_矩形 4"/>
              <p:cNvSpPr/>
              <p:nvPr>
                <p:custDataLst>
                  <p:tags r:id="rId1"/>
                </p:custDataLst>
              </p:nvPr>
            </p:nvSpPr>
            <p:spPr>
              <a:xfrm>
                <a:off x="2708" y="783"/>
                <a:ext cx="9069" cy="5298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PA_矩形 9"/>
              <p:cNvSpPr/>
              <p:nvPr>
                <p:custDataLst>
                  <p:tags r:id="rId2"/>
                </p:custDataLst>
              </p:nvPr>
            </p:nvSpPr>
            <p:spPr>
              <a:xfrm>
                <a:off x="3003" y="1225"/>
                <a:ext cx="8418" cy="4432"/>
              </a:xfrm>
              <a:prstGeom prst="rect">
                <a:avLst/>
              </a:pr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3100" y="3436"/>
              <a:ext cx="7158" cy="1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0" b="1">
                  <a:gradFill>
                    <a:gsLst>
                      <a:gs pos="0">
                        <a:srgbClr val="00B0F0"/>
                      </a:gs>
                      <a:gs pos="48000">
                        <a:srgbClr val="0070C0"/>
                      </a:gs>
                      <a:gs pos="67000">
                        <a:srgbClr val="006EB7"/>
                      </a:gs>
                      <a:gs pos="91000">
                        <a:srgbClr val="00B0F0"/>
                      </a:gs>
                    </a:gsLst>
                    <a:lin ang="1980000" scaled="0"/>
                  </a:gra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感谢聆听！</a:t>
              </a:r>
              <a:endParaRPr lang="zh-CN" altLang="en-US" sz="6000">
                <a:gradFill>
                  <a:gsLst>
                    <a:gs pos="0">
                      <a:srgbClr val="00B0F0"/>
                    </a:gs>
                    <a:gs pos="48000">
                      <a:srgbClr val="0070C0"/>
                    </a:gs>
                    <a:gs pos="67000">
                      <a:srgbClr val="006EB7"/>
                    </a:gs>
                    <a:gs pos="91000">
                      <a:srgbClr val="00B0F0"/>
                    </a:gs>
                  </a:gsLst>
                  <a:lin ang="198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6129" t="48595" r="26300" b="45617"/>
            <a:stretch>
              <a:fillRect/>
            </a:stretch>
          </p:blipFill>
          <p:spPr>
            <a:xfrm rot="10800000" flipV="1">
              <a:off x="2517" y="6983"/>
              <a:ext cx="8046" cy="8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9513" t="49528" r="22656" b="1075"/>
            <a:stretch>
              <a:fillRect/>
            </a:stretch>
          </p:blipFill>
          <p:spPr>
            <a:xfrm rot="10800000" flipV="1">
              <a:off x="2366" y="2588"/>
              <a:ext cx="8357" cy="756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585700" y="4110990"/>
            <a:ext cx="4638570" cy="357505"/>
            <a:chOff x="2872" y="9279"/>
            <a:chExt cx="7305" cy="563"/>
          </a:xfrm>
        </p:grpSpPr>
        <p:grpSp>
          <p:nvGrpSpPr>
            <p:cNvPr id="9" name="组合 8"/>
            <p:cNvGrpSpPr/>
            <p:nvPr/>
          </p:nvGrpSpPr>
          <p:grpSpPr>
            <a:xfrm>
              <a:off x="2872" y="9326"/>
              <a:ext cx="461" cy="461"/>
              <a:chOff x="801291" y="3535885"/>
              <a:chExt cx="219347" cy="219347"/>
            </a:xfrm>
          </p:grpSpPr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801291" y="3535885"/>
                <a:ext cx="219347" cy="21934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rgbClr val="CBAB89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065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860980" y="3583766"/>
                <a:ext cx="100336" cy="114060"/>
                <a:chOff x="860980" y="3583766"/>
                <a:chExt cx="100336" cy="114060"/>
              </a:xfrm>
            </p:grpSpPr>
            <p:sp>
              <p:nvSpPr>
                <p:cNvPr id="12" name="Freeform 12"/>
                <p:cNvSpPr>
                  <a:spLocks noEditPoints="1"/>
                </p:cNvSpPr>
                <p:nvPr/>
              </p:nvSpPr>
              <p:spPr bwMode="auto">
                <a:xfrm>
                  <a:off x="884050" y="3583766"/>
                  <a:ext cx="53830" cy="53740"/>
                </a:xfrm>
                <a:custGeom>
                  <a:avLst/>
                  <a:gdLst>
                    <a:gd name="T0" fmla="*/ 31 w 62"/>
                    <a:gd name="T1" fmla="*/ 62 h 62"/>
                    <a:gd name="T2" fmla="*/ 0 w 62"/>
                    <a:gd name="T3" fmla="*/ 31 h 62"/>
                    <a:gd name="T4" fmla="*/ 31 w 62"/>
                    <a:gd name="T5" fmla="*/ 0 h 62"/>
                    <a:gd name="T6" fmla="*/ 62 w 62"/>
                    <a:gd name="T7" fmla="*/ 31 h 62"/>
                    <a:gd name="T8" fmla="*/ 31 w 62"/>
                    <a:gd name="T9" fmla="*/ 62 h 62"/>
                    <a:gd name="T10" fmla="*/ 31 w 62"/>
                    <a:gd name="T11" fmla="*/ 11 h 62"/>
                    <a:gd name="T12" fmla="*/ 11 w 62"/>
                    <a:gd name="T13" fmla="*/ 31 h 62"/>
                    <a:gd name="T14" fmla="*/ 31 w 62"/>
                    <a:gd name="T15" fmla="*/ 51 h 62"/>
                    <a:gd name="T16" fmla="*/ 51 w 62"/>
                    <a:gd name="T17" fmla="*/ 31 h 62"/>
                    <a:gd name="T18" fmla="*/ 31 w 62"/>
                    <a:gd name="T19" fmla="*/ 1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62">
                      <a:moveTo>
                        <a:pt x="31" y="62"/>
                      </a:moveTo>
                      <a:cubicBezTo>
                        <a:pt x="14" y="62"/>
                        <a:pt x="0" y="48"/>
                        <a:pt x="0" y="31"/>
                      </a:cubicBezTo>
                      <a:cubicBezTo>
                        <a:pt x="0" y="14"/>
                        <a:pt x="14" y="0"/>
                        <a:pt x="31" y="0"/>
                      </a:cubicBezTo>
                      <a:cubicBezTo>
                        <a:pt x="48" y="0"/>
                        <a:pt x="62" y="14"/>
                        <a:pt x="62" y="31"/>
                      </a:cubicBezTo>
                      <a:cubicBezTo>
                        <a:pt x="62" y="48"/>
                        <a:pt x="48" y="62"/>
                        <a:pt x="31" y="62"/>
                      </a:cubicBezTo>
                      <a:close/>
                      <a:moveTo>
                        <a:pt x="31" y="11"/>
                      </a:moveTo>
                      <a:cubicBezTo>
                        <a:pt x="20" y="11"/>
                        <a:pt x="11" y="20"/>
                        <a:pt x="11" y="31"/>
                      </a:cubicBezTo>
                      <a:cubicBezTo>
                        <a:pt x="11" y="42"/>
                        <a:pt x="20" y="51"/>
                        <a:pt x="31" y="51"/>
                      </a:cubicBezTo>
                      <a:cubicBezTo>
                        <a:pt x="42" y="51"/>
                        <a:pt x="51" y="42"/>
                        <a:pt x="51" y="31"/>
                      </a:cubicBezTo>
                      <a:cubicBezTo>
                        <a:pt x="51" y="20"/>
                        <a:pt x="42" y="11"/>
                        <a:pt x="31" y="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05" tIns="60952" rIns="121905" bIns="60952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2135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3" name="Freeform 13"/>
                <p:cNvSpPr/>
                <p:nvPr/>
              </p:nvSpPr>
              <p:spPr bwMode="auto">
                <a:xfrm>
                  <a:off x="860980" y="3643355"/>
                  <a:ext cx="100336" cy="54471"/>
                </a:xfrm>
                <a:custGeom>
                  <a:avLst/>
                  <a:gdLst>
                    <a:gd name="T0" fmla="*/ 111 w 116"/>
                    <a:gd name="T1" fmla="*/ 63 h 63"/>
                    <a:gd name="T2" fmla="*/ 105 w 116"/>
                    <a:gd name="T3" fmla="*/ 58 h 63"/>
                    <a:gd name="T4" fmla="*/ 58 w 116"/>
                    <a:gd name="T5" fmla="*/ 11 h 63"/>
                    <a:gd name="T6" fmla="*/ 11 w 116"/>
                    <a:gd name="T7" fmla="*/ 58 h 63"/>
                    <a:gd name="T8" fmla="*/ 6 w 116"/>
                    <a:gd name="T9" fmla="*/ 63 h 63"/>
                    <a:gd name="T10" fmla="*/ 0 w 116"/>
                    <a:gd name="T11" fmla="*/ 58 h 63"/>
                    <a:gd name="T12" fmla="*/ 58 w 116"/>
                    <a:gd name="T13" fmla="*/ 0 h 63"/>
                    <a:gd name="T14" fmla="*/ 116 w 116"/>
                    <a:gd name="T15" fmla="*/ 58 h 63"/>
                    <a:gd name="T16" fmla="*/ 111 w 116"/>
                    <a:gd name="T17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63">
                      <a:moveTo>
                        <a:pt x="111" y="63"/>
                      </a:moveTo>
                      <a:cubicBezTo>
                        <a:pt x="108" y="63"/>
                        <a:pt x="105" y="61"/>
                        <a:pt x="105" y="58"/>
                      </a:cubicBezTo>
                      <a:cubicBezTo>
                        <a:pt x="105" y="32"/>
                        <a:pt x="84" y="11"/>
                        <a:pt x="58" y="11"/>
                      </a:cubicBezTo>
                      <a:cubicBezTo>
                        <a:pt x="32" y="11"/>
                        <a:pt x="11" y="32"/>
                        <a:pt x="11" y="58"/>
                      </a:cubicBezTo>
                      <a:cubicBezTo>
                        <a:pt x="11" y="61"/>
                        <a:pt x="9" y="63"/>
                        <a:pt x="6" y="63"/>
                      </a:cubicBezTo>
                      <a:cubicBezTo>
                        <a:pt x="3" y="63"/>
                        <a:pt x="0" y="61"/>
                        <a:pt x="0" y="58"/>
                      </a:cubicBezTo>
                      <a:cubicBezTo>
                        <a:pt x="0" y="26"/>
                        <a:pt x="26" y="0"/>
                        <a:pt x="58" y="0"/>
                      </a:cubicBezTo>
                      <a:cubicBezTo>
                        <a:pt x="90" y="0"/>
                        <a:pt x="116" y="26"/>
                        <a:pt x="116" y="58"/>
                      </a:cubicBezTo>
                      <a:cubicBezTo>
                        <a:pt x="116" y="61"/>
                        <a:pt x="114" y="63"/>
                        <a:pt x="111" y="6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05" tIns="60952" rIns="121905" bIns="60952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2135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14" name="Group 14"/>
            <p:cNvGrpSpPr/>
            <p:nvPr/>
          </p:nvGrpSpPr>
          <p:grpSpPr bwMode="auto">
            <a:xfrm>
              <a:off x="6535" y="9326"/>
              <a:ext cx="461" cy="461"/>
              <a:chOff x="4248" y="3024"/>
              <a:chExt cx="600" cy="599"/>
            </a:xfrm>
          </p:grpSpPr>
          <p:sp>
            <p:nvSpPr>
              <p:cNvPr id="15" name="Oval 15"/>
              <p:cNvSpPr>
                <a:spLocks noChangeArrowheads="1"/>
              </p:cNvSpPr>
              <p:nvPr/>
            </p:nvSpPr>
            <p:spPr bwMode="auto">
              <a:xfrm>
                <a:off x="4248" y="3024"/>
                <a:ext cx="600" cy="59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rgbClr val="CBAB89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065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16" name="Group 16"/>
              <p:cNvGrpSpPr/>
              <p:nvPr/>
            </p:nvGrpSpPr>
            <p:grpSpPr bwMode="auto">
              <a:xfrm>
                <a:off x="4441" y="3144"/>
                <a:ext cx="215" cy="345"/>
                <a:chOff x="4441" y="3144"/>
                <a:chExt cx="215" cy="345"/>
              </a:xfrm>
            </p:grpSpPr>
            <p:sp>
              <p:nvSpPr>
                <p:cNvPr id="17" name="Freeform 17"/>
                <p:cNvSpPr>
                  <a:spLocks noEditPoints="1"/>
                </p:cNvSpPr>
                <p:nvPr/>
              </p:nvSpPr>
              <p:spPr bwMode="auto">
                <a:xfrm>
                  <a:off x="4474" y="3144"/>
                  <a:ext cx="149" cy="253"/>
                </a:xfrm>
                <a:custGeom>
                  <a:avLst/>
                  <a:gdLst>
                    <a:gd name="T0" fmla="*/ 31 w 63"/>
                    <a:gd name="T1" fmla="*/ 107 h 107"/>
                    <a:gd name="T2" fmla="*/ 63 w 63"/>
                    <a:gd name="T3" fmla="*/ 78 h 107"/>
                    <a:gd name="T4" fmla="*/ 63 w 63"/>
                    <a:gd name="T5" fmla="*/ 29 h 107"/>
                    <a:gd name="T6" fmla="*/ 31 w 63"/>
                    <a:gd name="T7" fmla="*/ 0 h 107"/>
                    <a:gd name="T8" fmla="*/ 0 w 63"/>
                    <a:gd name="T9" fmla="*/ 29 h 107"/>
                    <a:gd name="T10" fmla="*/ 0 w 63"/>
                    <a:gd name="T11" fmla="*/ 78 h 107"/>
                    <a:gd name="T12" fmla="*/ 31 w 63"/>
                    <a:gd name="T13" fmla="*/ 107 h 107"/>
                    <a:gd name="T14" fmla="*/ 10 w 63"/>
                    <a:gd name="T15" fmla="*/ 29 h 107"/>
                    <a:gd name="T16" fmla="*/ 31 w 63"/>
                    <a:gd name="T17" fmla="*/ 10 h 107"/>
                    <a:gd name="T18" fmla="*/ 53 w 63"/>
                    <a:gd name="T19" fmla="*/ 29 h 107"/>
                    <a:gd name="T20" fmla="*/ 53 w 63"/>
                    <a:gd name="T21" fmla="*/ 78 h 107"/>
                    <a:gd name="T22" fmla="*/ 31 w 63"/>
                    <a:gd name="T23" fmla="*/ 97 h 107"/>
                    <a:gd name="T24" fmla="*/ 10 w 63"/>
                    <a:gd name="T25" fmla="*/ 78 h 107"/>
                    <a:gd name="T26" fmla="*/ 10 w 63"/>
                    <a:gd name="T27" fmla="*/ 29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" h="107">
                      <a:moveTo>
                        <a:pt x="31" y="107"/>
                      </a:moveTo>
                      <a:cubicBezTo>
                        <a:pt x="49" y="107"/>
                        <a:pt x="63" y="94"/>
                        <a:pt x="63" y="78"/>
                      </a:cubicBezTo>
                      <a:cubicBezTo>
                        <a:pt x="63" y="29"/>
                        <a:pt x="63" y="29"/>
                        <a:pt x="63" y="29"/>
                      </a:cubicBezTo>
                      <a:cubicBezTo>
                        <a:pt x="63" y="13"/>
                        <a:pt x="49" y="0"/>
                        <a:pt x="31" y="0"/>
                      </a:cubicBezTo>
                      <a:cubicBezTo>
                        <a:pt x="14" y="0"/>
                        <a:pt x="0" y="13"/>
                        <a:pt x="0" y="29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0" y="94"/>
                        <a:pt x="14" y="107"/>
                        <a:pt x="31" y="107"/>
                      </a:cubicBezTo>
                      <a:close/>
                      <a:moveTo>
                        <a:pt x="10" y="29"/>
                      </a:moveTo>
                      <a:cubicBezTo>
                        <a:pt x="10" y="18"/>
                        <a:pt x="19" y="10"/>
                        <a:pt x="31" y="10"/>
                      </a:cubicBezTo>
                      <a:cubicBezTo>
                        <a:pt x="43" y="10"/>
                        <a:pt x="53" y="18"/>
                        <a:pt x="53" y="29"/>
                      </a:cubicBezTo>
                      <a:cubicBezTo>
                        <a:pt x="53" y="78"/>
                        <a:pt x="53" y="78"/>
                        <a:pt x="53" y="78"/>
                      </a:cubicBezTo>
                      <a:cubicBezTo>
                        <a:pt x="53" y="88"/>
                        <a:pt x="43" y="97"/>
                        <a:pt x="31" y="97"/>
                      </a:cubicBezTo>
                      <a:cubicBezTo>
                        <a:pt x="19" y="97"/>
                        <a:pt x="10" y="88"/>
                        <a:pt x="10" y="78"/>
                      </a:cubicBezTo>
                      <a:lnTo>
                        <a:pt x="10" y="2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05" tIns="60952" rIns="121905" bIns="60952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2135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8" name="Freeform 18"/>
                <p:cNvSpPr/>
                <p:nvPr/>
              </p:nvSpPr>
              <p:spPr bwMode="auto">
                <a:xfrm>
                  <a:off x="4441" y="3267"/>
                  <a:ext cx="215" cy="222"/>
                </a:xfrm>
                <a:custGeom>
                  <a:avLst/>
                  <a:gdLst>
                    <a:gd name="T0" fmla="*/ 86 w 91"/>
                    <a:gd name="T1" fmla="*/ 0 h 94"/>
                    <a:gd name="T2" fmla="*/ 81 w 91"/>
                    <a:gd name="T3" fmla="*/ 5 h 94"/>
                    <a:gd name="T4" fmla="*/ 81 w 91"/>
                    <a:gd name="T5" fmla="*/ 28 h 94"/>
                    <a:gd name="T6" fmla="*/ 45 w 91"/>
                    <a:gd name="T7" fmla="*/ 59 h 94"/>
                    <a:gd name="T8" fmla="*/ 10 w 91"/>
                    <a:gd name="T9" fmla="*/ 28 h 94"/>
                    <a:gd name="T10" fmla="*/ 10 w 91"/>
                    <a:gd name="T11" fmla="*/ 5 h 94"/>
                    <a:gd name="T12" fmla="*/ 5 w 91"/>
                    <a:gd name="T13" fmla="*/ 0 h 94"/>
                    <a:gd name="T14" fmla="*/ 0 w 91"/>
                    <a:gd name="T15" fmla="*/ 5 h 94"/>
                    <a:gd name="T16" fmla="*/ 0 w 91"/>
                    <a:gd name="T17" fmla="*/ 28 h 94"/>
                    <a:gd name="T18" fmla="*/ 40 w 91"/>
                    <a:gd name="T19" fmla="*/ 69 h 94"/>
                    <a:gd name="T20" fmla="*/ 40 w 91"/>
                    <a:gd name="T21" fmla="*/ 84 h 94"/>
                    <a:gd name="T22" fmla="*/ 20 w 91"/>
                    <a:gd name="T23" fmla="*/ 84 h 94"/>
                    <a:gd name="T24" fmla="*/ 15 w 91"/>
                    <a:gd name="T25" fmla="*/ 89 h 94"/>
                    <a:gd name="T26" fmla="*/ 20 w 91"/>
                    <a:gd name="T27" fmla="*/ 94 h 94"/>
                    <a:gd name="T28" fmla="*/ 70 w 91"/>
                    <a:gd name="T29" fmla="*/ 94 h 94"/>
                    <a:gd name="T30" fmla="*/ 75 w 91"/>
                    <a:gd name="T31" fmla="*/ 89 h 94"/>
                    <a:gd name="T32" fmla="*/ 70 w 91"/>
                    <a:gd name="T33" fmla="*/ 84 h 94"/>
                    <a:gd name="T34" fmla="*/ 50 w 91"/>
                    <a:gd name="T35" fmla="*/ 84 h 94"/>
                    <a:gd name="T36" fmla="*/ 50 w 91"/>
                    <a:gd name="T37" fmla="*/ 69 h 94"/>
                    <a:gd name="T38" fmla="*/ 91 w 91"/>
                    <a:gd name="T39" fmla="*/ 28 h 94"/>
                    <a:gd name="T40" fmla="*/ 91 w 91"/>
                    <a:gd name="T41" fmla="*/ 5 h 94"/>
                    <a:gd name="T42" fmla="*/ 86 w 91"/>
                    <a:gd name="T4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1" h="94">
                      <a:moveTo>
                        <a:pt x="86" y="0"/>
                      </a:moveTo>
                      <a:cubicBezTo>
                        <a:pt x="83" y="0"/>
                        <a:pt x="81" y="3"/>
                        <a:pt x="81" y="5"/>
                      </a:cubicBezTo>
                      <a:cubicBezTo>
                        <a:pt x="81" y="28"/>
                        <a:pt x="81" y="28"/>
                        <a:pt x="81" y="28"/>
                      </a:cubicBezTo>
                      <a:cubicBezTo>
                        <a:pt x="81" y="45"/>
                        <a:pt x="65" y="59"/>
                        <a:pt x="45" y="59"/>
                      </a:cubicBezTo>
                      <a:cubicBezTo>
                        <a:pt x="26" y="59"/>
                        <a:pt x="10" y="45"/>
                        <a:pt x="10" y="28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49"/>
                        <a:pt x="18" y="67"/>
                        <a:pt x="40" y="69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20" y="84"/>
                        <a:pt x="20" y="84"/>
                        <a:pt x="20" y="84"/>
                      </a:cubicBezTo>
                      <a:cubicBezTo>
                        <a:pt x="18" y="84"/>
                        <a:pt x="15" y="86"/>
                        <a:pt x="15" y="89"/>
                      </a:cubicBezTo>
                      <a:cubicBezTo>
                        <a:pt x="15" y="92"/>
                        <a:pt x="18" y="94"/>
                        <a:pt x="20" y="94"/>
                      </a:cubicBezTo>
                      <a:cubicBezTo>
                        <a:pt x="70" y="94"/>
                        <a:pt x="70" y="94"/>
                        <a:pt x="70" y="94"/>
                      </a:cubicBezTo>
                      <a:cubicBezTo>
                        <a:pt x="73" y="94"/>
                        <a:pt x="75" y="92"/>
                        <a:pt x="75" y="89"/>
                      </a:cubicBezTo>
                      <a:cubicBezTo>
                        <a:pt x="75" y="86"/>
                        <a:pt x="73" y="84"/>
                        <a:pt x="7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73" y="67"/>
                        <a:pt x="91" y="49"/>
                        <a:pt x="91" y="28"/>
                      </a:cubicBezTo>
                      <a:cubicBezTo>
                        <a:pt x="91" y="5"/>
                        <a:pt x="91" y="5"/>
                        <a:pt x="91" y="5"/>
                      </a:cubicBezTo>
                      <a:cubicBezTo>
                        <a:pt x="91" y="3"/>
                        <a:pt x="88" y="0"/>
                        <a:pt x="8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21905" tIns="60952" rIns="121905" bIns="60952" numCol="1" spcCol="0" rtlCol="0" fromWordArt="0" anchor="ctr" anchorCtr="0" forceAA="0" compatLnSpc="1">
                  <a:noAutofit/>
                </a:bodyPr>
                <a:lstStyle/>
                <a:p>
                  <a:pPr algn="dist"/>
                  <a:endParaRPr lang="zh-CN" altLang="en-US" sz="2135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7009" y="9311"/>
              <a:ext cx="3168" cy="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意向：口腔预防医学</a:t>
              </a:r>
              <a:endParaRPr lang="en-US" altLang="zh-CN" sz="16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332" y="9279"/>
              <a:ext cx="2931" cy="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汇报人姓名：</a:t>
              </a:r>
              <a:r>
                <a:rPr lang="en-US" altLang="zh-CN" sz="16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11</a:t>
              </a:r>
              <a:r>
                <a:rPr lang="zh-CN" altLang="en-US" sz="16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行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33310" y="2080895"/>
            <a:ext cx="444309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</a:rPr>
              <a:t>PART01——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个人介绍</a:t>
            </a:r>
          </a:p>
          <a:p>
            <a:pPr>
              <a:lnSpc>
                <a:spcPct val="200000"/>
              </a:lnSpc>
            </a:pP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PART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</a:rPr>
              <a:t>02——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实践经历</a:t>
            </a:r>
          </a:p>
          <a:p>
            <a:pPr>
              <a:lnSpc>
                <a:spcPct val="200000"/>
              </a:lnSpc>
            </a:pP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PART03——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成果简介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PART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</a:rPr>
              <a:t>03——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本人拟进行研究工作的设想及其他相关内容</a:t>
            </a:r>
          </a:p>
          <a:p>
            <a:pPr>
              <a:lnSpc>
                <a:spcPct val="200000"/>
              </a:lnSpc>
            </a:pP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PART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</a:rPr>
              <a:t>04——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</a:rPr>
              <a:t>人生规划</a:t>
            </a:r>
          </a:p>
        </p:txBody>
      </p:sp>
      <p:pic>
        <p:nvPicPr>
          <p:cNvPr id="8" name="图片 7" descr="5a0c0a21d050a"/>
          <p:cNvPicPr>
            <a:picLocks noChangeAspect="1"/>
          </p:cNvPicPr>
          <p:nvPr/>
        </p:nvPicPr>
        <p:blipFill>
          <a:blip r:embed="rId2"/>
          <a:srcRect t="32278" b="10127"/>
          <a:stretch>
            <a:fillRect/>
          </a:stretch>
        </p:blipFill>
        <p:spPr>
          <a:xfrm>
            <a:off x="10092055" y="600075"/>
            <a:ext cx="2118995" cy="98361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4445" y="-4445"/>
            <a:ext cx="7298690" cy="6874510"/>
            <a:chOff x="-7" y="-19"/>
            <a:chExt cx="11507" cy="10838"/>
          </a:xfrm>
        </p:grpSpPr>
        <p:pic>
          <p:nvPicPr>
            <p:cNvPr id="6" name="图片 5" descr="5a0c0a21d050a"/>
            <p:cNvPicPr>
              <a:picLocks noChangeAspect="1"/>
            </p:cNvPicPr>
            <p:nvPr/>
          </p:nvPicPr>
          <p:blipFill>
            <a:blip r:embed="rId3"/>
            <a:srcRect l="139" t="139"/>
            <a:stretch>
              <a:fillRect/>
            </a:stretch>
          </p:blipFill>
          <p:spPr>
            <a:xfrm>
              <a:off x="-7" y="-7"/>
              <a:ext cx="10827" cy="10827"/>
            </a:xfrm>
            <a:prstGeom prst="rect">
              <a:avLst/>
            </a:prstGeom>
          </p:spPr>
        </p:pic>
        <p:sp>
          <p:nvSpPr>
            <p:cNvPr id="10" name="任意多边形 9"/>
            <p:cNvSpPr/>
            <p:nvPr/>
          </p:nvSpPr>
          <p:spPr>
            <a:xfrm>
              <a:off x="9106" y="-19"/>
              <a:ext cx="2394" cy="10831"/>
            </a:xfrm>
            <a:custGeom>
              <a:avLst/>
              <a:gdLst>
                <a:gd name="connsiteX0" fmla="*/ 1664 w 2394"/>
                <a:gd name="connsiteY0" fmla="*/ 0 h 10831"/>
                <a:gd name="connsiteX1" fmla="*/ 0 w 2394"/>
                <a:gd name="connsiteY1" fmla="*/ 10831 h 10831"/>
                <a:gd name="connsiteX2" fmla="*/ 1977 w 2394"/>
                <a:gd name="connsiteY2" fmla="*/ 10816 h 10831"/>
                <a:gd name="connsiteX3" fmla="*/ 2394 w 2394"/>
                <a:gd name="connsiteY3" fmla="*/ 8 h 10831"/>
                <a:gd name="connsiteX4" fmla="*/ 1664 w 2394"/>
                <a:gd name="connsiteY4" fmla="*/ 0 h 1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4" h="10831">
                  <a:moveTo>
                    <a:pt x="1664" y="0"/>
                  </a:moveTo>
                  <a:lnTo>
                    <a:pt x="0" y="10831"/>
                  </a:lnTo>
                  <a:lnTo>
                    <a:pt x="1977" y="10816"/>
                  </a:lnTo>
                  <a:lnTo>
                    <a:pt x="2394" y="8"/>
                  </a:lnTo>
                  <a:lnTo>
                    <a:pt x="16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433310" y="859155"/>
            <a:ext cx="18592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>
                <a:solidFill>
                  <a:srgbClr val="004CA1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123680" y="433705"/>
            <a:ext cx="8788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>
                <a:solidFill>
                  <a:srgbClr val="0080C9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8484" y="464574"/>
            <a:ext cx="11135032" cy="5928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矩形 9"/>
          <p:cNvSpPr/>
          <p:nvPr>
            <p:custDataLst>
              <p:tags r:id="rId1"/>
            </p:custDataLst>
          </p:nvPr>
        </p:nvSpPr>
        <p:spPr>
          <a:xfrm>
            <a:off x="955729" y="774915"/>
            <a:ext cx="10280542" cy="530042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1572358" y="2064812"/>
            <a:ext cx="2484755" cy="712249"/>
            <a:chOff x="6095999" y="641780"/>
            <a:chExt cx="1863566" cy="534186"/>
          </a:xfrm>
        </p:grpSpPr>
        <p:grpSp>
          <p:nvGrpSpPr>
            <p:cNvPr id="69" name="组合 68"/>
            <p:cNvGrpSpPr/>
            <p:nvPr/>
          </p:nvGrpSpPr>
          <p:grpSpPr>
            <a:xfrm>
              <a:off x="6095999" y="675876"/>
              <a:ext cx="1863566" cy="500090"/>
              <a:chOff x="6095999" y="675876"/>
              <a:chExt cx="1863566" cy="500090"/>
            </a:xfrm>
          </p:grpSpPr>
          <p:sp>
            <p:nvSpPr>
              <p:cNvPr id="70" name="矩形: 圆角 31"/>
              <p:cNvSpPr/>
              <p:nvPr/>
            </p:nvSpPr>
            <p:spPr>
              <a:xfrm>
                <a:off x="6095999" y="752551"/>
                <a:ext cx="1863566" cy="35242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965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6107209" y="675876"/>
                <a:ext cx="729943" cy="500090"/>
                <a:chOff x="943942" y="2709513"/>
                <a:chExt cx="729943" cy="500090"/>
              </a:xfrm>
            </p:grpSpPr>
            <p:sp>
              <p:nvSpPr>
                <p:cNvPr id="72" name="文本框 71"/>
                <p:cNvSpPr txBox="1"/>
                <p:nvPr/>
              </p:nvSpPr>
              <p:spPr>
                <a:xfrm>
                  <a:off x="943942" y="2709513"/>
                  <a:ext cx="537647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8965"/>
                  <a:r>
                    <a:rPr lang="en-US" altLang="zh-CN" sz="3735" b="1" kern="2000" dirty="0">
                      <a:solidFill>
                        <a:prstClr val="white"/>
                      </a:solidFill>
                      <a:latin typeface="Helvetica" panose="020B0604020202020204" pitchFamily="34" charset="0"/>
                    </a:rPr>
                    <a:t>01</a:t>
                  </a:r>
                  <a:endParaRPr lang="zh-CN" altLang="en-US" sz="3735" b="1" kern="2000" dirty="0">
                    <a:solidFill>
                      <a:prstClr val="white"/>
                    </a:solidFill>
                    <a:latin typeface="Helvetica" panose="020B0604020202020204" pitchFamily="34" charset="0"/>
                  </a:endParaRPr>
                </a:p>
              </p:txBody>
            </p:sp>
            <p:cxnSp>
              <p:nvCxnSpPr>
                <p:cNvPr id="73" name="直接连接符 72"/>
                <p:cNvCxnSpPr/>
                <p:nvPr/>
              </p:nvCxnSpPr>
              <p:spPr>
                <a:xfrm flipH="1">
                  <a:off x="1533600" y="2844000"/>
                  <a:ext cx="140285" cy="22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8" name="矩形 67"/>
            <p:cNvSpPr/>
            <p:nvPr/>
          </p:nvSpPr>
          <p:spPr>
            <a:xfrm>
              <a:off x="6779286" y="641780"/>
              <a:ext cx="1119188" cy="483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8965">
                <a:lnSpc>
                  <a:spcPct val="150000"/>
                </a:lnSpc>
                <a:spcBef>
                  <a:spcPts val="565"/>
                </a:spcBef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个人信息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</a:p>
          </p:txBody>
        </p:sp>
      </p:grpSp>
      <p:sp>
        <p:nvSpPr>
          <p:cNvPr id="5" name="文本框 54"/>
          <p:cNvSpPr txBox="1">
            <a:spLocks noChangeArrowheads="1"/>
          </p:cNvSpPr>
          <p:nvPr/>
        </p:nvSpPr>
        <p:spPr bwMode="auto">
          <a:xfrm>
            <a:off x="1758315" y="2710180"/>
            <a:ext cx="2424430" cy="1439545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indent="0" algn="l">
              <a:lnSpc>
                <a:spcPct val="150000"/>
              </a:lnSpc>
              <a:tabLst>
                <a:tab pos="457200" algn="l"/>
              </a:tabLst>
            </a:pPr>
            <a:r>
              <a:rPr lang="en-US" altLang="zh-CN" sz="1400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出生日期：1990.02</a:t>
            </a:r>
          </a:p>
          <a:p>
            <a:pPr marL="0" indent="0" algn="l">
              <a:lnSpc>
                <a:spcPct val="150000"/>
              </a:lnSpc>
              <a:tabLst>
                <a:tab pos="457200" algn="l"/>
              </a:tabLst>
            </a:pPr>
            <a:r>
              <a:rPr lang="en-US" altLang="zh-CN" sz="1400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籍    贯：</a:t>
            </a:r>
            <a:r>
              <a:rPr lang="zh-CN" altLang="en-US" sz="1400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广东广州</a:t>
            </a:r>
          </a:p>
          <a:p>
            <a:pPr marL="0" indent="0" algn="l">
              <a:lnSpc>
                <a:spcPct val="150000"/>
              </a:lnSpc>
              <a:tabLst>
                <a:tab pos="457200" algn="l"/>
              </a:tabLst>
            </a:pPr>
            <a:r>
              <a:rPr lang="en-US" altLang="zh-CN" sz="1400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政治面貌：共青团员</a:t>
            </a:r>
          </a:p>
          <a:p>
            <a:pPr marL="0" indent="0" algn="l">
              <a:lnSpc>
                <a:spcPct val="150000"/>
              </a:lnSpc>
              <a:tabLst>
                <a:tab pos="457200" algn="l"/>
              </a:tabLst>
            </a:pPr>
            <a:r>
              <a:rPr lang="en-US" altLang="zh-CN" sz="1400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毕业院校：</a:t>
            </a:r>
            <a:r>
              <a:rPr lang="zh-CN" altLang="en-US" sz="1400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南方医科大学</a:t>
            </a:r>
          </a:p>
          <a:p>
            <a:pPr marL="0" indent="0" algn="l">
              <a:tabLst>
                <a:tab pos="457200" algn="l"/>
              </a:tabLst>
            </a:pPr>
            <a:r>
              <a:rPr lang="en-US" altLang="zh-CN" sz="1400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 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572358" y="4044742"/>
            <a:ext cx="2484755" cy="702052"/>
            <a:chOff x="6095999" y="641780"/>
            <a:chExt cx="1863566" cy="526538"/>
          </a:xfrm>
        </p:grpSpPr>
        <p:grpSp>
          <p:nvGrpSpPr>
            <p:cNvPr id="8" name="组合 7"/>
            <p:cNvGrpSpPr/>
            <p:nvPr/>
          </p:nvGrpSpPr>
          <p:grpSpPr>
            <a:xfrm>
              <a:off x="6095999" y="668732"/>
              <a:ext cx="1863566" cy="499586"/>
              <a:chOff x="6095999" y="668732"/>
              <a:chExt cx="1863566" cy="499586"/>
            </a:xfrm>
          </p:grpSpPr>
          <p:sp>
            <p:nvSpPr>
              <p:cNvPr id="9" name="矩形: 圆角 31"/>
              <p:cNvSpPr/>
              <p:nvPr/>
            </p:nvSpPr>
            <p:spPr>
              <a:xfrm>
                <a:off x="6095999" y="752551"/>
                <a:ext cx="1863566" cy="35242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965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6107209" y="668732"/>
                <a:ext cx="729943" cy="499586"/>
                <a:chOff x="943942" y="2702369"/>
                <a:chExt cx="729943" cy="499586"/>
              </a:xfrm>
            </p:grpSpPr>
            <p:sp>
              <p:nvSpPr>
                <p:cNvPr id="11" name="文本框 10"/>
                <p:cNvSpPr txBox="1"/>
                <p:nvPr/>
              </p:nvSpPr>
              <p:spPr>
                <a:xfrm>
                  <a:off x="943942" y="2702369"/>
                  <a:ext cx="533400" cy="499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8965"/>
                  <a:r>
                    <a:rPr lang="en-US" altLang="zh-CN" sz="3735" b="1" kern="2000" dirty="0">
                      <a:solidFill>
                        <a:prstClr val="white"/>
                      </a:solidFill>
                      <a:latin typeface="Helvetica" panose="020B0604020202020204" pitchFamily="34" charset="0"/>
                    </a:rPr>
                    <a:t>03</a:t>
                  </a:r>
                  <a:endParaRPr lang="zh-CN" altLang="en-US" sz="3735" b="1" kern="2000" dirty="0">
                    <a:solidFill>
                      <a:prstClr val="white"/>
                    </a:solidFill>
                    <a:latin typeface="Helvetica" panose="020B0604020202020204" pitchFamily="34" charset="0"/>
                  </a:endParaRPr>
                </a:p>
              </p:txBody>
            </p:sp>
            <p:cxnSp>
              <p:nvCxnSpPr>
                <p:cNvPr id="12" name="直接连接符 11"/>
                <p:cNvCxnSpPr/>
                <p:nvPr/>
              </p:nvCxnSpPr>
              <p:spPr>
                <a:xfrm flipH="1">
                  <a:off x="1533600" y="2844000"/>
                  <a:ext cx="140285" cy="22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矩形 12"/>
            <p:cNvSpPr/>
            <p:nvPr/>
          </p:nvSpPr>
          <p:spPr>
            <a:xfrm>
              <a:off x="6779286" y="641780"/>
              <a:ext cx="1119664" cy="483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8965">
                <a:lnSpc>
                  <a:spcPct val="150000"/>
                </a:lnSpc>
                <a:spcBef>
                  <a:spcPts val="565"/>
                </a:spcBef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兴趣爱好 </a:t>
              </a:r>
            </a:p>
          </p:txBody>
        </p:sp>
      </p:grpSp>
      <p:sp>
        <p:nvSpPr>
          <p:cNvPr id="14" name="文本框 54"/>
          <p:cNvSpPr txBox="1">
            <a:spLocks noChangeArrowheads="1"/>
          </p:cNvSpPr>
          <p:nvPr/>
        </p:nvSpPr>
        <p:spPr bwMode="auto">
          <a:xfrm>
            <a:off x="4930775" y="2682240"/>
            <a:ext cx="3030855" cy="2673985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69850" indent="-69850" algn="l">
              <a:lnSpc>
                <a:spcPct val="150000"/>
              </a:lnSpc>
            </a:pP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2009.09~2014.06      </a:t>
            </a:r>
          </a:p>
          <a:p>
            <a:pPr marL="69850" indent="-69850" algn="l">
              <a:lnSpc>
                <a:spcPct val="150000"/>
              </a:lnSpc>
            </a:pPr>
            <a:r>
              <a:rPr lang="zh-CN" altLang="en-US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南方</a:t>
            </a:r>
            <a:r>
              <a:rPr lang="en-US" altLang="zh-CN" sz="1400" b="1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医科大学</a:t>
            </a:r>
            <a:r>
              <a:rPr lang="en-US" altLang="zh-CN" sz="1400" b="1" kern="1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  口腔医学（本科）</a:t>
            </a:r>
            <a:endParaRPr lang="en-US" altLang="zh-CN" sz="1400" kern="1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主要课程：</a:t>
            </a: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这里输入专业的内容介绍</a:t>
            </a:r>
            <a:endParaRPr lang="zh-CN" altLang="en-US" sz="1400" kern="1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这里输入专业的内容介绍，这里输入专业的内容介绍，这里输入专业的内容介绍，这里输入专业的内容介绍，这里输入专业的内容介绍，这里输入专业的内容介绍这里输入专业的内容</a:t>
            </a:r>
            <a:endParaRPr lang="en-US" altLang="zh-CN" sz="1400" kern="12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Times New Roman" panose="02020603050405020304"/>
            </a:endParaRPr>
          </a:p>
          <a:p>
            <a:pPr marL="0" indent="0" algn="l">
              <a:tabLst>
                <a:tab pos="457200" algn="l"/>
              </a:tabLst>
            </a:pPr>
            <a:r>
              <a:rPr lang="en-US" altLang="zh-CN" sz="1400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 </a:t>
            </a:r>
          </a:p>
        </p:txBody>
      </p:sp>
      <p:sp>
        <p:nvSpPr>
          <p:cNvPr id="25" name="矩形 3"/>
          <p:cNvSpPr>
            <a:spLocks noChangeArrowheads="1"/>
          </p:cNvSpPr>
          <p:nvPr/>
        </p:nvSpPr>
        <p:spPr bwMode="auto">
          <a:xfrm>
            <a:off x="8305800" y="4126865"/>
            <a:ext cx="2497455" cy="1329055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kern="100">
                <a:solidFill>
                  <a:srgbClr val="0080C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知美</a:t>
            </a:r>
            <a:r>
              <a:rPr lang="en-US" altLang="zh-CN" sz="3600" b="1" kern="100">
                <a:solidFill>
                  <a:srgbClr val="0080C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          </a:t>
            </a:r>
          </a:p>
          <a:p>
            <a:pPr algn="ctr">
              <a:lnSpc>
                <a:spcPct val="150000"/>
              </a:lnSpc>
            </a:pPr>
            <a:r>
              <a:rPr lang="en-US" altLang="zh-CN" b="1" kern="100">
                <a:solidFill>
                  <a:srgbClr val="0080C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口腔预防医学</a:t>
            </a:r>
            <a:r>
              <a:rPr lang="zh-CN" altLang="en-US" b="1" kern="100">
                <a:solidFill>
                  <a:srgbClr val="0080C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专业</a:t>
            </a:r>
          </a:p>
          <a:p>
            <a:pPr algn="ctr">
              <a:lnSpc>
                <a:spcPct val="150000"/>
              </a:lnSpc>
            </a:pPr>
            <a:r>
              <a:rPr lang="en-US" altLang="zh-CN" sz="1050" b="1" kern="100">
                <a:solidFill>
                  <a:srgbClr val="0080C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 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4845148" y="2074972"/>
            <a:ext cx="2484755" cy="711577"/>
            <a:chOff x="6095999" y="641780"/>
            <a:chExt cx="1863566" cy="533682"/>
          </a:xfrm>
        </p:grpSpPr>
        <p:grpSp>
          <p:nvGrpSpPr>
            <p:cNvPr id="30" name="组合 29"/>
            <p:cNvGrpSpPr/>
            <p:nvPr/>
          </p:nvGrpSpPr>
          <p:grpSpPr>
            <a:xfrm>
              <a:off x="6095999" y="675876"/>
              <a:ext cx="1863566" cy="499586"/>
              <a:chOff x="6095999" y="675876"/>
              <a:chExt cx="1863566" cy="499586"/>
            </a:xfrm>
          </p:grpSpPr>
          <p:sp>
            <p:nvSpPr>
              <p:cNvPr id="31" name="矩形: 圆角 31"/>
              <p:cNvSpPr/>
              <p:nvPr/>
            </p:nvSpPr>
            <p:spPr>
              <a:xfrm>
                <a:off x="6095999" y="752551"/>
                <a:ext cx="1863566" cy="35242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965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6107209" y="675876"/>
                <a:ext cx="729943" cy="499586"/>
                <a:chOff x="943942" y="2709513"/>
                <a:chExt cx="729943" cy="499586"/>
              </a:xfrm>
            </p:grpSpPr>
            <p:sp>
              <p:nvSpPr>
                <p:cNvPr id="33" name="文本框 32"/>
                <p:cNvSpPr txBox="1"/>
                <p:nvPr/>
              </p:nvSpPr>
              <p:spPr>
                <a:xfrm>
                  <a:off x="943942" y="2709513"/>
                  <a:ext cx="533400" cy="499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8965"/>
                  <a:r>
                    <a:rPr lang="en-US" altLang="zh-CN" sz="3735" b="1" kern="2000" dirty="0">
                      <a:solidFill>
                        <a:prstClr val="white"/>
                      </a:solidFill>
                      <a:latin typeface="Helvetica" panose="020B0604020202020204" pitchFamily="34" charset="0"/>
                    </a:rPr>
                    <a:t>02</a:t>
                  </a:r>
                  <a:endParaRPr lang="zh-CN" altLang="en-US" sz="3735" b="1" kern="2000" dirty="0">
                    <a:solidFill>
                      <a:prstClr val="white"/>
                    </a:solidFill>
                    <a:latin typeface="Helvetica" panose="020B0604020202020204" pitchFamily="34" charset="0"/>
                  </a:endParaRPr>
                </a:p>
              </p:txBody>
            </p:sp>
            <p:cxnSp>
              <p:nvCxnSpPr>
                <p:cNvPr id="34" name="直接连接符 33"/>
                <p:cNvCxnSpPr/>
                <p:nvPr/>
              </p:nvCxnSpPr>
              <p:spPr>
                <a:xfrm flipH="1">
                  <a:off x="1533600" y="2844000"/>
                  <a:ext cx="140285" cy="22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" name="矩形 35"/>
            <p:cNvSpPr/>
            <p:nvPr/>
          </p:nvSpPr>
          <p:spPr>
            <a:xfrm>
              <a:off x="6779286" y="641780"/>
              <a:ext cx="1119664" cy="483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8965">
                <a:lnSpc>
                  <a:spcPct val="150000"/>
                </a:lnSpc>
                <a:spcBef>
                  <a:spcPts val="565"/>
                </a:spcBef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教育背景 </a:t>
              </a:r>
            </a:p>
          </p:txBody>
        </p:sp>
      </p:grpSp>
      <p:sp>
        <p:nvSpPr>
          <p:cNvPr id="37" name="文本框 20"/>
          <p:cNvSpPr txBox="1"/>
          <p:nvPr/>
        </p:nvSpPr>
        <p:spPr>
          <a:xfrm>
            <a:off x="1649095" y="4746625"/>
            <a:ext cx="2331085" cy="4140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kern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/>
              </a:rPr>
              <a:t>看书/ 跳舞/ 运动/  旅游</a:t>
            </a:r>
          </a:p>
        </p:txBody>
      </p:sp>
      <p:sp>
        <p:nvSpPr>
          <p:cNvPr id="38" name="矩形 37"/>
          <p:cNvSpPr/>
          <p:nvPr/>
        </p:nvSpPr>
        <p:spPr>
          <a:xfrm>
            <a:off x="1539875" y="756920"/>
            <a:ext cx="689800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965">
              <a:lnSpc>
                <a:spcPct val="150000"/>
              </a:lnSpc>
              <a:spcBef>
                <a:spcPts val="565"/>
              </a:spcBef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PART 01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个人介绍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</a:p>
        </p:txBody>
      </p:sp>
      <p:sp>
        <p:nvSpPr>
          <p:cNvPr id="51" name="空心弧 50"/>
          <p:cNvSpPr/>
          <p:nvPr/>
        </p:nvSpPr>
        <p:spPr>
          <a:xfrm rot="5400000">
            <a:off x="7998460" y="1130300"/>
            <a:ext cx="2955290" cy="2955290"/>
          </a:xfrm>
          <a:prstGeom prst="blockArc">
            <a:avLst>
              <a:gd name="adj1" fmla="val 117674"/>
              <a:gd name="adj2" fmla="val 93205"/>
              <a:gd name="adj3" fmla="val 2402"/>
            </a:avLst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8188325" y="1322070"/>
            <a:ext cx="2575560" cy="257556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8484" y="464574"/>
            <a:ext cx="11135032" cy="5928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PA_矩形 9"/>
          <p:cNvSpPr/>
          <p:nvPr>
            <p:custDataLst>
              <p:tags r:id="rId1"/>
            </p:custDataLst>
          </p:nvPr>
        </p:nvSpPr>
        <p:spPr>
          <a:xfrm>
            <a:off x="955729" y="774915"/>
            <a:ext cx="10280542" cy="530042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6766023" y="993567"/>
            <a:ext cx="2484755" cy="711577"/>
            <a:chOff x="6095999" y="641780"/>
            <a:chExt cx="1863566" cy="533682"/>
          </a:xfrm>
        </p:grpSpPr>
        <p:grpSp>
          <p:nvGrpSpPr>
            <p:cNvPr id="69" name="组合 68"/>
            <p:cNvGrpSpPr/>
            <p:nvPr/>
          </p:nvGrpSpPr>
          <p:grpSpPr>
            <a:xfrm>
              <a:off x="6095999" y="675876"/>
              <a:ext cx="1863566" cy="499586"/>
              <a:chOff x="6095999" y="675876"/>
              <a:chExt cx="1863566" cy="499586"/>
            </a:xfrm>
          </p:grpSpPr>
          <p:sp>
            <p:nvSpPr>
              <p:cNvPr id="70" name="矩形: 圆角 31"/>
              <p:cNvSpPr/>
              <p:nvPr/>
            </p:nvSpPr>
            <p:spPr>
              <a:xfrm>
                <a:off x="6095999" y="752551"/>
                <a:ext cx="1863566" cy="35242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965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6107209" y="675876"/>
                <a:ext cx="729943" cy="499586"/>
                <a:chOff x="943942" y="2709513"/>
                <a:chExt cx="729943" cy="499586"/>
              </a:xfrm>
            </p:grpSpPr>
            <p:sp>
              <p:nvSpPr>
                <p:cNvPr id="72" name="文本框 71"/>
                <p:cNvSpPr txBox="1"/>
                <p:nvPr/>
              </p:nvSpPr>
              <p:spPr>
                <a:xfrm>
                  <a:off x="943942" y="2709513"/>
                  <a:ext cx="533400" cy="499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8965"/>
                  <a:r>
                    <a:rPr lang="en-US" altLang="zh-CN" sz="3735" b="1" kern="2000" dirty="0">
                      <a:solidFill>
                        <a:prstClr val="white"/>
                      </a:solidFill>
                      <a:latin typeface="Helvetica" panose="020B0604020202020204" pitchFamily="34" charset="0"/>
                    </a:rPr>
                    <a:t>0</a:t>
                  </a:r>
                  <a:r>
                    <a:rPr lang="en-US" sz="3735" b="1" kern="2000" dirty="0">
                      <a:solidFill>
                        <a:prstClr val="white"/>
                      </a:solidFill>
                      <a:latin typeface="Helvetica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73" name="直接连接符 72"/>
                <p:cNvCxnSpPr/>
                <p:nvPr/>
              </p:nvCxnSpPr>
              <p:spPr>
                <a:xfrm flipH="1">
                  <a:off x="1533600" y="2844000"/>
                  <a:ext cx="140285" cy="22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8" name="矩形 67"/>
            <p:cNvSpPr/>
            <p:nvPr/>
          </p:nvSpPr>
          <p:spPr>
            <a:xfrm>
              <a:off x="6779286" y="641780"/>
              <a:ext cx="1119664" cy="483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8965">
                <a:lnSpc>
                  <a:spcPct val="150000"/>
                </a:lnSpc>
                <a:spcBef>
                  <a:spcPts val="565"/>
                </a:spcBef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自我评价 </a:t>
              </a:r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8668385" y="5161280"/>
            <a:ext cx="2387600" cy="664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有团队精神和集体荣誉感，能快速融入团队</a:t>
            </a:r>
            <a:r>
              <a:rPr lang="en-US" altLang="zh-CN">
                <a:solidFill>
                  <a:srgbClr val="24406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。</a:t>
            </a:r>
            <a:endParaRPr lang="zh-CN" altLang="en-US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46"/>
          <p:cNvSpPr txBox="1"/>
          <p:nvPr/>
        </p:nvSpPr>
        <p:spPr>
          <a:xfrm>
            <a:off x="8745855" y="2111375"/>
            <a:ext cx="2098675" cy="664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热爱口腔医学，有良好的医患沟通能力；</a:t>
            </a:r>
            <a:endParaRPr lang="zh-CN" altLang="en-US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49"/>
          <p:cNvSpPr txBox="1"/>
          <p:nvPr/>
        </p:nvSpPr>
        <p:spPr>
          <a:xfrm>
            <a:off x="1524635" y="1913890"/>
            <a:ext cx="2162175" cy="664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口腔医学专业，专业知识扎实；</a:t>
            </a:r>
            <a:endParaRPr lang="zh-CN" altLang="en-US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TextBox 52"/>
          <p:cNvSpPr txBox="1"/>
          <p:nvPr/>
        </p:nvSpPr>
        <p:spPr>
          <a:xfrm>
            <a:off x="1478280" y="5168900"/>
            <a:ext cx="3148965" cy="664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有良好的沟通表达能力、理解能力及逻辑思维，能快速学习；</a:t>
            </a:r>
            <a:endParaRPr lang="zh-CN" altLang="en-US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45399" y="2111430"/>
            <a:ext cx="2499326" cy="1393386"/>
            <a:chOff x="3445399" y="2111430"/>
            <a:chExt cx="2499326" cy="1393386"/>
          </a:xfrm>
        </p:grpSpPr>
        <p:sp>
          <p:nvSpPr>
            <p:cNvPr id="28" name="Cloud Callout 12"/>
            <p:cNvSpPr/>
            <p:nvPr/>
          </p:nvSpPr>
          <p:spPr bwMode="auto">
            <a:xfrm>
              <a:off x="3445399" y="2111430"/>
              <a:ext cx="2499326" cy="1393386"/>
            </a:xfrm>
            <a:prstGeom prst="cloudCallout">
              <a:avLst>
                <a:gd name="adj1" fmla="val 44578"/>
                <a:gd name="adj2" fmla="val 117581"/>
              </a:avLst>
            </a:prstGeom>
            <a:solidFill>
              <a:srgbClr val="00B0F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35823" rIns="35823" bIns="71639" numCol="1" spcCol="0" rtlCol="0" fromWordArt="0" anchor="b" anchorCtr="0" forceAA="0" compatLnSpc="1">
              <a:noAutofit/>
            </a:bodyPr>
            <a:lstStyle/>
            <a:p>
              <a:endParaRPr lang="en-US" altLang="zh-CN" sz="213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284276" y="2459220"/>
              <a:ext cx="995680" cy="5835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专业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430049" y="3754957"/>
            <a:ext cx="2566235" cy="1394517"/>
            <a:chOff x="2430049" y="3754957"/>
            <a:chExt cx="2566235" cy="1394517"/>
          </a:xfrm>
          <a:solidFill>
            <a:srgbClr val="0070C0"/>
          </a:solidFill>
        </p:grpSpPr>
        <p:sp>
          <p:nvSpPr>
            <p:cNvPr id="56" name="Cloud Callout 9"/>
            <p:cNvSpPr/>
            <p:nvPr/>
          </p:nvSpPr>
          <p:spPr bwMode="auto">
            <a:xfrm>
              <a:off x="2430049" y="3754957"/>
              <a:ext cx="2566235" cy="1394517"/>
            </a:xfrm>
            <a:prstGeom prst="cloudCallout">
              <a:avLst>
                <a:gd name="adj1" fmla="val 68799"/>
                <a:gd name="adj2" fmla="val 17194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35823" rIns="35823" bIns="71639" numCol="1" spcCol="0" rtlCol="0" fromWordArt="0" anchor="b" anchorCtr="0" forceAA="0" compatLnSpc="1">
              <a:noAutofit/>
            </a:bodyPr>
            <a:lstStyle/>
            <a:p>
              <a:endParaRPr lang="en-US" sz="213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605150" y="4159827"/>
              <a:ext cx="2214880" cy="58356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表达能力强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335243" y="2059185"/>
            <a:ext cx="2254621" cy="1383356"/>
            <a:chOff x="6335243" y="2059185"/>
            <a:chExt cx="2254621" cy="1383356"/>
          </a:xfrm>
          <a:solidFill>
            <a:srgbClr val="0070C0"/>
          </a:solidFill>
        </p:grpSpPr>
        <p:sp>
          <p:nvSpPr>
            <p:cNvPr id="59" name="Cloud Callout 8"/>
            <p:cNvSpPr/>
            <p:nvPr/>
          </p:nvSpPr>
          <p:spPr bwMode="auto">
            <a:xfrm>
              <a:off x="6335243" y="2059185"/>
              <a:ext cx="2254621" cy="1383356"/>
            </a:xfrm>
            <a:prstGeom prst="cloudCallout">
              <a:avLst>
                <a:gd name="adj1" fmla="val -66639"/>
                <a:gd name="adj2" fmla="val 117063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35823" rIns="35823" bIns="71639" numCol="1" spcCol="0" rtlCol="0" fromWordArt="0" anchor="b" anchorCtr="0" forceAA="0" compatLnSpc="1">
              <a:noAutofit/>
            </a:bodyPr>
            <a:lstStyle/>
            <a:p>
              <a:endParaRPr lang="en-US" altLang="zh-CN" sz="213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6658147" y="2459282"/>
              <a:ext cx="1706880" cy="46037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沟通能力强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305917" y="3618283"/>
            <a:ext cx="2387794" cy="1550718"/>
            <a:chOff x="7305917" y="3618283"/>
            <a:chExt cx="2387794" cy="1550718"/>
          </a:xfrm>
          <a:solidFill>
            <a:srgbClr val="00B0F0"/>
          </a:solidFill>
        </p:grpSpPr>
        <p:sp>
          <p:nvSpPr>
            <p:cNvPr id="62" name="Cloud Callout 11"/>
            <p:cNvSpPr/>
            <p:nvPr/>
          </p:nvSpPr>
          <p:spPr bwMode="auto">
            <a:xfrm>
              <a:off x="7305917" y="3618283"/>
              <a:ext cx="2387794" cy="1550718"/>
            </a:xfrm>
            <a:prstGeom prst="cloudCallout">
              <a:avLst>
                <a:gd name="adj1" fmla="val -90339"/>
                <a:gd name="adj2" fmla="val 18228"/>
              </a:avLst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35823" rIns="35823" bIns="71639" numCol="1" spcCol="0" rtlCol="0" fromWordArt="0" anchor="b" anchorCtr="0" forceAA="0" compatLnSpc="1">
              <a:noAutofit/>
            </a:bodyPr>
            <a:lstStyle/>
            <a:p>
              <a:endParaRPr lang="en-US" altLang="zh-CN" sz="213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490702" y="3864663"/>
              <a:ext cx="2100580" cy="107632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团队合作精神</a:t>
              </a:r>
            </a:p>
          </p:txBody>
        </p:sp>
      </p:grpSp>
      <p:sp>
        <p:nvSpPr>
          <p:cNvPr id="38" name="矩形 37"/>
          <p:cNvSpPr/>
          <p:nvPr/>
        </p:nvSpPr>
        <p:spPr>
          <a:xfrm>
            <a:off x="1539875" y="756920"/>
            <a:ext cx="511873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965">
              <a:lnSpc>
                <a:spcPct val="150000"/>
              </a:lnSpc>
              <a:spcBef>
                <a:spcPts val="565"/>
              </a:spcBef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PART 01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个人介绍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8484" y="464574"/>
            <a:ext cx="11135032" cy="5928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矩形 9"/>
          <p:cNvSpPr/>
          <p:nvPr>
            <p:custDataLst>
              <p:tags r:id="rId1"/>
            </p:custDataLst>
          </p:nvPr>
        </p:nvSpPr>
        <p:spPr>
          <a:xfrm>
            <a:off x="955729" y="774915"/>
            <a:ext cx="10280542" cy="530042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6320888" y="941497"/>
            <a:ext cx="2484755" cy="711577"/>
            <a:chOff x="6095999" y="641780"/>
            <a:chExt cx="1863566" cy="533682"/>
          </a:xfrm>
        </p:grpSpPr>
        <p:grpSp>
          <p:nvGrpSpPr>
            <p:cNvPr id="69" name="组合 68"/>
            <p:cNvGrpSpPr/>
            <p:nvPr/>
          </p:nvGrpSpPr>
          <p:grpSpPr>
            <a:xfrm>
              <a:off x="6095999" y="675876"/>
              <a:ext cx="1863566" cy="499586"/>
              <a:chOff x="6095999" y="675876"/>
              <a:chExt cx="1863566" cy="499586"/>
            </a:xfrm>
          </p:grpSpPr>
          <p:sp>
            <p:nvSpPr>
              <p:cNvPr id="70" name="矩形: 圆角 31"/>
              <p:cNvSpPr/>
              <p:nvPr/>
            </p:nvSpPr>
            <p:spPr>
              <a:xfrm>
                <a:off x="6095999" y="752551"/>
                <a:ext cx="1863566" cy="35242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8965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6107209" y="675876"/>
                <a:ext cx="729943" cy="499586"/>
                <a:chOff x="943942" y="2709513"/>
                <a:chExt cx="729943" cy="499586"/>
              </a:xfrm>
            </p:grpSpPr>
            <p:sp>
              <p:nvSpPr>
                <p:cNvPr id="72" name="文本框 71"/>
                <p:cNvSpPr txBox="1"/>
                <p:nvPr/>
              </p:nvSpPr>
              <p:spPr>
                <a:xfrm>
                  <a:off x="943942" y="2709513"/>
                  <a:ext cx="533400" cy="4995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08965"/>
                  <a:r>
                    <a:rPr lang="en-US" altLang="zh-CN" sz="3735" b="1" kern="2000" dirty="0">
                      <a:solidFill>
                        <a:prstClr val="white"/>
                      </a:solidFill>
                      <a:latin typeface="Helvetica" panose="020B0604020202020204" pitchFamily="34" charset="0"/>
                    </a:rPr>
                    <a:t>0</a:t>
                  </a:r>
                  <a:r>
                    <a:rPr lang="en-US" sz="3735" b="1" kern="2000" dirty="0">
                      <a:solidFill>
                        <a:prstClr val="white"/>
                      </a:solidFill>
                      <a:latin typeface="Helvetica" panose="020B0604020202020204" pitchFamily="34" charset="0"/>
                    </a:rPr>
                    <a:t>4</a:t>
                  </a:r>
                </a:p>
              </p:txBody>
            </p:sp>
            <p:cxnSp>
              <p:nvCxnSpPr>
                <p:cNvPr id="73" name="直接连接符 72"/>
                <p:cNvCxnSpPr/>
                <p:nvPr/>
              </p:nvCxnSpPr>
              <p:spPr>
                <a:xfrm flipH="1">
                  <a:off x="1533600" y="2844000"/>
                  <a:ext cx="140285" cy="2232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8" name="矩形 67"/>
            <p:cNvSpPr/>
            <p:nvPr/>
          </p:nvSpPr>
          <p:spPr>
            <a:xfrm>
              <a:off x="6779286" y="641780"/>
              <a:ext cx="1119664" cy="483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8965">
                <a:lnSpc>
                  <a:spcPct val="150000"/>
                </a:lnSpc>
                <a:spcBef>
                  <a:spcPts val="565"/>
                </a:spcBef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初试成绩 </a:t>
              </a: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4282440" y="3312160"/>
            <a:ext cx="6586855" cy="25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4282440" y="4414520"/>
            <a:ext cx="6586855" cy="25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952625" y="2663825"/>
            <a:ext cx="1629410" cy="1753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5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总分</a:t>
            </a:r>
          </a:p>
          <a:p>
            <a:r>
              <a:rPr lang="en-US" altLang="zh-CN" sz="5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345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79900" y="2784475"/>
            <a:ext cx="48399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单科成绩：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口腔综合 220     政治 5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8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  英语 6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7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79900" y="3866515"/>
            <a:ext cx="43275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报考专业排名：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1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2</a:t>
            </a: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  复试名单排名：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28</a:t>
            </a:r>
          </a:p>
        </p:txBody>
      </p:sp>
      <p:sp>
        <p:nvSpPr>
          <p:cNvPr id="9" name="矩形 8"/>
          <p:cNvSpPr/>
          <p:nvPr/>
        </p:nvSpPr>
        <p:spPr>
          <a:xfrm>
            <a:off x="1539797" y="756712"/>
            <a:ext cx="47294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>
              <a:lnSpc>
                <a:spcPct val="150000"/>
              </a:lnSpc>
              <a:spcBef>
                <a:spcPts val="565"/>
              </a:spcBef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PART 01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个人介绍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8484" y="464574"/>
            <a:ext cx="11135032" cy="5928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矩形 9"/>
          <p:cNvSpPr/>
          <p:nvPr>
            <p:custDataLst>
              <p:tags r:id="rId1"/>
            </p:custDataLst>
          </p:nvPr>
        </p:nvSpPr>
        <p:spPr>
          <a:xfrm>
            <a:off x="955729" y="774915"/>
            <a:ext cx="10280542" cy="530042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282440" y="4579620"/>
            <a:ext cx="6586855" cy="25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C:\Users\wu\Desktop\QQ截图20180316162952.pngQQ截图2018031616295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0465" y="2038350"/>
            <a:ext cx="2906395" cy="338201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4219575" y="3023235"/>
            <a:ext cx="6586855" cy="25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827905" y="1102360"/>
            <a:ext cx="14928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实践经历 </a:t>
            </a:r>
          </a:p>
        </p:txBody>
      </p:sp>
      <p:sp>
        <p:nvSpPr>
          <p:cNvPr id="9" name="矩形 8"/>
          <p:cNvSpPr/>
          <p:nvPr/>
        </p:nvSpPr>
        <p:spPr>
          <a:xfrm>
            <a:off x="1539797" y="756712"/>
            <a:ext cx="500189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08965">
              <a:lnSpc>
                <a:spcPct val="150000"/>
              </a:lnSpc>
              <a:spcBef>
                <a:spcPts val="565"/>
              </a:spcBef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PART 02 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实践经历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286250" y="1693545"/>
            <a:ext cx="6828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这里输入一大段文字，这里输入一大段文字</a:t>
            </a:r>
            <a:r>
              <a:rPr lang="zh-CN" altLang="en-US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，这里输入一大段文字，这里输入一大段文字，这里输入一大段文字，这里输入一大段文字，这里输入一大段文字，这里输入一大段文字，这里输入一大段文字，这里输入一大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19575" y="3260725"/>
            <a:ext cx="6828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这里输入一大段文字，这里输入一大段文字</a:t>
            </a:r>
            <a:r>
              <a:rPr lang="zh-CN" altLang="en-US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，这里输入一大段文字，这里输入一大段文字，这里输入一大段文字，这里输入一大段文字，这里输入一大段文字，这里输入一大段文字，这里输入一大段文字，这里输入一大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210050" y="4641850"/>
            <a:ext cx="68287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这里输入一大段文字，这里输入一大段文字</a:t>
            </a:r>
            <a:r>
              <a:rPr lang="zh-CN" altLang="en-US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，这里输入一大段文字，这里输入一大段文字，这里输入一大段文字，这里输入一大段文字，这里输入一大段文字，这里输入一大段文字，这里输入一大段文字，这里输入一大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8484" y="464574"/>
            <a:ext cx="11135032" cy="5928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矩形 9"/>
          <p:cNvSpPr/>
          <p:nvPr>
            <p:custDataLst>
              <p:tags r:id="rId1"/>
            </p:custDataLst>
          </p:nvPr>
        </p:nvSpPr>
        <p:spPr>
          <a:xfrm>
            <a:off x="955729" y="774915"/>
            <a:ext cx="10280542" cy="530042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矩形 5"/>
          <p:cNvSpPr/>
          <p:nvPr/>
        </p:nvSpPr>
        <p:spPr>
          <a:xfrm>
            <a:off x="4242435" y="2038350"/>
            <a:ext cx="6626860" cy="8343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2009-2013学年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这里输入一大段文字，这里输入一大段文字</a:t>
            </a:r>
            <a:r>
              <a:rPr lang="zh-CN" altLang="en-US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，这里输入一大段文字，这</a:t>
            </a:r>
            <a:endParaRPr lang="zh-CN" altLang="en-US" sz="16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600" kern="12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50000"/>
              </a:lnSpc>
            </a:pPr>
            <a:endParaRPr lang="en-US" altLang="zh-CN" sz="1600" kern="12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Times New Roman" panose="02020603050405020304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282440" y="3020060"/>
            <a:ext cx="6586855" cy="25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4282440" y="4122420"/>
            <a:ext cx="6586855" cy="25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C:\Users\wu\Desktop\QQ截图20180316162952.pngQQ截图2018031616295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0465" y="2038350"/>
            <a:ext cx="2906395" cy="3382010"/>
          </a:xfrm>
          <a:prstGeom prst="rect">
            <a:avLst/>
          </a:prstGeom>
        </p:spPr>
      </p:pic>
      <p:sp>
        <p:nvSpPr>
          <p:cNvPr id="38" name="矩形 5"/>
          <p:cNvSpPr/>
          <p:nvPr/>
        </p:nvSpPr>
        <p:spPr>
          <a:xfrm>
            <a:off x="4242435" y="3111500"/>
            <a:ext cx="6626860" cy="8343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2013-2016学年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这里输入一大段文字，这里输入一大段文字</a:t>
            </a:r>
            <a:endParaRPr lang="en-US" altLang="zh-CN" sz="1600" kern="12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  <a:p>
            <a:pPr algn="just">
              <a:lnSpc>
                <a:spcPct val="150000"/>
              </a:lnSpc>
            </a:pPr>
            <a:endParaRPr lang="en-US" altLang="zh-CN" sz="1600" kern="12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242435" y="4124960"/>
            <a:ext cx="66268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这里输入一大段文字，这里输入一大段文字这里输入一大段文字，这里输入一大段文字</a:t>
            </a:r>
            <a:r>
              <a:rPr lang="zh-CN" altLang="en-US" sz="16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，这里输入一大段文字，这里输入一大段文字，这里输入一大段文字，这里输入一大段文字，这里输入</a:t>
            </a:r>
            <a:endParaRPr lang="en-US" altLang="zh-CN" sz="1600">
              <a:solidFill>
                <a:srgbClr val="40404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827905" y="1102360"/>
            <a:ext cx="14928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实践经历 </a:t>
            </a:r>
          </a:p>
        </p:txBody>
      </p:sp>
      <p:sp>
        <p:nvSpPr>
          <p:cNvPr id="45" name="矩形 44"/>
          <p:cNvSpPr/>
          <p:nvPr/>
        </p:nvSpPr>
        <p:spPr>
          <a:xfrm>
            <a:off x="1539797" y="756712"/>
            <a:ext cx="500189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08965">
              <a:lnSpc>
                <a:spcPct val="150000"/>
              </a:lnSpc>
              <a:spcBef>
                <a:spcPts val="565"/>
              </a:spcBef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PART 02 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实践经历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/>
      </p:transition>
    </mc:Choice>
    <mc:Fallback xmlns="">
      <p:transition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8484" y="464574"/>
            <a:ext cx="11135032" cy="5928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_矩形 9"/>
          <p:cNvSpPr/>
          <p:nvPr>
            <p:custDataLst>
              <p:tags r:id="rId1"/>
            </p:custDataLst>
          </p:nvPr>
        </p:nvSpPr>
        <p:spPr>
          <a:xfrm>
            <a:off x="955729" y="774915"/>
            <a:ext cx="10280542" cy="530042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660525" y="1983105"/>
            <a:ext cx="2089785" cy="645160"/>
            <a:chOff x="6095999" y="641780"/>
            <a:chExt cx="1973293" cy="483869"/>
          </a:xfrm>
        </p:grpSpPr>
        <p:sp>
          <p:nvSpPr>
            <p:cNvPr id="17" name="矩形: 圆角 31"/>
            <p:cNvSpPr/>
            <p:nvPr/>
          </p:nvSpPr>
          <p:spPr>
            <a:xfrm>
              <a:off x="6095999" y="752551"/>
              <a:ext cx="1863566" cy="352424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965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431177" y="641780"/>
              <a:ext cx="1638115" cy="483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8965">
                <a:lnSpc>
                  <a:spcPct val="150000"/>
                </a:lnSpc>
                <a:spcBef>
                  <a:spcPts val="565"/>
                </a:spcBef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技能证书 </a:t>
              </a:r>
            </a:p>
          </p:txBody>
        </p:sp>
      </p:grpSp>
      <p:sp>
        <p:nvSpPr>
          <p:cNvPr id="23" name="文本框 54"/>
          <p:cNvSpPr txBox="1">
            <a:spLocks noChangeArrowheads="1"/>
          </p:cNvSpPr>
          <p:nvPr/>
        </p:nvSpPr>
        <p:spPr bwMode="auto">
          <a:xfrm>
            <a:off x="1851025" y="3006725"/>
            <a:ext cx="3245485" cy="2130425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indent="0" algn="l">
              <a:lnSpc>
                <a:spcPct val="150000"/>
              </a:lnSpc>
              <a:tabLst>
                <a:tab pos="457200" algn="l"/>
              </a:tabLst>
            </a:pPr>
            <a:r>
              <a:rPr lang="en-US" altLang="zh-CN" kern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/>
              </a:rPr>
              <a:t>大学英语四级证书</a:t>
            </a:r>
          </a:p>
          <a:p>
            <a:pPr indent="0" algn="l">
              <a:lnSpc>
                <a:spcPct val="150000"/>
              </a:lnSpc>
              <a:tabLst>
                <a:tab pos="457200" algn="l"/>
              </a:tabLst>
            </a:pPr>
            <a:r>
              <a:rPr lang="en-US" altLang="zh-CN" kern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/>
              </a:rPr>
              <a:t>大学英语六级证书</a:t>
            </a:r>
          </a:p>
          <a:p>
            <a:pPr indent="0" algn="l">
              <a:lnSpc>
                <a:spcPct val="150000"/>
              </a:lnSpc>
              <a:tabLst>
                <a:tab pos="457200" algn="l"/>
              </a:tabLst>
            </a:pPr>
            <a:r>
              <a:rPr lang="zh-CN" altLang="en-US" kern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/>
              </a:rPr>
              <a:t>日语</a:t>
            </a:r>
            <a:r>
              <a:rPr lang="en-US" altLang="zh-CN" kern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/>
              </a:rPr>
              <a:t>N1</a:t>
            </a:r>
            <a:r>
              <a:rPr lang="zh-CN" altLang="en-US" kern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/>
              </a:rPr>
              <a:t>证书</a:t>
            </a:r>
          </a:p>
          <a:p>
            <a:pPr indent="0" algn="l">
              <a:lnSpc>
                <a:spcPct val="150000"/>
              </a:lnSpc>
              <a:tabLst>
                <a:tab pos="457200" algn="l"/>
              </a:tabLst>
            </a:pPr>
            <a:r>
              <a:rPr lang="en-US" altLang="zh-CN" kern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/>
              </a:rPr>
              <a:t>计算机等级二级证书</a:t>
            </a:r>
          </a:p>
          <a:p>
            <a:pPr indent="0" algn="l">
              <a:lnSpc>
                <a:spcPct val="150000"/>
              </a:lnSpc>
              <a:tabLst>
                <a:tab pos="457200" algn="l"/>
              </a:tabLst>
            </a:pPr>
            <a:r>
              <a:rPr lang="en-US" altLang="zh-CN" kern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imes New Roman" panose="02020603050405020304"/>
              </a:rPr>
              <a:t>熟练office办公软件</a:t>
            </a:r>
          </a:p>
          <a:p>
            <a:pPr marL="0" indent="0" algn="l">
              <a:tabLst>
                <a:tab pos="457200" algn="l"/>
              </a:tabLst>
            </a:pPr>
            <a:r>
              <a:rPr lang="en-US" altLang="zh-CN" sz="1400" kern="120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 </a:t>
            </a:r>
          </a:p>
        </p:txBody>
      </p:sp>
      <p:sp>
        <p:nvSpPr>
          <p:cNvPr id="44" name="矩形 43"/>
          <p:cNvSpPr/>
          <p:nvPr/>
        </p:nvSpPr>
        <p:spPr>
          <a:xfrm>
            <a:off x="1539797" y="756712"/>
            <a:ext cx="485076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>
              <a:lnSpc>
                <a:spcPct val="150000"/>
              </a:lnSpc>
              <a:spcBef>
                <a:spcPts val="565"/>
              </a:spcBef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PART 03 </a:t>
            </a:r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成果简介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</a:p>
        </p:txBody>
      </p:sp>
      <p:pic>
        <p:nvPicPr>
          <p:cNvPr id="4" name="图片 3" descr="主体9999"/>
          <p:cNvPicPr>
            <a:picLocks noChangeAspect="1"/>
          </p:cNvPicPr>
          <p:nvPr/>
        </p:nvPicPr>
        <p:blipFill>
          <a:blip r:embed="rId3"/>
          <a:srcRect l="24186" r="36282" b="48981"/>
          <a:stretch>
            <a:fillRect/>
          </a:stretch>
        </p:blipFill>
        <p:spPr>
          <a:xfrm>
            <a:off x="5533390" y="1599565"/>
            <a:ext cx="5513705" cy="447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random/>
      </p:transition>
    </mc:Choice>
    <mc:Fallback xmlns=""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529119" y="464574"/>
            <a:ext cx="11135032" cy="5928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7957" r="757" b="3321"/>
          <a:stretch>
            <a:fillRect/>
          </a:stretch>
        </p:blipFill>
        <p:spPr>
          <a:xfrm>
            <a:off x="6224270" y="1638935"/>
            <a:ext cx="4085590" cy="3935095"/>
          </a:xfrm>
          <a:prstGeom prst="ellipse">
            <a:avLst/>
          </a:prstGeom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10310" y="1802130"/>
            <a:ext cx="39408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本人进行的研究工作</a:t>
            </a:r>
          </a:p>
        </p:txBody>
      </p:sp>
      <p:sp>
        <p:nvSpPr>
          <p:cNvPr id="44" name="矩形 43"/>
          <p:cNvSpPr/>
          <p:nvPr/>
        </p:nvSpPr>
        <p:spPr>
          <a:xfrm>
            <a:off x="1192452" y="700197"/>
            <a:ext cx="266763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8965">
              <a:lnSpc>
                <a:spcPct val="150000"/>
              </a:lnSpc>
              <a:spcBef>
                <a:spcPts val="565"/>
              </a:spcBef>
              <a:defRPr/>
            </a:pPr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PART 04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</a:p>
        </p:txBody>
      </p:sp>
      <p:sp>
        <p:nvSpPr>
          <p:cNvPr id="3" name="矩形 2"/>
          <p:cNvSpPr/>
          <p:nvPr/>
        </p:nvSpPr>
        <p:spPr>
          <a:xfrm rot="5400000">
            <a:off x="2190750" y="776605"/>
            <a:ext cx="76200" cy="1800860"/>
          </a:xfrm>
          <a:prstGeom prst="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210310" y="4034790"/>
            <a:ext cx="433070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这里输入一大段文字，这里输入一大段文字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10310" y="3631565"/>
            <a:ext cx="174688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01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.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研究背景</a:t>
            </a:r>
          </a:p>
        </p:txBody>
      </p:sp>
      <p:sp>
        <p:nvSpPr>
          <p:cNvPr id="35" name="_矩形 9"/>
          <p:cNvSpPr/>
          <p:nvPr>
            <p:custDataLst>
              <p:tags r:id="rId1"/>
            </p:custDataLst>
          </p:nvPr>
        </p:nvSpPr>
        <p:spPr>
          <a:xfrm>
            <a:off x="955729" y="774915"/>
            <a:ext cx="10280542" cy="530042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random/>
      </p:transition>
    </mc:Choice>
    <mc:Fallback xmlns="">
      <p:transition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44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ABFF"/>
      </a:accent1>
      <a:accent2>
        <a:srgbClr val="BCE3FF"/>
      </a:accent2>
      <a:accent3>
        <a:srgbClr val="35ABFF"/>
      </a:accent3>
      <a:accent4>
        <a:srgbClr val="BCE3FF"/>
      </a:accent4>
      <a:accent5>
        <a:srgbClr val="35ABFF"/>
      </a:accent5>
      <a:accent6>
        <a:srgbClr val="BCE3FF"/>
      </a:accent6>
      <a:hlink>
        <a:srgbClr val="35ABFF"/>
      </a:hlink>
      <a:folHlink>
        <a:srgbClr val="BCE3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873</Words>
  <Application>Microsoft Office PowerPoint</Application>
  <PresentationFormat>宽屏</PresentationFormat>
  <Paragraphs>114</Paragraphs>
  <Slides>15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宋体</vt:lpstr>
      <vt:lpstr>微软雅黑</vt:lpstr>
      <vt:lpstr>Arial</vt:lpstr>
      <vt:lpstr>Calibri</vt:lpstr>
      <vt:lpstr>Calibri Light</vt:lpstr>
      <vt:lpstr>Helvetica</vt:lpstr>
      <vt:lpstr>Office 主题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Windows 用户</cp:lastModifiedBy>
  <cp:revision>2</cp:revision>
  <dcterms:created xsi:type="dcterms:W3CDTF">2018-03-16T08:38:00Z</dcterms:created>
  <dcterms:modified xsi:type="dcterms:W3CDTF">2019-07-28T01:11:43Z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