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0" r:id="rId3"/>
    <p:sldId id="266" r:id="rId4"/>
    <p:sldId id="265" r:id="rId5"/>
    <p:sldId id="276" r:id="rId6"/>
    <p:sldId id="275" r:id="rId7"/>
    <p:sldId id="271" r:id="rId8"/>
    <p:sldId id="268" r:id="rId9"/>
    <p:sldId id="274" r:id="rId10"/>
    <p:sldId id="261" r:id="rId11"/>
    <p:sldId id="264" r:id="rId12"/>
    <p:sldId id="269" r:id="rId13"/>
    <p:sldId id="272" r:id="rId14"/>
    <p:sldId id="256" r:id="rId15"/>
    <p:sldId id="270" r:id="rId16"/>
    <p:sldId id="267" r:id="rId17"/>
    <p:sldId id="277" r:id="rId18"/>
  </p:sldIdLst>
  <p:sldSz cx="12192000" cy="6858000"/>
  <p:notesSz cx="6858000" cy="9144000"/>
  <p:custDataLst>
    <p:tags r:id="rId21"/>
  </p:custData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B3A1"/>
    <a:srgbClr val="FFFFFF"/>
    <a:srgbClr val="EAEAEA"/>
    <a:srgbClr val="DE644F"/>
    <a:srgbClr val="008AB3"/>
    <a:srgbClr val="ED1C24"/>
    <a:srgbClr val="005DAB"/>
    <a:srgbClr val="000000"/>
    <a:srgbClr val="A7C231"/>
    <a:srgbClr val="D7A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8" autoAdjust="0"/>
    <p:restoredTop sz="96866" autoAdjust="0"/>
  </p:normalViewPr>
  <p:slideViewPr>
    <p:cSldViewPr snapToGrid="0" showGuides="1">
      <p:cViewPr varScale="1">
        <p:scale>
          <a:sx n="109" d="100"/>
          <a:sy n="109" d="100"/>
        </p:scale>
        <p:origin x="756" y="102"/>
      </p:cViewPr>
      <p:guideLst>
        <p:guide orient="horz" pos="18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44"/>
    </p:cViewPr>
  </p:sorterViewPr>
  <p:notesViewPr>
    <p:cSldViewPr snapToGrid="0" showGuides="1">
      <p:cViewPr varScale="1">
        <p:scale>
          <a:sx n="98" d="100"/>
          <a:sy n="98" d="100"/>
        </p:scale>
        <p:origin x="265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04-4B34-A808-CAB3854227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04-4B34-A808-CAB3854227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04-4B34-A808-CAB3854227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04-4B34-A808-CAB3854227A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04-4B34-A808-CAB385422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0.42205</cdr:x>
      <cdr:y>0.34128</cdr:y>
    </cdr:from>
    <cdr:to>
      <cdr:x>0.59241</cdr:x>
      <cdr:y>0.5615</cdr:y>
    </cdr:to>
    <cdr:sp macro="" textlink="">
      <cdr:nvSpPr>
        <cdr:cNvPr id="2" name="Freeform 1"/>
        <cdr:cNvSpPr/>
      </cdr:nvSpPr>
      <cdr:spPr>
        <a:xfrm xmlns:a="http://schemas.openxmlformats.org/drawingml/2006/main">
          <a:off x="1909116" y="1386922"/>
          <a:ext cx="770639" cy="894950"/>
        </a:xfrm>
        <a:custGeom xmlns:a="http://schemas.openxmlformats.org/drawingml/2006/main">
          <a:avLst/>
          <a:gdLst>
            <a:gd name="connsiteX0" fmla="*/ 1301752 w 5909489"/>
            <a:gd name="connsiteY0" fmla="*/ 0 h 6782755"/>
            <a:gd name="connsiteX1" fmla="*/ 1563518 w 5909489"/>
            <a:gd name="connsiteY1" fmla="*/ 32860 h 6782755"/>
            <a:gd name="connsiteX2" fmla="*/ 1737156 w 5909489"/>
            <a:gd name="connsiteY2" fmla="*/ 99979 h 6782755"/>
            <a:gd name="connsiteX3" fmla="*/ 2077154 w 5909489"/>
            <a:gd name="connsiteY3" fmla="*/ 178101 h 6782755"/>
            <a:gd name="connsiteX4" fmla="*/ 2585816 w 5909489"/>
            <a:gd name="connsiteY4" fmla="*/ 259373 h 6782755"/>
            <a:gd name="connsiteX5" fmla="*/ 2954747 w 5909489"/>
            <a:gd name="connsiteY5" fmla="*/ 273971 h 6782755"/>
            <a:gd name="connsiteX6" fmla="*/ 3303135 w 5909489"/>
            <a:gd name="connsiteY6" fmla="*/ 245069 h 6782755"/>
            <a:gd name="connsiteX7" fmla="*/ 3832337 w 5909489"/>
            <a:gd name="connsiteY7" fmla="*/ 178101 h 6782755"/>
            <a:gd name="connsiteX8" fmla="*/ 4172335 w 5909489"/>
            <a:gd name="connsiteY8" fmla="*/ 99979 h 6782755"/>
            <a:gd name="connsiteX9" fmla="*/ 4345973 w 5909489"/>
            <a:gd name="connsiteY9" fmla="*/ 32860 h 6782755"/>
            <a:gd name="connsiteX10" fmla="*/ 4607738 w 5909489"/>
            <a:gd name="connsiteY10" fmla="*/ 0 h 6782755"/>
            <a:gd name="connsiteX11" fmla="*/ 5880207 w 5909489"/>
            <a:gd name="connsiteY11" fmla="*/ 1291475 h 6782755"/>
            <a:gd name="connsiteX12" fmla="*/ 5885741 w 5909489"/>
            <a:gd name="connsiteY12" fmla="*/ 1359811 h 6782755"/>
            <a:gd name="connsiteX13" fmla="*/ 5898575 w 5909489"/>
            <a:gd name="connsiteY13" fmla="*/ 1411438 h 6782755"/>
            <a:gd name="connsiteX14" fmla="*/ 5906601 w 5909489"/>
            <a:gd name="connsiteY14" fmla="*/ 1617449 h 6782755"/>
            <a:gd name="connsiteX15" fmla="*/ 5906593 w 5909489"/>
            <a:gd name="connsiteY15" fmla="*/ 1617490 h 6782755"/>
            <a:gd name="connsiteX16" fmla="*/ 5894502 w 5909489"/>
            <a:gd name="connsiteY16" fmla="*/ 1766828 h 6782755"/>
            <a:gd name="connsiteX17" fmla="*/ 5899415 w 5909489"/>
            <a:gd name="connsiteY17" fmla="*/ 1901830 h 6782755"/>
            <a:gd name="connsiteX18" fmla="*/ 5204065 w 5909489"/>
            <a:gd name="connsiteY18" fmla="*/ 4378541 h 6782755"/>
            <a:gd name="connsiteX19" fmla="*/ 4395345 w 5909489"/>
            <a:gd name="connsiteY19" fmla="*/ 6780212 h 6782755"/>
            <a:gd name="connsiteX20" fmla="*/ 3243527 w 5909489"/>
            <a:gd name="connsiteY20" fmla="*/ 4541925 h 6782755"/>
            <a:gd name="connsiteX21" fmla="*/ 3185986 w 5909489"/>
            <a:gd name="connsiteY21" fmla="*/ 4441390 h 6782755"/>
            <a:gd name="connsiteX22" fmla="*/ 3119564 w 5909489"/>
            <a:gd name="connsiteY22" fmla="*/ 4392381 h 6782755"/>
            <a:gd name="connsiteX23" fmla="*/ 3074045 w 5909489"/>
            <a:gd name="connsiteY23" fmla="*/ 4379147 h 6782755"/>
            <a:gd name="connsiteX24" fmla="*/ 2954747 w 5909489"/>
            <a:gd name="connsiteY24" fmla="*/ 4368494 h 6782755"/>
            <a:gd name="connsiteX25" fmla="*/ 2835450 w 5909489"/>
            <a:gd name="connsiteY25" fmla="*/ 4379147 h 6782755"/>
            <a:gd name="connsiteX26" fmla="*/ 2789930 w 5909489"/>
            <a:gd name="connsiteY26" fmla="*/ 4392381 h 6782755"/>
            <a:gd name="connsiteX27" fmla="*/ 2723504 w 5909489"/>
            <a:gd name="connsiteY27" fmla="*/ 4441390 h 6782755"/>
            <a:gd name="connsiteX28" fmla="*/ 2665963 w 5909489"/>
            <a:gd name="connsiteY28" fmla="*/ 4541925 h 6782755"/>
            <a:gd name="connsiteX29" fmla="*/ 1514146 w 5909489"/>
            <a:gd name="connsiteY29" fmla="*/ 6780212 h 6782755"/>
            <a:gd name="connsiteX30" fmla="*/ 705426 w 5909489"/>
            <a:gd name="connsiteY30" fmla="*/ 4378541 h 6782755"/>
            <a:gd name="connsiteX31" fmla="*/ 10075 w 5909489"/>
            <a:gd name="connsiteY31" fmla="*/ 1901830 h 6782755"/>
            <a:gd name="connsiteX32" fmla="*/ 14988 w 5909489"/>
            <a:gd name="connsiteY32" fmla="*/ 1766828 h 6782755"/>
            <a:gd name="connsiteX33" fmla="*/ 2898 w 5909489"/>
            <a:gd name="connsiteY33" fmla="*/ 1617490 h 6782755"/>
            <a:gd name="connsiteX34" fmla="*/ 2888 w 5909489"/>
            <a:gd name="connsiteY34" fmla="*/ 1617449 h 6782755"/>
            <a:gd name="connsiteX35" fmla="*/ 10915 w 5909489"/>
            <a:gd name="connsiteY35" fmla="*/ 1411438 h 6782755"/>
            <a:gd name="connsiteX36" fmla="*/ 23749 w 5909489"/>
            <a:gd name="connsiteY36" fmla="*/ 1359811 h 6782755"/>
            <a:gd name="connsiteX37" fmla="*/ 29283 w 5909489"/>
            <a:gd name="connsiteY37" fmla="*/ 1291475 h 6782755"/>
            <a:gd name="connsiteX38" fmla="*/ 1301752 w 5909489"/>
            <a:gd name="connsiteY38" fmla="*/ 0 h 6782755"/>
            <a:gd name="connsiteX39" fmla="*/ 1741444 w 5909489"/>
            <a:gd name="connsiteY39" fmla="*/ 594500 h 6782755"/>
            <a:gd name="connsiteX40" fmla="*/ 838431 w 5909489"/>
            <a:gd name="connsiteY40" fmla="*/ 979820 h 6782755"/>
            <a:gd name="connsiteX41" fmla="*/ 608680 w 5909489"/>
            <a:gd name="connsiteY41" fmla="*/ 2286823 h 6782755"/>
            <a:gd name="connsiteX42" fmla="*/ 1154591 w 5909489"/>
            <a:gd name="connsiteY42" fmla="*/ 1577139 h 6782755"/>
            <a:gd name="connsiteX43" fmla="*/ 2505719 w 5909489"/>
            <a:gd name="connsiteY43" fmla="*/ 976638 h 6782755"/>
            <a:gd name="connsiteX44" fmla="*/ 1741444 w 5909489"/>
            <a:gd name="connsiteY44" fmla="*/ 594500 h 6782755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  <a:cxn ang="0">
              <a:pos x="connsiteX15" y="connsiteY15"/>
            </a:cxn>
            <a:cxn ang="0">
              <a:pos x="connsiteX16" y="connsiteY16"/>
            </a:cxn>
            <a:cxn ang="0">
              <a:pos x="connsiteX17" y="connsiteY17"/>
            </a:cxn>
            <a:cxn ang="0">
              <a:pos x="connsiteX18" y="connsiteY18"/>
            </a:cxn>
            <a:cxn ang="0">
              <a:pos x="connsiteX19" y="connsiteY19"/>
            </a:cxn>
            <a:cxn ang="0">
              <a:pos x="connsiteX20" y="connsiteY20"/>
            </a:cxn>
            <a:cxn ang="0">
              <a:pos x="connsiteX21" y="connsiteY21"/>
            </a:cxn>
            <a:cxn ang="0">
              <a:pos x="connsiteX22" y="connsiteY22"/>
            </a:cxn>
            <a:cxn ang="0">
              <a:pos x="connsiteX23" y="connsiteY23"/>
            </a:cxn>
            <a:cxn ang="0">
              <a:pos x="connsiteX24" y="connsiteY24"/>
            </a:cxn>
            <a:cxn ang="0">
              <a:pos x="connsiteX25" y="connsiteY25"/>
            </a:cxn>
            <a:cxn ang="0">
              <a:pos x="connsiteX26" y="connsiteY26"/>
            </a:cxn>
            <a:cxn ang="0">
              <a:pos x="connsiteX27" y="connsiteY27"/>
            </a:cxn>
            <a:cxn ang="0">
              <a:pos x="connsiteX28" y="connsiteY28"/>
            </a:cxn>
            <a:cxn ang="0">
              <a:pos x="connsiteX29" y="connsiteY29"/>
            </a:cxn>
            <a:cxn ang="0">
              <a:pos x="connsiteX30" y="connsiteY30"/>
            </a:cxn>
            <a:cxn ang="0">
              <a:pos x="connsiteX31" y="connsiteY31"/>
            </a:cxn>
            <a:cxn ang="0">
              <a:pos x="connsiteX32" y="connsiteY32"/>
            </a:cxn>
            <a:cxn ang="0">
              <a:pos x="connsiteX33" y="connsiteY33"/>
            </a:cxn>
            <a:cxn ang="0">
              <a:pos x="connsiteX34" y="connsiteY34"/>
            </a:cxn>
            <a:cxn ang="0">
              <a:pos x="connsiteX35" y="connsiteY35"/>
            </a:cxn>
            <a:cxn ang="0">
              <a:pos x="connsiteX36" y="connsiteY36"/>
            </a:cxn>
            <a:cxn ang="0">
              <a:pos x="connsiteX37" y="connsiteY37"/>
            </a:cxn>
            <a:cxn ang="0">
              <a:pos x="connsiteX38" y="connsiteY38"/>
            </a:cxn>
            <a:cxn ang="0">
              <a:pos x="connsiteX39" y="connsiteY39"/>
            </a:cxn>
            <a:cxn ang="0">
              <a:pos x="connsiteX40" y="connsiteY40"/>
            </a:cxn>
            <a:cxn ang="0">
              <a:pos x="connsiteX41" y="connsiteY41"/>
            </a:cxn>
            <a:cxn ang="0">
              <a:pos x="connsiteX42" y="connsiteY42"/>
            </a:cxn>
            <a:cxn ang="0">
              <a:pos x="connsiteX43" y="connsiteY43"/>
            </a:cxn>
            <a:cxn ang="0">
              <a:pos x="connsiteX44" y="connsiteY44"/>
            </a:cxn>
          </a:cxnLst>
          <a:rect l="l" t="t" r="r" b="b"/>
          <a:pathLst>
            <a:path w="5909489" h="6782755">
              <a:moveTo>
                <a:pt x="1301752" y="0"/>
              </a:moveTo>
              <a:cubicBezTo>
                <a:pt x="1391423" y="0"/>
                <a:pt x="1478967" y="11314"/>
                <a:pt x="1563518" y="32860"/>
              </a:cubicBezTo>
              <a:lnTo>
                <a:pt x="1737156" y="99979"/>
              </a:lnTo>
              <a:lnTo>
                <a:pt x="2077154" y="178101"/>
              </a:lnTo>
              <a:lnTo>
                <a:pt x="2585816" y="259373"/>
              </a:lnTo>
              <a:lnTo>
                <a:pt x="2954747" y="273971"/>
              </a:lnTo>
              <a:lnTo>
                <a:pt x="3303135" y="245069"/>
              </a:lnTo>
              <a:lnTo>
                <a:pt x="3832337" y="178101"/>
              </a:lnTo>
              <a:lnTo>
                <a:pt x="4172335" y="99979"/>
              </a:lnTo>
              <a:lnTo>
                <a:pt x="4345973" y="32860"/>
              </a:lnTo>
              <a:cubicBezTo>
                <a:pt x="4430523" y="11314"/>
                <a:pt x="4518068" y="0"/>
                <a:pt x="4607738" y="0"/>
              </a:cubicBezTo>
              <a:cubicBezTo>
                <a:pt x="5235409" y="0"/>
                <a:pt x="5759096" y="554435"/>
                <a:pt x="5880207" y="1291475"/>
              </a:cubicBezTo>
              <a:lnTo>
                <a:pt x="5885741" y="1359811"/>
              </a:lnTo>
              <a:lnTo>
                <a:pt x="5898575" y="1411438"/>
              </a:lnTo>
              <a:cubicBezTo>
                <a:pt x="5909366" y="1482916"/>
                <a:pt x="5912387" y="1552097"/>
                <a:pt x="5906601" y="1617449"/>
              </a:cubicBezTo>
              <a:cubicBezTo>
                <a:pt x="5906597" y="1617463"/>
                <a:pt x="5906597" y="1617476"/>
                <a:pt x="5906593" y="1617490"/>
              </a:cubicBezTo>
              <a:lnTo>
                <a:pt x="5894502" y="1766828"/>
              </a:lnTo>
              <a:cubicBezTo>
                <a:pt x="5896141" y="1811828"/>
                <a:pt x="5897776" y="1856829"/>
                <a:pt x="5899415" y="1901830"/>
              </a:cubicBezTo>
              <a:cubicBezTo>
                <a:pt x="5859429" y="2523094"/>
                <a:pt x="5419691" y="3377848"/>
                <a:pt x="5204065" y="4378541"/>
              </a:cubicBezTo>
              <a:cubicBezTo>
                <a:pt x="5121016" y="6306407"/>
                <a:pt x="4803789" y="6703968"/>
                <a:pt x="4395345" y="6780212"/>
              </a:cubicBezTo>
              <a:cubicBezTo>
                <a:pt x="3986900" y="6856456"/>
                <a:pt x="3481787" y="5198162"/>
                <a:pt x="3243527" y="4541925"/>
              </a:cubicBezTo>
              <a:cubicBezTo>
                <a:pt x="3228636" y="4500911"/>
                <a:pt x="3209230" y="4467725"/>
                <a:pt x="3185986" y="4441390"/>
              </a:cubicBezTo>
              <a:lnTo>
                <a:pt x="3119564" y="4392381"/>
              </a:lnTo>
              <a:lnTo>
                <a:pt x="3074045" y="4379147"/>
              </a:lnTo>
              <a:lnTo>
                <a:pt x="2954747" y="4368494"/>
              </a:lnTo>
              <a:lnTo>
                <a:pt x="2835450" y="4379147"/>
              </a:lnTo>
              <a:lnTo>
                <a:pt x="2789930" y="4392381"/>
              </a:lnTo>
              <a:lnTo>
                <a:pt x="2723504" y="4441390"/>
              </a:lnTo>
              <a:cubicBezTo>
                <a:pt x="2700260" y="4467725"/>
                <a:pt x="2680855" y="4500911"/>
                <a:pt x="2665963" y="4541925"/>
              </a:cubicBezTo>
              <a:cubicBezTo>
                <a:pt x="2427703" y="5198162"/>
                <a:pt x="1922590" y="6856456"/>
                <a:pt x="1514146" y="6780212"/>
              </a:cubicBezTo>
              <a:cubicBezTo>
                <a:pt x="1105701" y="6703968"/>
                <a:pt x="788475" y="6306407"/>
                <a:pt x="705426" y="4378541"/>
              </a:cubicBezTo>
              <a:cubicBezTo>
                <a:pt x="489799" y="3377848"/>
                <a:pt x="50061" y="2523094"/>
                <a:pt x="10075" y="1901830"/>
              </a:cubicBezTo>
              <a:cubicBezTo>
                <a:pt x="11714" y="1856829"/>
                <a:pt x="13349" y="1811828"/>
                <a:pt x="14988" y="1766828"/>
              </a:cubicBezTo>
              <a:lnTo>
                <a:pt x="2898" y="1617490"/>
              </a:lnTo>
              <a:cubicBezTo>
                <a:pt x="2893" y="1617476"/>
                <a:pt x="2893" y="1617463"/>
                <a:pt x="2888" y="1617449"/>
              </a:cubicBezTo>
              <a:cubicBezTo>
                <a:pt x="-2897" y="1552097"/>
                <a:pt x="124" y="1482916"/>
                <a:pt x="10915" y="1411438"/>
              </a:cubicBezTo>
              <a:lnTo>
                <a:pt x="23749" y="1359811"/>
              </a:lnTo>
              <a:lnTo>
                <a:pt x="29283" y="1291475"/>
              </a:lnTo>
              <a:cubicBezTo>
                <a:pt x="150394" y="554435"/>
                <a:pt x="674081" y="0"/>
                <a:pt x="1301752" y="0"/>
              </a:cubicBezTo>
              <a:close/>
              <a:moveTo>
                <a:pt x="1741444" y="594500"/>
              </a:moveTo>
              <a:cubicBezTo>
                <a:pt x="1463563" y="595030"/>
                <a:pt x="1206739" y="605204"/>
                <a:pt x="838431" y="979820"/>
              </a:cubicBezTo>
              <a:cubicBezTo>
                <a:pt x="470123" y="1354436"/>
                <a:pt x="555987" y="2187270"/>
                <a:pt x="608680" y="2286823"/>
              </a:cubicBezTo>
              <a:cubicBezTo>
                <a:pt x="661373" y="2386376"/>
                <a:pt x="838418" y="1795503"/>
                <a:pt x="1154591" y="1577139"/>
              </a:cubicBezTo>
              <a:cubicBezTo>
                <a:pt x="1470764" y="1358775"/>
                <a:pt x="2405636" y="1142686"/>
                <a:pt x="2505719" y="976638"/>
              </a:cubicBezTo>
              <a:cubicBezTo>
                <a:pt x="2605802" y="810590"/>
                <a:pt x="2019325" y="593970"/>
                <a:pt x="1741444" y="594500"/>
              </a:cubicBezTo>
              <a:close/>
            </a:path>
          </a:pathLst>
        </a:custGeom>
        <a:solidFill xmlns:a="http://schemas.openxmlformats.org/drawingml/2006/main">
          <a:schemeClr val="accent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uk-UA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uk-UA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22065-80B1-4D14-84E8-8D63B4CA6977}" type="datetimeFigureOut">
              <a:rPr lang="uk-UA" smtClean="0"/>
              <a:t>08.11.2018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9FCE4-7772-4824-A045-8611EBA7DD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966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74FB4-D869-4D39-833A-A4B8567B3780}" type="datetimeFigureOut">
              <a:rPr lang="uk-UA" smtClean="0"/>
              <a:t>08.11.2018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74BD3-5E69-4F85-B6AC-5AB1508E23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8239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74BD3-5E69-4F85-B6AC-5AB1508E231A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123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74BD3-5E69-4F85-B6AC-5AB1508E231A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493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74BD3-5E69-4F85-B6AC-5AB1508E231A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4583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74BD3-5E69-4F85-B6AC-5AB1508E231A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415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74BD3-5E69-4F85-B6AC-5AB1508E231A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4245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74BD3-5E69-4F85-B6AC-5AB1508E231A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4220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74BD3-5E69-4F85-B6AC-5AB1508E231A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5095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74BD3-5E69-4F85-B6AC-5AB1508E231A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7733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74BD3-5E69-4F85-B6AC-5AB1508E231A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621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74BD3-5E69-4F85-B6AC-5AB1508E231A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8779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74BD3-5E69-4F85-B6AC-5AB1508E231A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9102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74BD3-5E69-4F85-B6AC-5AB1508E231A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3064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74BD3-5E69-4F85-B6AC-5AB1508E231A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3247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74BD3-5E69-4F85-B6AC-5AB1508E231A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5287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74BD3-5E69-4F85-B6AC-5AB1508E231A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915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74BD3-5E69-4F85-B6AC-5AB1508E231A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525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74BD3-5E69-4F85-B6AC-5AB1508E231A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9580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3"/>
          <p:cNvSpPr/>
          <p:nvPr userDrawn="1"/>
        </p:nvSpPr>
        <p:spPr>
          <a:xfrm rot="5400000">
            <a:off x="1533132" y="4398436"/>
            <a:ext cx="1431125" cy="2042949"/>
          </a:xfrm>
          <a:custGeom>
            <a:avLst/>
            <a:gdLst>
              <a:gd name="connsiteX0" fmla="*/ 0 w 1804737"/>
              <a:gd name="connsiteY0" fmla="*/ 1684421 h 1684421"/>
              <a:gd name="connsiteX1" fmla="*/ 962520 w 1804737"/>
              <a:gd name="connsiteY1" fmla="*/ 0 h 1684421"/>
              <a:gd name="connsiteX2" fmla="*/ 1804737 w 1804737"/>
              <a:gd name="connsiteY2" fmla="*/ 1684421 h 1684421"/>
              <a:gd name="connsiteX3" fmla="*/ 0 w 1804737"/>
              <a:gd name="connsiteY3" fmla="*/ 1684421 h 1684421"/>
              <a:gd name="connsiteX0" fmla="*/ 0 w 1552074"/>
              <a:gd name="connsiteY0" fmla="*/ 2045368 h 2045368"/>
              <a:gd name="connsiteX1" fmla="*/ 709857 w 1552074"/>
              <a:gd name="connsiteY1" fmla="*/ 0 h 2045368"/>
              <a:gd name="connsiteX2" fmla="*/ 1552074 w 1552074"/>
              <a:gd name="connsiteY2" fmla="*/ 1684421 h 2045368"/>
              <a:gd name="connsiteX3" fmla="*/ 0 w 1552074"/>
              <a:gd name="connsiteY3" fmla="*/ 2045368 h 2045368"/>
              <a:gd name="connsiteX0" fmla="*/ 0 w 1552074"/>
              <a:gd name="connsiteY0" fmla="*/ 2045368 h 2045368"/>
              <a:gd name="connsiteX1" fmla="*/ 673762 w 1552074"/>
              <a:gd name="connsiteY1" fmla="*/ 0 h 2045368"/>
              <a:gd name="connsiteX2" fmla="*/ 1552074 w 1552074"/>
              <a:gd name="connsiteY2" fmla="*/ 1684421 h 2045368"/>
              <a:gd name="connsiteX3" fmla="*/ 0 w 1552074"/>
              <a:gd name="connsiteY3" fmla="*/ 2045368 h 2045368"/>
              <a:gd name="connsiteX0" fmla="*/ 0 w 1552074"/>
              <a:gd name="connsiteY0" fmla="*/ 2042949 h 2042949"/>
              <a:gd name="connsiteX1" fmla="*/ 647152 w 1552074"/>
              <a:gd name="connsiteY1" fmla="*/ 0 h 2042949"/>
              <a:gd name="connsiteX2" fmla="*/ 1552074 w 1552074"/>
              <a:gd name="connsiteY2" fmla="*/ 1682002 h 2042949"/>
              <a:gd name="connsiteX3" fmla="*/ 0 w 1552074"/>
              <a:gd name="connsiteY3" fmla="*/ 2042949 h 2042949"/>
              <a:gd name="connsiteX0" fmla="*/ 0 w 1573849"/>
              <a:gd name="connsiteY0" fmla="*/ 2042949 h 2042949"/>
              <a:gd name="connsiteX1" fmla="*/ 647152 w 1573849"/>
              <a:gd name="connsiteY1" fmla="*/ 0 h 2042949"/>
              <a:gd name="connsiteX2" fmla="*/ 1573849 w 1573849"/>
              <a:gd name="connsiteY2" fmla="*/ 1747316 h 2042949"/>
              <a:gd name="connsiteX3" fmla="*/ 0 w 1573849"/>
              <a:gd name="connsiteY3" fmla="*/ 2042949 h 2042949"/>
              <a:gd name="connsiteX0" fmla="*/ 0 w 1431125"/>
              <a:gd name="connsiteY0" fmla="*/ 2042949 h 2042949"/>
              <a:gd name="connsiteX1" fmla="*/ 647152 w 1431125"/>
              <a:gd name="connsiteY1" fmla="*/ 0 h 2042949"/>
              <a:gd name="connsiteX2" fmla="*/ 1431125 w 1431125"/>
              <a:gd name="connsiteY2" fmla="*/ 1486059 h 2042949"/>
              <a:gd name="connsiteX3" fmla="*/ 0 w 1431125"/>
              <a:gd name="connsiteY3" fmla="*/ 2042949 h 2042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1125" h="2042949">
                <a:moveTo>
                  <a:pt x="0" y="2042949"/>
                </a:moveTo>
                <a:lnTo>
                  <a:pt x="647152" y="0"/>
                </a:lnTo>
                <a:lnTo>
                  <a:pt x="1431125" y="1486059"/>
                </a:lnTo>
                <a:lnTo>
                  <a:pt x="0" y="2042949"/>
                </a:lnTo>
                <a:close/>
              </a:path>
            </a:pathLst>
          </a:custGeom>
          <a:gradFill flip="none" rotWithShape="1">
            <a:gsLst>
              <a:gs pos="88000">
                <a:schemeClr val="accent1">
                  <a:lumMod val="75000"/>
                </a:schemeClr>
              </a:gs>
              <a:gs pos="31000">
                <a:schemeClr val="accent1"/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Rectangle 1"/>
          <p:cNvSpPr/>
          <p:nvPr userDrawn="1"/>
        </p:nvSpPr>
        <p:spPr>
          <a:xfrm>
            <a:off x="5293895" y="0"/>
            <a:ext cx="6898105" cy="6858000"/>
          </a:xfrm>
          <a:custGeom>
            <a:avLst/>
            <a:gdLst>
              <a:gd name="connsiteX0" fmla="*/ 0 w 6898105"/>
              <a:gd name="connsiteY0" fmla="*/ 0 h 6858000"/>
              <a:gd name="connsiteX1" fmla="*/ 6898105 w 6898105"/>
              <a:gd name="connsiteY1" fmla="*/ 0 h 6858000"/>
              <a:gd name="connsiteX2" fmla="*/ 6898105 w 6898105"/>
              <a:gd name="connsiteY2" fmla="*/ 6858000 h 6858000"/>
              <a:gd name="connsiteX3" fmla="*/ 0 w 6898105"/>
              <a:gd name="connsiteY3" fmla="*/ 6858000 h 6858000"/>
              <a:gd name="connsiteX4" fmla="*/ 0 w 6898105"/>
              <a:gd name="connsiteY4" fmla="*/ 0 h 6858000"/>
              <a:gd name="connsiteX0" fmla="*/ 0 w 6898105"/>
              <a:gd name="connsiteY0" fmla="*/ 0 h 6858000"/>
              <a:gd name="connsiteX1" fmla="*/ 6898105 w 6898105"/>
              <a:gd name="connsiteY1" fmla="*/ 0 h 6858000"/>
              <a:gd name="connsiteX2" fmla="*/ 6898105 w 6898105"/>
              <a:gd name="connsiteY2" fmla="*/ 6858000 h 6858000"/>
              <a:gd name="connsiteX3" fmla="*/ 5450305 w 6898105"/>
              <a:gd name="connsiteY3" fmla="*/ 1528011 h 6858000"/>
              <a:gd name="connsiteX4" fmla="*/ 0 w 68981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8105" h="6858000">
                <a:moveTo>
                  <a:pt x="0" y="0"/>
                </a:moveTo>
                <a:lnTo>
                  <a:pt x="6898105" y="0"/>
                </a:lnTo>
                <a:lnTo>
                  <a:pt x="6898105" y="6858000"/>
                </a:lnTo>
                <a:lnTo>
                  <a:pt x="5450305" y="15280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75000"/>
                </a:schemeClr>
              </a:gs>
              <a:gs pos="63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Rectangle 2"/>
          <p:cNvSpPr/>
          <p:nvPr userDrawn="1"/>
        </p:nvSpPr>
        <p:spPr>
          <a:xfrm>
            <a:off x="0" y="5354053"/>
            <a:ext cx="3982453" cy="1503947"/>
          </a:xfrm>
          <a:custGeom>
            <a:avLst/>
            <a:gdLst>
              <a:gd name="connsiteX0" fmla="*/ 0 w 3982453"/>
              <a:gd name="connsiteY0" fmla="*/ 0 h 2201779"/>
              <a:gd name="connsiteX1" fmla="*/ 3982453 w 3982453"/>
              <a:gd name="connsiteY1" fmla="*/ 0 h 2201779"/>
              <a:gd name="connsiteX2" fmla="*/ 3982453 w 3982453"/>
              <a:gd name="connsiteY2" fmla="*/ 2201779 h 2201779"/>
              <a:gd name="connsiteX3" fmla="*/ 0 w 3982453"/>
              <a:gd name="connsiteY3" fmla="*/ 2201779 h 2201779"/>
              <a:gd name="connsiteX4" fmla="*/ 0 w 3982453"/>
              <a:gd name="connsiteY4" fmla="*/ 0 h 2201779"/>
              <a:gd name="connsiteX0" fmla="*/ 0 w 3982453"/>
              <a:gd name="connsiteY0" fmla="*/ 2201779 h 2201779"/>
              <a:gd name="connsiteX1" fmla="*/ 3982453 w 3982453"/>
              <a:gd name="connsiteY1" fmla="*/ 0 h 2201779"/>
              <a:gd name="connsiteX2" fmla="*/ 3982453 w 3982453"/>
              <a:gd name="connsiteY2" fmla="*/ 2201779 h 2201779"/>
              <a:gd name="connsiteX3" fmla="*/ 0 w 3982453"/>
              <a:gd name="connsiteY3" fmla="*/ 2201779 h 2201779"/>
              <a:gd name="connsiteX0" fmla="*/ 0 w 3982453"/>
              <a:gd name="connsiteY0" fmla="*/ 1503947 h 1503947"/>
              <a:gd name="connsiteX1" fmla="*/ 3272590 w 3982453"/>
              <a:gd name="connsiteY1" fmla="*/ 0 h 1503947"/>
              <a:gd name="connsiteX2" fmla="*/ 3982453 w 3982453"/>
              <a:gd name="connsiteY2" fmla="*/ 1503947 h 1503947"/>
              <a:gd name="connsiteX3" fmla="*/ 0 w 3982453"/>
              <a:gd name="connsiteY3" fmla="*/ 1503947 h 150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2453" h="1503947">
                <a:moveTo>
                  <a:pt x="0" y="1503947"/>
                </a:moveTo>
                <a:lnTo>
                  <a:pt x="3272590" y="0"/>
                </a:lnTo>
                <a:lnTo>
                  <a:pt x="3982453" y="1503947"/>
                </a:lnTo>
                <a:lnTo>
                  <a:pt x="0" y="1503947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50000"/>
                </a:schemeClr>
              </a:gs>
              <a:gs pos="34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0" y="273350"/>
            <a:ext cx="4568221" cy="5567892"/>
          </a:xfrm>
          <a:prstGeom prst="line">
            <a:avLst/>
          </a:prstGeom>
          <a:ln w="3175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V="1">
            <a:off x="62582" y="805218"/>
            <a:ext cx="3255459" cy="2064883"/>
          </a:xfrm>
          <a:prstGeom prst="line">
            <a:avLst/>
          </a:prstGeom>
          <a:ln w="3175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15665217" flipH="1">
            <a:off x="2532051" y="946223"/>
            <a:ext cx="1571980" cy="1771080"/>
          </a:xfrm>
          <a:prstGeom prst="line">
            <a:avLst/>
          </a:prstGeom>
          <a:ln w="3175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928048" y="2535333"/>
            <a:ext cx="2576867" cy="321221"/>
          </a:xfrm>
          <a:prstGeom prst="line">
            <a:avLst/>
          </a:prstGeom>
          <a:ln w="3175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2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42963" y="1233489"/>
            <a:ext cx="10506075" cy="35900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text is here</a:t>
            </a:r>
            <a:endParaRPr lang="uk-UA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42481" y="2093207"/>
            <a:ext cx="3164595" cy="3164595"/>
          </a:xfrm>
          <a:prstGeom prst="ellipse">
            <a:avLst/>
          </a:prstGeom>
          <a:effectLst>
            <a:outerShdw blurRad="431800" dist="1016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3698697"/>
            <a:ext cx="3236360" cy="3666894"/>
          </a:xfrm>
          <a:prstGeom prst="line">
            <a:avLst/>
          </a:prstGeom>
          <a:ln w="317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369050" y="2512032"/>
            <a:ext cx="1058238" cy="3678149"/>
          </a:xfrm>
          <a:prstGeom prst="line">
            <a:avLst/>
          </a:prstGeom>
          <a:ln w="317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1104473" y="5003515"/>
            <a:ext cx="1571980" cy="1771080"/>
          </a:xfrm>
          <a:prstGeom prst="line">
            <a:avLst/>
          </a:prstGeom>
          <a:ln w="317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9510052" y="269379"/>
            <a:ext cx="2377149" cy="2597054"/>
          </a:xfrm>
          <a:prstGeom prst="line">
            <a:avLst/>
          </a:prstGeom>
          <a:ln w="317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0417996" y="92467"/>
            <a:ext cx="1774004" cy="745189"/>
          </a:xfrm>
          <a:prstGeom prst="line">
            <a:avLst/>
          </a:prstGeom>
          <a:ln w="317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9832369" y="79249"/>
            <a:ext cx="1941815" cy="1112231"/>
          </a:xfrm>
          <a:prstGeom prst="line">
            <a:avLst/>
          </a:prstGeom>
          <a:ln w="317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11396285" y="458454"/>
            <a:ext cx="585349" cy="3892652"/>
          </a:xfrm>
          <a:prstGeom prst="line">
            <a:avLst/>
          </a:prstGeom>
          <a:ln w="317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 userDrawn="1"/>
        </p:nvSpPr>
        <p:spPr>
          <a:xfrm>
            <a:off x="11623965" y="212806"/>
            <a:ext cx="277090" cy="321787"/>
          </a:xfrm>
          <a:custGeom>
            <a:avLst/>
            <a:gdLst>
              <a:gd name="connsiteX0" fmla="*/ 1301752 w 5909489"/>
              <a:gd name="connsiteY0" fmla="*/ 0 h 6782755"/>
              <a:gd name="connsiteX1" fmla="*/ 1563518 w 5909489"/>
              <a:gd name="connsiteY1" fmla="*/ 32860 h 6782755"/>
              <a:gd name="connsiteX2" fmla="*/ 1737156 w 5909489"/>
              <a:gd name="connsiteY2" fmla="*/ 99979 h 6782755"/>
              <a:gd name="connsiteX3" fmla="*/ 2077154 w 5909489"/>
              <a:gd name="connsiteY3" fmla="*/ 178101 h 6782755"/>
              <a:gd name="connsiteX4" fmla="*/ 2585816 w 5909489"/>
              <a:gd name="connsiteY4" fmla="*/ 259373 h 6782755"/>
              <a:gd name="connsiteX5" fmla="*/ 2954747 w 5909489"/>
              <a:gd name="connsiteY5" fmla="*/ 273971 h 6782755"/>
              <a:gd name="connsiteX6" fmla="*/ 3303135 w 5909489"/>
              <a:gd name="connsiteY6" fmla="*/ 245069 h 6782755"/>
              <a:gd name="connsiteX7" fmla="*/ 3832337 w 5909489"/>
              <a:gd name="connsiteY7" fmla="*/ 178101 h 6782755"/>
              <a:gd name="connsiteX8" fmla="*/ 4172335 w 5909489"/>
              <a:gd name="connsiteY8" fmla="*/ 99979 h 6782755"/>
              <a:gd name="connsiteX9" fmla="*/ 4345973 w 5909489"/>
              <a:gd name="connsiteY9" fmla="*/ 32860 h 6782755"/>
              <a:gd name="connsiteX10" fmla="*/ 4607738 w 5909489"/>
              <a:gd name="connsiteY10" fmla="*/ 0 h 6782755"/>
              <a:gd name="connsiteX11" fmla="*/ 5880207 w 5909489"/>
              <a:gd name="connsiteY11" fmla="*/ 1291475 h 6782755"/>
              <a:gd name="connsiteX12" fmla="*/ 5885741 w 5909489"/>
              <a:gd name="connsiteY12" fmla="*/ 1359811 h 6782755"/>
              <a:gd name="connsiteX13" fmla="*/ 5898575 w 5909489"/>
              <a:gd name="connsiteY13" fmla="*/ 1411438 h 6782755"/>
              <a:gd name="connsiteX14" fmla="*/ 5906601 w 5909489"/>
              <a:gd name="connsiteY14" fmla="*/ 1617449 h 6782755"/>
              <a:gd name="connsiteX15" fmla="*/ 5906593 w 5909489"/>
              <a:gd name="connsiteY15" fmla="*/ 1617490 h 6782755"/>
              <a:gd name="connsiteX16" fmla="*/ 5894502 w 5909489"/>
              <a:gd name="connsiteY16" fmla="*/ 1766828 h 6782755"/>
              <a:gd name="connsiteX17" fmla="*/ 5899415 w 5909489"/>
              <a:gd name="connsiteY17" fmla="*/ 1901830 h 6782755"/>
              <a:gd name="connsiteX18" fmla="*/ 5204065 w 5909489"/>
              <a:gd name="connsiteY18" fmla="*/ 4378541 h 6782755"/>
              <a:gd name="connsiteX19" fmla="*/ 4395345 w 5909489"/>
              <a:gd name="connsiteY19" fmla="*/ 6780212 h 6782755"/>
              <a:gd name="connsiteX20" fmla="*/ 3243527 w 5909489"/>
              <a:gd name="connsiteY20" fmla="*/ 4541925 h 6782755"/>
              <a:gd name="connsiteX21" fmla="*/ 3185986 w 5909489"/>
              <a:gd name="connsiteY21" fmla="*/ 4441390 h 6782755"/>
              <a:gd name="connsiteX22" fmla="*/ 3119564 w 5909489"/>
              <a:gd name="connsiteY22" fmla="*/ 4392381 h 6782755"/>
              <a:gd name="connsiteX23" fmla="*/ 3074045 w 5909489"/>
              <a:gd name="connsiteY23" fmla="*/ 4379147 h 6782755"/>
              <a:gd name="connsiteX24" fmla="*/ 2954747 w 5909489"/>
              <a:gd name="connsiteY24" fmla="*/ 4368494 h 6782755"/>
              <a:gd name="connsiteX25" fmla="*/ 2835450 w 5909489"/>
              <a:gd name="connsiteY25" fmla="*/ 4379147 h 6782755"/>
              <a:gd name="connsiteX26" fmla="*/ 2789930 w 5909489"/>
              <a:gd name="connsiteY26" fmla="*/ 4392381 h 6782755"/>
              <a:gd name="connsiteX27" fmla="*/ 2723504 w 5909489"/>
              <a:gd name="connsiteY27" fmla="*/ 4441390 h 6782755"/>
              <a:gd name="connsiteX28" fmla="*/ 2665963 w 5909489"/>
              <a:gd name="connsiteY28" fmla="*/ 4541925 h 6782755"/>
              <a:gd name="connsiteX29" fmla="*/ 1514146 w 5909489"/>
              <a:gd name="connsiteY29" fmla="*/ 6780212 h 6782755"/>
              <a:gd name="connsiteX30" fmla="*/ 705426 w 5909489"/>
              <a:gd name="connsiteY30" fmla="*/ 4378541 h 6782755"/>
              <a:gd name="connsiteX31" fmla="*/ 10075 w 5909489"/>
              <a:gd name="connsiteY31" fmla="*/ 1901830 h 6782755"/>
              <a:gd name="connsiteX32" fmla="*/ 14988 w 5909489"/>
              <a:gd name="connsiteY32" fmla="*/ 1766828 h 6782755"/>
              <a:gd name="connsiteX33" fmla="*/ 2898 w 5909489"/>
              <a:gd name="connsiteY33" fmla="*/ 1617490 h 6782755"/>
              <a:gd name="connsiteX34" fmla="*/ 2888 w 5909489"/>
              <a:gd name="connsiteY34" fmla="*/ 1617449 h 6782755"/>
              <a:gd name="connsiteX35" fmla="*/ 10915 w 5909489"/>
              <a:gd name="connsiteY35" fmla="*/ 1411438 h 6782755"/>
              <a:gd name="connsiteX36" fmla="*/ 23749 w 5909489"/>
              <a:gd name="connsiteY36" fmla="*/ 1359811 h 6782755"/>
              <a:gd name="connsiteX37" fmla="*/ 29283 w 5909489"/>
              <a:gd name="connsiteY37" fmla="*/ 1291475 h 6782755"/>
              <a:gd name="connsiteX38" fmla="*/ 1301752 w 5909489"/>
              <a:gd name="connsiteY38" fmla="*/ 0 h 6782755"/>
              <a:gd name="connsiteX39" fmla="*/ 1741444 w 5909489"/>
              <a:gd name="connsiteY39" fmla="*/ 594500 h 6782755"/>
              <a:gd name="connsiteX40" fmla="*/ 838431 w 5909489"/>
              <a:gd name="connsiteY40" fmla="*/ 979820 h 6782755"/>
              <a:gd name="connsiteX41" fmla="*/ 608680 w 5909489"/>
              <a:gd name="connsiteY41" fmla="*/ 2286823 h 6782755"/>
              <a:gd name="connsiteX42" fmla="*/ 1154591 w 5909489"/>
              <a:gd name="connsiteY42" fmla="*/ 1577139 h 6782755"/>
              <a:gd name="connsiteX43" fmla="*/ 2505719 w 5909489"/>
              <a:gd name="connsiteY43" fmla="*/ 976638 h 6782755"/>
              <a:gd name="connsiteX44" fmla="*/ 1741444 w 5909489"/>
              <a:gd name="connsiteY44" fmla="*/ 594500 h 678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9489" h="6782755">
                <a:moveTo>
                  <a:pt x="1301752" y="0"/>
                </a:moveTo>
                <a:cubicBezTo>
                  <a:pt x="1391423" y="0"/>
                  <a:pt x="1478967" y="11314"/>
                  <a:pt x="1563518" y="32860"/>
                </a:cubicBezTo>
                <a:lnTo>
                  <a:pt x="1737156" y="99979"/>
                </a:lnTo>
                <a:lnTo>
                  <a:pt x="2077154" y="178101"/>
                </a:lnTo>
                <a:lnTo>
                  <a:pt x="2585816" y="259373"/>
                </a:lnTo>
                <a:lnTo>
                  <a:pt x="2954747" y="273971"/>
                </a:lnTo>
                <a:lnTo>
                  <a:pt x="3303135" y="245069"/>
                </a:lnTo>
                <a:lnTo>
                  <a:pt x="3832337" y="178101"/>
                </a:lnTo>
                <a:lnTo>
                  <a:pt x="4172335" y="99979"/>
                </a:lnTo>
                <a:lnTo>
                  <a:pt x="4345973" y="32860"/>
                </a:lnTo>
                <a:cubicBezTo>
                  <a:pt x="4430523" y="11314"/>
                  <a:pt x="4518068" y="0"/>
                  <a:pt x="4607738" y="0"/>
                </a:cubicBezTo>
                <a:cubicBezTo>
                  <a:pt x="5235409" y="0"/>
                  <a:pt x="5759096" y="554435"/>
                  <a:pt x="5880207" y="1291475"/>
                </a:cubicBezTo>
                <a:lnTo>
                  <a:pt x="5885741" y="1359811"/>
                </a:lnTo>
                <a:lnTo>
                  <a:pt x="5898575" y="1411438"/>
                </a:lnTo>
                <a:cubicBezTo>
                  <a:pt x="5909366" y="1482916"/>
                  <a:pt x="5912387" y="1552097"/>
                  <a:pt x="5906601" y="1617449"/>
                </a:cubicBezTo>
                <a:cubicBezTo>
                  <a:pt x="5906597" y="1617463"/>
                  <a:pt x="5906597" y="1617476"/>
                  <a:pt x="5906593" y="1617490"/>
                </a:cubicBezTo>
                <a:lnTo>
                  <a:pt x="5894502" y="1766828"/>
                </a:lnTo>
                <a:cubicBezTo>
                  <a:pt x="5896141" y="1811828"/>
                  <a:pt x="5897776" y="1856829"/>
                  <a:pt x="5899415" y="1901830"/>
                </a:cubicBezTo>
                <a:cubicBezTo>
                  <a:pt x="5859429" y="2523094"/>
                  <a:pt x="5419691" y="3377848"/>
                  <a:pt x="5204065" y="4378541"/>
                </a:cubicBezTo>
                <a:cubicBezTo>
                  <a:pt x="5121016" y="6306407"/>
                  <a:pt x="4803789" y="6703968"/>
                  <a:pt x="4395345" y="6780212"/>
                </a:cubicBezTo>
                <a:cubicBezTo>
                  <a:pt x="3986900" y="6856456"/>
                  <a:pt x="3481787" y="5198162"/>
                  <a:pt x="3243527" y="4541925"/>
                </a:cubicBezTo>
                <a:cubicBezTo>
                  <a:pt x="3228636" y="4500911"/>
                  <a:pt x="3209230" y="4467725"/>
                  <a:pt x="3185986" y="4441390"/>
                </a:cubicBezTo>
                <a:lnTo>
                  <a:pt x="3119564" y="4392381"/>
                </a:lnTo>
                <a:lnTo>
                  <a:pt x="3074045" y="4379147"/>
                </a:lnTo>
                <a:lnTo>
                  <a:pt x="2954747" y="4368494"/>
                </a:lnTo>
                <a:lnTo>
                  <a:pt x="2835450" y="4379147"/>
                </a:lnTo>
                <a:lnTo>
                  <a:pt x="2789930" y="4392381"/>
                </a:lnTo>
                <a:lnTo>
                  <a:pt x="2723504" y="4441390"/>
                </a:lnTo>
                <a:cubicBezTo>
                  <a:pt x="2700260" y="4467725"/>
                  <a:pt x="2680855" y="4500911"/>
                  <a:pt x="2665963" y="4541925"/>
                </a:cubicBezTo>
                <a:cubicBezTo>
                  <a:pt x="2427703" y="5198162"/>
                  <a:pt x="1922590" y="6856456"/>
                  <a:pt x="1514146" y="6780212"/>
                </a:cubicBezTo>
                <a:cubicBezTo>
                  <a:pt x="1105701" y="6703968"/>
                  <a:pt x="788475" y="6306407"/>
                  <a:pt x="705426" y="4378541"/>
                </a:cubicBezTo>
                <a:cubicBezTo>
                  <a:pt x="489799" y="3377848"/>
                  <a:pt x="50061" y="2523094"/>
                  <a:pt x="10075" y="1901830"/>
                </a:cubicBezTo>
                <a:cubicBezTo>
                  <a:pt x="11714" y="1856829"/>
                  <a:pt x="13349" y="1811828"/>
                  <a:pt x="14988" y="1766828"/>
                </a:cubicBezTo>
                <a:lnTo>
                  <a:pt x="2898" y="1617490"/>
                </a:lnTo>
                <a:cubicBezTo>
                  <a:pt x="2893" y="1617476"/>
                  <a:pt x="2893" y="1617463"/>
                  <a:pt x="2888" y="1617449"/>
                </a:cubicBezTo>
                <a:cubicBezTo>
                  <a:pt x="-2897" y="1552097"/>
                  <a:pt x="124" y="1482916"/>
                  <a:pt x="10915" y="1411438"/>
                </a:cubicBezTo>
                <a:lnTo>
                  <a:pt x="23749" y="1359811"/>
                </a:lnTo>
                <a:lnTo>
                  <a:pt x="29283" y="1291475"/>
                </a:lnTo>
                <a:cubicBezTo>
                  <a:pt x="150394" y="554435"/>
                  <a:pt x="674081" y="0"/>
                  <a:pt x="1301752" y="0"/>
                </a:cubicBezTo>
                <a:close/>
                <a:moveTo>
                  <a:pt x="1741444" y="594500"/>
                </a:moveTo>
                <a:cubicBezTo>
                  <a:pt x="1463563" y="595030"/>
                  <a:pt x="1206739" y="605204"/>
                  <a:pt x="838431" y="979820"/>
                </a:cubicBezTo>
                <a:cubicBezTo>
                  <a:pt x="470123" y="1354436"/>
                  <a:pt x="555987" y="2187270"/>
                  <a:pt x="608680" y="2286823"/>
                </a:cubicBezTo>
                <a:cubicBezTo>
                  <a:pt x="661373" y="2386376"/>
                  <a:pt x="838418" y="1795503"/>
                  <a:pt x="1154591" y="1577139"/>
                </a:cubicBezTo>
                <a:cubicBezTo>
                  <a:pt x="1470764" y="1358775"/>
                  <a:pt x="2405636" y="1142686"/>
                  <a:pt x="2505719" y="976638"/>
                </a:cubicBezTo>
                <a:cubicBezTo>
                  <a:pt x="2605802" y="810590"/>
                  <a:pt x="2019325" y="593970"/>
                  <a:pt x="1741444" y="5945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235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50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  <p:bldP spid="13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42963" y="1233489"/>
            <a:ext cx="10506075" cy="35900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text is here</a:t>
            </a:r>
            <a:endParaRPr lang="uk-UA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42481" y="1967349"/>
            <a:ext cx="5026056" cy="2257898"/>
          </a:xfrm>
          <a:prstGeom prst="rect">
            <a:avLst/>
          </a:prstGeom>
          <a:effectLst>
            <a:outerShdw blurRad="431800" dist="1016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3698697"/>
            <a:ext cx="3236360" cy="3666894"/>
          </a:xfrm>
          <a:prstGeom prst="line">
            <a:avLst/>
          </a:prstGeom>
          <a:ln w="317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369050" y="2512032"/>
            <a:ext cx="1058238" cy="3678149"/>
          </a:xfrm>
          <a:prstGeom prst="line">
            <a:avLst/>
          </a:prstGeom>
          <a:ln w="317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1104473" y="5003515"/>
            <a:ext cx="1571980" cy="1771080"/>
          </a:xfrm>
          <a:prstGeom prst="line">
            <a:avLst/>
          </a:prstGeom>
          <a:ln w="317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9510052" y="269379"/>
            <a:ext cx="2377149" cy="2597054"/>
          </a:xfrm>
          <a:prstGeom prst="line">
            <a:avLst/>
          </a:prstGeom>
          <a:ln w="317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0417996" y="92467"/>
            <a:ext cx="1774004" cy="745189"/>
          </a:xfrm>
          <a:prstGeom prst="line">
            <a:avLst/>
          </a:prstGeom>
          <a:ln w="317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9832369" y="79249"/>
            <a:ext cx="1941815" cy="1112231"/>
          </a:xfrm>
          <a:prstGeom prst="line">
            <a:avLst/>
          </a:prstGeom>
          <a:ln w="317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11396285" y="458454"/>
            <a:ext cx="585349" cy="3892652"/>
          </a:xfrm>
          <a:prstGeom prst="line">
            <a:avLst/>
          </a:prstGeom>
          <a:ln w="317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 userDrawn="1"/>
        </p:nvSpPr>
        <p:spPr>
          <a:xfrm>
            <a:off x="11623965" y="212806"/>
            <a:ext cx="277090" cy="321787"/>
          </a:xfrm>
          <a:custGeom>
            <a:avLst/>
            <a:gdLst>
              <a:gd name="connsiteX0" fmla="*/ 1301752 w 5909489"/>
              <a:gd name="connsiteY0" fmla="*/ 0 h 6782755"/>
              <a:gd name="connsiteX1" fmla="*/ 1563518 w 5909489"/>
              <a:gd name="connsiteY1" fmla="*/ 32860 h 6782755"/>
              <a:gd name="connsiteX2" fmla="*/ 1737156 w 5909489"/>
              <a:gd name="connsiteY2" fmla="*/ 99979 h 6782755"/>
              <a:gd name="connsiteX3" fmla="*/ 2077154 w 5909489"/>
              <a:gd name="connsiteY3" fmla="*/ 178101 h 6782755"/>
              <a:gd name="connsiteX4" fmla="*/ 2585816 w 5909489"/>
              <a:gd name="connsiteY4" fmla="*/ 259373 h 6782755"/>
              <a:gd name="connsiteX5" fmla="*/ 2954747 w 5909489"/>
              <a:gd name="connsiteY5" fmla="*/ 273971 h 6782755"/>
              <a:gd name="connsiteX6" fmla="*/ 3303135 w 5909489"/>
              <a:gd name="connsiteY6" fmla="*/ 245069 h 6782755"/>
              <a:gd name="connsiteX7" fmla="*/ 3832337 w 5909489"/>
              <a:gd name="connsiteY7" fmla="*/ 178101 h 6782755"/>
              <a:gd name="connsiteX8" fmla="*/ 4172335 w 5909489"/>
              <a:gd name="connsiteY8" fmla="*/ 99979 h 6782755"/>
              <a:gd name="connsiteX9" fmla="*/ 4345973 w 5909489"/>
              <a:gd name="connsiteY9" fmla="*/ 32860 h 6782755"/>
              <a:gd name="connsiteX10" fmla="*/ 4607738 w 5909489"/>
              <a:gd name="connsiteY10" fmla="*/ 0 h 6782755"/>
              <a:gd name="connsiteX11" fmla="*/ 5880207 w 5909489"/>
              <a:gd name="connsiteY11" fmla="*/ 1291475 h 6782755"/>
              <a:gd name="connsiteX12" fmla="*/ 5885741 w 5909489"/>
              <a:gd name="connsiteY12" fmla="*/ 1359811 h 6782755"/>
              <a:gd name="connsiteX13" fmla="*/ 5898575 w 5909489"/>
              <a:gd name="connsiteY13" fmla="*/ 1411438 h 6782755"/>
              <a:gd name="connsiteX14" fmla="*/ 5906601 w 5909489"/>
              <a:gd name="connsiteY14" fmla="*/ 1617449 h 6782755"/>
              <a:gd name="connsiteX15" fmla="*/ 5906593 w 5909489"/>
              <a:gd name="connsiteY15" fmla="*/ 1617490 h 6782755"/>
              <a:gd name="connsiteX16" fmla="*/ 5894502 w 5909489"/>
              <a:gd name="connsiteY16" fmla="*/ 1766828 h 6782755"/>
              <a:gd name="connsiteX17" fmla="*/ 5899415 w 5909489"/>
              <a:gd name="connsiteY17" fmla="*/ 1901830 h 6782755"/>
              <a:gd name="connsiteX18" fmla="*/ 5204065 w 5909489"/>
              <a:gd name="connsiteY18" fmla="*/ 4378541 h 6782755"/>
              <a:gd name="connsiteX19" fmla="*/ 4395345 w 5909489"/>
              <a:gd name="connsiteY19" fmla="*/ 6780212 h 6782755"/>
              <a:gd name="connsiteX20" fmla="*/ 3243527 w 5909489"/>
              <a:gd name="connsiteY20" fmla="*/ 4541925 h 6782755"/>
              <a:gd name="connsiteX21" fmla="*/ 3185986 w 5909489"/>
              <a:gd name="connsiteY21" fmla="*/ 4441390 h 6782755"/>
              <a:gd name="connsiteX22" fmla="*/ 3119564 w 5909489"/>
              <a:gd name="connsiteY22" fmla="*/ 4392381 h 6782755"/>
              <a:gd name="connsiteX23" fmla="*/ 3074045 w 5909489"/>
              <a:gd name="connsiteY23" fmla="*/ 4379147 h 6782755"/>
              <a:gd name="connsiteX24" fmla="*/ 2954747 w 5909489"/>
              <a:gd name="connsiteY24" fmla="*/ 4368494 h 6782755"/>
              <a:gd name="connsiteX25" fmla="*/ 2835450 w 5909489"/>
              <a:gd name="connsiteY25" fmla="*/ 4379147 h 6782755"/>
              <a:gd name="connsiteX26" fmla="*/ 2789930 w 5909489"/>
              <a:gd name="connsiteY26" fmla="*/ 4392381 h 6782755"/>
              <a:gd name="connsiteX27" fmla="*/ 2723504 w 5909489"/>
              <a:gd name="connsiteY27" fmla="*/ 4441390 h 6782755"/>
              <a:gd name="connsiteX28" fmla="*/ 2665963 w 5909489"/>
              <a:gd name="connsiteY28" fmla="*/ 4541925 h 6782755"/>
              <a:gd name="connsiteX29" fmla="*/ 1514146 w 5909489"/>
              <a:gd name="connsiteY29" fmla="*/ 6780212 h 6782755"/>
              <a:gd name="connsiteX30" fmla="*/ 705426 w 5909489"/>
              <a:gd name="connsiteY30" fmla="*/ 4378541 h 6782755"/>
              <a:gd name="connsiteX31" fmla="*/ 10075 w 5909489"/>
              <a:gd name="connsiteY31" fmla="*/ 1901830 h 6782755"/>
              <a:gd name="connsiteX32" fmla="*/ 14988 w 5909489"/>
              <a:gd name="connsiteY32" fmla="*/ 1766828 h 6782755"/>
              <a:gd name="connsiteX33" fmla="*/ 2898 w 5909489"/>
              <a:gd name="connsiteY33" fmla="*/ 1617490 h 6782755"/>
              <a:gd name="connsiteX34" fmla="*/ 2888 w 5909489"/>
              <a:gd name="connsiteY34" fmla="*/ 1617449 h 6782755"/>
              <a:gd name="connsiteX35" fmla="*/ 10915 w 5909489"/>
              <a:gd name="connsiteY35" fmla="*/ 1411438 h 6782755"/>
              <a:gd name="connsiteX36" fmla="*/ 23749 w 5909489"/>
              <a:gd name="connsiteY36" fmla="*/ 1359811 h 6782755"/>
              <a:gd name="connsiteX37" fmla="*/ 29283 w 5909489"/>
              <a:gd name="connsiteY37" fmla="*/ 1291475 h 6782755"/>
              <a:gd name="connsiteX38" fmla="*/ 1301752 w 5909489"/>
              <a:gd name="connsiteY38" fmla="*/ 0 h 6782755"/>
              <a:gd name="connsiteX39" fmla="*/ 1741444 w 5909489"/>
              <a:gd name="connsiteY39" fmla="*/ 594500 h 6782755"/>
              <a:gd name="connsiteX40" fmla="*/ 838431 w 5909489"/>
              <a:gd name="connsiteY40" fmla="*/ 979820 h 6782755"/>
              <a:gd name="connsiteX41" fmla="*/ 608680 w 5909489"/>
              <a:gd name="connsiteY41" fmla="*/ 2286823 h 6782755"/>
              <a:gd name="connsiteX42" fmla="*/ 1154591 w 5909489"/>
              <a:gd name="connsiteY42" fmla="*/ 1577139 h 6782755"/>
              <a:gd name="connsiteX43" fmla="*/ 2505719 w 5909489"/>
              <a:gd name="connsiteY43" fmla="*/ 976638 h 6782755"/>
              <a:gd name="connsiteX44" fmla="*/ 1741444 w 5909489"/>
              <a:gd name="connsiteY44" fmla="*/ 594500 h 678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9489" h="6782755">
                <a:moveTo>
                  <a:pt x="1301752" y="0"/>
                </a:moveTo>
                <a:cubicBezTo>
                  <a:pt x="1391423" y="0"/>
                  <a:pt x="1478967" y="11314"/>
                  <a:pt x="1563518" y="32860"/>
                </a:cubicBezTo>
                <a:lnTo>
                  <a:pt x="1737156" y="99979"/>
                </a:lnTo>
                <a:lnTo>
                  <a:pt x="2077154" y="178101"/>
                </a:lnTo>
                <a:lnTo>
                  <a:pt x="2585816" y="259373"/>
                </a:lnTo>
                <a:lnTo>
                  <a:pt x="2954747" y="273971"/>
                </a:lnTo>
                <a:lnTo>
                  <a:pt x="3303135" y="245069"/>
                </a:lnTo>
                <a:lnTo>
                  <a:pt x="3832337" y="178101"/>
                </a:lnTo>
                <a:lnTo>
                  <a:pt x="4172335" y="99979"/>
                </a:lnTo>
                <a:lnTo>
                  <a:pt x="4345973" y="32860"/>
                </a:lnTo>
                <a:cubicBezTo>
                  <a:pt x="4430523" y="11314"/>
                  <a:pt x="4518068" y="0"/>
                  <a:pt x="4607738" y="0"/>
                </a:cubicBezTo>
                <a:cubicBezTo>
                  <a:pt x="5235409" y="0"/>
                  <a:pt x="5759096" y="554435"/>
                  <a:pt x="5880207" y="1291475"/>
                </a:cubicBezTo>
                <a:lnTo>
                  <a:pt x="5885741" y="1359811"/>
                </a:lnTo>
                <a:lnTo>
                  <a:pt x="5898575" y="1411438"/>
                </a:lnTo>
                <a:cubicBezTo>
                  <a:pt x="5909366" y="1482916"/>
                  <a:pt x="5912387" y="1552097"/>
                  <a:pt x="5906601" y="1617449"/>
                </a:cubicBezTo>
                <a:cubicBezTo>
                  <a:pt x="5906597" y="1617463"/>
                  <a:pt x="5906597" y="1617476"/>
                  <a:pt x="5906593" y="1617490"/>
                </a:cubicBezTo>
                <a:lnTo>
                  <a:pt x="5894502" y="1766828"/>
                </a:lnTo>
                <a:cubicBezTo>
                  <a:pt x="5896141" y="1811828"/>
                  <a:pt x="5897776" y="1856829"/>
                  <a:pt x="5899415" y="1901830"/>
                </a:cubicBezTo>
                <a:cubicBezTo>
                  <a:pt x="5859429" y="2523094"/>
                  <a:pt x="5419691" y="3377848"/>
                  <a:pt x="5204065" y="4378541"/>
                </a:cubicBezTo>
                <a:cubicBezTo>
                  <a:pt x="5121016" y="6306407"/>
                  <a:pt x="4803789" y="6703968"/>
                  <a:pt x="4395345" y="6780212"/>
                </a:cubicBezTo>
                <a:cubicBezTo>
                  <a:pt x="3986900" y="6856456"/>
                  <a:pt x="3481787" y="5198162"/>
                  <a:pt x="3243527" y="4541925"/>
                </a:cubicBezTo>
                <a:cubicBezTo>
                  <a:pt x="3228636" y="4500911"/>
                  <a:pt x="3209230" y="4467725"/>
                  <a:pt x="3185986" y="4441390"/>
                </a:cubicBezTo>
                <a:lnTo>
                  <a:pt x="3119564" y="4392381"/>
                </a:lnTo>
                <a:lnTo>
                  <a:pt x="3074045" y="4379147"/>
                </a:lnTo>
                <a:lnTo>
                  <a:pt x="2954747" y="4368494"/>
                </a:lnTo>
                <a:lnTo>
                  <a:pt x="2835450" y="4379147"/>
                </a:lnTo>
                <a:lnTo>
                  <a:pt x="2789930" y="4392381"/>
                </a:lnTo>
                <a:lnTo>
                  <a:pt x="2723504" y="4441390"/>
                </a:lnTo>
                <a:cubicBezTo>
                  <a:pt x="2700260" y="4467725"/>
                  <a:pt x="2680855" y="4500911"/>
                  <a:pt x="2665963" y="4541925"/>
                </a:cubicBezTo>
                <a:cubicBezTo>
                  <a:pt x="2427703" y="5198162"/>
                  <a:pt x="1922590" y="6856456"/>
                  <a:pt x="1514146" y="6780212"/>
                </a:cubicBezTo>
                <a:cubicBezTo>
                  <a:pt x="1105701" y="6703968"/>
                  <a:pt x="788475" y="6306407"/>
                  <a:pt x="705426" y="4378541"/>
                </a:cubicBezTo>
                <a:cubicBezTo>
                  <a:pt x="489799" y="3377848"/>
                  <a:pt x="50061" y="2523094"/>
                  <a:pt x="10075" y="1901830"/>
                </a:cubicBezTo>
                <a:cubicBezTo>
                  <a:pt x="11714" y="1856829"/>
                  <a:pt x="13349" y="1811828"/>
                  <a:pt x="14988" y="1766828"/>
                </a:cubicBezTo>
                <a:lnTo>
                  <a:pt x="2898" y="1617490"/>
                </a:lnTo>
                <a:cubicBezTo>
                  <a:pt x="2893" y="1617476"/>
                  <a:pt x="2893" y="1617463"/>
                  <a:pt x="2888" y="1617449"/>
                </a:cubicBezTo>
                <a:cubicBezTo>
                  <a:pt x="-2897" y="1552097"/>
                  <a:pt x="124" y="1482916"/>
                  <a:pt x="10915" y="1411438"/>
                </a:cubicBezTo>
                <a:lnTo>
                  <a:pt x="23749" y="1359811"/>
                </a:lnTo>
                <a:lnTo>
                  <a:pt x="29283" y="1291475"/>
                </a:lnTo>
                <a:cubicBezTo>
                  <a:pt x="150394" y="554435"/>
                  <a:pt x="674081" y="0"/>
                  <a:pt x="1301752" y="0"/>
                </a:cubicBezTo>
                <a:close/>
                <a:moveTo>
                  <a:pt x="1741444" y="594500"/>
                </a:moveTo>
                <a:cubicBezTo>
                  <a:pt x="1463563" y="595030"/>
                  <a:pt x="1206739" y="605204"/>
                  <a:pt x="838431" y="979820"/>
                </a:cubicBezTo>
                <a:cubicBezTo>
                  <a:pt x="470123" y="1354436"/>
                  <a:pt x="555987" y="2187270"/>
                  <a:pt x="608680" y="2286823"/>
                </a:cubicBezTo>
                <a:cubicBezTo>
                  <a:pt x="661373" y="2386376"/>
                  <a:pt x="838418" y="1795503"/>
                  <a:pt x="1154591" y="1577139"/>
                </a:cubicBezTo>
                <a:cubicBezTo>
                  <a:pt x="1470764" y="1358775"/>
                  <a:pt x="2405636" y="1142686"/>
                  <a:pt x="2505719" y="976638"/>
                </a:cubicBezTo>
                <a:cubicBezTo>
                  <a:pt x="2605802" y="810590"/>
                  <a:pt x="2019325" y="593970"/>
                  <a:pt x="1741444" y="5945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42529" y="1967349"/>
            <a:ext cx="5026056" cy="2257898"/>
          </a:xfrm>
          <a:prstGeom prst="rect">
            <a:avLst/>
          </a:prstGeom>
          <a:effectLst>
            <a:outerShdw blurRad="431800" dist="1016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11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50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  <p:bldP spid="13" grpId="0" animBg="1"/>
      <p:bldP spid="15" grpId="0"/>
    </p:bldLst>
  </p:timing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42963" y="1233489"/>
            <a:ext cx="10506075" cy="35900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text is here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145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42963" y="1233489"/>
            <a:ext cx="10506075" cy="35900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text is here</a:t>
            </a:r>
            <a:endParaRPr lang="uk-UA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3698697"/>
            <a:ext cx="3236360" cy="3666894"/>
          </a:xfrm>
          <a:prstGeom prst="line">
            <a:avLst/>
          </a:prstGeom>
          <a:ln w="317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369050" y="2512032"/>
            <a:ext cx="1058238" cy="3678149"/>
          </a:xfrm>
          <a:prstGeom prst="line">
            <a:avLst/>
          </a:prstGeom>
          <a:ln w="317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1104473" y="5003515"/>
            <a:ext cx="1571980" cy="1771080"/>
          </a:xfrm>
          <a:prstGeom prst="line">
            <a:avLst/>
          </a:prstGeom>
          <a:ln w="317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9510052" y="269379"/>
            <a:ext cx="2377149" cy="2597054"/>
          </a:xfrm>
          <a:prstGeom prst="line">
            <a:avLst/>
          </a:prstGeom>
          <a:ln w="317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0417996" y="92467"/>
            <a:ext cx="1774004" cy="745189"/>
          </a:xfrm>
          <a:prstGeom prst="line">
            <a:avLst/>
          </a:prstGeom>
          <a:ln w="317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9832369" y="79249"/>
            <a:ext cx="1941815" cy="1112231"/>
          </a:xfrm>
          <a:prstGeom prst="line">
            <a:avLst/>
          </a:prstGeom>
          <a:ln w="317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11396285" y="458454"/>
            <a:ext cx="585349" cy="3892652"/>
          </a:xfrm>
          <a:prstGeom prst="line">
            <a:avLst/>
          </a:prstGeom>
          <a:ln w="317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 userDrawn="1"/>
        </p:nvSpPr>
        <p:spPr>
          <a:xfrm>
            <a:off x="11623965" y="212806"/>
            <a:ext cx="277090" cy="321787"/>
          </a:xfrm>
          <a:custGeom>
            <a:avLst/>
            <a:gdLst>
              <a:gd name="connsiteX0" fmla="*/ 1301752 w 5909489"/>
              <a:gd name="connsiteY0" fmla="*/ 0 h 6782755"/>
              <a:gd name="connsiteX1" fmla="*/ 1563518 w 5909489"/>
              <a:gd name="connsiteY1" fmla="*/ 32860 h 6782755"/>
              <a:gd name="connsiteX2" fmla="*/ 1737156 w 5909489"/>
              <a:gd name="connsiteY2" fmla="*/ 99979 h 6782755"/>
              <a:gd name="connsiteX3" fmla="*/ 2077154 w 5909489"/>
              <a:gd name="connsiteY3" fmla="*/ 178101 h 6782755"/>
              <a:gd name="connsiteX4" fmla="*/ 2585816 w 5909489"/>
              <a:gd name="connsiteY4" fmla="*/ 259373 h 6782755"/>
              <a:gd name="connsiteX5" fmla="*/ 2954747 w 5909489"/>
              <a:gd name="connsiteY5" fmla="*/ 273971 h 6782755"/>
              <a:gd name="connsiteX6" fmla="*/ 3303135 w 5909489"/>
              <a:gd name="connsiteY6" fmla="*/ 245069 h 6782755"/>
              <a:gd name="connsiteX7" fmla="*/ 3832337 w 5909489"/>
              <a:gd name="connsiteY7" fmla="*/ 178101 h 6782755"/>
              <a:gd name="connsiteX8" fmla="*/ 4172335 w 5909489"/>
              <a:gd name="connsiteY8" fmla="*/ 99979 h 6782755"/>
              <a:gd name="connsiteX9" fmla="*/ 4345973 w 5909489"/>
              <a:gd name="connsiteY9" fmla="*/ 32860 h 6782755"/>
              <a:gd name="connsiteX10" fmla="*/ 4607738 w 5909489"/>
              <a:gd name="connsiteY10" fmla="*/ 0 h 6782755"/>
              <a:gd name="connsiteX11" fmla="*/ 5880207 w 5909489"/>
              <a:gd name="connsiteY11" fmla="*/ 1291475 h 6782755"/>
              <a:gd name="connsiteX12" fmla="*/ 5885741 w 5909489"/>
              <a:gd name="connsiteY12" fmla="*/ 1359811 h 6782755"/>
              <a:gd name="connsiteX13" fmla="*/ 5898575 w 5909489"/>
              <a:gd name="connsiteY13" fmla="*/ 1411438 h 6782755"/>
              <a:gd name="connsiteX14" fmla="*/ 5906601 w 5909489"/>
              <a:gd name="connsiteY14" fmla="*/ 1617449 h 6782755"/>
              <a:gd name="connsiteX15" fmla="*/ 5906593 w 5909489"/>
              <a:gd name="connsiteY15" fmla="*/ 1617490 h 6782755"/>
              <a:gd name="connsiteX16" fmla="*/ 5894502 w 5909489"/>
              <a:gd name="connsiteY16" fmla="*/ 1766828 h 6782755"/>
              <a:gd name="connsiteX17" fmla="*/ 5899415 w 5909489"/>
              <a:gd name="connsiteY17" fmla="*/ 1901830 h 6782755"/>
              <a:gd name="connsiteX18" fmla="*/ 5204065 w 5909489"/>
              <a:gd name="connsiteY18" fmla="*/ 4378541 h 6782755"/>
              <a:gd name="connsiteX19" fmla="*/ 4395345 w 5909489"/>
              <a:gd name="connsiteY19" fmla="*/ 6780212 h 6782755"/>
              <a:gd name="connsiteX20" fmla="*/ 3243527 w 5909489"/>
              <a:gd name="connsiteY20" fmla="*/ 4541925 h 6782755"/>
              <a:gd name="connsiteX21" fmla="*/ 3185986 w 5909489"/>
              <a:gd name="connsiteY21" fmla="*/ 4441390 h 6782755"/>
              <a:gd name="connsiteX22" fmla="*/ 3119564 w 5909489"/>
              <a:gd name="connsiteY22" fmla="*/ 4392381 h 6782755"/>
              <a:gd name="connsiteX23" fmla="*/ 3074045 w 5909489"/>
              <a:gd name="connsiteY23" fmla="*/ 4379147 h 6782755"/>
              <a:gd name="connsiteX24" fmla="*/ 2954747 w 5909489"/>
              <a:gd name="connsiteY24" fmla="*/ 4368494 h 6782755"/>
              <a:gd name="connsiteX25" fmla="*/ 2835450 w 5909489"/>
              <a:gd name="connsiteY25" fmla="*/ 4379147 h 6782755"/>
              <a:gd name="connsiteX26" fmla="*/ 2789930 w 5909489"/>
              <a:gd name="connsiteY26" fmla="*/ 4392381 h 6782755"/>
              <a:gd name="connsiteX27" fmla="*/ 2723504 w 5909489"/>
              <a:gd name="connsiteY27" fmla="*/ 4441390 h 6782755"/>
              <a:gd name="connsiteX28" fmla="*/ 2665963 w 5909489"/>
              <a:gd name="connsiteY28" fmla="*/ 4541925 h 6782755"/>
              <a:gd name="connsiteX29" fmla="*/ 1514146 w 5909489"/>
              <a:gd name="connsiteY29" fmla="*/ 6780212 h 6782755"/>
              <a:gd name="connsiteX30" fmla="*/ 705426 w 5909489"/>
              <a:gd name="connsiteY30" fmla="*/ 4378541 h 6782755"/>
              <a:gd name="connsiteX31" fmla="*/ 10075 w 5909489"/>
              <a:gd name="connsiteY31" fmla="*/ 1901830 h 6782755"/>
              <a:gd name="connsiteX32" fmla="*/ 14988 w 5909489"/>
              <a:gd name="connsiteY32" fmla="*/ 1766828 h 6782755"/>
              <a:gd name="connsiteX33" fmla="*/ 2898 w 5909489"/>
              <a:gd name="connsiteY33" fmla="*/ 1617490 h 6782755"/>
              <a:gd name="connsiteX34" fmla="*/ 2888 w 5909489"/>
              <a:gd name="connsiteY34" fmla="*/ 1617449 h 6782755"/>
              <a:gd name="connsiteX35" fmla="*/ 10915 w 5909489"/>
              <a:gd name="connsiteY35" fmla="*/ 1411438 h 6782755"/>
              <a:gd name="connsiteX36" fmla="*/ 23749 w 5909489"/>
              <a:gd name="connsiteY36" fmla="*/ 1359811 h 6782755"/>
              <a:gd name="connsiteX37" fmla="*/ 29283 w 5909489"/>
              <a:gd name="connsiteY37" fmla="*/ 1291475 h 6782755"/>
              <a:gd name="connsiteX38" fmla="*/ 1301752 w 5909489"/>
              <a:gd name="connsiteY38" fmla="*/ 0 h 6782755"/>
              <a:gd name="connsiteX39" fmla="*/ 1741444 w 5909489"/>
              <a:gd name="connsiteY39" fmla="*/ 594500 h 6782755"/>
              <a:gd name="connsiteX40" fmla="*/ 838431 w 5909489"/>
              <a:gd name="connsiteY40" fmla="*/ 979820 h 6782755"/>
              <a:gd name="connsiteX41" fmla="*/ 608680 w 5909489"/>
              <a:gd name="connsiteY41" fmla="*/ 2286823 h 6782755"/>
              <a:gd name="connsiteX42" fmla="*/ 1154591 w 5909489"/>
              <a:gd name="connsiteY42" fmla="*/ 1577139 h 6782755"/>
              <a:gd name="connsiteX43" fmla="*/ 2505719 w 5909489"/>
              <a:gd name="connsiteY43" fmla="*/ 976638 h 6782755"/>
              <a:gd name="connsiteX44" fmla="*/ 1741444 w 5909489"/>
              <a:gd name="connsiteY44" fmla="*/ 594500 h 678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9489" h="6782755">
                <a:moveTo>
                  <a:pt x="1301752" y="0"/>
                </a:moveTo>
                <a:cubicBezTo>
                  <a:pt x="1391423" y="0"/>
                  <a:pt x="1478967" y="11314"/>
                  <a:pt x="1563518" y="32860"/>
                </a:cubicBezTo>
                <a:lnTo>
                  <a:pt x="1737156" y="99979"/>
                </a:lnTo>
                <a:lnTo>
                  <a:pt x="2077154" y="178101"/>
                </a:lnTo>
                <a:lnTo>
                  <a:pt x="2585816" y="259373"/>
                </a:lnTo>
                <a:lnTo>
                  <a:pt x="2954747" y="273971"/>
                </a:lnTo>
                <a:lnTo>
                  <a:pt x="3303135" y="245069"/>
                </a:lnTo>
                <a:lnTo>
                  <a:pt x="3832337" y="178101"/>
                </a:lnTo>
                <a:lnTo>
                  <a:pt x="4172335" y="99979"/>
                </a:lnTo>
                <a:lnTo>
                  <a:pt x="4345973" y="32860"/>
                </a:lnTo>
                <a:cubicBezTo>
                  <a:pt x="4430523" y="11314"/>
                  <a:pt x="4518068" y="0"/>
                  <a:pt x="4607738" y="0"/>
                </a:cubicBezTo>
                <a:cubicBezTo>
                  <a:pt x="5235409" y="0"/>
                  <a:pt x="5759096" y="554435"/>
                  <a:pt x="5880207" y="1291475"/>
                </a:cubicBezTo>
                <a:lnTo>
                  <a:pt x="5885741" y="1359811"/>
                </a:lnTo>
                <a:lnTo>
                  <a:pt x="5898575" y="1411438"/>
                </a:lnTo>
                <a:cubicBezTo>
                  <a:pt x="5909366" y="1482916"/>
                  <a:pt x="5912387" y="1552097"/>
                  <a:pt x="5906601" y="1617449"/>
                </a:cubicBezTo>
                <a:cubicBezTo>
                  <a:pt x="5906597" y="1617463"/>
                  <a:pt x="5906597" y="1617476"/>
                  <a:pt x="5906593" y="1617490"/>
                </a:cubicBezTo>
                <a:lnTo>
                  <a:pt x="5894502" y="1766828"/>
                </a:lnTo>
                <a:cubicBezTo>
                  <a:pt x="5896141" y="1811828"/>
                  <a:pt x="5897776" y="1856829"/>
                  <a:pt x="5899415" y="1901830"/>
                </a:cubicBezTo>
                <a:cubicBezTo>
                  <a:pt x="5859429" y="2523094"/>
                  <a:pt x="5419691" y="3377848"/>
                  <a:pt x="5204065" y="4378541"/>
                </a:cubicBezTo>
                <a:cubicBezTo>
                  <a:pt x="5121016" y="6306407"/>
                  <a:pt x="4803789" y="6703968"/>
                  <a:pt x="4395345" y="6780212"/>
                </a:cubicBezTo>
                <a:cubicBezTo>
                  <a:pt x="3986900" y="6856456"/>
                  <a:pt x="3481787" y="5198162"/>
                  <a:pt x="3243527" y="4541925"/>
                </a:cubicBezTo>
                <a:cubicBezTo>
                  <a:pt x="3228636" y="4500911"/>
                  <a:pt x="3209230" y="4467725"/>
                  <a:pt x="3185986" y="4441390"/>
                </a:cubicBezTo>
                <a:lnTo>
                  <a:pt x="3119564" y="4392381"/>
                </a:lnTo>
                <a:lnTo>
                  <a:pt x="3074045" y="4379147"/>
                </a:lnTo>
                <a:lnTo>
                  <a:pt x="2954747" y="4368494"/>
                </a:lnTo>
                <a:lnTo>
                  <a:pt x="2835450" y="4379147"/>
                </a:lnTo>
                <a:lnTo>
                  <a:pt x="2789930" y="4392381"/>
                </a:lnTo>
                <a:lnTo>
                  <a:pt x="2723504" y="4441390"/>
                </a:lnTo>
                <a:cubicBezTo>
                  <a:pt x="2700260" y="4467725"/>
                  <a:pt x="2680855" y="4500911"/>
                  <a:pt x="2665963" y="4541925"/>
                </a:cubicBezTo>
                <a:cubicBezTo>
                  <a:pt x="2427703" y="5198162"/>
                  <a:pt x="1922590" y="6856456"/>
                  <a:pt x="1514146" y="6780212"/>
                </a:cubicBezTo>
                <a:cubicBezTo>
                  <a:pt x="1105701" y="6703968"/>
                  <a:pt x="788475" y="6306407"/>
                  <a:pt x="705426" y="4378541"/>
                </a:cubicBezTo>
                <a:cubicBezTo>
                  <a:pt x="489799" y="3377848"/>
                  <a:pt x="50061" y="2523094"/>
                  <a:pt x="10075" y="1901830"/>
                </a:cubicBezTo>
                <a:cubicBezTo>
                  <a:pt x="11714" y="1856829"/>
                  <a:pt x="13349" y="1811828"/>
                  <a:pt x="14988" y="1766828"/>
                </a:cubicBezTo>
                <a:lnTo>
                  <a:pt x="2898" y="1617490"/>
                </a:lnTo>
                <a:cubicBezTo>
                  <a:pt x="2893" y="1617476"/>
                  <a:pt x="2893" y="1617463"/>
                  <a:pt x="2888" y="1617449"/>
                </a:cubicBezTo>
                <a:cubicBezTo>
                  <a:pt x="-2897" y="1552097"/>
                  <a:pt x="124" y="1482916"/>
                  <a:pt x="10915" y="1411438"/>
                </a:cubicBezTo>
                <a:lnTo>
                  <a:pt x="23749" y="1359811"/>
                </a:lnTo>
                <a:lnTo>
                  <a:pt x="29283" y="1291475"/>
                </a:lnTo>
                <a:cubicBezTo>
                  <a:pt x="150394" y="554435"/>
                  <a:pt x="674081" y="0"/>
                  <a:pt x="1301752" y="0"/>
                </a:cubicBezTo>
                <a:close/>
                <a:moveTo>
                  <a:pt x="1741444" y="594500"/>
                </a:moveTo>
                <a:cubicBezTo>
                  <a:pt x="1463563" y="595030"/>
                  <a:pt x="1206739" y="605204"/>
                  <a:pt x="838431" y="979820"/>
                </a:cubicBezTo>
                <a:cubicBezTo>
                  <a:pt x="470123" y="1354436"/>
                  <a:pt x="555987" y="2187270"/>
                  <a:pt x="608680" y="2286823"/>
                </a:cubicBezTo>
                <a:cubicBezTo>
                  <a:pt x="661373" y="2386376"/>
                  <a:pt x="838418" y="1795503"/>
                  <a:pt x="1154591" y="1577139"/>
                </a:cubicBezTo>
                <a:cubicBezTo>
                  <a:pt x="1470764" y="1358775"/>
                  <a:pt x="2405636" y="1142686"/>
                  <a:pt x="2505719" y="976638"/>
                </a:cubicBezTo>
                <a:cubicBezTo>
                  <a:pt x="2605802" y="810590"/>
                  <a:pt x="2019325" y="593970"/>
                  <a:pt x="1741444" y="5945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76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42963" y="1233489"/>
            <a:ext cx="10506075" cy="35900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text is here</a:t>
            </a:r>
            <a:endParaRPr lang="uk-UA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527343" y="365126"/>
            <a:ext cx="5490765" cy="6049322"/>
          </a:xfrm>
          <a:effectLst>
            <a:outerShdw blurRad="431800" dist="1016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25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42963" y="1233489"/>
            <a:ext cx="10506075" cy="35900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text is here</a:t>
            </a:r>
            <a:endParaRPr lang="uk-UA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42481" y="2093205"/>
            <a:ext cx="6164247" cy="2423711"/>
          </a:xfrm>
          <a:effectLst>
            <a:outerShdw blurRad="431800" dist="1016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27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42963" y="1233489"/>
            <a:ext cx="10506075" cy="35900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text is here</a:t>
            </a:r>
            <a:endParaRPr lang="uk-UA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184791" y="1961147"/>
            <a:ext cx="6164247" cy="4114800"/>
          </a:xfrm>
          <a:effectLst>
            <a:outerShdw blurRad="431800" dist="1016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751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42963" y="1233489"/>
            <a:ext cx="10506075" cy="35900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text is here</a:t>
            </a:r>
            <a:endParaRPr lang="uk-UA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704763" y="2093206"/>
            <a:ext cx="5644275" cy="1891940"/>
          </a:xfrm>
          <a:effectLst>
            <a:outerShdw blurRad="431800" dist="1016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704763" y="4294789"/>
            <a:ext cx="5644275" cy="1891940"/>
          </a:xfrm>
          <a:effectLst>
            <a:outerShdw blurRad="431800" dist="1016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802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9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9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  <p:bldP spid="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42963" y="1233489"/>
            <a:ext cx="10506075" cy="35900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text is here</a:t>
            </a:r>
            <a:endParaRPr lang="uk-UA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887310" y="2040654"/>
            <a:ext cx="6060797" cy="2794105"/>
          </a:xfrm>
          <a:effectLst>
            <a:outerShdw blurRad="431800" dist="1016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932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42963" y="1233489"/>
            <a:ext cx="10506075" cy="35900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Subtitle text is here</a:t>
            </a:r>
            <a:endParaRPr lang="uk-UA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316207" y="2093205"/>
            <a:ext cx="2782068" cy="2754217"/>
          </a:xfrm>
          <a:effectLst>
            <a:outerShdw blurRad="431800" dist="1016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704966" y="2093205"/>
            <a:ext cx="2782068" cy="2754217"/>
          </a:xfrm>
          <a:effectLst>
            <a:outerShdw blurRad="431800" dist="1016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093725" y="2093205"/>
            <a:ext cx="2782068" cy="2754217"/>
          </a:xfrm>
          <a:effectLst>
            <a:outerShdw blurRad="431800" dist="1016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408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9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9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  <p:bldP spid="6" grpId="0"/>
      <p:bldP spid="7" grpId="0"/>
    </p:bldLst>
  </p:timing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2481" y="365126"/>
            <a:ext cx="10507038" cy="9450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481" y="1825625"/>
            <a:ext cx="105070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3698697"/>
            <a:ext cx="3236360" cy="3666894"/>
          </a:xfrm>
          <a:prstGeom prst="line">
            <a:avLst/>
          </a:prstGeom>
          <a:ln w="317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369050" y="2512032"/>
            <a:ext cx="1058238" cy="3678149"/>
          </a:xfrm>
          <a:prstGeom prst="line">
            <a:avLst/>
          </a:prstGeom>
          <a:ln w="317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1104473" y="5003515"/>
            <a:ext cx="1571980" cy="1771080"/>
          </a:xfrm>
          <a:prstGeom prst="line">
            <a:avLst/>
          </a:prstGeom>
          <a:ln w="317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9510052" y="269379"/>
            <a:ext cx="2377149" cy="2597054"/>
          </a:xfrm>
          <a:prstGeom prst="line">
            <a:avLst/>
          </a:prstGeom>
          <a:ln w="317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0417996" y="92467"/>
            <a:ext cx="1774004" cy="745189"/>
          </a:xfrm>
          <a:prstGeom prst="line">
            <a:avLst/>
          </a:prstGeom>
          <a:ln w="317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832369" y="79249"/>
            <a:ext cx="1941815" cy="1112231"/>
          </a:xfrm>
          <a:prstGeom prst="line">
            <a:avLst/>
          </a:prstGeom>
          <a:ln w="317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11396285" y="458454"/>
            <a:ext cx="585349" cy="3892652"/>
          </a:xfrm>
          <a:prstGeom prst="line">
            <a:avLst/>
          </a:prstGeom>
          <a:ln w="317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 userDrawn="1"/>
        </p:nvSpPr>
        <p:spPr>
          <a:xfrm>
            <a:off x="11623965" y="212806"/>
            <a:ext cx="277090" cy="321787"/>
          </a:xfrm>
          <a:custGeom>
            <a:avLst/>
            <a:gdLst>
              <a:gd name="connsiteX0" fmla="*/ 1301752 w 5909489"/>
              <a:gd name="connsiteY0" fmla="*/ 0 h 6782755"/>
              <a:gd name="connsiteX1" fmla="*/ 1563518 w 5909489"/>
              <a:gd name="connsiteY1" fmla="*/ 32860 h 6782755"/>
              <a:gd name="connsiteX2" fmla="*/ 1737156 w 5909489"/>
              <a:gd name="connsiteY2" fmla="*/ 99979 h 6782755"/>
              <a:gd name="connsiteX3" fmla="*/ 2077154 w 5909489"/>
              <a:gd name="connsiteY3" fmla="*/ 178101 h 6782755"/>
              <a:gd name="connsiteX4" fmla="*/ 2585816 w 5909489"/>
              <a:gd name="connsiteY4" fmla="*/ 259373 h 6782755"/>
              <a:gd name="connsiteX5" fmla="*/ 2954747 w 5909489"/>
              <a:gd name="connsiteY5" fmla="*/ 273971 h 6782755"/>
              <a:gd name="connsiteX6" fmla="*/ 3303135 w 5909489"/>
              <a:gd name="connsiteY6" fmla="*/ 245069 h 6782755"/>
              <a:gd name="connsiteX7" fmla="*/ 3832337 w 5909489"/>
              <a:gd name="connsiteY7" fmla="*/ 178101 h 6782755"/>
              <a:gd name="connsiteX8" fmla="*/ 4172335 w 5909489"/>
              <a:gd name="connsiteY8" fmla="*/ 99979 h 6782755"/>
              <a:gd name="connsiteX9" fmla="*/ 4345973 w 5909489"/>
              <a:gd name="connsiteY9" fmla="*/ 32860 h 6782755"/>
              <a:gd name="connsiteX10" fmla="*/ 4607738 w 5909489"/>
              <a:gd name="connsiteY10" fmla="*/ 0 h 6782755"/>
              <a:gd name="connsiteX11" fmla="*/ 5880207 w 5909489"/>
              <a:gd name="connsiteY11" fmla="*/ 1291475 h 6782755"/>
              <a:gd name="connsiteX12" fmla="*/ 5885741 w 5909489"/>
              <a:gd name="connsiteY12" fmla="*/ 1359811 h 6782755"/>
              <a:gd name="connsiteX13" fmla="*/ 5898575 w 5909489"/>
              <a:gd name="connsiteY13" fmla="*/ 1411438 h 6782755"/>
              <a:gd name="connsiteX14" fmla="*/ 5906601 w 5909489"/>
              <a:gd name="connsiteY14" fmla="*/ 1617449 h 6782755"/>
              <a:gd name="connsiteX15" fmla="*/ 5906593 w 5909489"/>
              <a:gd name="connsiteY15" fmla="*/ 1617490 h 6782755"/>
              <a:gd name="connsiteX16" fmla="*/ 5894502 w 5909489"/>
              <a:gd name="connsiteY16" fmla="*/ 1766828 h 6782755"/>
              <a:gd name="connsiteX17" fmla="*/ 5899415 w 5909489"/>
              <a:gd name="connsiteY17" fmla="*/ 1901830 h 6782755"/>
              <a:gd name="connsiteX18" fmla="*/ 5204065 w 5909489"/>
              <a:gd name="connsiteY18" fmla="*/ 4378541 h 6782755"/>
              <a:gd name="connsiteX19" fmla="*/ 4395345 w 5909489"/>
              <a:gd name="connsiteY19" fmla="*/ 6780212 h 6782755"/>
              <a:gd name="connsiteX20" fmla="*/ 3243527 w 5909489"/>
              <a:gd name="connsiteY20" fmla="*/ 4541925 h 6782755"/>
              <a:gd name="connsiteX21" fmla="*/ 3185986 w 5909489"/>
              <a:gd name="connsiteY21" fmla="*/ 4441390 h 6782755"/>
              <a:gd name="connsiteX22" fmla="*/ 3119564 w 5909489"/>
              <a:gd name="connsiteY22" fmla="*/ 4392381 h 6782755"/>
              <a:gd name="connsiteX23" fmla="*/ 3074045 w 5909489"/>
              <a:gd name="connsiteY23" fmla="*/ 4379147 h 6782755"/>
              <a:gd name="connsiteX24" fmla="*/ 2954747 w 5909489"/>
              <a:gd name="connsiteY24" fmla="*/ 4368494 h 6782755"/>
              <a:gd name="connsiteX25" fmla="*/ 2835450 w 5909489"/>
              <a:gd name="connsiteY25" fmla="*/ 4379147 h 6782755"/>
              <a:gd name="connsiteX26" fmla="*/ 2789930 w 5909489"/>
              <a:gd name="connsiteY26" fmla="*/ 4392381 h 6782755"/>
              <a:gd name="connsiteX27" fmla="*/ 2723504 w 5909489"/>
              <a:gd name="connsiteY27" fmla="*/ 4441390 h 6782755"/>
              <a:gd name="connsiteX28" fmla="*/ 2665963 w 5909489"/>
              <a:gd name="connsiteY28" fmla="*/ 4541925 h 6782755"/>
              <a:gd name="connsiteX29" fmla="*/ 1514146 w 5909489"/>
              <a:gd name="connsiteY29" fmla="*/ 6780212 h 6782755"/>
              <a:gd name="connsiteX30" fmla="*/ 705426 w 5909489"/>
              <a:gd name="connsiteY30" fmla="*/ 4378541 h 6782755"/>
              <a:gd name="connsiteX31" fmla="*/ 10075 w 5909489"/>
              <a:gd name="connsiteY31" fmla="*/ 1901830 h 6782755"/>
              <a:gd name="connsiteX32" fmla="*/ 14988 w 5909489"/>
              <a:gd name="connsiteY32" fmla="*/ 1766828 h 6782755"/>
              <a:gd name="connsiteX33" fmla="*/ 2898 w 5909489"/>
              <a:gd name="connsiteY33" fmla="*/ 1617490 h 6782755"/>
              <a:gd name="connsiteX34" fmla="*/ 2888 w 5909489"/>
              <a:gd name="connsiteY34" fmla="*/ 1617449 h 6782755"/>
              <a:gd name="connsiteX35" fmla="*/ 10915 w 5909489"/>
              <a:gd name="connsiteY35" fmla="*/ 1411438 h 6782755"/>
              <a:gd name="connsiteX36" fmla="*/ 23749 w 5909489"/>
              <a:gd name="connsiteY36" fmla="*/ 1359811 h 6782755"/>
              <a:gd name="connsiteX37" fmla="*/ 29283 w 5909489"/>
              <a:gd name="connsiteY37" fmla="*/ 1291475 h 6782755"/>
              <a:gd name="connsiteX38" fmla="*/ 1301752 w 5909489"/>
              <a:gd name="connsiteY38" fmla="*/ 0 h 6782755"/>
              <a:gd name="connsiteX39" fmla="*/ 1741444 w 5909489"/>
              <a:gd name="connsiteY39" fmla="*/ 594500 h 6782755"/>
              <a:gd name="connsiteX40" fmla="*/ 838431 w 5909489"/>
              <a:gd name="connsiteY40" fmla="*/ 979820 h 6782755"/>
              <a:gd name="connsiteX41" fmla="*/ 608680 w 5909489"/>
              <a:gd name="connsiteY41" fmla="*/ 2286823 h 6782755"/>
              <a:gd name="connsiteX42" fmla="*/ 1154591 w 5909489"/>
              <a:gd name="connsiteY42" fmla="*/ 1577139 h 6782755"/>
              <a:gd name="connsiteX43" fmla="*/ 2505719 w 5909489"/>
              <a:gd name="connsiteY43" fmla="*/ 976638 h 6782755"/>
              <a:gd name="connsiteX44" fmla="*/ 1741444 w 5909489"/>
              <a:gd name="connsiteY44" fmla="*/ 594500 h 678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9489" h="6782755">
                <a:moveTo>
                  <a:pt x="1301752" y="0"/>
                </a:moveTo>
                <a:cubicBezTo>
                  <a:pt x="1391423" y="0"/>
                  <a:pt x="1478967" y="11314"/>
                  <a:pt x="1563518" y="32860"/>
                </a:cubicBezTo>
                <a:lnTo>
                  <a:pt x="1737156" y="99979"/>
                </a:lnTo>
                <a:lnTo>
                  <a:pt x="2077154" y="178101"/>
                </a:lnTo>
                <a:lnTo>
                  <a:pt x="2585816" y="259373"/>
                </a:lnTo>
                <a:lnTo>
                  <a:pt x="2954747" y="273971"/>
                </a:lnTo>
                <a:lnTo>
                  <a:pt x="3303135" y="245069"/>
                </a:lnTo>
                <a:lnTo>
                  <a:pt x="3832337" y="178101"/>
                </a:lnTo>
                <a:lnTo>
                  <a:pt x="4172335" y="99979"/>
                </a:lnTo>
                <a:lnTo>
                  <a:pt x="4345973" y="32860"/>
                </a:lnTo>
                <a:cubicBezTo>
                  <a:pt x="4430523" y="11314"/>
                  <a:pt x="4518068" y="0"/>
                  <a:pt x="4607738" y="0"/>
                </a:cubicBezTo>
                <a:cubicBezTo>
                  <a:pt x="5235409" y="0"/>
                  <a:pt x="5759096" y="554435"/>
                  <a:pt x="5880207" y="1291475"/>
                </a:cubicBezTo>
                <a:lnTo>
                  <a:pt x="5885741" y="1359811"/>
                </a:lnTo>
                <a:lnTo>
                  <a:pt x="5898575" y="1411438"/>
                </a:lnTo>
                <a:cubicBezTo>
                  <a:pt x="5909366" y="1482916"/>
                  <a:pt x="5912387" y="1552097"/>
                  <a:pt x="5906601" y="1617449"/>
                </a:cubicBezTo>
                <a:cubicBezTo>
                  <a:pt x="5906597" y="1617463"/>
                  <a:pt x="5906597" y="1617476"/>
                  <a:pt x="5906593" y="1617490"/>
                </a:cubicBezTo>
                <a:lnTo>
                  <a:pt x="5894502" y="1766828"/>
                </a:lnTo>
                <a:cubicBezTo>
                  <a:pt x="5896141" y="1811828"/>
                  <a:pt x="5897776" y="1856829"/>
                  <a:pt x="5899415" y="1901830"/>
                </a:cubicBezTo>
                <a:cubicBezTo>
                  <a:pt x="5859429" y="2523094"/>
                  <a:pt x="5419691" y="3377848"/>
                  <a:pt x="5204065" y="4378541"/>
                </a:cubicBezTo>
                <a:cubicBezTo>
                  <a:pt x="5121016" y="6306407"/>
                  <a:pt x="4803789" y="6703968"/>
                  <a:pt x="4395345" y="6780212"/>
                </a:cubicBezTo>
                <a:cubicBezTo>
                  <a:pt x="3986900" y="6856456"/>
                  <a:pt x="3481787" y="5198162"/>
                  <a:pt x="3243527" y="4541925"/>
                </a:cubicBezTo>
                <a:cubicBezTo>
                  <a:pt x="3228636" y="4500911"/>
                  <a:pt x="3209230" y="4467725"/>
                  <a:pt x="3185986" y="4441390"/>
                </a:cubicBezTo>
                <a:lnTo>
                  <a:pt x="3119564" y="4392381"/>
                </a:lnTo>
                <a:lnTo>
                  <a:pt x="3074045" y="4379147"/>
                </a:lnTo>
                <a:lnTo>
                  <a:pt x="2954747" y="4368494"/>
                </a:lnTo>
                <a:lnTo>
                  <a:pt x="2835450" y="4379147"/>
                </a:lnTo>
                <a:lnTo>
                  <a:pt x="2789930" y="4392381"/>
                </a:lnTo>
                <a:lnTo>
                  <a:pt x="2723504" y="4441390"/>
                </a:lnTo>
                <a:cubicBezTo>
                  <a:pt x="2700260" y="4467725"/>
                  <a:pt x="2680855" y="4500911"/>
                  <a:pt x="2665963" y="4541925"/>
                </a:cubicBezTo>
                <a:cubicBezTo>
                  <a:pt x="2427703" y="5198162"/>
                  <a:pt x="1922590" y="6856456"/>
                  <a:pt x="1514146" y="6780212"/>
                </a:cubicBezTo>
                <a:cubicBezTo>
                  <a:pt x="1105701" y="6703968"/>
                  <a:pt x="788475" y="6306407"/>
                  <a:pt x="705426" y="4378541"/>
                </a:cubicBezTo>
                <a:cubicBezTo>
                  <a:pt x="489799" y="3377848"/>
                  <a:pt x="50061" y="2523094"/>
                  <a:pt x="10075" y="1901830"/>
                </a:cubicBezTo>
                <a:cubicBezTo>
                  <a:pt x="11714" y="1856829"/>
                  <a:pt x="13349" y="1811828"/>
                  <a:pt x="14988" y="1766828"/>
                </a:cubicBezTo>
                <a:lnTo>
                  <a:pt x="2898" y="1617490"/>
                </a:lnTo>
                <a:cubicBezTo>
                  <a:pt x="2893" y="1617476"/>
                  <a:pt x="2893" y="1617463"/>
                  <a:pt x="2888" y="1617449"/>
                </a:cubicBezTo>
                <a:cubicBezTo>
                  <a:pt x="-2897" y="1552097"/>
                  <a:pt x="124" y="1482916"/>
                  <a:pt x="10915" y="1411438"/>
                </a:cubicBezTo>
                <a:lnTo>
                  <a:pt x="23749" y="1359811"/>
                </a:lnTo>
                <a:lnTo>
                  <a:pt x="29283" y="1291475"/>
                </a:lnTo>
                <a:cubicBezTo>
                  <a:pt x="150394" y="554435"/>
                  <a:pt x="674081" y="0"/>
                  <a:pt x="1301752" y="0"/>
                </a:cubicBezTo>
                <a:close/>
                <a:moveTo>
                  <a:pt x="1741444" y="594500"/>
                </a:moveTo>
                <a:cubicBezTo>
                  <a:pt x="1463563" y="595030"/>
                  <a:pt x="1206739" y="605204"/>
                  <a:pt x="838431" y="979820"/>
                </a:cubicBezTo>
                <a:cubicBezTo>
                  <a:pt x="470123" y="1354436"/>
                  <a:pt x="555987" y="2187270"/>
                  <a:pt x="608680" y="2286823"/>
                </a:cubicBezTo>
                <a:cubicBezTo>
                  <a:pt x="661373" y="2386376"/>
                  <a:pt x="838418" y="1795503"/>
                  <a:pt x="1154591" y="1577139"/>
                </a:cubicBezTo>
                <a:cubicBezTo>
                  <a:pt x="1470764" y="1358775"/>
                  <a:pt x="2405636" y="1142686"/>
                  <a:pt x="2505719" y="976638"/>
                </a:cubicBezTo>
                <a:cubicBezTo>
                  <a:pt x="2605802" y="810590"/>
                  <a:pt x="2019325" y="593970"/>
                  <a:pt x="1741444" y="5945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917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2" r:id="rId2"/>
    <p:sldLayoutId id="2147483683" r:id="rId3"/>
    <p:sldLayoutId id="2147483677" r:id="rId4"/>
    <p:sldLayoutId id="2147483678" r:id="rId5"/>
    <p:sldLayoutId id="2147483686" r:id="rId6"/>
    <p:sldLayoutId id="2147483682" r:id="rId7"/>
    <p:sldLayoutId id="2147483681" r:id="rId8"/>
    <p:sldLayoutId id="2147483680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30083" y="3736166"/>
            <a:ext cx="4708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zh-CN" altLang="en-US" dirty="0"/>
              <a:t>某口腔医院中国第一家连锁经营的大型现代化口腔医疗机构</a:t>
            </a:r>
            <a:r>
              <a:rPr lang="zh-CN" altLang="en-US" dirty="0" smtClean="0"/>
              <a:t>。开展</a:t>
            </a:r>
            <a:r>
              <a:rPr lang="zh-CN" altLang="en-US" dirty="0"/>
              <a:t>牙齿矫正</a:t>
            </a:r>
            <a:r>
              <a:rPr lang="en-US" altLang="zh-CN" dirty="0"/>
              <a:t>,</a:t>
            </a:r>
            <a:r>
              <a:rPr lang="zh-CN" altLang="en-US" dirty="0"/>
              <a:t>牙齿美白</a:t>
            </a:r>
            <a:r>
              <a:rPr lang="en-US" altLang="zh-CN" dirty="0"/>
              <a:t>,</a:t>
            </a:r>
            <a:r>
              <a:rPr lang="zh-CN" altLang="en-US" dirty="0"/>
              <a:t>烤瓷牙</a:t>
            </a:r>
            <a:r>
              <a:rPr lang="en-US" altLang="zh-CN" dirty="0"/>
              <a:t>,</a:t>
            </a:r>
            <a:r>
              <a:rPr lang="zh-CN" altLang="en-US" dirty="0"/>
              <a:t>种植牙等业务。</a:t>
            </a:r>
            <a:endParaRPr lang="uk-UA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119246" y="2905169"/>
            <a:ext cx="635096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spcAft>
                <a:spcPts val="1000"/>
              </a:spcAft>
            </a:pPr>
            <a:r>
              <a:rPr lang="zh-CN" altLang="en-US" sz="4800" dirty="0">
                <a:solidFill>
                  <a:schemeClr val="accent2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口腔牙科</a:t>
            </a:r>
            <a:r>
              <a:rPr lang="zh-CN" altLang="en-US" sz="4800" dirty="0">
                <a:solidFill>
                  <a:srgbClr val="53B3A1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医院</a:t>
            </a:r>
            <a:r>
              <a:rPr lang="zh-CN" altLang="en-US" sz="4800" dirty="0">
                <a:solidFill>
                  <a:schemeClr val="accent1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公司宣传</a:t>
            </a:r>
            <a:endParaRPr lang="uk-UA" sz="4800" dirty="0">
              <a:solidFill>
                <a:schemeClr val="accent1"/>
              </a:solidFill>
              <a:latin typeface="+mj-lt"/>
              <a:ea typeface="汉仪中黑简" panose="02010609000101010101" pitchFamily="49" charset="-12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864544" y="2736429"/>
            <a:ext cx="1006175" cy="1168479"/>
          </a:xfrm>
          <a:custGeom>
            <a:avLst/>
            <a:gdLst>
              <a:gd name="connsiteX0" fmla="*/ 1301752 w 5909489"/>
              <a:gd name="connsiteY0" fmla="*/ 0 h 6782755"/>
              <a:gd name="connsiteX1" fmla="*/ 1563518 w 5909489"/>
              <a:gd name="connsiteY1" fmla="*/ 32860 h 6782755"/>
              <a:gd name="connsiteX2" fmla="*/ 1737156 w 5909489"/>
              <a:gd name="connsiteY2" fmla="*/ 99979 h 6782755"/>
              <a:gd name="connsiteX3" fmla="*/ 2077154 w 5909489"/>
              <a:gd name="connsiteY3" fmla="*/ 178101 h 6782755"/>
              <a:gd name="connsiteX4" fmla="*/ 2585816 w 5909489"/>
              <a:gd name="connsiteY4" fmla="*/ 259373 h 6782755"/>
              <a:gd name="connsiteX5" fmla="*/ 2954747 w 5909489"/>
              <a:gd name="connsiteY5" fmla="*/ 273971 h 6782755"/>
              <a:gd name="connsiteX6" fmla="*/ 3303135 w 5909489"/>
              <a:gd name="connsiteY6" fmla="*/ 245069 h 6782755"/>
              <a:gd name="connsiteX7" fmla="*/ 3832337 w 5909489"/>
              <a:gd name="connsiteY7" fmla="*/ 178101 h 6782755"/>
              <a:gd name="connsiteX8" fmla="*/ 4172335 w 5909489"/>
              <a:gd name="connsiteY8" fmla="*/ 99979 h 6782755"/>
              <a:gd name="connsiteX9" fmla="*/ 4345973 w 5909489"/>
              <a:gd name="connsiteY9" fmla="*/ 32860 h 6782755"/>
              <a:gd name="connsiteX10" fmla="*/ 4607738 w 5909489"/>
              <a:gd name="connsiteY10" fmla="*/ 0 h 6782755"/>
              <a:gd name="connsiteX11" fmla="*/ 5880207 w 5909489"/>
              <a:gd name="connsiteY11" fmla="*/ 1291475 h 6782755"/>
              <a:gd name="connsiteX12" fmla="*/ 5885741 w 5909489"/>
              <a:gd name="connsiteY12" fmla="*/ 1359811 h 6782755"/>
              <a:gd name="connsiteX13" fmla="*/ 5898575 w 5909489"/>
              <a:gd name="connsiteY13" fmla="*/ 1411438 h 6782755"/>
              <a:gd name="connsiteX14" fmla="*/ 5906601 w 5909489"/>
              <a:gd name="connsiteY14" fmla="*/ 1617449 h 6782755"/>
              <a:gd name="connsiteX15" fmla="*/ 5906593 w 5909489"/>
              <a:gd name="connsiteY15" fmla="*/ 1617490 h 6782755"/>
              <a:gd name="connsiteX16" fmla="*/ 5894502 w 5909489"/>
              <a:gd name="connsiteY16" fmla="*/ 1766828 h 6782755"/>
              <a:gd name="connsiteX17" fmla="*/ 5899415 w 5909489"/>
              <a:gd name="connsiteY17" fmla="*/ 1901830 h 6782755"/>
              <a:gd name="connsiteX18" fmla="*/ 5204065 w 5909489"/>
              <a:gd name="connsiteY18" fmla="*/ 4378541 h 6782755"/>
              <a:gd name="connsiteX19" fmla="*/ 4395345 w 5909489"/>
              <a:gd name="connsiteY19" fmla="*/ 6780212 h 6782755"/>
              <a:gd name="connsiteX20" fmla="*/ 3243527 w 5909489"/>
              <a:gd name="connsiteY20" fmla="*/ 4541925 h 6782755"/>
              <a:gd name="connsiteX21" fmla="*/ 3185986 w 5909489"/>
              <a:gd name="connsiteY21" fmla="*/ 4441390 h 6782755"/>
              <a:gd name="connsiteX22" fmla="*/ 3119564 w 5909489"/>
              <a:gd name="connsiteY22" fmla="*/ 4392381 h 6782755"/>
              <a:gd name="connsiteX23" fmla="*/ 3074045 w 5909489"/>
              <a:gd name="connsiteY23" fmla="*/ 4379147 h 6782755"/>
              <a:gd name="connsiteX24" fmla="*/ 2954747 w 5909489"/>
              <a:gd name="connsiteY24" fmla="*/ 4368494 h 6782755"/>
              <a:gd name="connsiteX25" fmla="*/ 2835450 w 5909489"/>
              <a:gd name="connsiteY25" fmla="*/ 4379147 h 6782755"/>
              <a:gd name="connsiteX26" fmla="*/ 2789930 w 5909489"/>
              <a:gd name="connsiteY26" fmla="*/ 4392381 h 6782755"/>
              <a:gd name="connsiteX27" fmla="*/ 2723504 w 5909489"/>
              <a:gd name="connsiteY27" fmla="*/ 4441390 h 6782755"/>
              <a:gd name="connsiteX28" fmla="*/ 2665963 w 5909489"/>
              <a:gd name="connsiteY28" fmla="*/ 4541925 h 6782755"/>
              <a:gd name="connsiteX29" fmla="*/ 1514146 w 5909489"/>
              <a:gd name="connsiteY29" fmla="*/ 6780212 h 6782755"/>
              <a:gd name="connsiteX30" fmla="*/ 705426 w 5909489"/>
              <a:gd name="connsiteY30" fmla="*/ 4378541 h 6782755"/>
              <a:gd name="connsiteX31" fmla="*/ 10075 w 5909489"/>
              <a:gd name="connsiteY31" fmla="*/ 1901830 h 6782755"/>
              <a:gd name="connsiteX32" fmla="*/ 14988 w 5909489"/>
              <a:gd name="connsiteY32" fmla="*/ 1766828 h 6782755"/>
              <a:gd name="connsiteX33" fmla="*/ 2898 w 5909489"/>
              <a:gd name="connsiteY33" fmla="*/ 1617490 h 6782755"/>
              <a:gd name="connsiteX34" fmla="*/ 2888 w 5909489"/>
              <a:gd name="connsiteY34" fmla="*/ 1617449 h 6782755"/>
              <a:gd name="connsiteX35" fmla="*/ 10915 w 5909489"/>
              <a:gd name="connsiteY35" fmla="*/ 1411438 h 6782755"/>
              <a:gd name="connsiteX36" fmla="*/ 23749 w 5909489"/>
              <a:gd name="connsiteY36" fmla="*/ 1359811 h 6782755"/>
              <a:gd name="connsiteX37" fmla="*/ 29283 w 5909489"/>
              <a:gd name="connsiteY37" fmla="*/ 1291475 h 6782755"/>
              <a:gd name="connsiteX38" fmla="*/ 1301752 w 5909489"/>
              <a:gd name="connsiteY38" fmla="*/ 0 h 6782755"/>
              <a:gd name="connsiteX39" fmla="*/ 1741444 w 5909489"/>
              <a:gd name="connsiteY39" fmla="*/ 594500 h 6782755"/>
              <a:gd name="connsiteX40" fmla="*/ 838431 w 5909489"/>
              <a:gd name="connsiteY40" fmla="*/ 979820 h 6782755"/>
              <a:gd name="connsiteX41" fmla="*/ 608680 w 5909489"/>
              <a:gd name="connsiteY41" fmla="*/ 2286823 h 6782755"/>
              <a:gd name="connsiteX42" fmla="*/ 1154591 w 5909489"/>
              <a:gd name="connsiteY42" fmla="*/ 1577139 h 6782755"/>
              <a:gd name="connsiteX43" fmla="*/ 2505719 w 5909489"/>
              <a:gd name="connsiteY43" fmla="*/ 976638 h 6782755"/>
              <a:gd name="connsiteX44" fmla="*/ 1741444 w 5909489"/>
              <a:gd name="connsiteY44" fmla="*/ 594500 h 678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9489" h="6782755">
                <a:moveTo>
                  <a:pt x="1301752" y="0"/>
                </a:moveTo>
                <a:cubicBezTo>
                  <a:pt x="1391423" y="0"/>
                  <a:pt x="1478967" y="11314"/>
                  <a:pt x="1563518" y="32860"/>
                </a:cubicBezTo>
                <a:lnTo>
                  <a:pt x="1737156" y="99979"/>
                </a:lnTo>
                <a:lnTo>
                  <a:pt x="2077154" y="178101"/>
                </a:lnTo>
                <a:lnTo>
                  <a:pt x="2585816" y="259373"/>
                </a:lnTo>
                <a:lnTo>
                  <a:pt x="2954747" y="273971"/>
                </a:lnTo>
                <a:lnTo>
                  <a:pt x="3303135" y="245069"/>
                </a:lnTo>
                <a:lnTo>
                  <a:pt x="3832337" y="178101"/>
                </a:lnTo>
                <a:lnTo>
                  <a:pt x="4172335" y="99979"/>
                </a:lnTo>
                <a:lnTo>
                  <a:pt x="4345973" y="32860"/>
                </a:lnTo>
                <a:cubicBezTo>
                  <a:pt x="4430523" y="11314"/>
                  <a:pt x="4518068" y="0"/>
                  <a:pt x="4607738" y="0"/>
                </a:cubicBezTo>
                <a:cubicBezTo>
                  <a:pt x="5235409" y="0"/>
                  <a:pt x="5759096" y="554435"/>
                  <a:pt x="5880207" y="1291475"/>
                </a:cubicBezTo>
                <a:lnTo>
                  <a:pt x="5885741" y="1359811"/>
                </a:lnTo>
                <a:lnTo>
                  <a:pt x="5898575" y="1411438"/>
                </a:lnTo>
                <a:cubicBezTo>
                  <a:pt x="5909366" y="1482916"/>
                  <a:pt x="5912387" y="1552097"/>
                  <a:pt x="5906601" y="1617449"/>
                </a:cubicBezTo>
                <a:cubicBezTo>
                  <a:pt x="5906597" y="1617463"/>
                  <a:pt x="5906597" y="1617476"/>
                  <a:pt x="5906593" y="1617490"/>
                </a:cubicBezTo>
                <a:lnTo>
                  <a:pt x="5894502" y="1766828"/>
                </a:lnTo>
                <a:cubicBezTo>
                  <a:pt x="5896141" y="1811828"/>
                  <a:pt x="5897776" y="1856829"/>
                  <a:pt x="5899415" y="1901830"/>
                </a:cubicBezTo>
                <a:cubicBezTo>
                  <a:pt x="5859429" y="2523094"/>
                  <a:pt x="5419691" y="3377848"/>
                  <a:pt x="5204065" y="4378541"/>
                </a:cubicBezTo>
                <a:cubicBezTo>
                  <a:pt x="5121016" y="6306407"/>
                  <a:pt x="4803789" y="6703968"/>
                  <a:pt x="4395345" y="6780212"/>
                </a:cubicBezTo>
                <a:cubicBezTo>
                  <a:pt x="3986900" y="6856456"/>
                  <a:pt x="3481787" y="5198162"/>
                  <a:pt x="3243527" y="4541925"/>
                </a:cubicBezTo>
                <a:cubicBezTo>
                  <a:pt x="3228636" y="4500911"/>
                  <a:pt x="3209230" y="4467725"/>
                  <a:pt x="3185986" y="4441390"/>
                </a:cubicBezTo>
                <a:lnTo>
                  <a:pt x="3119564" y="4392381"/>
                </a:lnTo>
                <a:lnTo>
                  <a:pt x="3074045" y="4379147"/>
                </a:lnTo>
                <a:lnTo>
                  <a:pt x="2954747" y="4368494"/>
                </a:lnTo>
                <a:lnTo>
                  <a:pt x="2835450" y="4379147"/>
                </a:lnTo>
                <a:lnTo>
                  <a:pt x="2789930" y="4392381"/>
                </a:lnTo>
                <a:lnTo>
                  <a:pt x="2723504" y="4441390"/>
                </a:lnTo>
                <a:cubicBezTo>
                  <a:pt x="2700260" y="4467725"/>
                  <a:pt x="2680855" y="4500911"/>
                  <a:pt x="2665963" y="4541925"/>
                </a:cubicBezTo>
                <a:cubicBezTo>
                  <a:pt x="2427703" y="5198162"/>
                  <a:pt x="1922590" y="6856456"/>
                  <a:pt x="1514146" y="6780212"/>
                </a:cubicBezTo>
                <a:cubicBezTo>
                  <a:pt x="1105701" y="6703968"/>
                  <a:pt x="788475" y="6306407"/>
                  <a:pt x="705426" y="4378541"/>
                </a:cubicBezTo>
                <a:cubicBezTo>
                  <a:pt x="489799" y="3377848"/>
                  <a:pt x="50061" y="2523094"/>
                  <a:pt x="10075" y="1901830"/>
                </a:cubicBezTo>
                <a:cubicBezTo>
                  <a:pt x="11714" y="1856829"/>
                  <a:pt x="13349" y="1811828"/>
                  <a:pt x="14988" y="1766828"/>
                </a:cubicBezTo>
                <a:lnTo>
                  <a:pt x="2898" y="1617490"/>
                </a:lnTo>
                <a:cubicBezTo>
                  <a:pt x="2893" y="1617476"/>
                  <a:pt x="2893" y="1617463"/>
                  <a:pt x="2888" y="1617449"/>
                </a:cubicBezTo>
                <a:cubicBezTo>
                  <a:pt x="-2897" y="1552097"/>
                  <a:pt x="124" y="1482916"/>
                  <a:pt x="10915" y="1411438"/>
                </a:cubicBezTo>
                <a:lnTo>
                  <a:pt x="23749" y="1359811"/>
                </a:lnTo>
                <a:lnTo>
                  <a:pt x="29283" y="1291475"/>
                </a:lnTo>
                <a:cubicBezTo>
                  <a:pt x="150394" y="554435"/>
                  <a:pt x="674081" y="0"/>
                  <a:pt x="1301752" y="0"/>
                </a:cubicBezTo>
                <a:close/>
                <a:moveTo>
                  <a:pt x="1741444" y="594500"/>
                </a:moveTo>
                <a:cubicBezTo>
                  <a:pt x="1463563" y="595030"/>
                  <a:pt x="1206739" y="605204"/>
                  <a:pt x="838431" y="979820"/>
                </a:cubicBezTo>
                <a:cubicBezTo>
                  <a:pt x="470123" y="1354436"/>
                  <a:pt x="555987" y="2187270"/>
                  <a:pt x="608680" y="2286823"/>
                </a:cubicBezTo>
                <a:cubicBezTo>
                  <a:pt x="661373" y="2386376"/>
                  <a:pt x="838418" y="1795503"/>
                  <a:pt x="1154591" y="1577139"/>
                </a:cubicBezTo>
                <a:cubicBezTo>
                  <a:pt x="1470764" y="1358775"/>
                  <a:pt x="2405636" y="1142686"/>
                  <a:pt x="2505719" y="976638"/>
                </a:cubicBezTo>
                <a:cubicBezTo>
                  <a:pt x="2605802" y="810590"/>
                  <a:pt x="2019325" y="593970"/>
                  <a:pt x="1741444" y="594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医疗类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71550" y="647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2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626" y="365126"/>
            <a:ext cx="10507038" cy="945060"/>
          </a:xfrm>
        </p:spPr>
        <p:txBody>
          <a:bodyPr/>
          <a:lstStyle/>
          <a:p>
            <a:r>
              <a:rPr lang="zh-CN" altLang="en-US" b="0" dirty="0">
                <a:solidFill>
                  <a:schemeClr val="accent1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此处输入您的标题</a:t>
            </a:r>
            <a:endParaRPr lang="uk-UA" b="0" dirty="0">
              <a:solidFill>
                <a:schemeClr val="accent1"/>
              </a:solidFill>
              <a:ea typeface="汉仪中黑简" panose="02010609000101010101" pitchFamily="49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text </a:t>
            </a:r>
            <a:endParaRPr lang="uk-UA" dirty="0"/>
          </a:p>
        </p:txBody>
      </p:sp>
      <p:sp>
        <p:nvSpPr>
          <p:cNvPr id="7" name="Freeform 6"/>
          <p:cNvSpPr/>
          <p:nvPr/>
        </p:nvSpPr>
        <p:spPr>
          <a:xfrm>
            <a:off x="1008822" y="2055719"/>
            <a:ext cx="3087094" cy="3910908"/>
          </a:xfrm>
          <a:custGeom>
            <a:avLst/>
            <a:gdLst>
              <a:gd name="connsiteX0" fmla="*/ 283489 w 1286939"/>
              <a:gd name="connsiteY0" fmla="*/ 0 h 1477114"/>
              <a:gd name="connsiteX1" fmla="*/ 340495 w 1286939"/>
              <a:gd name="connsiteY1" fmla="*/ 7156 h 1477114"/>
              <a:gd name="connsiteX2" fmla="*/ 378309 w 1286939"/>
              <a:gd name="connsiteY2" fmla="*/ 21773 h 1477114"/>
              <a:gd name="connsiteX3" fmla="*/ 452352 w 1286939"/>
              <a:gd name="connsiteY3" fmla="*/ 38786 h 1477114"/>
              <a:gd name="connsiteX4" fmla="*/ 563126 w 1286939"/>
              <a:gd name="connsiteY4" fmla="*/ 56485 h 1477114"/>
              <a:gd name="connsiteX5" fmla="*/ 567599 w 1286939"/>
              <a:gd name="connsiteY5" fmla="*/ 53370 h 1477114"/>
              <a:gd name="connsiteX6" fmla="*/ 643470 w 1286939"/>
              <a:gd name="connsiteY6" fmla="*/ 59664 h 1477114"/>
              <a:gd name="connsiteX7" fmla="*/ 719340 w 1286939"/>
              <a:gd name="connsiteY7" fmla="*/ 53370 h 1477114"/>
              <a:gd name="connsiteX8" fmla="*/ 723813 w 1286939"/>
              <a:gd name="connsiteY8" fmla="*/ 56485 h 1477114"/>
              <a:gd name="connsiteX9" fmla="*/ 834587 w 1286939"/>
              <a:gd name="connsiteY9" fmla="*/ 38786 h 1477114"/>
              <a:gd name="connsiteX10" fmla="*/ 908630 w 1286939"/>
              <a:gd name="connsiteY10" fmla="*/ 21773 h 1477114"/>
              <a:gd name="connsiteX11" fmla="*/ 946444 w 1286939"/>
              <a:gd name="connsiteY11" fmla="*/ 7156 h 1477114"/>
              <a:gd name="connsiteX12" fmla="*/ 1003450 w 1286939"/>
              <a:gd name="connsiteY12" fmla="*/ 0 h 1477114"/>
              <a:gd name="connsiteX13" fmla="*/ 1280562 w 1286939"/>
              <a:gd name="connsiteY13" fmla="*/ 281251 h 1477114"/>
              <a:gd name="connsiteX14" fmla="*/ 1281767 w 1286939"/>
              <a:gd name="connsiteY14" fmla="*/ 296133 h 1477114"/>
              <a:gd name="connsiteX15" fmla="*/ 1284562 w 1286939"/>
              <a:gd name="connsiteY15" fmla="*/ 307376 h 1477114"/>
              <a:gd name="connsiteX16" fmla="*/ 1286310 w 1286939"/>
              <a:gd name="connsiteY16" fmla="*/ 352240 h 1477114"/>
              <a:gd name="connsiteX17" fmla="*/ 1286308 w 1286939"/>
              <a:gd name="connsiteY17" fmla="*/ 352249 h 1477114"/>
              <a:gd name="connsiteX18" fmla="*/ 1283675 w 1286939"/>
              <a:gd name="connsiteY18" fmla="*/ 384771 h 1477114"/>
              <a:gd name="connsiteX19" fmla="*/ 1284745 w 1286939"/>
              <a:gd name="connsiteY19" fmla="*/ 414171 h 1477114"/>
              <a:gd name="connsiteX20" fmla="*/ 1133315 w 1286939"/>
              <a:gd name="connsiteY20" fmla="*/ 953537 h 1477114"/>
              <a:gd name="connsiteX21" fmla="*/ 957196 w 1286939"/>
              <a:gd name="connsiteY21" fmla="*/ 1476561 h 1477114"/>
              <a:gd name="connsiteX22" fmla="*/ 706359 w 1286939"/>
              <a:gd name="connsiteY22" fmla="*/ 989118 h 1477114"/>
              <a:gd name="connsiteX23" fmla="*/ 693828 w 1286939"/>
              <a:gd name="connsiteY23" fmla="*/ 967224 h 1477114"/>
              <a:gd name="connsiteX24" fmla="*/ 679363 w 1286939"/>
              <a:gd name="connsiteY24" fmla="*/ 956551 h 1477114"/>
              <a:gd name="connsiteX25" fmla="*/ 669450 w 1286939"/>
              <a:gd name="connsiteY25" fmla="*/ 953669 h 1477114"/>
              <a:gd name="connsiteX26" fmla="*/ 643470 w 1286939"/>
              <a:gd name="connsiteY26" fmla="*/ 951349 h 1477114"/>
              <a:gd name="connsiteX27" fmla="*/ 617490 w 1286939"/>
              <a:gd name="connsiteY27" fmla="*/ 953669 h 1477114"/>
              <a:gd name="connsiteX28" fmla="*/ 607577 w 1286939"/>
              <a:gd name="connsiteY28" fmla="*/ 956551 h 1477114"/>
              <a:gd name="connsiteX29" fmla="*/ 593111 w 1286939"/>
              <a:gd name="connsiteY29" fmla="*/ 967224 h 1477114"/>
              <a:gd name="connsiteX30" fmla="*/ 580580 w 1286939"/>
              <a:gd name="connsiteY30" fmla="*/ 989118 h 1477114"/>
              <a:gd name="connsiteX31" fmla="*/ 329743 w 1286939"/>
              <a:gd name="connsiteY31" fmla="*/ 1476561 h 1477114"/>
              <a:gd name="connsiteX32" fmla="*/ 153624 w 1286939"/>
              <a:gd name="connsiteY32" fmla="*/ 953537 h 1477114"/>
              <a:gd name="connsiteX33" fmla="*/ 2194 w 1286939"/>
              <a:gd name="connsiteY33" fmla="*/ 414171 h 1477114"/>
              <a:gd name="connsiteX34" fmla="*/ 3264 w 1286939"/>
              <a:gd name="connsiteY34" fmla="*/ 384771 h 1477114"/>
              <a:gd name="connsiteX35" fmla="*/ 631 w 1286939"/>
              <a:gd name="connsiteY35" fmla="*/ 352249 h 1477114"/>
              <a:gd name="connsiteX36" fmla="*/ 629 w 1286939"/>
              <a:gd name="connsiteY36" fmla="*/ 352240 h 1477114"/>
              <a:gd name="connsiteX37" fmla="*/ 2377 w 1286939"/>
              <a:gd name="connsiteY37" fmla="*/ 307376 h 1477114"/>
              <a:gd name="connsiteX38" fmla="*/ 5172 w 1286939"/>
              <a:gd name="connsiteY38" fmla="*/ 296133 h 1477114"/>
              <a:gd name="connsiteX39" fmla="*/ 6377 w 1286939"/>
              <a:gd name="connsiteY39" fmla="*/ 281251 h 1477114"/>
              <a:gd name="connsiteX40" fmla="*/ 283489 w 1286939"/>
              <a:gd name="connsiteY40" fmla="*/ 0 h 1477114"/>
              <a:gd name="connsiteX0" fmla="*/ 283489 w 1286939"/>
              <a:gd name="connsiteY0" fmla="*/ 0 h 1477114"/>
              <a:gd name="connsiteX1" fmla="*/ 340495 w 1286939"/>
              <a:gd name="connsiteY1" fmla="*/ 7156 h 1477114"/>
              <a:gd name="connsiteX2" fmla="*/ 378309 w 1286939"/>
              <a:gd name="connsiteY2" fmla="*/ 21773 h 1477114"/>
              <a:gd name="connsiteX3" fmla="*/ 452352 w 1286939"/>
              <a:gd name="connsiteY3" fmla="*/ 38786 h 1477114"/>
              <a:gd name="connsiteX4" fmla="*/ 563126 w 1286939"/>
              <a:gd name="connsiteY4" fmla="*/ 56485 h 1477114"/>
              <a:gd name="connsiteX5" fmla="*/ 643470 w 1286939"/>
              <a:gd name="connsiteY5" fmla="*/ 59664 h 1477114"/>
              <a:gd name="connsiteX6" fmla="*/ 719340 w 1286939"/>
              <a:gd name="connsiteY6" fmla="*/ 53370 h 1477114"/>
              <a:gd name="connsiteX7" fmla="*/ 723813 w 1286939"/>
              <a:gd name="connsiteY7" fmla="*/ 56485 h 1477114"/>
              <a:gd name="connsiteX8" fmla="*/ 834587 w 1286939"/>
              <a:gd name="connsiteY8" fmla="*/ 38786 h 1477114"/>
              <a:gd name="connsiteX9" fmla="*/ 908630 w 1286939"/>
              <a:gd name="connsiteY9" fmla="*/ 21773 h 1477114"/>
              <a:gd name="connsiteX10" fmla="*/ 946444 w 1286939"/>
              <a:gd name="connsiteY10" fmla="*/ 7156 h 1477114"/>
              <a:gd name="connsiteX11" fmla="*/ 1003450 w 1286939"/>
              <a:gd name="connsiteY11" fmla="*/ 0 h 1477114"/>
              <a:gd name="connsiteX12" fmla="*/ 1280562 w 1286939"/>
              <a:gd name="connsiteY12" fmla="*/ 281251 h 1477114"/>
              <a:gd name="connsiteX13" fmla="*/ 1281767 w 1286939"/>
              <a:gd name="connsiteY13" fmla="*/ 296133 h 1477114"/>
              <a:gd name="connsiteX14" fmla="*/ 1284562 w 1286939"/>
              <a:gd name="connsiteY14" fmla="*/ 307376 h 1477114"/>
              <a:gd name="connsiteX15" fmla="*/ 1286310 w 1286939"/>
              <a:gd name="connsiteY15" fmla="*/ 352240 h 1477114"/>
              <a:gd name="connsiteX16" fmla="*/ 1286308 w 1286939"/>
              <a:gd name="connsiteY16" fmla="*/ 352249 h 1477114"/>
              <a:gd name="connsiteX17" fmla="*/ 1283675 w 1286939"/>
              <a:gd name="connsiteY17" fmla="*/ 384771 h 1477114"/>
              <a:gd name="connsiteX18" fmla="*/ 1284745 w 1286939"/>
              <a:gd name="connsiteY18" fmla="*/ 414171 h 1477114"/>
              <a:gd name="connsiteX19" fmla="*/ 1133315 w 1286939"/>
              <a:gd name="connsiteY19" fmla="*/ 953537 h 1477114"/>
              <a:gd name="connsiteX20" fmla="*/ 957196 w 1286939"/>
              <a:gd name="connsiteY20" fmla="*/ 1476561 h 1477114"/>
              <a:gd name="connsiteX21" fmla="*/ 706359 w 1286939"/>
              <a:gd name="connsiteY21" fmla="*/ 989118 h 1477114"/>
              <a:gd name="connsiteX22" fmla="*/ 693828 w 1286939"/>
              <a:gd name="connsiteY22" fmla="*/ 967224 h 1477114"/>
              <a:gd name="connsiteX23" fmla="*/ 679363 w 1286939"/>
              <a:gd name="connsiteY23" fmla="*/ 956551 h 1477114"/>
              <a:gd name="connsiteX24" fmla="*/ 669450 w 1286939"/>
              <a:gd name="connsiteY24" fmla="*/ 953669 h 1477114"/>
              <a:gd name="connsiteX25" fmla="*/ 643470 w 1286939"/>
              <a:gd name="connsiteY25" fmla="*/ 951349 h 1477114"/>
              <a:gd name="connsiteX26" fmla="*/ 617490 w 1286939"/>
              <a:gd name="connsiteY26" fmla="*/ 953669 h 1477114"/>
              <a:gd name="connsiteX27" fmla="*/ 607577 w 1286939"/>
              <a:gd name="connsiteY27" fmla="*/ 956551 h 1477114"/>
              <a:gd name="connsiteX28" fmla="*/ 593111 w 1286939"/>
              <a:gd name="connsiteY28" fmla="*/ 967224 h 1477114"/>
              <a:gd name="connsiteX29" fmla="*/ 580580 w 1286939"/>
              <a:gd name="connsiteY29" fmla="*/ 989118 h 1477114"/>
              <a:gd name="connsiteX30" fmla="*/ 329743 w 1286939"/>
              <a:gd name="connsiteY30" fmla="*/ 1476561 h 1477114"/>
              <a:gd name="connsiteX31" fmla="*/ 153624 w 1286939"/>
              <a:gd name="connsiteY31" fmla="*/ 953537 h 1477114"/>
              <a:gd name="connsiteX32" fmla="*/ 2194 w 1286939"/>
              <a:gd name="connsiteY32" fmla="*/ 414171 h 1477114"/>
              <a:gd name="connsiteX33" fmla="*/ 3264 w 1286939"/>
              <a:gd name="connsiteY33" fmla="*/ 384771 h 1477114"/>
              <a:gd name="connsiteX34" fmla="*/ 631 w 1286939"/>
              <a:gd name="connsiteY34" fmla="*/ 352249 h 1477114"/>
              <a:gd name="connsiteX35" fmla="*/ 629 w 1286939"/>
              <a:gd name="connsiteY35" fmla="*/ 352240 h 1477114"/>
              <a:gd name="connsiteX36" fmla="*/ 2377 w 1286939"/>
              <a:gd name="connsiteY36" fmla="*/ 307376 h 1477114"/>
              <a:gd name="connsiteX37" fmla="*/ 5172 w 1286939"/>
              <a:gd name="connsiteY37" fmla="*/ 296133 h 1477114"/>
              <a:gd name="connsiteX38" fmla="*/ 6377 w 1286939"/>
              <a:gd name="connsiteY38" fmla="*/ 281251 h 1477114"/>
              <a:gd name="connsiteX39" fmla="*/ 283489 w 1286939"/>
              <a:gd name="connsiteY39" fmla="*/ 0 h 1477114"/>
              <a:gd name="connsiteX0" fmla="*/ 283489 w 1286939"/>
              <a:gd name="connsiteY0" fmla="*/ 0 h 1477114"/>
              <a:gd name="connsiteX1" fmla="*/ 340495 w 1286939"/>
              <a:gd name="connsiteY1" fmla="*/ 7156 h 1477114"/>
              <a:gd name="connsiteX2" fmla="*/ 378309 w 1286939"/>
              <a:gd name="connsiteY2" fmla="*/ 21773 h 1477114"/>
              <a:gd name="connsiteX3" fmla="*/ 452352 w 1286939"/>
              <a:gd name="connsiteY3" fmla="*/ 38786 h 1477114"/>
              <a:gd name="connsiteX4" fmla="*/ 563126 w 1286939"/>
              <a:gd name="connsiteY4" fmla="*/ 56485 h 1477114"/>
              <a:gd name="connsiteX5" fmla="*/ 643470 w 1286939"/>
              <a:gd name="connsiteY5" fmla="*/ 59664 h 1477114"/>
              <a:gd name="connsiteX6" fmla="*/ 719340 w 1286939"/>
              <a:gd name="connsiteY6" fmla="*/ 53370 h 1477114"/>
              <a:gd name="connsiteX7" fmla="*/ 834587 w 1286939"/>
              <a:gd name="connsiteY7" fmla="*/ 38786 h 1477114"/>
              <a:gd name="connsiteX8" fmla="*/ 908630 w 1286939"/>
              <a:gd name="connsiteY8" fmla="*/ 21773 h 1477114"/>
              <a:gd name="connsiteX9" fmla="*/ 946444 w 1286939"/>
              <a:gd name="connsiteY9" fmla="*/ 7156 h 1477114"/>
              <a:gd name="connsiteX10" fmla="*/ 1003450 w 1286939"/>
              <a:gd name="connsiteY10" fmla="*/ 0 h 1477114"/>
              <a:gd name="connsiteX11" fmla="*/ 1280562 w 1286939"/>
              <a:gd name="connsiteY11" fmla="*/ 281251 h 1477114"/>
              <a:gd name="connsiteX12" fmla="*/ 1281767 w 1286939"/>
              <a:gd name="connsiteY12" fmla="*/ 296133 h 1477114"/>
              <a:gd name="connsiteX13" fmla="*/ 1284562 w 1286939"/>
              <a:gd name="connsiteY13" fmla="*/ 307376 h 1477114"/>
              <a:gd name="connsiteX14" fmla="*/ 1286310 w 1286939"/>
              <a:gd name="connsiteY14" fmla="*/ 352240 h 1477114"/>
              <a:gd name="connsiteX15" fmla="*/ 1286308 w 1286939"/>
              <a:gd name="connsiteY15" fmla="*/ 352249 h 1477114"/>
              <a:gd name="connsiteX16" fmla="*/ 1283675 w 1286939"/>
              <a:gd name="connsiteY16" fmla="*/ 384771 h 1477114"/>
              <a:gd name="connsiteX17" fmla="*/ 1284745 w 1286939"/>
              <a:gd name="connsiteY17" fmla="*/ 414171 h 1477114"/>
              <a:gd name="connsiteX18" fmla="*/ 1133315 w 1286939"/>
              <a:gd name="connsiteY18" fmla="*/ 953537 h 1477114"/>
              <a:gd name="connsiteX19" fmla="*/ 957196 w 1286939"/>
              <a:gd name="connsiteY19" fmla="*/ 1476561 h 1477114"/>
              <a:gd name="connsiteX20" fmla="*/ 706359 w 1286939"/>
              <a:gd name="connsiteY20" fmla="*/ 989118 h 1477114"/>
              <a:gd name="connsiteX21" fmla="*/ 693828 w 1286939"/>
              <a:gd name="connsiteY21" fmla="*/ 967224 h 1477114"/>
              <a:gd name="connsiteX22" fmla="*/ 679363 w 1286939"/>
              <a:gd name="connsiteY22" fmla="*/ 956551 h 1477114"/>
              <a:gd name="connsiteX23" fmla="*/ 669450 w 1286939"/>
              <a:gd name="connsiteY23" fmla="*/ 953669 h 1477114"/>
              <a:gd name="connsiteX24" fmla="*/ 643470 w 1286939"/>
              <a:gd name="connsiteY24" fmla="*/ 951349 h 1477114"/>
              <a:gd name="connsiteX25" fmla="*/ 617490 w 1286939"/>
              <a:gd name="connsiteY25" fmla="*/ 953669 h 1477114"/>
              <a:gd name="connsiteX26" fmla="*/ 607577 w 1286939"/>
              <a:gd name="connsiteY26" fmla="*/ 956551 h 1477114"/>
              <a:gd name="connsiteX27" fmla="*/ 593111 w 1286939"/>
              <a:gd name="connsiteY27" fmla="*/ 967224 h 1477114"/>
              <a:gd name="connsiteX28" fmla="*/ 580580 w 1286939"/>
              <a:gd name="connsiteY28" fmla="*/ 989118 h 1477114"/>
              <a:gd name="connsiteX29" fmla="*/ 329743 w 1286939"/>
              <a:gd name="connsiteY29" fmla="*/ 1476561 h 1477114"/>
              <a:gd name="connsiteX30" fmla="*/ 153624 w 1286939"/>
              <a:gd name="connsiteY30" fmla="*/ 953537 h 1477114"/>
              <a:gd name="connsiteX31" fmla="*/ 2194 w 1286939"/>
              <a:gd name="connsiteY31" fmla="*/ 414171 h 1477114"/>
              <a:gd name="connsiteX32" fmla="*/ 3264 w 1286939"/>
              <a:gd name="connsiteY32" fmla="*/ 384771 h 1477114"/>
              <a:gd name="connsiteX33" fmla="*/ 631 w 1286939"/>
              <a:gd name="connsiteY33" fmla="*/ 352249 h 1477114"/>
              <a:gd name="connsiteX34" fmla="*/ 629 w 1286939"/>
              <a:gd name="connsiteY34" fmla="*/ 352240 h 1477114"/>
              <a:gd name="connsiteX35" fmla="*/ 2377 w 1286939"/>
              <a:gd name="connsiteY35" fmla="*/ 307376 h 1477114"/>
              <a:gd name="connsiteX36" fmla="*/ 5172 w 1286939"/>
              <a:gd name="connsiteY36" fmla="*/ 296133 h 1477114"/>
              <a:gd name="connsiteX37" fmla="*/ 6377 w 1286939"/>
              <a:gd name="connsiteY37" fmla="*/ 281251 h 1477114"/>
              <a:gd name="connsiteX38" fmla="*/ 283489 w 1286939"/>
              <a:gd name="connsiteY38" fmla="*/ 0 h 147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86939" h="1477114">
                <a:moveTo>
                  <a:pt x="283489" y="0"/>
                </a:moveTo>
                <a:cubicBezTo>
                  <a:pt x="303017" y="0"/>
                  <a:pt x="322082" y="2464"/>
                  <a:pt x="340495" y="7156"/>
                </a:cubicBezTo>
                <a:lnTo>
                  <a:pt x="378309" y="21773"/>
                </a:lnTo>
                <a:lnTo>
                  <a:pt x="452352" y="38786"/>
                </a:lnTo>
                <a:lnTo>
                  <a:pt x="563126" y="56485"/>
                </a:lnTo>
                <a:lnTo>
                  <a:pt x="643470" y="59664"/>
                </a:lnTo>
                <a:lnTo>
                  <a:pt x="719340" y="53370"/>
                </a:lnTo>
                <a:lnTo>
                  <a:pt x="834587" y="38786"/>
                </a:lnTo>
                <a:lnTo>
                  <a:pt x="908630" y="21773"/>
                </a:lnTo>
                <a:lnTo>
                  <a:pt x="946444" y="7156"/>
                </a:lnTo>
                <a:cubicBezTo>
                  <a:pt x="964857" y="2464"/>
                  <a:pt x="983922" y="0"/>
                  <a:pt x="1003450" y="0"/>
                </a:cubicBezTo>
                <a:cubicBezTo>
                  <a:pt x="1140141" y="0"/>
                  <a:pt x="1254187" y="120742"/>
                  <a:pt x="1280562" y="281251"/>
                </a:cubicBezTo>
                <a:lnTo>
                  <a:pt x="1281767" y="296133"/>
                </a:lnTo>
                <a:lnTo>
                  <a:pt x="1284562" y="307376"/>
                </a:lnTo>
                <a:cubicBezTo>
                  <a:pt x="1286912" y="322942"/>
                  <a:pt x="1287570" y="338008"/>
                  <a:pt x="1286310" y="352240"/>
                </a:cubicBezTo>
                <a:cubicBezTo>
                  <a:pt x="1286309" y="352243"/>
                  <a:pt x="1286309" y="352246"/>
                  <a:pt x="1286308" y="352249"/>
                </a:cubicBezTo>
                <a:lnTo>
                  <a:pt x="1283675" y="384771"/>
                </a:lnTo>
                <a:cubicBezTo>
                  <a:pt x="1284032" y="394571"/>
                  <a:pt x="1284388" y="404371"/>
                  <a:pt x="1284745" y="414171"/>
                </a:cubicBezTo>
                <a:cubicBezTo>
                  <a:pt x="1276037" y="549467"/>
                  <a:pt x="1180273" y="735611"/>
                  <a:pt x="1133315" y="953537"/>
                </a:cubicBezTo>
                <a:cubicBezTo>
                  <a:pt x="1115229" y="1373378"/>
                  <a:pt x="1046145" y="1459957"/>
                  <a:pt x="957196" y="1476561"/>
                </a:cubicBezTo>
                <a:cubicBezTo>
                  <a:pt x="868247" y="1493165"/>
                  <a:pt x="758246" y="1132030"/>
                  <a:pt x="706359" y="989118"/>
                </a:cubicBezTo>
                <a:cubicBezTo>
                  <a:pt x="703116" y="980186"/>
                  <a:pt x="698890" y="972959"/>
                  <a:pt x="693828" y="967224"/>
                </a:cubicBezTo>
                <a:lnTo>
                  <a:pt x="679363" y="956551"/>
                </a:lnTo>
                <a:lnTo>
                  <a:pt x="669450" y="953669"/>
                </a:lnTo>
                <a:lnTo>
                  <a:pt x="643470" y="951349"/>
                </a:lnTo>
                <a:lnTo>
                  <a:pt x="617490" y="953669"/>
                </a:lnTo>
                <a:lnTo>
                  <a:pt x="607577" y="956551"/>
                </a:lnTo>
                <a:lnTo>
                  <a:pt x="593111" y="967224"/>
                </a:lnTo>
                <a:cubicBezTo>
                  <a:pt x="588049" y="972959"/>
                  <a:pt x="583823" y="980186"/>
                  <a:pt x="580580" y="989118"/>
                </a:cubicBezTo>
                <a:cubicBezTo>
                  <a:pt x="528693" y="1132030"/>
                  <a:pt x="418692" y="1493165"/>
                  <a:pt x="329743" y="1476561"/>
                </a:cubicBezTo>
                <a:cubicBezTo>
                  <a:pt x="240794" y="1459957"/>
                  <a:pt x="171710" y="1373378"/>
                  <a:pt x="153624" y="953537"/>
                </a:cubicBezTo>
                <a:cubicBezTo>
                  <a:pt x="106666" y="735611"/>
                  <a:pt x="10902" y="549467"/>
                  <a:pt x="2194" y="414171"/>
                </a:cubicBezTo>
                <a:cubicBezTo>
                  <a:pt x="2551" y="404371"/>
                  <a:pt x="2907" y="394571"/>
                  <a:pt x="3264" y="384771"/>
                </a:cubicBezTo>
                <a:lnTo>
                  <a:pt x="631" y="352249"/>
                </a:lnTo>
                <a:cubicBezTo>
                  <a:pt x="630" y="352246"/>
                  <a:pt x="630" y="352243"/>
                  <a:pt x="629" y="352240"/>
                </a:cubicBezTo>
                <a:cubicBezTo>
                  <a:pt x="-631" y="338008"/>
                  <a:pt x="27" y="322942"/>
                  <a:pt x="2377" y="307376"/>
                </a:cubicBezTo>
                <a:lnTo>
                  <a:pt x="5172" y="296133"/>
                </a:lnTo>
                <a:lnTo>
                  <a:pt x="6377" y="281251"/>
                </a:lnTo>
                <a:cubicBezTo>
                  <a:pt x="32752" y="120742"/>
                  <a:pt x="146798" y="0"/>
                  <a:pt x="2834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Freeform 14"/>
          <p:cNvSpPr/>
          <p:nvPr/>
        </p:nvSpPr>
        <p:spPr>
          <a:xfrm flipH="1">
            <a:off x="999211" y="2738865"/>
            <a:ext cx="3106314" cy="2704199"/>
          </a:xfrm>
          <a:custGeom>
            <a:avLst/>
            <a:gdLst>
              <a:gd name="connsiteX0" fmla="*/ 3096704 w 3106314"/>
              <a:gd name="connsiteY0" fmla="*/ 0 h 2704199"/>
              <a:gd name="connsiteX1" fmla="*/ 1553157 w 3106314"/>
              <a:gd name="connsiteY1" fmla="*/ 0 h 2704199"/>
              <a:gd name="connsiteX2" fmla="*/ 9610 w 3106314"/>
              <a:gd name="connsiteY2" fmla="*/ 0 h 2704199"/>
              <a:gd name="connsiteX3" fmla="*/ 96396 w 3106314"/>
              <a:gd name="connsiteY3" fmla="*/ 1226424 h 2704199"/>
              <a:gd name="connsiteX4" fmla="*/ 444124 w 3106314"/>
              <a:gd name="connsiteY4" fmla="*/ 2704199 h 2704199"/>
              <a:gd name="connsiteX5" fmla="*/ 1553157 w 3106314"/>
              <a:gd name="connsiteY5" fmla="*/ 2704199 h 2704199"/>
              <a:gd name="connsiteX6" fmla="*/ 2662190 w 3106314"/>
              <a:gd name="connsiteY6" fmla="*/ 2704199 h 2704199"/>
              <a:gd name="connsiteX7" fmla="*/ 3009918 w 3106314"/>
              <a:gd name="connsiteY7" fmla="*/ 1226424 h 2704199"/>
              <a:gd name="connsiteX8" fmla="*/ 3096704 w 3106314"/>
              <a:gd name="connsiteY8" fmla="*/ 0 h 270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6314" h="2704199">
                <a:moveTo>
                  <a:pt x="3096704" y="0"/>
                </a:moveTo>
                <a:lnTo>
                  <a:pt x="1553157" y="0"/>
                </a:lnTo>
                <a:lnTo>
                  <a:pt x="9610" y="0"/>
                </a:lnTo>
                <a:cubicBezTo>
                  <a:pt x="-19223" y="432941"/>
                  <a:pt x="18873" y="718826"/>
                  <a:pt x="96396" y="1226424"/>
                </a:cubicBezTo>
                <a:cubicBezTo>
                  <a:pt x="229569" y="1989146"/>
                  <a:pt x="310951" y="2210163"/>
                  <a:pt x="444124" y="2704199"/>
                </a:cubicBezTo>
                <a:lnTo>
                  <a:pt x="1553157" y="2704199"/>
                </a:lnTo>
                <a:lnTo>
                  <a:pt x="2662190" y="2704199"/>
                </a:lnTo>
                <a:cubicBezTo>
                  <a:pt x="2795363" y="2210163"/>
                  <a:pt x="2876745" y="1989146"/>
                  <a:pt x="3009918" y="1226424"/>
                </a:cubicBezTo>
                <a:cubicBezTo>
                  <a:pt x="3087441" y="718826"/>
                  <a:pt x="3125537" y="432941"/>
                  <a:pt x="3096704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1360567" y="3525134"/>
            <a:ext cx="23836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400" dirty="0"/>
              <a:t>Lorem Ipsum has been the industry's standard dummy text ever since the 1500s, when an unknown printer took a galley of type and scrambled it to make a type book. </a:t>
            </a:r>
            <a:endParaRPr lang="uk-UA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360567" y="2991324"/>
            <a:ext cx="2383604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Aft>
                <a:spcPts val="1000"/>
              </a:spcAft>
            </a:pPr>
            <a:r>
              <a:rPr lang="zh-CN" altLang="en-US" sz="2400" dirty="0">
                <a:solidFill>
                  <a:schemeClr val="accent1"/>
                </a:solidFill>
                <a:latin typeface="+mj-lt"/>
              </a:rPr>
              <a:t>输入您的文本</a:t>
            </a:r>
            <a:endParaRPr lang="uk-UA" sz="2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613261" y="2055719"/>
            <a:ext cx="3087094" cy="3910908"/>
          </a:xfrm>
          <a:custGeom>
            <a:avLst/>
            <a:gdLst>
              <a:gd name="connsiteX0" fmla="*/ 283489 w 1286939"/>
              <a:gd name="connsiteY0" fmla="*/ 0 h 1477114"/>
              <a:gd name="connsiteX1" fmla="*/ 340495 w 1286939"/>
              <a:gd name="connsiteY1" fmla="*/ 7156 h 1477114"/>
              <a:gd name="connsiteX2" fmla="*/ 378309 w 1286939"/>
              <a:gd name="connsiteY2" fmla="*/ 21773 h 1477114"/>
              <a:gd name="connsiteX3" fmla="*/ 452352 w 1286939"/>
              <a:gd name="connsiteY3" fmla="*/ 38786 h 1477114"/>
              <a:gd name="connsiteX4" fmla="*/ 563126 w 1286939"/>
              <a:gd name="connsiteY4" fmla="*/ 56485 h 1477114"/>
              <a:gd name="connsiteX5" fmla="*/ 567599 w 1286939"/>
              <a:gd name="connsiteY5" fmla="*/ 53370 h 1477114"/>
              <a:gd name="connsiteX6" fmla="*/ 643470 w 1286939"/>
              <a:gd name="connsiteY6" fmla="*/ 59664 h 1477114"/>
              <a:gd name="connsiteX7" fmla="*/ 719340 w 1286939"/>
              <a:gd name="connsiteY7" fmla="*/ 53370 h 1477114"/>
              <a:gd name="connsiteX8" fmla="*/ 723813 w 1286939"/>
              <a:gd name="connsiteY8" fmla="*/ 56485 h 1477114"/>
              <a:gd name="connsiteX9" fmla="*/ 834587 w 1286939"/>
              <a:gd name="connsiteY9" fmla="*/ 38786 h 1477114"/>
              <a:gd name="connsiteX10" fmla="*/ 908630 w 1286939"/>
              <a:gd name="connsiteY10" fmla="*/ 21773 h 1477114"/>
              <a:gd name="connsiteX11" fmla="*/ 946444 w 1286939"/>
              <a:gd name="connsiteY11" fmla="*/ 7156 h 1477114"/>
              <a:gd name="connsiteX12" fmla="*/ 1003450 w 1286939"/>
              <a:gd name="connsiteY12" fmla="*/ 0 h 1477114"/>
              <a:gd name="connsiteX13" fmla="*/ 1280562 w 1286939"/>
              <a:gd name="connsiteY13" fmla="*/ 281251 h 1477114"/>
              <a:gd name="connsiteX14" fmla="*/ 1281767 w 1286939"/>
              <a:gd name="connsiteY14" fmla="*/ 296133 h 1477114"/>
              <a:gd name="connsiteX15" fmla="*/ 1284562 w 1286939"/>
              <a:gd name="connsiteY15" fmla="*/ 307376 h 1477114"/>
              <a:gd name="connsiteX16" fmla="*/ 1286310 w 1286939"/>
              <a:gd name="connsiteY16" fmla="*/ 352240 h 1477114"/>
              <a:gd name="connsiteX17" fmla="*/ 1286308 w 1286939"/>
              <a:gd name="connsiteY17" fmla="*/ 352249 h 1477114"/>
              <a:gd name="connsiteX18" fmla="*/ 1283675 w 1286939"/>
              <a:gd name="connsiteY18" fmla="*/ 384771 h 1477114"/>
              <a:gd name="connsiteX19" fmla="*/ 1284745 w 1286939"/>
              <a:gd name="connsiteY19" fmla="*/ 414171 h 1477114"/>
              <a:gd name="connsiteX20" fmla="*/ 1133315 w 1286939"/>
              <a:gd name="connsiteY20" fmla="*/ 953537 h 1477114"/>
              <a:gd name="connsiteX21" fmla="*/ 957196 w 1286939"/>
              <a:gd name="connsiteY21" fmla="*/ 1476561 h 1477114"/>
              <a:gd name="connsiteX22" fmla="*/ 706359 w 1286939"/>
              <a:gd name="connsiteY22" fmla="*/ 989118 h 1477114"/>
              <a:gd name="connsiteX23" fmla="*/ 693828 w 1286939"/>
              <a:gd name="connsiteY23" fmla="*/ 967224 h 1477114"/>
              <a:gd name="connsiteX24" fmla="*/ 679363 w 1286939"/>
              <a:gd name="connsiteY24" fmla="*/ 956551 h 1477114"/>
              <a:gd name="connsiteX25" fmla="*/ 669450 w 1286939"/>
              <a:gd name="connsiteY25" fmla="*/ 953669 h 1477114"/>
              <a:gd name="connsiteX26" fmla="*/ 643470 w 1286939"/>
              <a:gd name="connsiteY26" fmla="*/ 951349 h 1477114"/>
              <a:gd name="connsiteX27" fmla="*/ 617490 w 1286939"/>
              <a:gd name="connsiteY27" fmla="*/ 953669 h 1477114"/>
              <a:gd name="connsiteX28" fmla="*/ 607577 w 1286939"/>
              <a:gd name="connsiteY28" fmla="*/ 956551 h 1477114"/>
              <a:gd name="connsiteX29" fmla="*/ 593111 w 1286939"/>
              <a:gd name="connsiteY29" fmla="*/ 967224 h 1477114"/>
              <a:gd name="connsiteX30" fmla="*/ 580580 w 1286939"/>
              <a:gd name="connsiteY30" fmla="*/ 989118 h 1477114"/>
              <a:gd name="connsiteX31" fmla="*/ 329743 w 1286939"/>
              <a:gd name="connsiteY31" fmla="*/ 1476561 h 1477114"/>
              <a:gd name="connsiteX32" fmla="*/ 153624 w 1286939"/>
              <a:gd name="connsiteY32" fmla="*/ 953537 h 1477114"/>
              <a:gd name="connsiteX33" fmla="*/ 2194 w 1286939"/>
              <a:gd name="connsiteY33" fmla="*/ 414171 h 1477114"/>
              <a:gd name="connsiteX34" fmla="*/ 3264 w 1286939"/>
              <a:gd name="connsiteY34" fmla="*/ 384771 h 1477114"/>
              <a:gd name="connsiteX35" fmla="*/ 631 w 1286939"/>
              <a:gd name="connsiteY35" fmla="*/ 352249 h 1477114"/>
              <a:gd name="connsiteX36" fmla="*/ 629 w 1286939"/>
              <a:gd name="connsiteY36" fmla="*/ 352240 h 1477114"/>
              <a:gd name="connsiteX37" fmla="*/ 2377 w 1286939"/>
              <a:gd name="connsiteY37" fmla="*/ 307376 h 1477114"/>
              <a:gd name="connsiteX38" fmla="*/ 5172 w 1286939"/>
              <a:gd name="connsiteY38" fmla="*/ 296133 h 1477114"/>
              <a:gd name="connsiteX39" fmla="*/ 6377 w 1286939"/>
              <a:gd name="connsiteY39" fmla="*/ 281251 h 1477114"/>
              <a:gd name="connsiteX40" fmla="*/ 283489 w 1286939"/>
              <a:gd name="connsiteY40" fmla="*/ 0 h 1477114"/>
              <a:gd name="connsiteX0" fmla="*/ 283489 w 1286939"/>
              <a:gd name="connsiteY0" fmla="*/ 0 h 1477114"/>
              <a:gd name="connsiteX1" fmla="*/ 340495 w 1286939"/>
              <a:gd name="connsiteY1" fmla="*/ 7156 h 1477114"/>
              <a:gd name="connsiteX2" fmla="*/ 378309 w 1286939"/>
              <a:gd name="connsiteY2" fmla="*/ 21773 h 1477114"/>
              <a:gd name="connsiteX3" fmla="*/ 452352 w 1286939"/>
              <a:gd name="connsiteY3" fmla="*/ 38786 h 1477114"/>
              <a:gd name="connsiteX4" fmla="*/ 563126 w 1286939"/>
              <a:gd name="connsiteY4" fmla="*/ 56485 h 1477114"/>
              <a:gd name="connsiteX5" fmla="*/ 643470 w 1286939"/>
              <a:gd name="connsiteY5" fmla="*/ 59664 h 1477114"/>
              <a:gd name="connsiteX6" fmla="*/ 719340 w 1286939"/>
              <a:gd name="connsiteY6" fmla="*/ 53370 h 1477114"/>
              <a:gd name="connsiteX7" fmla="*/ 723813 w 1286939"/>
              <a:gd name="connsiteY7" fmla="*/ 56485 h 1477114"/>
              <a:gd name="connsiteX8" fmla="*/ 834587 w 1286939"/>
              <a:gd name="connsiteY8" fmla="*/ 38786 h 1477114"/>
              <a:gd name="connsiteX9" fmla="*/ 908630 w 1286939"/>
              <a:gd name="connsiteY9" fmla="*/ 21773 h 1477114"/>
              <a:gd name="connsiteX10" fmla="*/ 946444 w 1286939"/>
              <a:gd name="connsiteY10" fmla="*/ 7156 h 1477114"/>
              <a:gd name="connsiteX11" fmla="*/ 1003450 w 1286939"/>
              <a:gd name="connsiteY11" fmla="*/ 0 h 1477114"/>
              <a:gd name="connsiteX12" fmla="*/ 1280562 w 1286939"/>
              <a:gd name="connsiteY12" fmla="*/ 281251 h 1477114"/>
              <a:gd name="connsiteX13" fmla="*/ 1281767 w 1286939"/>
              <a:gd name="connsiteY13" fmla="*/ 296133 h 1477114"/>
              <a:gd name="connsiteX14" fmla="*/ 1284562 w 1286939"/>
              <a:gd name="connsiteY14" fmla="*/ 307376 h 1477114"/>
              <a:gd name="connsiteX15" fmla="*/ 1286310 w 1286939"/>
              <a:gd name="connsiteY15" fmla="*/ 352240 h 1477114"/>
              <a:gd name="connsiteX16" fmla="*/ 1286308 w 1286939"/>
              <a:gd name="connsiteY16" fmla="*/ 352249 h 1477114"/>
              <a:gd name="connsiteX17" fmla="*/ 1283675 w 1286939"/>
              <a:gd name="connsiteY17" fmla="*/ 384771 h 1477114"/>
              <a:gd name="connsiteX18" fmla="*/ 1284745 w 1286939"/>
              <a:gd name="connsiteY18" fmla="*/ 414171 h 1477114"/>
              <a:gd name="connsiteX19" fmla="*/ 1133315 w 1286939"/>
              <a:gd name="connsiteY19" fmla="*/ 953537 h 1477114"/>
              <a:gd name="connsiteX20" fmla="*/ 957196 w 1286939"/>
              <a:gd name="connsiteY20" fmla="*/ 1476561 h 1477114"/>
              <a:gd name="connsiteX21" fmla="*/ 706359 w 1286939"/>
              <a:gd name="connsiteY21" fmla="*/ 989118 h 1477114"/>
              <a:gd name="connsiteX22" fmla="*/ 693828 w 1286939"/>
              <a:gd name="connsiteY22" fmla="*/ 967224 h 1477114"/>
              <a:gd name="connsiteX23" fmla="*/ 679363 w 1286939"/>
              <a:gd name="connsiteY23" fmla="*/ 956551 h 1477114"/>
              <a:gd name="connsiteX24" fmla="*/ 669450 w 1286939"/>
              <a:gd name="connsiteY24" fmla="*/ 953669 h 1477114"/>
              <a:gd name="connsiteX25" fmla="*/ 643470 w 1286939"/>
              <a:gd name="connsiteY25" fmla="*/ 951349 h 1477114"/>
              <a:gd name="connsiteX26" fmla="*/ 617490 w 1286939"/>
              <a:gd name="connsiteY26" fmla="*/ 953669 h 1477114"/>
              <a:gd name="connsiteX27" fmla="*/ 607577 w 1286939"/>
              <a:gd name="connsiteY27" fmla="*/ 956551 h 1477114"/>
              <a:gd name="connsiteX28" fmla="*/ 593111 w 1286939"/>
              <a:gd name="connsiteY28" fmla="*/ 967224 h 1477114"/>
              <a:gd name="connsiteX29" fmla="*/ 580580 w 1286939"/>
              <a:gd name="connsiteY29" fmla="*/ 989118 h 1477114"/>
              <a:gd name="connsiteX30" fmla="*/ 329743 w 1286939"/>
              <a:gd name="connsiteY30" fmla="*/ 1476561 h 1477114"/>
              <a:gd name="connsiteX31" fmla="*/ 153624 w 1286939"/>
              <a:gd name="connsiteY31" fmla="*/ 953537 h 1477114"/>
              <a:gd name="connsiteX32" fmla="*/ 2194 w 1286939"/>
              <a:gd name="connsiteY32" fmla="*/ 414171 h 1477114"/>
              <a:gd name="connsiteX33" fmla="*/ 3264 w 1286939"/>
              <a:gd name="connsiteY33" fmla="*/ 384771 h 1477114"/>
              <a:gd name="connsiteX34" fmla="*/ 631 w 1286939"/>
              <a:gd name="connsiteY34" fmla="*/ 352249 h 1477114"/>
              <a:gd name="connsiteX35" fmla="*/ 629 w 1286939"/>
              <a:gd name="connsiteY35" fmla="*/ 352240 h 1477114"/>
              <a:gd name="connsiteX36" fmla="*/ 2377 w 1286939"/>
              <a:gd name="connsiteY36" fmla="*/ 307376 h 1477114"/>
              <a:gd name="connsiteX37" fmla="*/ 5172 w 1286939"/>
              <a:gd name="connsiteY37" fmla="*/ 296133 h 1477114"/>
              <a:gd name="connsiteX38" fmla="*/ 6377 w 1286939"/>
              <a:gd name="connsiteY38" fmla="*/ 281251 h 1477114"/>
              <a:gd name="connsiteX39" fmla="*/ 283489 w 1286939"/>
              <a:gd name="connsiteY39" fmla="*/ 0 h 1477114"/>
              <a:gd name="connsiteX0" fmla="*/ 283489 w 1286939"/>
              <a:gd name="connsiteY0" fmla="*/ 0 h 1477114"/>
              <a:gd name="connsiteX1" fmla="*/ 340495 w 1286939"/>
              <a:gd name="connsiteY1" fmla="*/ 7156 h 1477114"/>
              <a:gd name="connsiteX2" fmla="*/ 378309 w 1286939"/>
              <a:gd name="connsiteY2" fmla="*/ 21773 h 1477114"/>
              <a:gd name="connsiteX3" fmla="*/ 452352 w 1286939"/>
              <a:gd name="connsiteY3" fmla="*/ 38786 h 1477114"/>
              <a:gd name="connsiteX4" fmla="*/ 563126 w 1286939"/>
              <a:gd name="connsiteY4" fmla="*/ 56485 h 1477114"/>
              <a:gd name="connsiteX5" fmla="*/ 643470 w 1286939"/>
              <a:gd name="connsiteY5" fmla="*/ 59664 h 1477114"/>
              <a:gd name="connsiteX6" fmla="*/ 719340 w 1286939"/>
              <a:gd name="connsiteY6" fmla="*/ 53370 h 1477114"/>
              <a:gd name="connsiteX7" fmla="*/ 834587 w 1286939"/>
              <a:gd name="connsiteY7" fmla="*/ 38786 h 1477114"/>
              <a:gd name="connsiteX8" fmla="*/ 908630 w 1286939"/>
              <a:gd name="connsiteY8" fmla="*/ 21773 h 1477114"/>
              <a:gd name="connsiteX9" fmla="*/ 946444 w 1286939"/>
              <a:gd name="connsiteY9" fmla="*/ 7156 h 1477114"/>
              <a:gd name="connsiteX10" fmla="*/ 1003450 w 1286939"/>
              <a:gd name="connsiteY10" fmla="*/ 0 h 1477114"/>
              <a:gd name="connsiteX11" fmla="*/ 1280562 w 1286939"/>
              <a:gd name="connsiteY11" fmla="*/ 281251 h 1477114"/>
              <a:gd name="connsiteX12" fmla="*/ 1281767 w 1286939"/>
              <a:gd name="connsiteY12" fmla="*/ 296133 h 1477114"/>
              <a:gd name="connsiteX13" fmla="*/ 1284562 w 1286939"/>
              <a:gd name="connsiteY13" fmla="*/ 307376 h 1477114"/>
              <a:gd name="connsiteX14" fmla="*/ 1286310 w 1286939"/>
              <a:gd name="connsiteY14" fmla="*/ 352240 h 1477114"/>
              <a:gd name="connsiteX15" fmla="*/ 1286308 w 1286939"/>
              <a:gd name="connsiteY15" fmla="*/ 352249 h 1477114"/>
              <a:gd name="connsiteX16" fmla="*/ 1283675 w 1286939"/>
              <a:gd name="connsiteY16" fmla="*/ 384771 h 1477114"/>
              <a:gd name="connsiteX17" fmla="*/ 1284745 w 1286939"/>
              <a:gd name="connsiteY17" fmla="*/ 414171 h 1477114"/>
              <a:gd name="connsiteX18" fmla="*/ 1133315 w 1286939"/>
              <a:gd name="connsiteY18" fmla="*/ 953537 h 1477114"/>
              <a:gd name="connsiteX19" fmla="*/ 957196 w 1286939"/>
              <a:gd name="connsiteY19" fmla="*/ 1476561 h 1477114"/>
              <a:gd name="connsiteX20" fmla="*/ 706359 w 1286939"/>
              <a:gd name="connsiteY20" fmla="*/ 989118 h 1477114"/>
              <a:gd name="connsiteX21" fmla="*/ 693828 w 1286939"/>
              <a:gd name="connsiteY21" fmla="*/ 967224 h 1477114"/>
              <a:gd name="connsiteX22" fmla="*/ 679363 w 1286939"/>
              <a:gd name="connsiteY22" fmla="*/ 956551 h 1477114"/>
              <a:gd name="connsiteX23" fmla="*/ 669450 w 1286939"/>
              <a:gd name="connsiteY23" fmla="*/ 953669 h 1477114"/>
              <a:gd name="connsiteX24" fmla="*/ 643470 w 1286939"/>
              <a:gd name="connsiteY24" fmla="*/ 951349 h 1477114"/>
              <a:gd name="connsiteX25" fmla="*/ 617490 w 1286939"/>
              <a:gd name="connsiteY25" fmla="*/ 953669 h 1477114"/>
              <a:gd name="connsiteX26" fmla="*/ 607577 w 1286939"/>
              <a:gd name="connsiteY26" fmla="*/ 956551 h 1477114"/>
              <a:gd name="connsiteX27" fmla="*/ 593111 w 1286939"/>
              <a:gd name="connsiteY27" fmla="*/ 967224 h 1477114"/>
              <a:gd name="connsiteX28" fmla="*/ 580580 w 1286939"/>
              <a:gd name="connsiteY28" fmla="*/ 989118 h 1477114"/>
              <a:gd name="connsiteX29" fmla="*/ 329743 w 1286939"/>
              <a:gd name="connsiteY29" fmla="*/ 1476561 h 1477114"/>
              <a:gd name="connsiteX30" fmla="*/ 153624 w 1286939"/>
              <a:gd name="connsiteY30" fmla="*/ 953537 h 1477114"/>
              <a:gd name="connsiteX31" fmla="*/ 2194 w 1286939"/>
              <a:gd name="connsiteY31" fmla="*/ 414171 h 1477114"/>
              <a:gd name="connsiteX32" fmla="*/ 3264 w 1286939"/>
              <a:gd name="connsiteY32" fmla="*/ 384771 h 1477114"/>
              <a:gd name="connsiteX33" fmla="*/ 631 w 1286939"/>
              <a:gd name="connsiteY33" fmla="*/ 352249 h 1477114"/>
              <a:gd name="connsiteX34" fmla="*/ 629 w 1286939"/>
              <a:gd name="connsiteY34" fmla="*/ 352240 h 1477114"/>
              <a:gd name="connsiteX35" fmla="*/ 2377 w 1286939"/>
              <a:gd name="connsiteY35" fmla="*/ 307376 h 1477114"/>
              <a:gd name="connsiteX36" fmla="*/ 5172 w 1286939"/>
              <a:gd name="connsiteY36" fmla="*/ 296133 h 1477114"/>
              <a:gd name="connsiteX37" fmla="*/ 6377 w 1286939"/>
              <a:gd name="connsiteY37" fmla="*/ 281251 h 1477114"/>
              <a:gd name="connsiteX38" fmla="*/ 283489 w 1286939"/>
              <a:gd name="connsiteY38" fmla="*/ 0 h 147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86939" h="1477114">
                <a:moveTo>
                  <a:pt x="283489" y="0"/>
                </a:moveTo>
                <a:cubicBezTo>
                  <a:pt x="303017" y="0"/>
                  <a:pt x="322082" y="2464"/>
                  <a:pt x="340495" y="7156"/>
                </a:cubicBezTo>
                <a:lnTo>
                  <a:pt x="378309" y="21773"/>
                </a:lnTo>
                <a:lnTo>
                  <a:pt x="452352" y="38786"/>
                </a:lnTo>
                <a:lnTo>
                  <a:pt x="563126" y="56485"/>
                </a:lnTo>
                <a:lnTo>
                  <a:pt x="643470" y="59664"/>
                </a:lnTo>
                <a:lnTo>
                  <a:pt x="719340" y="53370"/>
                </a:lnTo>
                <a:lnTo>
                  <a:pt x="834587" y="38786"/>
                </a:lnTo>
                <a:lnTo>
                  <a:pt x="908630" y="21773"/>
                </a:lnTo>
                <a:lnTo>
                  <a:pt x="946444" y="7156"/>
                </a:lnTo>
                <a:cubicBezTo>
                  <a:pt x="964857" y="2464"/>
                  <a:pt x="983922" y="0"/>
                  <a:pt x="1003450" y="0"/>
                </a:cubicBezTo>
                <a:cubicBezTo>
                  <a:pt x="1140141" y="0"/>
                  <a:pt x="1254187" y="120742"/>
                  <a:pt x="1280562" y="281251"/>
                </a:cubicBezTo>
                <a:lnTo>
                  <a:pt x="1281767" y="296133"/>
                </a:lnTo>
                <a:lnTo>
                  <a:pt x="1284562" y="307376"/>
                </a:lnTo>
                <a:cubicBezTo>
                  <a:pt x="1286912" y="322942"/>
                  <a:pt x="1287570" y="338008"/>
                  <a:pt x="1286310" y="352240"/>
                </a:cubicBezTo>
                <a:cubicBezTo>
                  <a:pt x="1286309" y="352243"/>
                  <a:pt x="1286309" y="352246"/>
                  <a:pt x="1286308" y="352249"/>
                </a:cubicBezTo>
                <a:lnTo>
                  <a:pt x="1283675" y="384771"/>
                </a:lnTo>
                <a:cubicBezTo>
                  <a:pt x="1284032" y="394571"/>
                  <a:pt x="1284388" y="404371"/>
                  <a:pt x="1284745" y="414171"/>
                </a:cubicBezTo>
                <a:cubicBezTo>
                  <a:pt x="1276037" y="549467"/>
                  <a:pt x="1180273" y="735611"/>
                  <a:pt x="1133315" y="953537"/>
                </a:cubicBezTo>
                <a:cubicBezTo>
                  <a:pt x="1115229" y="1373378"/>
                  <a:pt x="1046145" y="1459957"/>
                  <a:pt x="957196" y="1476561"/>
                </a:cubicBezTo>
                <a:cubicBezTo>
                  <a:pt x="868247" y="1493165"/>
                  <a:pt x="758246" y="1132030"/>
                  <a:pt x="706359" y="989118"/>
                </a:cubicBezTo>
                <a:cubicBezTo>
                  <a:pt x="703116" y="980186"/>
                  <a:pt x="698890" y="972959"/>
                  <a:pt x="693828" y="967224"/>
                </a:cubicBezTo>
                <a:lnTo>
                  <a:pt x="679363" y="956551"/>
                </a:lnTo>
                <a:lnTo>
                  <a:pt x="669450" y="953669"/>
                </a:lnTo>
                <a:lnTo>
                  <a:pt x="643470" y="951349"/>
                </a:lnTo>
                <a:lnTo>
                  <a:pt x="617490" y="953669"/>
                </a:lnTo>
                <a:lnTo>
                  <a:pt x="607577" y="956551"/>
                </a:lnTo>
                <a:lnTo>
                  <a:pt x="593111" y="967224"/>
                </a:lnTo>
                <a:cubicBezTo>
                  <a:pt x="588049" y="972959"/>
                  <a:pt x="583823" y="980186"/>
                  <a:pt x="580580" y="989118"/>
                </a:cubicBezTo>
                <a:cubicBezTo>
                  <a:pt x="528693" y="1132030"/>
                  <a:pt x="418692" y="1493165"/>
                  <a:pt x="329743" y="1476561"/>
                </a:cubicBezTo>
                <a:cubicBezTo>
                  <a:pt x="240794" y="1459957"/>
                  <a:pt x="171710" y="1373378"/>
                  <a:pt x="153624" y="953537"/>
                </a:cubicBezTo>
                <a:cubicBezTo>
                  <a:pt x="106666" y="735611"/>
                  <a:pt x="10902" y="549467"/>
                  <a:pt x="2194" y="414171"/>
                </a:cubicBezTo>
                <a:cubicBezTo>
                  <a:pt x="2551" y="404371"/>
                  <a:pt x="2907" y="394571"/>
                  <a:pt x="3264" y="384771"/>
                </a:cubicBezTo>
                <a:lnTo>
                  <a:pt x="631" y="352249"/>
                </a:lnTo>
                <a:cubicBezTo>
                  <a:pt x="630" y="352246"/>
                  <a:pt x="630" y="352243"/>
                  <a:pt x="629" y="352240"/>
                </a:cubicBezTo>
                <a:cubicBezTo>
                  <a:pt x="-631" y="338008"/>
                  <a:pt x="27" y="322942"/>
                  <a:pt x="2377" y="307376"/>
                </a:cubicBezTo>
                <a:lnTo>
                  <a:pt x="5172" y="296133"/>
                </a:lnTo>
                <a:lnTo>
                  <a:pt x="6377" y="281251"/>
                </a:lnTo>
                <a:cubicBezTo>
                  <a:pt x="32752" y="120742"/>
                  <a:pt x="146798" y="0"/>
                  <a:pt x="2834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Freeform 19"/>
          <p:cNvSpPr/>
          <p:nvPr/>
        </p:nvSpPr>
        <p:spPr>
          <a:xfrm flipH="1">
            <a:off x="4603650" y="2738865"/>
            <a:ext cx="3106314" cy="2704199"/>
          </a:xfrm>
          <a:custGeom>
            <a:avLst/>
            <a:gdLst>
              <a:gd name="connsiteX0" fmla="*/ 3096704 w 3106314"/>
              <a:gd name="connsiteY0" fmla="*/ 0 h 2704199"/>
              <a:gd name="connsiteX1" fmla="*/ 1553157 w 3106314"/>
              <a:gd name="connsiteY1" fmla="*/ 0 h 2704199"/>
              <a:gd name="connsiteX2" fmla="*/ 9610 w 3106314"/>
              <a:gd name="connsiteY2" fmla="*/ 0 h 2704199"/>
              <a:gd name="connsiteX3" fmla="*/ 96396 w 3106314"/>
              <a:gd name="connsiteY3" fmla="*/ 1226424 h 2704199"/>
              <a:gd name="connsiteX4" fmla="*/ 444124 w 3106314"/>
              <a:gd name="connsiteY4" fmla="*/ 2704199 h 2704199"/>
              <a:gd name="connsiteX5" fmla="*/ 1553157 w 3106314"/>
              <a:gd name="connsiteY5" fmla="*/ 2704199 h 2704199"/>
              <a:gd name="connsiteX6" fmla="*/ 2662190 w 3106314"/>
              <a:gd name="connsiteY6" fmla="*/ 2704199 h 2704199"/>
              <a:gd name="connsiteX7" fmla="*/ 3009918 w 3106314"/>
              <a:gd name="connsiteY7" fmla="*/ 1226424 h 2704199"/>
              <a:gd name="connsiteX8" fmla="*/ 3096704 w 3106314"/>
              <a:gd name="connsiteY8" fmla="*/ 0 h 270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6314" h="2704199">
                <a:moveTo>
                  <a:pt x="3096704" y="0"/>
                </a:moveTo>
                <a:lnTo>
                  <a:pt x="1553157" y="0"/>
                </a:lnTo>
                <a:lnTo>
                  <a:pt x="9610" y="0"/>
                </a:lnTo>
                <a:cubicBezTo>
                  <a:pt x="-19223" y="432941"/>
                  <a:pt x="18873" y="718826"/>
                  <a:pt x="96396" y="1226424"/>
                </a:cubicBezTo>
                <a:cubicBezTo>
                  <a:pt x="229569" y="1989146"/>
                  <a:pt x="310951" y="2210163"/>
                  <a:pt x="444124" y="2704199"/>
                </a:cubicBezTo>
                <a:lnTo>
                  <a:pt x="1553157" y="2704199"/>
                </a:lnTo>
                <a:lnTo>
                  <a:pt x="2662190" y="2704199"/>
                </a:lnTo>
                <a:cubicBezTo>
                  <a:pt x="2795363" y="2210163"/>
                  <a:pt x="2876745" y="1989146"/>
                  <a:pt x="3009918" y="1226424"/>
                </a:cubicBezTo>
                <a:cubicBezTo>
                  <a:pt x="3087441" y="718826"/>
                  <a:pt x="3125537" y="432941"/>
                  <a:pt x="3096704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TextBox 20"/>
          <p:cNvSpPr txBox="1"/>
          <p:nvPr/>
        </p:nvSpPr>
        <p:spPr>
          <a:xfrm>
            <a:off x="4965006" y="3525134"/>
            <a:ext cx="23836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400" dirty="0"/>
              <a:t>Lorem Ipsum has been the industry's standard dummy text ever since the 1500s, when an unknown printer took a galley of type and scrambled it to make a type book. </a:t>
            </a:r>
            <a:endParaRPr lang="uk-UA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965006" y="2991324"/>
            <a:ext cx="2383604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Aft>
                <a:spcPts val="1000"/>
              </a:spcAft>
            </a:pPr>
            <a:r>
              <a:rPr lang="zh-CN" altLang="en-US" sz="2400" dirty="0">
                <a:solidFill>
                  <a:schemeClr val="accent2"/>
                </a:solidFill>
                <a:latin typeface="+mj-lt"/>
              </a:rPr>
              <a:t>输入您的文本</a:t>
            </a:r>
            <a:endParaRPr lang="uk-UA" sz="2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8252335" y="2055719"/>
            <a:ext cx="3087094" cy="3910908"/>
          </a:xfrm>
          <a:custGeom>
            <a:avLst/>
            <a:gdLst>
              <a:gd name="connsiteX0" fmla="*/ 283489 w 1286939"/>
              <a:gd name="connsiteY0" fmla="*/ 0 h 1477114"/>
              <a:gd name="connsiteX1" fmla="*/ 340495 w 1286939"/>
              <a:gd name="connsiteY1" fmla="*/ 7156 h 1477114"/>
              <a:gd name="connsiteX2" fmla="*/ 378309 w 1286939"/>
              <a:gd name="connsiteY2" fmla="*/ 21773 h 1477114"/>
              <a:gd name="connsiteX3" fmla="*/ 452352 w 1286939"/>
              <a:gd name="connsiteY3" fmla="*/ 38786 h 1477114"/>
              <a:gd name="connsiteX4" fmla="*/ 563126 w 1286939"/>
              <a:gd name="connsiteY4" fmla="*/ 56485 h 1477114"/>
              <a:gd name="connsiteX5" fmla="*/ 567599 w 1286939"/>
              <a:gd name="connsiteY5" fmla="*/ 53370 h 1477114"/>
              <a:gd name="connsiteX6" fmla="*/ 643470 w 1286939"/>
              <a:gd name="connsiteY6" fmla="*/ 59664 h 1477114"/>
              <a:gd name="connsiteX7" fmla="*/ 719340 w 1286939"/>
              <a:gd name="connsiteY7" fmla="*/ 53370 h 1477114"/>
              <a:gd name="connsiteX8" fmla="*/ 723813 w 1286939"/>
              <a:gd name="connsiteY8" fmla="*/ 56485 h 1477114"/>
              <a:gd name="connsiteX9" fmla="*/ 834587 w 1286939"/>
              <a:gd name="connsiteY9" fmla="*/ 38786 h 1477114"/>
              <a:gd name="connsiteX10" fmla="*/ 908630 w 1286939"/>
              <a:gd name="connsiteY10" fmla="*/ 21773 h 1477114"/>
              <a:gd name="connsiteX11" fmla="*/ 946444 w 1286939"/>
              <a:gd name="connsiteY11" fmla="*/ 7156 h 1477114"/>
              <a:gd name="connsiteX12" fmla="*/ 1003450 w 1286939"/>
              <a:gd name="connsiteY12" fmla="*/ 0 h 1477114"/>
              <a:gd name="connsiteX13" fmla="*/ 1280562 w 1286939"/>
              <a:gd name="connsiteY13" fmla="*/ 281251 h 1477114"/>
              <a:gd name="connsiteX14" fmla="*/ 1281767 w 1286939"/>
              <a:gd name="connsiteY14" fmla="*/ 296133 h 1477114"/>
              <a:gd name="connsiteX15" fmla="*/ 1284562 w 1286939"/>
              <a:gd name="connsiteY15" fmla="*/ 307376 h 1477114"/>
              <a:gd name="connsiteX16" fmla="*/ 1286310 w 1286939"/>
              <a:gd name="connsiteY16" fmla="*/ 352240 h 1477114"/>
              <a:gd name="connsiteX17" fmla="*/ 1286308 w 1286939"/>
              <a:gd name="connsiteY17" fmla="*/ 352249 h 1477114"/>
              <a:gd name="connsiteX18" fmla="*/ 1283675 w 1286939"/>
              <a:gd name="connsiteY18" fmla="*/ 384771 h 1477114"/>
              <a:gd name="connsiteX19" fmla="*/ 1284745 w 1286939"/>
              <a:gd name="connsiteY19" fmla="*/ 414171 h 1477114"/>
              <a:gd name="connsiteX20" fmla="*/ 1133315 w 1286939"/>
              <a:gd name="connsiteY20" fmla="*/ 953537 h 1477114"/>
              <a:gd name="connsiteX21" fmla="*/ 957196 w 1286939"/>
              <a:gd name="connsiteY21" fmla="*/ 1476561 h 1477114"/>
              <a:gd name="connsiteX22" fmla="*/ 706359 w 1286939"/>
              <a:gd name="connsiteY22" fmla="*/ 989118 h 1477114"/>
              <a:gd name="connsiteX23" fmla="*/ 693828 w 1286939"/>
              <a:gd name="connsiteY23" fmla="*/ 967224 h 1477114"/>
              <a:gd name="connsiteX24" fmla="*/ 679363 w 1286939"/>
              <a:gd name="connsiteY24" fmla="*/ 956551 h 1477114"/>
              <a:gd name="connsiteX25" fmla="*/ 669450 w 1286939"/>
              <a:gd name="connsiteY25" fmla="*/ 953669 h 1477114"/>
              <a:gd name="connsiteX26" fmla="*/ 643470 w 1286939"/>
              <a:gd name="connsiteY26" fmla="*/ 951349 h 1477114"/>
              <a:gd name="connsiteX27" fmla="*/ 617490 w 1286939"/>
              <a:gd name="connsiteY27" fmla="*/ 953669 h 1477114"/>
              <a:gd name="connsiteX28" fmla="*/ 607577 w 1286939"/>
              <a:gd name="connsiteY28" fmla="*/ 956551 h 1477114"/>
              <a:gd name="connsiteX29" fmla="*/ 593111 w 1286939"/>
              <a:gd name="connsiteY29" fmla="*/ 967224 h 1477114"/>
              <a:gd name="connsiteX30" fmla="*/ 580580 w 1286939"/>
              <a:gd name="connsiteY30" fmla="*/ 989118 h 1477114"/>
              <a:gd name="connsiteX31" fmla="*/ 329743 w 1286939"/>
              <a:gd name="connsiteY31" fmla="*/ 1476561 h 1477114"/>
              <a:gd name="connsiteX32" fmla="*/ 153624 w 1286939"/>
              <a:gd name="connsiteY32" fmla="*/ 953537 h 1477114"/>
              <a:gd name="connsiteX33" fmla="*/ 2194 w 1286939"/>
              <a:gd name="connsiteY33" fmla="*/ 414171 h 1477114"/>
              <a:gd name="connsiteX34" fmla="*/ 3264 w 1286939"/>
              <a:gd name="connsiteY34" fmla="*/ 384771 h 1477114"/>
              <a:gd name="connsiteX35" fmla="*/ 631 w 1286939"/>
              <a:gd name="connsiteY35" fmla="*/ 352249 h 1477114"/>
              <a:gd name="connsiteX36" fmla="*/ 629 w 1286939"/>
              <a:gd name="connsiteY36" fmla="*/ 352240 h 1477114"/>
              <a:gd name="connsiteX37" fmla="*/ 2377 w 1286939"/>
              <a:gd name="connsiteY37" fmla="*/ 307376 h 1477114"/>
              <a:gd name="connsiteX38" fmla="*/ 5172 w 1286939"/>
              <a:gd name="connsiteY38" fmla="*/ 296133 h 1477114"/>
              <a:gd name="connsiteX39" fmla="*/ 6377 w 1286939"/>
              <a:gd name="connsiteY39" fmla="*/ 281251 h 1477114"/>
              <a:gd name="connsiteX40" fmla="*/ 283489 w 1286939"/>
              <a:gd name="connsiteY40" fmla="*/ 0 h 1477114"/>
              <a:gd name="connsiteX0" fmla="*/ 283489 w 1286939"/>
              <a:gd name="connsiteY0" fmla="*/ 0 h 1477114"/>
              <a:gd name="connsiteX1" fmla="*/ 340495 w 1286939"/>
              <a:gd name="connsiteY1" fmla="*/ 7156 h 1477114"/>
              <a:gd name="connsiteX2" fmla="*/ 378309 w 1286939"/>
              <a:gd name="connsiteY2" fmla="*/ 21773 h 1477114"/>
              <a:gd name="connsiteX3" fmla="*/ 452352 w 1286939"/>
              <a:gd name="connsiteY3" fmla="*/ 38786 h 1477114"/>
              <a:gd name="connsiteX4" fmla="*/ 563126 w 1286939"/>
              <a:gd name="connsiteY4" fmla="*/ 56485 h 1477114"/>
              <a:gd name="connsiteX5" fmla="*/ 643470 w 1286939"/>
              <a:gd name="connsiteY5" fmla="*/ 59664 h 1477114"/>
              <a:gd name="connsiteX6" fmla="*/ 719340 w 1286939"/>
              <a:gd name="connsiteY6" fmla="*/ 53370 h 1477114"/>
              <a:gd name="connsiteX7" fmla="*/ 723813 w 1286939"/>
              <a:gd name="connsiteY7" fmla="*/ 56485 h 1477114"/>
              <a:gd name="connsiteX8" fmla="*/ 834587 w 1286939"/>
              <a:gd name="connsiteY8" fmla="*/ 38786 h 1477114"/>
              <a:gd name="connsiteX9" fmla="*/ 908630 w 1286939"/>
              <a:gd name="connsiteY9" fmla="*/ 21773 h 1477114"/>
              <a:gd name="connsiteX10" fmla="*/ 946444 w 1286939"/>
              <a:gd name="connsiteY10" fmla="*/ 7156 h 1477114"/>
              <a:gd name="connsiteX11" fmla="*/ 1003450 w 1286939"/>
              <a:gd name="connsiteY11" fmla="*/ 0 h 1477114"/>
              <a:gd name="connsiteX12" fmla="*/ 1280562 w 1286939"/>
              <a:gd name="connsiteY12" fmla="*/ 281251 h 1477114"/>
              <a:gd name="connsiteX13" fmla="*/ 1281767 w 1286939"/>
              <a:gd name="connsiteY13" fmla="*/ 296133 h 1477114"/>
              <a:gd name="connsiteX14" fmla="*/ 1284562 w 1286939"/>
              <a:gd name="connsiteY14" fmla="*/ 307376 h 1477114"/>
              <a:gd name="connsiteX15" fmla="*/ 1286310 w 1286939"/>
              <a:gd name="connsiteY15" fmla="*/ 352240 h 1477114"/>
              <a:gd name="connsiteX16" fmla="*/ 1286308 w 1286939"/>
              <a:gd name="connsiteY16" fmla="*/ 352249 h 1477114"/>
              <a:gd name="connsiteX17" fmla="*/ 1283675 w 1286939"/>
              <a:gd name="connsiteY17" fmla="*/ 384771 h 1477114"/>
              <a:gd name="connsiteX18" fmla="*/ 1284745 w 1286939"/>
              <a:gd name="connsiteY18" fmla="*/ 414171 h 1477114"/>
              <a:gd name="connsiteX19" fmla="*/ 1133315 w 1286939"/>
              <a:gd name="connsiteY19" fmla="*/ 953537 h 1477114"/>
              <a:gd name="connsiteX20" fmla="*/ 957196 w 1286939"/>
              <a:gd name="connsiteY20" fmla="*/ 1476561 h 1477114"/>
              <a:gd name="connsiteX21" fmla="*/ 706359 w 1286939"/>
              <a:gd name="connsiteY21" fmla="*/ 989118 h 1477114"/>
              <a:gd name="connsiteX22" fmla="*/ 693828 w 1286939"/>
              <a:gd name="connsiteY22" fmla="*/ 967224 h 1477114"/>
              <a:gd name="connsiteX23" fmla="*/ 679363 w 1286939"/>
              <a:gd name="connsiteY23" fmla="*/ 956551 h 1477114"/>
              <a:gd name="connsiteX24" fmla="*/ 669450 w 1286939"/>
              <a:gd name="connsiteY24" fmla="*/ 953669 h 1477114"/>
              <a:gd name="connsiteX25" fmla="*/ 643470 w 1286939"/>
              <a:gd name="connsiteY25" fmla="*/ 951349 h 1477114"/>
              <a:gd name="connsiteX26" fmla="*/ 617490 w 1286939"/>
              <a:gd name="connsiteY26" fmla="*/ 953669 h 1477114"/>
              <a:gd name="connsiteX27" fmla="*/ 607577 w 1286939"/>
              <a:gd name="connsiteY27" fmla="*/ 956551 h 1477114"/>
              <a:gd name="connsiteX28" fmla="*/ 593111 w 1286939"/>
              <a:gd name="connsiteY28" fmla="*/ 967224 h 1477114"/>
              <a:gd name="connsiteX29" fmla="*/ 580580 w 1286939"/>
              <a:gd name="connsiteY29" fmla="*/ 989118 h 1477114"/>
              <a:gd name="connsiteX30" fmla="*/ 329743 w 1286939"/>
              <a:gd name="connsiteY30" fmla="*/ 1476561 h 1477114"/>
              <a:gd name="connsiteX31" fmla="*/ 153624 w 1286939"/>
              <a:gd name="connsiteY31" fmla="*/ 953537 h 1477114"/>
              <a:gd name="connsiteX32" fmla="*/ 2194 w 1286939"/>
              <a:gd name="connsiteY32" fmla="*/ 414171 h 1477114"/>
              <a:gd name="connsiteX33" fmla="*/ 3264 w 1286939"/>
              <a:gd name="connsiteY33" fmla="*/ 384771 h 1477114"/>
              <a:gd name="connsiteX34" fmla="*/ 631 w 1286939"/>
              <a:gd name="connsiteY34" fmla="*/ 352249 h 1477114"/>
              <a:gd name="connsiteX35" fmla="*/ 629 w 1286939"/>
              <a:gd name="connsiteY35" fmla="*/ 352240 h 1477114"/>
              <a:gd name="connsiteX36" fmla="*/ 2377 w 1286939"/>
              <a:gd name="connsiteY36" fmla="*/ 307376 h 1477114"/>
              <a:gd name="connsiteX37" fmla="*/ 5172 w 1286939"/>
              <a:gd name="connsiteY37" fmla="*/ 296133 h 1477114"/>
              <a:gd name="connsiteX38" fmla="*/ 6377 w 1286939"/>
              <a:gd name="connsiteY38" fmla="*/ 281251 h 1477114"/>
              <a:gd name="connsiteX39" fmla="*/ 283489 w 1286939"/>
              <a:gd name="connsiteY39" fmla="*/ 0 h 1477114"/>
              <a:gd name="connsiteX0" fmla="*/ 283489 w 1286939"/>
              <a:gd name="connsiteY0" fmla="*/ 0 h 1477114"/>
              <a:gd name="connsiteX1" fmla="*/ 340495 w 1286939"/>
              <a:gd name="connsiteY1" fmla="*/ 7156 h 1477114"/>
              <a:gd name="connsiteX2" fmla="*/ 378309 w 1286939"/>
              <a:gd name="connsiteY2" fmla="*/ 21773 h 1477114"/>
              <a:gd name="connsiteX3" fmla="*/ 452352 w 1286939"/>
              <a:gd name="connsiteY3" fmla="*/ 38786 h 1477114"/>
              <a:gd name="connsiteX4" fmla="*/ 563126 w 1286939"/>
              <a:gd name="connsiteY4" fmla="*/ 56485 h 1477114"/>
              <a:gd name="connsiteX5" fmla="*/ 643470 w 1286939"/>
              <a:gd name="connsiteY5" fmla="*/ 59664 h 1477114"/>
              <a:gd name="connsiteX6" fmla="*/ 719340 w 1286939"/>
              <a:gd name="connsiteY6" fmla="*/ 53370 h 1477114"/>
              <a:gd name="connsiteX7" fmla="*/ 834587 w 1286939"/>
              <a:gd name="connsiteY7" fmla="*/ 38786 h 1477114"/>
              <a:gd name="connsiteX8" fmla="*/ 908630 w 1286939"/>
              <a:gd name="connsiteY8" fmla="*/ 21773 h 1477114"/>
              <a:gd name="connsiteX9" fmla="*/ 946444 w 1286939"/>
              <a:gd name="connsiteY9" fmla="*/ 7156 h 1477114"/>
              <a:gd name="connsiteX10" fmla="*/ 1003450 w 1286939"/>
              <a:gd name="connsiteY10" fmla="*/ 0 h 1477114"/>
              <a:gd name="connsiteX11" fmla="*/ 1280562 w 1286939"/>
              <a:gd name="connsiteY11" fmla="*/ 281251 h 1477114"/>
              <a:gd name="connsiteX12" fmla="*/ 1281767 w 1286939"/>
              <a:gd name="connsiteY12" fmla="*/ 296133 h 1477114"/>
              <a:gd name="connsiteX13" fmla="*/ 1284562 w 1286939"/>
              <a:gd name="connsiteY13" fmla="*/ 307376 h 1477114"/>
              <a:gd name="connsiteX14" fmla="*/ 1286310 w 1286939"/>
              <a:gd name="connsiteY14" fmla="*/ 352240 h 1477114"/>
              <a:gd name="connsiteX15" fmla="*/ 1286308 w 1286939"/>
              <a:gd name="connsiteY15" fmla="*/ 352249 h 1477114"/>
              <a:gd name="connsiteX16" fmla="*/ 1283675 w 1286939"/>
              <a:gd name="connsiteY16" fmla="*/ 384771 h 1477114"/>
              <a:gd name="connsiteX17" fmla="*/ 1284745 w 1286939"/>
              <a:gd name="connsiteY17" fmla="*/ 414171 h 1477114"/>
              <a:gd name="connsiteX18" fmla="*/ 1133315 w 1286939"/>
              <a:gd name="connsiteY18" fmla="*/ 953537 h 1477114"/>
              <a:gd name="connsiteX19" fmla="*/ 957196 w 1286939"/>
              <a:gd name="connsiteY19" fmla="*/ 1476561 h 1477114"/>
              <a:gd name="connsiteX20" fmla="*/ 706359 w 1286939"/>
              <a:gd name="connsiteY20" fmla="*/ 989118 h 1477114"/>
              <a:gd name="connsiteX21" fmla="*/ 693828 w 1286939"/>
              <a:gd name="connsiteY21" fmla="*/ 967224 h 1477114"/>
              <a:gd name="connsiteX22" fmla="*/ 679363 w 1286939"/>
              <a:gd name="connsiteY22" fmla="*/ 956551 h 1477114"/>
              <a:gd name="connsiteX23" fmla="*/ 669450 w 1286939"/>
              <a:gd name="connsiteY23" fmla="*/ 953669 h 1477114"/>
              <a:gd name="connsiteX24" fmla="*/ 643470 w 1286939"/>
              <a:gd name="connsiteY24" fmla="*/ 951349 h 1477114"/>
              <a:gd name="connsiteX25" fmla="*/ 617490 w 1286939"/>
              <a:gd name="connsiteY25" fmla="*/ 953669 h 1477114"/>
              <a:gd name="connsiteX26" fmla="*/ 607577 w 1286939"/>
              <a:gd name="connsiteY26" fmla="*/ 956551 h 1477114"/>
              <a:gd name="connsiteX27" fmla="*/ 593111 w 1286939"/>
              <a:gd name="connsiteY27" fmla="*/ 967224 h 1477114"/>
              <a:gd name="connsiteX28" fmla="*/ 580580 w 1286939"/>
              <a:gd name="connsiteY28" fmla="*/ 989118 h 1477114"/>
              <a:gd name="connsiteX29" fmla="*/ 329743 w 1286939"/>
              <a:gd name="connsiteY29" fmla="*/ 1476561 h 1477114"/>
              <a:gd name="connsiteX30" fmla="*/ 153624 w 1286939"/>
              <a:gd name="connsiteY30" fmla="*/ 953537 h 1477114"/>
              <a:gd name="connsiteX31" fmla="*/ 2194 w 1286939"/>
              <a:gd name="connsiteY31" fmla="*/ 414171 h 1477114"/>
              <a:gd name="connsiteX32" fmla="*/ 3264 w 1286939"/>
              <a:gd name="connsiteY32" fmla="*/ 384771 h 1477114"/>
              <a:gd name="connsiteX33" fmla="*/ 631 w 1286939"/>
              <a:gd name="connsiteY33" fmla="*/ 352249 h 1477114"/>
              <a:gd name="connsiteX34" fmla="*/ 629 w 1286939"/>
              <a:gd name="connsiteY34" fmla="*/ 352240 h 1477114"/>
              <a:gd name="connsiteX35" fmla="*/ 2377 w 1286939"/>
              <a:gd name="connsiteY35" fmla="*/ 307376 h 1477114"/>
              <a:gd name="connsiteX36" fmla="*/ 5172 w 1286939"/>
              <a:gd name="connsiteY36" fmla="*/ 296133 h 1477114"/>
              <a:gd name="connsiteX37" fmla="*/ 6377 w 1286939"/>
              <a:gd name="connsiteY37" fmla="*/ 281251 h 1477114"/>
              <a:gd name="connsiteX38" fmla="*/ 283489 w 1286939"/>
              <a:gd name="connsiteY38" fmla="*/ 0 h 147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86939" h="1477114">
                <a:moveTo>
                  <a:pt x="283489" y="0"/>
                </a:moveTo>
                <a:cubicBezTo>
                  <a:pt x="303017" y="0"/>
                  <a:pt x="322082" y="2464"/>
                  <a:pt x="340495" y="7156"/>
                </a:cubicBezTo>
                <a:lnTo>
                  <a:pt x="378309" y="21773"/>
                </a:lnTo>
                <a:lnTo>
                  <a:pt x="452352" y="38786"/>
                </a:lnTo>
                <a:lnTo>
                  <a:pt x="563126" y="56485"/>
                </a:lnTo>
                <a:lnTo>
                  <a:pt x="643470" y="59664"/>
                </a:lnTo>
                <a:lnTo>
                  <a:pt x="719340" y="53370"/>
                </a:lnTo>
                <a:lnTo>
                  <a:pt x="834587" y="38786"/>
                </a:lnTo>
                <a:lnTo>
                  <a:pt x="908630" y="21773"/>
                </a:lnTo>
                <a:lnTo>
                  <a:pt x="946444" y="7156"/>
                </a:lnTo>
                <a:cubicBezTo>
                  <a:pt x="964857" y="2464"/>
                  <a:pt x="983922" y="0"/>
                  <a:pt x="1003450" y="0"/>
                </a:cubicBezTo>
                <a:cubicBezTo>
                  <a:pt x="1140141" y="0"/>
                  <a:pt x="1254187" y="120742"/>
                  <a:pt x="1280562" y="281251"/>
                </a:cubicBezTo>
                <a:lnTo>
                  <a:pt x="1281767" y="296133"/>
                </a:lnTo>
                <a:lnTo>
                  <a:pt x="1284562" y="307376"/>
                </a:lnTo>
                <a:cubicBezTo>
                  <a:pt x="1286912" y="322942"/>
                  <a:pt x="1287570" y="338008"/>
                  <a:pt x="1286310" y="352240"/>
                </a:cubicBezTo>
                <a:cubicBezTo>
                  <a:pt x="1286309" y="352243"/>
                  <a:pt x="1286309" y="352246"/>
                  <a:pt x="1286308" y="352249"/>
                </a:cubicBezTo>
                <a:lnTo>
                  <a:pt x="1283675" y="384771"/>
                </a:lnTo>
                <a:cubicBezTo>
                  <a:pt x="1284032" y="394571"/>
                  <a:pt x="1284388" y="404371"/>
                  <a:pt x="1284745" y="414171"/>
                </a:cubicBezTo>
                <a:cubicBezTo>
                  <a:pt x="1276037" y="549467"/>
                  <a:pt x="1180273" y="735611"/>
                  <a:pt x="1133315" y="953537"/>
                </a:cubicBezTo>
                <a:cubicBezTo>
                  <a:pt x="1115229" y="1373378"/>
                  <a:pt x="1046145" y="1459957"/>
                  <a:pt x="957196" y="1476561"/>
                </a:cubicBezTo>
                <a:cubicBezTo>
                  <a:pt x="868247" y="1493165"/>
                  <a:pt x="758246" y="1132030"/>
                  <a:pt x="706359" y="989118"/>
                </a:cubicBezTo>
                <a:cubicBezTo>
                  <a:pt x="703116" y="980186"/>
                  <a:pt x="698890" y="972959"/>
                  <a:pt x="693828" y="967224"/>
                </a:cubicBezTo>
                <a:lnTo>
                  <a:pt x="679363" y="956551"/>
                </a:lnTo>
                <a:lnTo>
                  <a:pt x="669450" y="953669"/>
                </a:lnTo>
                <a:lnTo>
                  <a:pt x="643470" y="951349"/>
                </a:lnTo>
                <a:lnTo>
                  <a:pt x="617490" y="953669"/>
                </a:lnTo>
                <a:lnTo>
                  <a:pt x="607577" y="956551"/>
                </a:lnTo>
                <a:lnTo>
                  <a:pt x="593111" y="967224"/>
                </a:lnTo>
                <a:cubicBezTo>
                  <a:pt x="588049" y="972959"/>
                  <a:pt x="583823" y="980186"/>
                  <a:pt x="580580" y="989118"/>
                </a:cubicBezTo>
                <a:cubicBezTo>
                  <a:pt x="528693" y="1132030"/>
                  <a:pt x="418692" y="1493165"/>
                  <a:pt x="329743" y="1476561"/>
                </a:cubicBezTo>
                <a:cubicBezTo>
                  <a:pt x="240794" y="1459957"/>
                  <a:pt x="171710" y="1373378"/>
                  <a:pt x="153624" y="953537"/>
                </a:cubicBezTo>
                <a:cubicBezTo>
                  <a:pt x="106666" y="735611"/>
                  <a:pt x="10902" y="549467"/>
                  <a:pt x="2194" y="414171"/>
                </a:cubicBezTo>
                <a:cubicBezTo>
                  <a:pt x="2551" y="404371"/>
                  <a:pt x="2907" y="394571"/>
                  <a:pt x="3264" y="384771"/>
                </a:cubicBezTo>
                <a:lnTo>
                  <a:pt x="631" y="352249"/>
                </a:lnTo>
                <a:cubicBezTo>
                  <a:pt x="630" y="352246"/>
                  <a:pt x="630" y="352243"/>
                  <a:pt x="629" y="352240"/>
                </a:cubicBezTo>
                <a:cubicBezTo>
                  <a:pt x="-631" y="338008"/>
                  <a:pt x="27" y="322942"/>
                  <a:pt x="2377" y="307376"/>
                </a:cubicBezTo>
                <a:lnTo>
                  <a:pt x="5172" y="296133"/>
                </a:lnTo>
                <a:lnTo>
                  <a:pt x="6377" y="281251"/>
                </a:lnTo>
                <a:cubicBezTo>
                  <a:pt x="32752" y="120742"/>
                  <a:pt x="146798" y="0"/>
                  <a:pt x="2834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Freeform 23"/>
          <p:cNvSpPr/>
          <p:nvPr/>
        </p:nvSpPr>
        <p:spPr>
          <a:xfrm flipH="1">
            <a:off x="8242724" y="2738865"/>
            <a:ext cx="3106314" cy="2704199"/>
          </a:xfrm>
          <a:custGeom>
            <a:avLst/>
            <a:gdLst>
              <a:gd name="connsiteX0" fmla="*/ 3096704 w 3106314"/>
              <a:gd name="connsiteY0" fmla="*/ 0 h 2704199"/>
              <a:gd name="connsiteX1" fmla="*/ 1553157 w 3106314"/>
              <a:gd name="connsiteY1" fmla="*/ 0 h 2704199"/>
              <a:gd name="connsiteX2" fmla="*/ 9610 w 3106314"/>
              <a:gd name="connsiteY2" fmla="*/ 0 h 2704199"/>
              <a:gd name="connsiteX3" fmla="*/ 96396 w 3106314"/>
              <a:gd name="connsiteY3" fmla="*/ 1226424 h 2704199"/>
              <a:gd name="connsiteX4" fmla="*/ 444124 w 3106314"/>
              <a:gd name="connsiteY4" fmla="*/ 2704199 h 2704199"/>
              <a:gd name="connsiteX5" fmla="*/ 1553157 w 3106314"/>
              <a:gd name="connsiteY5" fmla="*/ 2704199 h 2704199"/>
              <a:gd name="connsiteX6" fmla="*/ 2662190 w 3106314"/>
              <a:gd name="connsiteY6" fmla="*/ 2704199 h 2704199"/>
              <a:gd name="connsiteX7" fmla="*/ 3009918 w 3106314"/>
              <a:gd name="connsiteY7" fmla="*/ 1226424 h 2704199"/>
              <a:gd name="connsiteX8" fmla="*/ 3096704 w 3106314"/>
              <a:gd name="connsiteY8" fmla="*/ 0 h 270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6314" h="2704199">
                <a:moveTo>
                  <a:pt x="3096704" y="0"/>
                </a:moveTo>
                <a:lnTo>
                  <a:pt x="1553157" y="0"/>
                </a:lnTo>
                <a:lnTo>
                  <a:pt x="9610" y="0"/>
                </a:lnTo>
                <a:cubicBezTo>
                  <a:pt x="-19223" y="432941"/>
                  <a:pt x="18873" y="718826"/>
                  <a:pt x="96396" y="1226424"/>
                </a:cubicBezTo>
                <a:cubicBezTo>
                  <a:pt x="229569" y="1989146"/>
                  <a:pt x="310951" y="2210163"/>
                  <a:pt x="444124" y="2704199"/>
                </a:cubicBezTo>
                <a:lnTo>
                  <a:pt x="1553157" y="2704199"/>
                </a:lnTo>
                <a:lnTo>
                  <a:pt x="2662190" y="2704199"/>
                </a:lnTo>
                <a:cubicBezTo>
                  <a:pt x="2795363" y="2210163"/>
                  <a:pt x="2876745" y="1989146"/>
                  <a:pt x="3009918" y="1226424"/>
                </a:cubicBezTo>
                <a:cubicBezTo>
                  <a:pt x="3087441" y="718826"/>
                  <a:pt x="3125537" y="432941"/>
                  <a:pt x="3096704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TextBox 24"/>
          <p:cNvSpPr txBox="1"/>
          <p:nvPr/>
        </p:nvSpPr>
        <p:spPr>
          <a:xfrm>
            <a:off x="8604080" y="3525134"/>
            <a:ext cx="23836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400" dirty="0"/>
              <a:t>Lorem Ipsum has been the industry's standard dummy text ever since the 1500s, when an unknown printer took a galley of type and scrambled it to make a type book. </a:t>
            </a:r>
            <a:endParaRPr lang="uk-UA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8604080" y="2991324"/>
            <a:ext cx="2383604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Aft>
                <a:spcPts val="1000"/>
              </a:spcAft>
            </a:pPr>
            <a:r>
              <a:rPr lang="zh-CN" altLang="en-US" sz="2400" dirty="0">
                <a:solidFill>
                  <a:schemeClr val="accent3"/>
                </a:solidFill>
                <a:latin typeface="+mj-lt"/>
              </a:rPr>
              <a:t>输入您的文本</a:t>
            </a:r>
            <a:endParaRPr lang="uk-UA" sz="2400" dirty="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48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15" grpId="0" animBg="1"/>
      <p:bldP spid="17" grpId="0"/>
      <p:bldP spid="18" grpId="0"/>
      <p:bldP spid="19" grpId="0" animBg="1"/>
      <p:bldP spid="20" grpId="0" animBg="1"/>
      <p:bldP spid="21" grpId="0"/>
      <p:bldP spid="22" grpId="0"/>
      <p:bldP spid="23" grpId="0" animBg="1"/>
      <p:bldP spid="24" grpId="0" animBg="1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7061" y="365126"/>
            <a:ext cx="10507038" cy="945060"/>
          </a:xfrm>
        </p:spPr>
        <p:txBody>
          <a:bodyPr/>
          <a:lstStyle/>
          <a:p>
            <a:r>
              <a:rPr lang="zh-CN" altLang="en-US" b="0" dirty="0">
                <a:solidFill>
                  <a:schemeClr val="accent1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我们的服务</a:t>
            </a:r>
            <a:endParaRPr lang="uk-UA" b="0" dirty="0">
              <a:solidFill>
                <a:schemeClr val="accent1"/>
              </a:solidFill>
              <a:ea typeface="汉仪中黑简" panose="02010609000101010101" pitchFamily="49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Subtitle text </a:t>
            </a:r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1146659" y="4079257"/>
            <a:ext cx="2073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400" dirty="0"/>
              <a:t>Lorem Ipsum has been the industry's standard dummy text ever since the 1500s, when an unknown printer took a galley of type and scrambled it to make a type book. </a:t>
            </a:r>
            <a:endParaRPr lang="uk-UA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146659" y="3545447"/>
            <a:ext cx="2073984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400" dirty="0">
                <a:solidFill>
                  <a:schemeClr val="accent1"/>
                </a:solidFill>
                <a:latin typeface="+mj-lt"/>
              </a:rPr>
              <a:t>Subtitle text</a:t>
            </a:r>
            <a:endParaRPr lang="uk-UA" sz="2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1594333" y="2098117"/>
            <a:ext cx="1178636" cy="117863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Freeform 28"/>
          <p:cNvSpPr/>
          <p:nvPr/>
        </p:nvSpPr>
        <p:spPr>
          <a:xfrm>
            <a:off x="1903364" y="2343217"/>
            <a:ext cx="560574" cy="688436"/>
          </a:xfrm>
          <a:custGeom>
            <a:avLst/>
            <a:gdLst>
              <a:gd name="connsiteX0" fmla="*/ 1269964 w 2874257"/>
              <a:gd name="connsiteY0" fmla="*/ 1899816 h 3529850"/>
              <a:gd name="connsiteX1" fmla="*/ 1604293 w 2874257"/>
              <a:gd name="connsiteY1" fmla="*/ 1899816 h 3529850"/>
              <a:gd name="connsiteX2" fmla="*/ 2874257 w 2874257"/>
              <a:gd name="connsiteY2" fmla="*/ 3169781 h 3529850"/>
              <a:gd name="connsiteX3" fmla="*/ 2874257 w 2874257"/>
              <a:gd name="connsiteY3" fmla="*/ 3504109 h 3529850"/>
              <a:gd name="connsiteX4" fmla="*/ 2871666 w 2874257"/>
              <a:gd name="connsiteY4" fmla="*/ 3529850 h 3529850"/>
              <a:gd name="connsiteX5" fmla="*/ 2597 w 2874257"/>
              <a:gd name="connsiteY5" fmla="*/ 3529850 h 3529850"/>
              <a:gd name="connsiteX6" fmla="*/ 0 w 2874257"/>
              <a:gd name="connsiteY6" fmla="*/ 3504109 h 3529850"/>
              <a:gd name="connsiteX7" fmla="*/ 0 w 2874257"/>
              <a:gd name="connsiteY7" fmla="*/ 3169781 h 3529850"/>
              <a:gd name="connsiteX8" fmla="*/ 1269964 w 2874257"/>
              <a:gd name="connsiteY8" fmla="*/ 1899816 h 3529850"/>
              <a:gd name="connsiteX9" fmla="*/ 839394 w 2874257"/>
              <a:gd name="connsiteY9" fmla="*/ 690242 h 3529850"/>
              <a:gd name="connsiteX10" fmla="*/ 850666 w 2874257"/>
              <a:gd name="connsiteY10" fmla="*/ 694908 h 3529850"/>
              <a:gd name="connsiteX11" fmla="*/ 2023591 w 2874257"/>
              <a:gd name="connsiteY11" fmla="*/ 694908 h 3529850"/>
              <a:gd name="connsiteX12" fmla="*/ 2034868 w 2874257"/>
              <a:gd name="connsiteY12" fmla="*/ 690242 h 3529850"/>
              <a:gd name="connsiteX13" fmla="*/ 2071788 w 2874257"/>
              <a:gd name="connsiteY13" fmla="*/ 751589 h 3529850"/>
              <a:gd name="connsiteX14" fmla="*/ 2125915 w 2874257"/>
              <a:gd name="connsiteY14" fmla="*/ 1051938 h 3529850"/>
              <a:gd name="connsiteX15" fmla="*/ 1437128 w 2874257"/>
              <a:gd name="connsiteY15" fmla="*/ 1823552 h 3529850"/>
              <a:gd name="connsiteX16" fmla="*/ 748341 w 2874257"/>
              <a:gd name="connsiteY16" fmla="*/ 1051938 h 3529850"/>
              <a:gd name="connsiteX17" fmla="*/ 802468 w 2874257"/>
              <a:gd name="connsiteY17" fmla="*/ 751589 h 3529850"/>
              <a:gd name="connsiteX18" fmla="*/ 1383828 w 2874257"/>
              <a:gd name="connsiteY18" fmla="*/ 129428 h 3529850"/>
              <a:gd name="connsiteX19" fmla="*/ 1383828 w 2874257"/>
              <a:gd name="connsiteY19" fmla="*/ 245593 h 3529850"/>
              <a:gd name="connsiteX20" fmla="*/ 1267663 w 2874257"/>
              <a:gd name="connsiteY20" fmla="*/ 245593 h 3529850"/>
              <a:gd name="connsiteX21" fmla="*/ 1267663 w 2874257"/>
              <a:gd name="connsiteY21" fmla="*/ 352193 h 3529850"/>
              <a:gd name="connsiteX22" fmla="*/ 1383828 w 2874257"/>
              <a:gd name="connsiteY22" fmla="*/ 352193 h 3529850"/>
              <a:gd name="connsiteX23" fmla="*/ 1383828 w 2874257"/>
              <a:gd name="connsiteY23" fmla="*/ 468358 h 3529850"/>
              <a:gd name="connsiteX24" fmla="*/ 1490428 w 2874257"/>
              <a:gd name="connsiteY24" fmla="*/ 468358 h 3529850"/>
              <a:gd name="connsiteX25" fmla="*/ 1490428 w 2874257"/>
              <a:gd name="connsiteY25" fmla="*/ 352193 h 3529850"/>
              <a:gd name="connsiteX26" fmla="*/ 1606593 w 2874257"/>
              <a:gd name="connsiteY26" fmla="*/ 352193 h 3529850"/>
              <a:gd name="connsiteX27" fmla="*/ 1606593 w 2874257"/>
              <a:gd name="connsiteY27" fmla="*/ 245593 h 3529850"/>
              <a:gd name="connsiteX28" fmla="*/ 1490428 w 2874257"/>
              <a:gd name="connsiteY28" fmla="*/ 245593 h 3529850"/>
              <a:gd name="connsiteX29" fmla="*/ 1490428 w 2874257"/>
              <a:gd name="connsiteY29" fmla="*/ 129428 h 3529850"/>
              <a:gd name="connsiteX30" fmla="*/ 940487 w 2874257"/>
              <a:gd name="connsiteY30" fmla="*/ 0 h 3529850"/>
              <a:gd name="connsiteX31" fmla="*/ 1933771 w 2874257"/>
              <a:gd name="connsiteY31" fmla="*/ 0 h 3529850"/>
              <a:gd name="connsiteX32" fmla="*/ 2036103 w 2874257"/>
              <a:gd name="connsiteY32" fmla="*/ 102332 h 3529850"/>
              <a:gd name="connsiteX33" fmla="*/ 2036103 w 2874257"/>
              <a:gd name="connsiteY33" fmla="*/ 511646 h 3529850"/>
              <a:gd name="connsiteX34" fmla="*/ 1933771 w 2874257"/>
              <a:gd name="connsiteY34" fmla="*/ 613978 h 3529850"/>
              <a:gd name="connsiteX35" fmla="*/ 940487 w 2874257"/>
              <a:gd name="connsiteY35" fmla="*/ 613978 h 3529850"/>
              <a:gd name="connsiteX36" fmla="*/ 838155 w 2874257"/>
              <a:gd name="connsiteY36" fmla="*/ 511646 h 3529850"/>
              <a:gd name="connsiteX37" fmla="*/ 838155 w 2874257"/>
              <a:gd name="connsiteY37" fmla="*/ 102332 h 3529850"/>
              <a:gd name="connsiteX38" fmla="*/ 940487 w 2874257"/>
              <a:gd name="connsiteY38" fmla="*/ 0 h 352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874257" h="3529850">
                <a:moveTo>
                  <a:pt x="1269964" y="1899816"/>
                </a:moveTo>
                <a:lnTo>
                  <a:pt x="1604293" y="1899816"/>
                </a:lnTo>
                <a:cubicBezTo>
                  <a:pt x="2305677" y="1899816"/>
                  <a:pt x="2874257" y="2468396"/>
                  <a:pt x="2874257" y="3169781"/>
                </a:cubicBezTo>
                <a:lnTo>
                  <a:pt x="2874257" y="3504109"/>
                </a:lnTo>
                <a:lnTo>
                  <a:pt x="2871666" y="3529850"/>
                </a:lnTo>
                <a:lnTo>
                  <a:pt x="2597" y="3529850"/>
                </a:lnTo>
                <a:lnTo>
                  <a:pt x="0" y="3504109"/>
                </a:lnTo>
                <a:lnTo>
                  <a:pt x="0" y="3169781"/>
                </a:lnTo>
                <a:cubicBezTo>
                  <a:pt x="0" y="2468396"/>
                  <a:pt x="568580" y="1899816"/>
                  <a:pt x="1269964" y="1899816"/>
                </a:cubicBezTo>
                <a:close/>
                <a:moveTo>
                  <a:pt x="839394" y="690242"/>
                </a:moveTo>
                <a:lnTo>
                  <a:pt x="850666" y="694908"/>
                </a:lnTo>
                <a:lnTo>
                  <a:pt x="2023591" y="694908"/>
                </a:lnTo>
                <a:lnTo>
                  <a:pt x="2034868" y="690242"/>
                </a:lnTo>
                <a:lnTo>
                  <a:pt x="2071788" y="751589"/>
                </a:lnTo>
                <a:cubicBezTo>
                  <a:pt x="2106645" y="843907"/>
                  <a:pt x="2125915" y="945402"/>
                  <a:pt x="2125915" y="1051938"/>
                </a:cubicBezTo>
                <a:cubicBezTo>
                  <a:pt x="2125915" y="1478087"/>
                  <a:pt x="1817536" y="1823552"/>
                  <a:pt x="1437128" y="1823552"/>
                </a:cubicBezTo>
                <a:cubicBezTo>
                  <a:pt x="1056720" y="1823552"/>
                  <a:pt x="748341" y="1478087"/>
                  <a:pt x="748341" y="1051938"/>
                </a:cubicBezTo>
                <a:cubicBezTo>
                  <a:pt x="748341" y="945402"/>
                  <a:pt x="767617" y="843907"/>
                  <a:pt x="802468" y="751589"/>
                </a:cubicBezTo>
                <a:close/>
                <a:moveTo>
                  <a:pt x="1383828" y="129428"/>
                </a:moveTo>
                <a:lnTo>
                  <a:pt x="1383828" y="245593"/>
                </a:lnTo>
                <a:lnTo>
                  <a:pt x="1267663" y="245593"/>
                </a:lnTo>
                <a:lnTo>
                  <a:pt x="1267663" y="352193"/>
                </a:lnTo>
                <a:lnTo>
                  <a:pt x="1383828" y="352193"/>
                </a:lnTo>
                <a:lnTo>
                  <a:pt x="1383828" y="468358"/>
                </a:lnTo>
                <a:lnTo>
                  <a:pt x="1490428" y="468358"/>
                </a:lnTo>
                <a:lnTo>
                  <a:pt x="1490428" y="352193"/>
                </a:lnTo>
                <a:lnTo>
                  <a:pt x="1606593" y="352193"/>
                </a:lnTo>
                <a:lnTo>
                  <a:pt x="1606593" y="245593"/>
                </a:lnTo>
                <a:lnTo>
                  <a:pt x="1490428" y="245593"/>
                </a:lnTo>
                <a:lnTo>
                  <a:pt x="1490428" y="129428"/>
                </a:lnTo>
                <a:close/>
                <a:moveTo>
                  <a:pt x="940487" y="0"/>
                </a:moveTo>
                <a:lnTo>
                  <a:pt x="1933771" y="0"/>
                </a:lnTo>
                <a:cubicBezTo>
                  <a:pt x="1990287" y="0"/>
                  <a:pt x="2036103" y="45816"/>
                  <a:pt x="2036103" y="102332"/>
                </a:cubicBezTo>
                <a:lnTo>
                  <a:pt x="2036103" y="511646"/>
                </a:lnTo>
                <a:cubicBezTo>
                  <a:pt x="2036103" y="568162"/>
                  <a:pt x="1990287" y="613978"/>
                  <a:pt x="1933771" y="613978"/>
                </a:cubicBezTo>
                <a:lnTo>
                  <a:pt x="940487" y="613978"/>
                </a:lnTo>
                <a:cubicBezTo>
                  <a:pt x="883971" y="613978"/>
                  <a:pt x="838155" y="568162"/>
                  <a:pt x="838155" y="511646"/>
                </a:cubicBezTo>
                <a:lnTo>
                  <a:pt x="838155" y="102332"/>
                </a:lnTo>
                <a:cubicBezTo>
                  <a:pt x="838155" y="45816"/>
                  <a:pt x="883971" y="0"/>
                  <a:pt x="9404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TextBox 29"/>
          <p:cNvSpPr txBox="1"/>
          <p:nvPr/>
        </p:nvSpPr>
        <p:spPr>
          <a:xfrm>
            <a:off x="3810983" y="4079257"/>
            <a:ext cx="2073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400" dirty="0"/>
              <a:t>Lorem Ipsum has been the industry's standard dummy text ever since the 1500s, when an unknown printer took a galley of type and scrambled it to make a type book. </a:t>
            </a:r>
            <a:endParaRPr lang="uk-UA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3810983" y="3545447"/>
            <a:ext cx="2073984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400" dirty="0">
                <a:solidFill>
                  <a:schemeClr val="accent2"/>
                </a:solidFill>
                <a:latin typeface="+mj-lt"/>
              </a:rPr>
              <a:t>Subtitle text</a:t>
            </a:r>
            <a:endParaRPr lang="uk-UA" sz="2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258657" y="2098117"/>
            <a:ext cx="1178636" cy="1178636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Freeform 26"/>
          <p:cNvSpPr/>
          <p:nvPr/>
        </p:nvSpPr>
        <p:spPr>
          <a:xfrm>
            <a:off x="4585910" y="2383096"/>
            <a:ext cx="524130" cy="608677"/>
          </a:xfrm>
          <a:custGeom>
            <a:avLst/>
            <a:gdLst>
              <a:gd name="connsiteX0" fmla="*/ 1301752 w 5909489"/>
              <a:gd name="connsiteY0" fmla="*/ 0 h 6782755"/>
              <a:gd name="connsiteX1" fmla="*/ 1563518 w 5909489"/>
              <a:gd name="connsiteY1" fmla="*/ 32860 h 6782755"/>
              <a:gd name="connsiteX2" fmla="*/ 1737156 w 5909489"/>
              <a:gd name="connsiteY2" fmla="*/ 99979 h 6782755"/>
              <a:gd name="connsiteX3" fmla="*/ 2077154 w 5909489"/>
              <a:gd name="connsiteY3" fmla="*/ 178101 h 6782755"/>
              <a:gd name="connsiteX4" fmla="*/ 2585816 w 5909489"/>
              <a:gd name="connsiteY4" fmla="*/ 259373 h 6782755"/>
              <a:gd name="connsiteX5" fmla="*/ 2954747 w 5909489"/>
              <a:gd name="connsiteY5" fmla="*/ 273971 h 6782755"/>
              <a:gd name="connsiteX6" fmla="*/ 3303135 w 5909489"/>
              <a:gd name="connsiteY6" fmla="*/ 245069 h 6782755"/>
              <a:gd name="connsiteX7" fmla="*/ 3832337 w 5909489"/>
              <a:gd name="connsiteY7" fmla="*/ 178101 h 6782755"/>
              <a:gd name="connsiteX8" fmla="*/ 4172335 w 5909489"/>
              <a:gd name="connsiteY8" fmla="*/ 99979 h 6782755"/>
              <a:gd name="connsiteX9" fmla="*/ 4345973 w 5909489"/>
              <a:gd name="connsiteY9" fmla="*/ 32860 h 6782755"/>
              <a:gd name="connsiteX10" fmla="*/ 4607738 w 5909489"/>
              <a:gd name="connsiteY10" fmla="*/ 0 h 6782755"/>
              <a:gd name="connsiteX11" fmla="*/ 5880207 w 5909489"/>
              <a:gd name="connsiteY11" fmla="*/ 1291475 h 6782755"/>
              <a:gd name="connsiteX12" fmla="*/ 5885741 w 5909489"/>
              <a:gd name="connsiteY12" fmla="*/ 1359811 h 6782755"/>
              <a:gd name="connsiteX13" fmla="*/ 5898575 w 5909489"/>
              <a:gd name="connsiteY13" fmla="*/ 1411438 h 6782755"/>
              <a:gd name="connsiteX14" fmla="*/ 5906601 w 5909489"/>
              <a:gd name="connsiteY14" fmla="*/ 1617449 h 6782755"/>
              <a:gd name="connsiteX15" fmla="*/ 5906593 w 5909489"/>
              <a:gd name="connsiteY15" fmla="*/ 1617490 h 6782755"/>
              <a:gd name="connsiteX16" fmla="*/ 5894502 w 5909489"/>
              <a:gd name="connsiteY16" fmla="*/ 1766828 h 6782755"/>
              <a:gd name="connsiteX17" fmla="*/ 5899415 w 5909489"/>
              <a:gd name="connsiteY17" fmla="*/ 1901830 h 6782755"/>
              <a:gd name="connsiteX18" fmla="*/ 5204065 w 5909489"/>
              <a:gd name="connsiteY18" fmla="*/ 4378541 h 6782755"/>
              <a:gd name="connsiteX19" fmla="*/ 4395345 w 5909489"/>
              <a:gd name="connsiteY19" fmla="*/ 6780212 h 6782755"/>
              <a:gd name="connsiteX20" fmla="*/ 3243527 w 5909489"/>
              <a:gd name="connsiteY20" fmla="*/ 4541925 h 6782755"/>
              <a:gd name="connsiteX21" fmla="*/ 3185986 w 5909489"/>
              <a:gd name="connsiteY21" fmla="*/ 4441390 h 6782755"/>
              <a:gd name="connsiteX22" fmla="*/ 3119564 w 5909489"/>
              <a:gd name="connsiteY22" fmla="*/ 4392381 h 6782755"/>
              <a:gd name="connsiteX23" fmla="*/ 3074045 w 5909489"/>
              <a:gd name="connsiteY23" fmla="*/ 4379147 h 6782755"/>
              <a:gd name="connsiteX24" fmla="*/ 2954747 w 5909489"/>
              <a:gd name="connsiteY24" fmla="*/ 4368494 h 6782755"/>
              <a:gd name="connsiteX25" fmla="*/ 2835450 w 5909489"/>
              <a:gd name="connsiteY25" fmla="*/ 4379147 h 6782755"/>
              <a:gd name="connsiteX26" fmla="*/ 2789930 w 5909489"/>
              <a:gd name="connsiteY26" fmla="*/ 4392381 h 6782755"/>
              <a:gd name="connsiteX27" fmla="*/ 2723504 w 5909489"/>
              <a:gd name="connsiteY27" fmla="*/ 4441390 h 6782755"/>
              <a:gd name="connsiteX28" fmla="*/ 2665963 w 5909489"/>
              <a:gd name="connsiteY28" fmla="*/ 4541925 h 6782755"/>
              <a:gd name="connsiteX29" fmla="*/ 1514146 w 5909489"/>
              <a:gd name="connsiteY29" fmla="*/ 6780212 h 6782755"/>
              <a:gd name="connsiteX30" fmla="*/ 705426 w 5909489"/>
              <a:gd name="connsiteY30" fmla="*/ 4378541 h 6782755"/>
              <a:gd name="connsiteX31" fmla="*/ 10075 w 5909489"/>
              <a:gd name="connsiteY31" fmla="*/ 1901830 h 6782755"/>
              <a:gd name="connsiteX32" fmla="*/ 14988 w 5909489"/>
              <a:gd name="connsiteY32" fmla="*/ 1766828 h 6782755"/>
              <a:gd name="connsiteX33" fmla="*/ 2898 w 5909489"/>
              <a:gd name="connsiteY33" fmla="*/ 1617490 h 6782755"/>
              <a:gd name="connsiteX34" fmla="*/ 2888 w 5909489"/>
              <a:gd name="connsiteY34" fmla="*/ 1617449 h 6782755"/>
              <a:gd name="connsiteX35" fmla="*/ 10915 w 5909489"/>
              <a:gd name="connsiteY35" fmla="*/ 1411438 h 6782755"/>
              <a:gd name="connsiteX36" fmla="*/ 23749 w 5909489"/>
              <a:gd name="connsiteY36" fmla="*/ 1359811 h 6782755"/>
              <a:gd name="connsiteX37" fmla="*/ 29283 w 5909489"/>
              <a:gd name="connsiteY37" fmla="*/ 1291475 h 6782755"/>
              <a:gd name="connsiteX38" fmla="*/ 1301752 w 5909489"/>
              <a:gd name="connsiteY38" fmla="*/ 0 h 6782755"/>
              <a:gd name="connsiteX39" fmla="*/ 1741444 w 5909489"/>
              <a:gd name="connsiteY39" fmla="*/ 594500 h 6782755"/>
              <a:gd name="connsiteX40" fmla="*/ 838431 w 5909489"/>
              <a:gd name="connsiteY40" fmla="*/ 979820 h 6782755"/>
              <a:gd name="connsiteX41" fmla="*/ 608680 w 5909489"/>
              <a:gd name="connsiteY41" fmla="*/ 2286823 h 6782755"/>
              <a:gd name="connsiteX42" fmla="*/ 1154591 w 5909489"/>
              <a:gd name="connsiteY42" fmla="*/ 1577139 h 6782755"/>
              <a:gd name="connsiteX43" fmla="*/ 2505719 w 5909489"/>
              <a:gd name="connsiteY43" fmla="*/ 976638 h 6782755"/>
              <a:gd name="connsiteX44" fmla="*/ 1741444 w 5909489"/>
              <a:gd name="connsiteY44" fmla="*/ 594500 h 678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9489" h="6782755">
                <a:moveTo>
                  <a:pt x="1301752" y="0"/>
                </a:moveTo>
                <a:cubicBezTo>
                  <a:pt x="1391423" y="0"/>
                  <a:pt x="1478967" y="11314"/>
                  <a:pt x="1563518" y="32860"/>
                </a:cubicBezTo>
                <a:lnTo>
                  <a:pt x="1737156" y="99979"/>
                </a:lnTo>
                <a:lnTo>
                  <a:pt x="2077154" y="178101"/>
                </a:lnTo>
                <a:lnTo>
                  <a:pt x="2585816" y="259373"/>
                </a:lnTo>
                <a:lnTo>
                  <a:pt x="2954747" y="273971"/>
                </a:lnTo>
                <a:lnTo>
                  <a:pt x="3303135" y="245069"/>
                </a:lnTo>
                <a:lnTo>
                  <a:pt x="3832337" y="178101"/>
                </a:lnTo>
                <a:lnTo>
                  <a:pt x="4172335" y="99979"/>
                </a:lnTo>
                <a:lnTo>
                  <a:pt x="4345973" y="32860"/>
                </a:lnTo>
                <a:cubicBezTo>
                  <a:pt x="4430523" y="11314"/>
                  <a:pt x="4518068" y="0"/>
                  <a:pt x="4607738" y="0"/>
                </a:cubicBezTo>
                <a:cubicBezTo>
                  <a:pt x="5235409" y="0"/>
                  <a:pt x="5759096" y="554435"/>
                  <a:pt x="5880207" y="1291475"/>
                </a:cubicBezTo>
                <a:lnTo>
                  <a:pt x="5885741" y="1359811"/>
                </a:lnTo>
                <a:lnTo>
                  <a:pt x="5898575" y="1411438"/>
                </a:lnTo>
                <a:cubicBezTo>
                  <a:pt x="5909366" y="1482916"/>
                  <a:pt x="5912387" y="1552097"/>
                  <a:pt x="5906601" y="1617449"/>
                </a:cubicBezTo>
                <a:cubicBezTo>
                  <a:pt x="5906597" y="1617463"/>
                  <a:pt x="5906597" y="1617476"/>
                  <a:pt x="5906593" y="1617490"/>
                </a:cubicBezTo>
                <a:lnTo>
                  <a:pt x="5894502" y="1766828"/>
                </a:lnTo>
                <a:cubicBezTo>
                  <a:pt x="5896141" y="1811828"/>
                  <a:pt x="5897776" y="1856829"/>
                  <a:pt x="5899415" y="1901830"/>
                </a:cubicBezTo>
                <a:cubicBezTo>
                  <a:pt x="5859429" y="2523094"/>
                  <a:pt x="5419691" y="3377848"/>
                  <a:pt x="5204065" y="4378541"/>
                </a:cubicBezTo>
                <a:cubicBezTo>
                  <a:pt x="5121016" y="6306407"/>
                  <a:pt x="4803789" y="6703968"/>
                  <a:pt x="4395345" y="6780212"/>
                </a:cubicBezTo>
                <a:cubicBezTo>
                  <a:pt x="3986900" y="6856456"/>
                  <a:pt x="3481787" y="5198162"/>
                  <a:pt x="3243527" y="4541925"/>
                </a:cubicBezTo>
                <a:cubicBezTo>
                  <a:pt x="3228636" y="4500911"/>
                  <a:pt x="3209230" y="4467725"/>
                  <a:pt x="3185986" y="4441390"/>
                </a:cubicBezTo>
                <a:lnTo>
                  <a:pt x="3119564" y="4392381"/>
                </a:lnTo>
                <a:lnTo>
                  <a:pt x="3074045" y="4379147"/>
                </a:lnTo>
                <a:lnTo>
                  <a:pt x="2954747" y="4368494"/>
                </a:lnTo>
                <a:lnTo>
                  <a:pt x="2835450" y="4379147"/>
                </a:lnTo>
                <a:lnTo>
                  <a:pt x="2789930" y="4392381"/>
                </a:lnTo>
                <a:lnTo>
                  <a:pt x="2723504" y="4441390"/>
                </a:lnTo>
                <a:cubicBezTo>
                  <a:pt x="2700260" y="4467725"/>
                  <a:pt x="2680855" y="4500911"/>
                  <a:pt x="2665963" y="4541925"/>
                </a:cubicBezTo>
                <a:cubicBezTo>
                  <a:pt x="2427703" y="5198162"/>
                  <a:pt x="1922590" y="6856456"/>
                  <a:pt x="1514146" y="6780212"/>
                </a:cubicBezTo>
                <a:cubicBezTo>
                  <a:pt x="1105701" y="6703968"/>
                  <a:pt x="788475" y="6306407"/>
                  <a:pt x="705426" y="4378541"/>
                </a:cubicBezTo>
                <a:cubicBezTo>
                  <a:pt x="489799" y="3377848"/>
                  <a:pt x="50061" y="2523094"/>
                  <a:pt x="10075" y="1901830"/>
                </a:cubicBezTo>
                <a:cubicBezTo>
                  <a:pt x="11714" y="1856829"/>
                  <a:pt x="13349" y="1811828"/>
                  <a:pt x="14988" y="1766828"/>
                </a:cubicBezTo>
                <a:lnTo>
                  <a:pt x="2898" y="1617490"/>
                </a:lnTo>
                <a:cubicBezTo>
                  <a:pt x="2893" y="1617476"/>
                  <a:pt x="2893" y="1617463"/>
                  <a:pt x="2888" y="1617449"/>
                </a:cubicBezTo>
                <a:cubicBezTo>
                  <a:pt x="-2897" y="1552097"/>
                  <a:pt x="124" y="1482916"/>
                  <a:pt x="10915" y="1411438"/>
                </a:cubicBezTo>
                <a:lnTo>
                  <a:pt x="23749" y="1359811"/>
                </a:lnTo>
                <a:lnTo>
                  <a:pt x="29283" y="1291475"/>
                </a:lnTo>
                <a:cubicBezTo>
                  <a:pt x="150394" y="554435"/>
                  <a:pt x="674081" y="0"/>
                  <a:pt x="1301752" y="0"/>
                </a:cubicBezTo>
                <a:close/>
                <a:moveTo>
                  <a:pt x="1741444" y="594500"/>
                </a:moveTo>
                <a:cubicBezTo>
                  <a:pt x="1463563" y="595030"/>
                  <a:pt x="1206739" y="605204"/>
                  <a:pt x="838431" y="979820"/>
                </a:cubicBezTo>
                <a:cubicBezTo>
                  <a:pt x="470123" y="1354436"/>
                  <a:pt x="555987" y="2187270"/>
                  <a:pt x="608680" y="2286823"/>
                </a:cubicBezTo>
                <a:cubicBezTo>
                  <a:pt x="661373" y="2386376"/>
                  <a:pt x="838418" y="1795503"/>
                  <a:pt x="1154591" y="1577139"/>
                </a:cubicBezTo>
                <a:cubicBezTo>
                  <a:pt x="1470764" y="1358775"/>
                  <a:pt x="2405636" y="1142686"/>
                  <a:pt x="2505719" y="976638"/>
                </a:cubicBezTo>
                <a:cubicBezTo>
                  <a:pt x="2605802" y="810590"/>
                  <a:pt x="2019325" y="593970"/>
                  <a:pt x="1741444" y="594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TextBox 33"/>
          <p:cNvSpPr txBox="1"/>
          <p:nvPr/>
        </p:nvSpPr>
        <p:spPr>
          <a:xfrm>
            <a:off x="6475307" y="4079257"/>
            <a:ext cx="2073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400" dirty="0"/>
              <a:t>Lorem Ipsum has been the industry's standard dummy text ever since the 1500s, when an unknown printer took a galley of type and scrambled it to make a type book. </a:t>
            </a:r>
            <a:endParaRPr lang="uk-UA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6475307" y="3545447"/>
            <a:ext cx="2073984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400" dirty="0">
                <a:solidFill>
                  <a:schemeClr val="accent3"/>
                </a:solidFill>
                <a:latin typeface="+mj-lt"/>
              </a:rPr>
              <a:t>Subtitle text</a:t>
            </a:r>
            <a:endParaRPr lang="uk-UA" sz="24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922981" y="2098117"/>
            <a:ext cx="1178636" cy="1178636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TextBox 36"/>
          <p:cNvSpPr txBox="1"/>
          <p:nvPr/>
        </p:nvSpPr>
        <p:spPr>
          <a:xfrm>
            <a:off x="9139631" y="4079257"/>
            <a:ext cx="2073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400" dirty="0"/>
              <a:t>Lorem Ipsum has been the industry's standard dummy text ever since the 1500s, when an unknown printer took a galley of type and scrambled it to make a type book. </a:t>
            </a:r>
            <a:endParaRPr lang="uk-UA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9139631" y="3545447"/>
            <a:ext cx="2073984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400" dirty="0">
                <a:solidFill>
                  <a:schemeClr val="accent4"/>
                </a:solidFill>
                <a:latin typeface="+mj-lt"/>
              </a:rPr>
              <a:t>Subtitle text</a:t>
            </a:r>
            <a:endParaRPr lang="uk-UA" sz="24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9587305" y="2098117"/>
            <a:ext cx="1178636" cy="1178636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Freeform 27"/>
          <p:cNvSpPr/>
          <p:nvPr/>
        </p:nvSpPr>
        <p:spPr>
          <a:xfrm rot="382423">
            <a:off x="7421455" y="2245324"/>
            <a:ext cx="181690" cy="824450"/>
          </a:xfrm>
          <a:custGeom>
            <a:avLst/>
            <a:gdLst>
              <a:gd name="connsiteX0" fmla="*/ 52384 w 238083"/>
              <a:gd name="connsiteY0" fmla="*/ 410707 h 1080352"/>
              <a:gd name="connsiteX1" fmla="*/ 150119 w 238083"/>
              <a:gd name="connsiteY1" fmla="*/ 399790 h 1080352"/>
              <a:gd name="connsiteX2" fmla="*/ 238083 w 238083"/>
              <a:gd name="connsiteY2" fmla="*/ 1066457 h 1080352"/>
              <a:gd name="connsiteX3" fmla="*/ 113692 w 238083"/>
              <a:gd name="connsiteY3" fmla="*/ 1080352 h 1080352"/>
              <a:gd name="connsiteX4" fmla="*/ 75670 w 238083"/>
              <a:gd name="connsiteY4" fmla="*/ 2107 h 1080352"/>
              <a:gd name="connsiteX5" fmla="*/ 94769 w 238083"/>
              <a:gd name="connsiteY5" fmla="*/ 0 h 1080352"/>
              <a:gd name="connsiteX6" fmla="*/ 189538 w 238083"/>
              <a:gd name="connsiteY6" fmla="*/ 103708 h 1080352"/>
              <a:gd name="connsiteX7" fmla="*/ 113868 w 238083"/>
              <a:gd name="connsiteY7" fmla="*/ 205309 h 1080352"/>
              <a:gd name="connsiteX8" fmla="*/ 99315 w 238083"/>
              <a:gd name="connsiteY8" fmla="*/ 206914 h 1080352"/>
              <a:gd name="connsiteX9" fmla="*/ 121221 w 238083"/>
              <a:gd name="connsiteY9" fmla="*/ 403018 h 1080352"/>
              <a:gd name="connsiteX10" fmla="*/ 81283 w 238083"/>
              <a:gd name="connsiteY10" fmla="*/ 407479 h 1080352"/>
              <a:gd name="connsiteX11" fmla="*/ 58030 w 238083"/>
              <a:gd name="connsiteY11" fmla="*/ 199317 h 1080352"/>
              <a:gd name="connsiteX12" fmla="*/ 57881 w 238083"/>
              <a:gd name="connsiteY12" fmla="*/ 199266 h 1080352"/>
              <a:gd name="connsiteX13" fmla="*/ 0 w 238083"/>
              <a:gd name="connsiteY13" fmla="*/ 103708 h 1080352"/>
              <a:gd name="connsiteX14" fmla="*/ 75670 w 238083"/>
              <a:gd name="connsiteY14" fmla="*/ 2107 h 108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083" h="1080352">
                <a:moveTo>
                  <a:pt x="52384" y="410707"/>
                </a:moveTo>
                <a:lnTo>
                  <a:pt x="150119" y="399790"/>
                </a:lnTo>
                <a:lnTo>
                  <a:pt x="238083" y="1066457"/>
                </a:lnTo>
                <a:lnTo>
                  <a:pt x="113692" y="1080352"/>
                </a:lnTo>
                <a:close/>
                <a:moveTo>
                  <a:pt x="75670" y="2107"/>
                </a:moveTo>
                <a:cubicBezTo>
                  <a:pt x="81839" y="725"/>
                  <a:pt x="88226" y="0"/>
                  <a:pt x="94769" y="0"/>
                </a:cubicBezTo>
                <a:cubicBezTo>
                  <a:pt x="147108" y="0"/>
                  <a:pt x="189538" y="46432"/>
                  <a:pt x="189538" y="103708"/>
                </a:cubicBezTo>
                <a:cubicBezTo>
                  <a:pt x="189538" y="153825"/>
                  <a:pt x="157053" y="195639"/>
                  <a:pt x="113868" y="205309"/>
                </a:cubicBezTo>
                <a:lnTo>
                  <a:pt x="99315" y="206914"/>
                </a:lnTo>
                <a:lnTo>
                  <a:pt x="121221" y="403018"/>
                </a:lnTo>
                <a:lnTo>
                  <a:pt x="81283" y="407479"/>
                </a:lnTo>
                <a:lnTo>
                  <a:pt x="58030" y="199317"/>
                </a:lnTo>
                <a:lnTo>
                  <a:pt x="57881" y="199266"/>
                </a:lnTo>
                <a:cubicBezTo>
                  <a:pt x="23867" y="183522"/>
                  <a:pt x="0" y="146665"/>
                  <a:pt x="0" y="103708"/>
                </a:cubicBezTo>
                <a:cubicBezTo>
                  <a:pt x="0" y="53591"/>
                  <a:pt x="32485" y="11777"/>
                  <a:pt x="75670" y="210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Freeform 39"/>
          <p:cNvSpPr/>
          <p:nvPr/>
        </p:nvSpPr>
        <p:spPr>
          <a:xfrm>
            <a:off x="10113461" y="2244436"/>
            <a:ext cx="125222" cy="946069"/>
          </a:xfrm>
          <a:custGeom>
            <a:avLst/>
            <a:gdLst>
              <a:gd name="connsiteX0" fmla="*/ 0 w 1059586"/>
              <a:gd name="connsiteY0" fmla="*/ 0 h 8005295"/>
              <a:gd name="connsiteX1" fmla="*/ 838771 w 1059586"/>
              <a:gd name="connsiteY1" fmla="*/ 586260 h 8005295"/>
              <a:gd name="connsiteX2" fmla="*/ 838924 w 1059586"/>
              <a:gd name="connsiteY2" fmla="*/ 585973 h 8005295"/>
              <a:gd name="connsiteX3" fmla="*/ 845538 w 1059586"/>
              <a:gd name="connsiteY3" fmla="*/ 590990 h 8005295"/>
              <a:gd name="connsiteX4" fmla="*/ 874685 w 1059586"/>
              <a:gd name="connsiteY4" fmla="*/ 611363 h 8005295"/>
              <a:gd name="connsiteX5" fmla="*/ 873892 w 1059586"/>
              <a:gd name="connsiteY5" fmla="*/ 612498 h 8005295"/>
              <a:gd name="connsiteX6" fmla="*/ 1059586 w 1059586"/>
              <a:gd name="connsiteY6" fmla="*/ 753357 h 8005295"/>
              <a:gd name="connsiteX7" fmla="*/ 690989 w 1059586"/>
              <a:gd name="connsiteY7" fmla="*/ 1493180 h 8005295"/>
              <a:gd name="connsiteX8" fmla="*/ 690989 w 1059586"/>
              <a:gd name="connsiteY8" fmla="*/ 2867020 h 8005295"/>
              <a:gd name="connsiteX9" fmla="*/ 913224 w 1059586"/>
              <a:gd name="connsiteY9" fmla="*/ 2867020 h 8005295"/>
              <a:gd name="connsiteX10" fmla="*/ 1015723 w 1059586"/>
              <a:gd name="connsiteY10" fmla="*/ 8005295 h 8005295"/>
              <a:gd name="connsiteX11" fmla="*/ 59126 w 1059586"/>
              <a:gd name="connsiteY11" fmla="*/ 8005295 h 8005295"/>
              <a:gd name="connsiteX12" fmla="*/ 161625 w 1059586"/>
              <a:gd name="connsiteY12" fmla="*/ 2867020 h 8005295"/>
              <a:gd name="connsiteX13" fmla="*/ 383861 w 1059586"/>
              <a:gd name="connsiteY13" fmla="*/ 2867020 h 8005295"/>
              <a:gd name="connsiteX14" fmla="*/ 383861 w 1059586"/>
              <a:gd name="connsiteY14" fmla="*/ 1441896 h 8005295"/>
              <a:gd name="connsiteX15" fmla="*/ 383860 w 1059586"/>
              <a:gd name="connsiteY15" fmla="*/ 1441896 h 8005295"/>
              <a:gd name="connsiteX16" fmla="*/ 383861 w 1059586"/>
              <a:gd name="connsiteY16" fmla="*/ 1441894 h 8005295"/>
              <a:gd name="connsiteX17" fmla="*/ 383861 w 1059586"/>
              <a:gd name="connsiteY17" fmla="*/ 1439298 h 8005295"/>
              <a:gd name="connsiteX18" fmla="*/ 385241 w 1059586"/>
              <a:gd name="connsiteY18" fmla="*/ 1439298 h 8005295"/>
              <a:gd name="connsiteX19" fmla="*/ 668869 w 1059586"/>
              <a:gd name="connsiteY19" fmla="*/ 905827 h 8005295"/>
              <a:gd name="connsiteX20" fmla="*/ 664853 w 1059586"/>
              <a:gd name="connsiteY20" fmla="*/ 911573 h 800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9586" h="8005295">
                <a:moveTo>
                  <a:pt x="0" y="0"/>
                </a:moveTo>
                <a:lnTo>
                  <a:pt x="838771" y="586260"/>
                </a:lnTo>
                <a:lnTo>
                  <a:pt x="838924" y="585973"/>
                </a:lnTo>
                <a:lnTo>
                  <a:pt x="845538" y="590990"/>
                </a:lnTo>
                <a:lnTo>
                  <a:pt x="874685" y="611363"/>
                </a:lnTo>
                <a:lnTo>
                  <a:pt x="873892" y="612498"/>
                </a:lnTo>
                <a:lnTo>
                  <a:pt x="1059586" y="753357"/>
                </a:lnTo>
                <a:lnTo>
                  <a:pt x="690989" y="1493180"/>
                </a:lnTo>
                <a:lnTo>
                  <a:pt x="690989" y="2867020"/>
                </a:lnTo>
                <a:lnTo>
                  <a:pt x="913224" y="2867020"/>
                </a:lnTo>
                <a:lnTo>
                  <a:pt x="1015723" y="8005295"/>
                </a:lnTo>
                <a:lnTo>
                  <a:pt x="59126" y="8005295"/>
                </a:lnTo>
                <a:lnTo>
                  <a:pt x="161625" y="2867020"/>
                </a:lnTo>
                <a:lnTo>
                  <a:pt x="383861" y="2867020"/>
                </a:lnTo>
                <a:lnTo>
                  <a:pt x="383861" y="1441896"/>
                </a:lnTo>
                <a:lnTo>
                  <a:pt x="383860" y="1441896"/>
                </a:lnTo>
                <a:lnTo>
                  <a:pt x="383861" y="1441894"/>
                </a:lnTo>
                <a:lnTo>
                  <a:pt x="383861" y="1439298"/>
                </a:lnTo>
                <a:lnTo>
                  <a:pt x="385241" y="1439298"/>
                </a:lnTo>
                <a:lnTo>
                  <a:pt x="668869" y="905827"/>
                </a:lnTo>
                <a:lnTo>
                  <a:pt x="664853" y="9115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362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50"/>
                            </p:stCondLst>
                            <p:childTnLst>
                              <p:par>
                                <p:cTn id="77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7" grpId="0"/>
      <p:bldP spid="18" grpId="0"/>
      <p:bldP spid="2" grpId="0" animBg="1"/>
      <p:bldP spid="29" grpId="0" animBg="1"/>
      <p:bldP spid="30" grpId="0"/>
      <p:bldP spid="31" grpId="0"/>
      <p:bldP spid="32" grpId="0" animBg="1"/>
      <p:bldP spid="27" grpId="0" animBg="1"/>
      <p:bldP spid="34" grpId="0"/>
      <p:bldP spid="35" grpId="0"/>
      <p:bldP spid="36" grpId="0" animBg="1"/>
      <p:bldP spid="37" grpId="0"/>
      <p:bldP spid="38" grpId="0"/>
      <p:bldP spid="39" grpId="0" animBg="1"/>
      <p:bldP spid="28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321766" y="2592347"/>
            <a:ext cx="2590367" cy="3281628"/>
            <a:chOff x="6542027" y="2078064"/>
            <a:chExt cx="3087093" cy="3910910"/>
          </a:xfrm>
        </p:grpSpPr>
        <p:sp>
          <p:nvSpPr>
            <p:cNvPr id="24" name="Freeform 23"/>
            <p:cNvSpPr/>
            <p:nvPr/>
          </p:nvSpPr>
          <p:spPr>
            <a:xfrm>
              <a:off x="7367875" y="2078065"/>
              <a:ext cx="1658523" cy="819368"/>
            </a:xfrm>
            <a:custGeom>
              <a:avLst/>
              <a:gdLst>
                <a:gd name="connsiteX0" fmla="*/ 1581215 w 1658523"/>
                <a:gd name="connsiteY0" fmla="*/ 0 h 819368"/>
                <a:gd name="connsiteX1" fmla="*/ 1658523 w 1658523"/>
                <a:gd name="connsiteY1" fmla="*/ 9375 h 819368"/>
                <a:gd name="connsiteX2" fmla="*/ 1628280 w 1658523"/>
                <a:gd name="connsiteY2" fmla="*/ 67063 h 819368"/>
                <a:gd name="connsiteX3" fmla="*/ 1541730 w 1658523"/>
                <a:gd name="connsiteY3" fmla="*/ 160291 h 819368"/>
                <a:gd name="connsiteX4" fmla="*/ 1302791 w 1658523"/>
                <a:gd name="connsiteY4" fmla="*/ 261381 h 819368"/>
                <a:gd name="connsiteX5" fmla="*/ 1141967 w 1658523"/>
                <a:gd name="connsiteY5" fmla="*/ 440585 h 819368"/>
                <a:gd name="connsiteX6" fmla="*/ 967358 w 1658523"/>
                <a:gd name="connsiteY6" fmla="*/ 518699 h 819368"/>
                <a:gd name="connsiteX7" fmla="*/ 801939 w 1658523"/>
                <a:gd name="connsiteY7" fmla="*/ 780613 h 819368"/>
                <a:gd name="connsiteX8" fmla="*/ 682470 w 1658523"/>
                <a:gd name="connsiteY8" fmla="*/ 785208 h 819368"/>
                <a:gd name="connsiteX9" fmla="*/ 549216 w 1658523"/>
                <a:gd name="connsiteY9" fmla="*/ 468155 h 819368"/>
                <a:gd name="connsiteX10" fmla="*/ 135668 w 1658523"/>
                <a:gd name="connsiteY10" fmla="*/ 256786 h 819368"/>
                <a:gd name="connsiteX11" fmla="*/ 59617 w 1658523"/>
                <a:gd name="connsiteY11" fmla="*/ 144497 h 819368"/>
                <a:gd name="connsiteX12" fmla="*/ 0 w 1658523"/>
                <a:gd name="connsiteY12" fmla="*/ 22818 h 819368"/>
                <a:gd name="connsiteX13" fmla="*/ 81634 w 1658523"/>
                <a:gd name="connsiteY13" fmla="*/ 57648 h 819368"/>
                <a:gd name="connsiteX14" fmla="*/ 259248 w 1658523"/>
                <a:gd name="connsiteY14" fmla="*/ 102693 h 819368"/>
                <a:gd name="connsiteX15" fmla="*/ 524971 w 1658523"/>
                <a:gd name="connsiteY15" fmla="*/ 149554 h 819368"/>
                <a:gd name="connsiteX16" fmla="*/ 717699 w 1658523"/>
                <a:gd name="connsiteY16" fmla="*/ 157971 h 819368"/>
                <a:gd name="connsiteX17" fmla="*/ 899695 w 1658523"/>
                <a:gd name="connsiteY17" fmla="*/ 141306 h 819368"/>
                <a:gd name="connsiteX18" fmla="*/ 1176149 w 1658523"/>
                <a:gd name="connsiteY18" fmla="*/ 102693 h 819368"/>
                <a:gd name="connsiteX19" fmla="*/ 1353762 w 1658523"/>
                <a:gd name="connsiteY19" fmla="*/ 57648 h 819368"/>
                <a:gd name="connsiteX20" fmla="*/ 1444470 w 1658523"/>
                <a:gd name="connsiteY20" fmla="*/ 18947 h 819368"/>
                <a:gd name="connsiteX21" fmla="*/ 1581215 w 1658523"/>
                <a:gd name="connsiteY21" fmla="*/ 0 h 819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58523" h="819368">
                  <a:moveTo>
                    <a:pt x="1581215" y="0"/>
                  </a:moveTo>
                  <a:lnTo>
                    <a:pt x="1658523" y="9375"/>
                  </a:lnTo>
                  <a:lnTo>
                    <a:pt x="1628280" y="67063"/>
                  </a:lnTo>
                  <a:cubicBezTo>
                    <a:pt x="1603092" y="106587"/>
                    <a:pt x="1572555" y="139805"/>
                    <a:pt x="1541730" y="160291"/>
                  </a:cubicBezTo>
                  <a:cubicBezTo>
                    <a:pt x="1418432" y="242235"/>
                    <a:pt x="1369418" y="214665"/>
                    <a:pt x="1302791" y="261381"/>
                  </a:cubicBezTo>
                  <a:cubicBezTo>
                    <a:pt x="1236164" y="308097"/>
                    <a:pt x="1197872" y="397699"/>
                    <a:pt x="1141967" y="440585"/>
                  </a:cubicBezTo>
                  <a:cubicBezTo>
                    <a:pt x="1086062" y="483471"/>
                    <a:pt x="1024029" y="462028"/>
                    <a:pt x="967358" y="518699"/>
                  </a:cubicBezTo>
                  <a:cubicBezTo>
                    <a:pt x="910687" y="575370"/>
                    <a:pt x="849420" y="736195"/>
                    <a:pt x="801939" y="780613"/>
                  </a:cubicBezTo>
                  <a:cubicBezTo>
                    <a:pt x="754458" y="825031"/>
                    <a:pt x="724590" y="837284"/>
                    <a:pt x="682470" y="785208"/>
                  </a:cubicBezTo>
                  <a:cubicBezTo>
                    <a:pt x="640350" y="733132"/>
                    <a:pt x="640350" y="556225"/>
                    <a:pt x="549216" y="468155"/>
                  </a:cubicBezTo>
                  <a:cubicBezTo>
                    <a:pt x="458082" y="380085"/>
                    <a:pt x="235226" y="384679"/>
                    <a:pt x="135668" y="256786"/>
                  </a:cubicBezTo>
                  <a:cubicBezTo>
                    <a:pt x="110779" y="224813"/>
                    <a:pt x="84477" y="186761"/>
                    <a:pt x="59617" y="144497"/>
                  </a:cubicBezTo>
                  <a:lnTo>
                    <a:pt x="0" y="22818"/>
                  </a:lnTo>
                  <a:lnTo>
                    <a:pt x="81634" y="57648"/>
                  </a:lnTo>
                  <a:lnTo>
                    <a:pt x="259248" y="102693"/>
                  </a:lnTo>
                  <a:lnTo>
                    <a:pt x="524971" y="149554"/>
                  </a:lnTo>
                  <a:lnTo>
                    <a:pt x="717699" y="157971"/>
                  </a:lnTo>
                  <a:lnTo>
                    <a:pt x="899695" y="141306"/>
                  </a:lnTo>
                  <a:lnTo>
                    <a:pt x="1176149" y="102693"/>
                  </a:lnTo>
                  <a:lnTo>
                    <a:pt x="1353762" y="57648"/>
                  </a:lnTo>
                  <a:lnTo>
                    <a:pt x="1444470" y="18947"/>
                  </a:lnTo>
                  <a:cubicBezTo>
                    <a:pt x="1488639" y="6524"/>
                    <a:pt x="1534372" y="0"/>
                    <a:pt x="1581215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542027" y="2078064"/>
              <a:ext cx="3087093" cy="3910910"/>
            </a:xfrm>
            <a:custGeom>
              <a:avLst/>
              <a:gdLst>
                <a:gd name="connsiteX0" fmla="*/ 680029 w 3087093"/>
                <a:gd name="connsiteY0" fmla="*/ 0 h 3910910"/>
                <a:gd name="connsiteX1" fmla="*/ 816775 w 3087093"/>
                <a:gd name="connsiteY1" fmla="*/ 18947 h 3910910"/>
                <a:gd name="connsiteX2" fmla="*/ 825848 w 3087093"/>
                <a:gd name="connsiteY2" fmla="*/ 22818 h 3910910"/>
                <a:gd name="connsiteX3" fmla="*/ 885465 w 3087093"/>
                <a:gd name="connsiteY3" fmla="*/ 144497 h 3910910"/>
                <a:gd name="connsiteX4" fmla="*/ 961516 w 3087093"/>
                <a:gd name="connsiteY4" fmla="*/ 256786 h 3910910"/>
                <a:gd name="connsiteX5" fmla="*/ 1375064 w 3087093"/>
                <a:gd name="connsiteY5" fmla="*/ 468155 h 3910910"/>
                <a:gd name="connsiteX6" fmla="*/ 1508318 w 3087093"/>
                <a:gd name="connsiteY6" fmla="*/ 785208 h 3910910"/>
                <a:gd name="connsiteX7" fmla="*/ 1627787 w 3087093"/>
                <a:gd name="connsiteY7" fmla="*/ 780613 h 3910910"/>
                <a:gd name="connsiteX8" fmla="*/ 1793206 w 3087093"/>
                <a:gd name="connsiteY8" fmla="*/ 518699 h 3910910"/>
                <a:gd name="connsiteX9" fmla="*/ 1967815 w 3087093"/>
                <a:gd name="connsiteY9" fmla="*/ 440585 h 3910910"/>
                <a:gd name="connsiteX10" fmla="*/ 2128639 w 3087093"/>
                <a:gd name="connsiteY10" fmla="*/ 261381 h 3910910"/>
                <a:gd name="connsiteX11" fmla="*/ 2367578 w 3087093"/>
                <a:gd name="connsiteY11" fmla="*/ 160291 h 3910910"/>
                <a:gd name="connsiteX12" fmla="*/ 2454128 w 3087093"/>
                <a:gd name="connsiteY12" fmla="*/ 67063 h 3910910"/>
                <a:gd name="connsiteX13" fmla="*/ 2484371 w 3087093"/>
                <a:gd name="connsiteY13" fmla="*/ 9375 h 3910910"/>
                <a:gd name="connsiteX14" fmla="*/ 2527172 w 3087093"/>
                <a:gd name="connsiteY14" fmla="*/ 14566 h 3910910"/>
                <a:gd name="connsiteX15" fmla="*/ 3071796 w 3087093"/>
                <a:gd name="connsiteY15" fmla="*/ 744660 h 3910910"/>
                <a:gd name="connsiteX16" fmla="*/ 3074687 w 3087093"/>
                <a:gd name="connsiteY16" fmla="*/ 784062 h 3910910"/>
                <a:gd name="connsiteX17" fmla="*/ 3081391 w 3087093"/>
                <a:gd name="connsiteY17" fmla="*/ 813830 h 3910910"/>
                <a:gd name="connsiteX18" fmla="*/ 3085584 w 3087093"/>
                <a:gd name="connsiteY18" fmla="*/ 932615 h 3910910"/>
                <a:gd name="connsiteX19" fmla="*/ 3085579 w 3087093"/>
                <a:gd name="connsiteY19" fmla="*/ 932639 h 3910910"/>
                <a:gd name="connsiteX20" fmla="*/ 3079263 w 3087093"/>
                <a:gd name="connsiteY20" fmla="*/ 1018746 h 3910910"/>
                <a:gd name="connsiteX21" fmla="*/ 3081830 w 3087093"/>
                <a:gd name="connsiteY21" fmla="*/ 1096588 h 3910910"/>
                <a:gd name="connsiteX22" fmla="*/ 2718582 w 3087093"/>
                <a:gd name="connsiteY22" fmla="*/ 2524650 h 3910910"/>
                <a:gd name="connsiteX23" fmla="*/ 2296110 w 3087093"/>
                <a:gd name="connsiteY23" fmla="*/ 3909444 h 3910910"/>
                <a:gd name="connsiteX24" fmla="*/ 1694405 w 3087093"/>
                <a:gd name="connsiteY24" fmla="*/ 2618857 h 3910910"/>
                <a:gd name="connsiteX25" fmla="*/ 1664346 w 3087093"/>
                <a:gd name="connsiteY25" fmla="*/ 2560889 h 3910910"/>
                <a:gd name="connsiteX26" fmla="*/ 1629647 w 3087093"/>
                <a:gd name="connsiteY26" fmla="*/ 2532630 h 3910910"/>
                <a:gd name="connsiteX27" fmla="*/ 1605868 w 3087093"/>
                <a:gd name="connsiteY27" fmla="*/ 2524999 h 3910910"/>
                <a:gd name="connsiteX28" fmla="*/ 1543547 w 3087093"/>
                <a:gd name="connsiteY28" fmla="*/ 2518857 h 3910910"/>
                <a:gd name="connsiteX29" fmla="*/ 1481227 w 3087093"/>
                <a:gd name="connsiteY29" fmla="*/ 2524999 h 3910910"/>
                <a:gd name="connsiteX30" fmla="*/ 1457448 w 3087093"/>
                <a:gd name="connsiteY30" fmla="*/ 2532630 h 3910910"/>
                <a:gd name="connsiteX31" fmla="*/ 1422747 w 3087093"/>
                <a:gd name="connsiteY31" fmla="*/ 2560889 h 3910910"/>
                <a:gd name="connsiteX32" fmla="*/ 1392688 w 3087093"/>
                <a:gd name="connsiteY32" fmla="*/ 2618857 h 3910910"/>
                <a:gd name="connsiteX33" fmla="*/ 790983 w 3087093"/>
                <a:gd name="connsiteY33" fmla="*/ 3909444 h 3910910"/>
                <a:gd name="connsiteX34" fmla="*/ 368511 w 3087093"/>
                <a:gd name="connsiteY34" fmla="*/ 2524650 h 3910910"/>
                <a:gd name="connsiteX35" fmla="*/ 5262 w 3087093"/>
                <a:gd name="connsiteY35" fmla="*/ 1096588 h 3910910"/>
                <a:gd name="connsiteX36" fmla="*/ 7829 w 3087093"/>
                <a:gd name="connsiteY36" fmla="*/ 1018746 h 3910910"/>
                <a:gd name="connsiteX37" fmla="*/ 1513 w 3087093"/>
                <a:gd name="connsiteY37" fmla="*/ 932639 h 3910910"/>
                <a:gd name="connsiteX38" fmla="*/ 1508 w 3087093"/>
                <a:gd name="connsiteY38" fmla="*/ 932615 h 3910910"/>
                <a:gd name="connsiteX39" fmla="*/ 5701 w 3087093"/>
                <a:gd name="connsiteY39" fmla="*/ 813830 h 3910910"/>
                <a:gd name="connsiteX40" fmla="*/ 12406 w 3087093"/>
                <a:gd name="connsiteY40" fmla="*/ 784062 h 3910910"/>
                <a:gd name="connsiteX41" fmla="*/ 15296 w 3087093"/>
                <a:gd name="connsiteY41" fmla="*/ 744660 h 3910910"/>
                <a:gd name="connsiteX42" fmla="*/ 680029 w 3087093"/>
                <a:gd name="connsiteY42" fmla="*/ 0 h 391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087093" h="3910910">
                  <a:moveTo>
                    <a:pt x="680029" y="0"/>
                  </a:moveTo>
                  <a:cubicBezTo>
                    <a:pt x="726873" y="0"/>
                    <a:pt x="772606" y="6524"/>
                    <a:pt x="816775" y="18947"/>
                  </a:cubicBezTo>
                  <a:lnTo>
                    <a:pt x="825848" y="22818"/>
                  </a:lnTo>
                  <a:lnTo>
                    <a:pt x="885465" y="144497"/>
                  </a:lnTo>
                  <a:cubicBezTo>
                    <a:pt x="910325" y="186761"/>
                    <a:pt x="936627" y="224813"/>
                    <a:pt x="961516" y="256786"/>
                  </a:cubicBezTo>
                  <a:cubicBezTo>
                    <a:pt x="1061074" y="384679"/>
                    <a:pt x="1283930" y="380085"/>
                    <a:pt x="1375064" y="468155"/>
                  </a:cubicBezTo>
                  <a:cubicBezTo>
                    <a:pt x="1466198" y="556225"/>
                    <a:pt x="1466198" y="733132"/>
                    <a:pt x="1508318" y="785208"/>
                  </a:cubicBezTo>
                  <a:cubicBezTo>
                    <a:pt x="1550438" y="837284"/>
                    <a:pt x="1580306" y="825031"/>
                    <a:pt x="1627787" y="780613"/>
                  </a:cubicBezTo>
                  <a:cubicBezTo>
                    <a:pt x="1675268" y="736195"/>
                    <a:pt x="1736535" y="575370"/>
                    <a:pt x="1793206" y="518699"/>
                  </a:cubicBezTo>
                  <a:cubicBezTo>
                    <a:pt x="1849877" y="462028"/>
                    <a:pt x="1911910" y="483471"/>
                    <a:pt x="1967815" y="440585"/>
                  </a:cubicBezTo>
                  <a:cubicBezTo>
                    <a:pt x="2023720" y="397699"/>
                    <a:pt x="2062012" y="308097"/>
                    <a:pt x="2128639" y="261381"/>
                  </a:cubicBezTo>
                  <a:cubicBezTo>
                    <a:pt x="2195266" y="214665"/>
                    <a:pt x="2244280" y="242235"/>
                    <a:pt x="2367578" y="160291"/>
                  </a:cubicBezTo>
                  <a:cubicBezTo>
                    <a:pt x="2398403" y="139805"/>
                    <a:pt x="2428940" y="106587"/>
                    <a:pt x="2454128" y="67063"/>
                  </a:cubicBezTo>
                  <a:lnTo>
                    <a:pt x="2484371" y="9375"/>
                  </a:lnTo>
                  <a:lnTo>
                    <a:pt x="2527172" y="14566"/>
                  </a:lnTo>
                  <a:cubicBezTo>
                    <a:pt x="2800063" y="81567"/>
                    <a:pt x="3016437" y="372807"/>
                    <a:pt x="3071796" y="744660"/>
                  </a:cubicBezTo>
                  <a:lnTo>
                    <a:pt x="3074687" y="784062"/>
                  </a:lnTo>
                  <a:lnTo>
                    <a:pt x="3081391" y="813830"/>
                  </a:lnTo>
                  <a:cubicBezTo>
                    <a:pt x="3087028" y="855043"/>
                    <a:pt x="3088607" y="894933"/>
                    <a:pt x="3085584" y="932615"/>
                  </a:cubicBezTo>
                  <a:cubicBezTo>
                    <a:pt x="3085582" y="932623"/>
                    <a:pt x="3085582" y="932631"/>
                    <a:pt x="3085579" y="932639"/>
                  </a:cubicBezTo>
                  <a:lnTo>
                    <a:pt x="3079263" y="1018746"/>
                  </a:lnTo>
                  <a:cubicBezTo>
                    <a:pt x="3080120" y="1044693"/>
                    <a:pt x="3080974" y="1070640"/>
                    <a:pt x="3081830" y="1096588"/>
                  </a:cubicBezTo>
                  <a:cubicBezTo>
                    <a:pt x="3060942" y="1454807"/>
                    <a:pt x="2831224" y="1947654"/>
                    <a:pt x="2718582" y="2524650"/>
                  </a:cubicBezTo>
                  <a:cubicBezTo>
                    <a:pt x="2675197" y="3636250"/>
                    <a:pt x="2509479" y="3865482"/>
                    <a:pt x="2296110" y="3909444"/>
                  </a:cubicBezTo>
                  <a:cubicBezTo>
                    <a:pt x="2082740" y="3953406"/>
                    <a:pt x="1818871" y="2997240"/>
                    <a:pt x="1694405" y="2618857"/>
                  </a:cubicBezTo>
                  <a:cubicBezTo>
                    <a:pt x="1686626" y="2595208"/>
                    <a:pt x="1676488" y="2576073"/>
                    <a:pt x="1664346" y="2560889"/>
                  </a:cubicBezTo>
                  <a:lnTo>
                    <a:pt x="1629647" y="2532630"/>
                  </a:lnTo>
                  <a:lnTo>
                    <a:pt x="1605868" y="2524999"/>
                  </a:lnTo>
                  <a:lnTo>
                    <a:pt x="1543547" y="2518857"/>
                  </a:lnTo>
                  <a:lnTo>
                    <a:pt x="1481227" y="2524999"/>
                  </a:lnTo>
                  <a:lnTo>
                    <a:pt x="1457448" y="2532630"/>
                  </a:lnTo>
                  <a:lnTo>
                    <a:pt x="1422747" y="2560889"/>
                  </a:lnTo>
                  <a:cubicBezTo>
                    <a:pt x="1410604" y="2576073"/>
                    <a:pt x="1400467" y="2595208"/>
                    <a:pt x="1392688" y="2618857"/>
                  </a:cubicBezTo>
                  <a:cubicBezTo>
                    <a:pt x="1268222" y="2997240"/>
                    <a:pt x="1004353" y="3953406"/>
                    <a:pt x="790983" y="3909444"/>
                  </a:cubicBezTo>
                  <a:cubicBezTo>
                    <a:pt x="577613" y="3865482"/>
                    <a:pt x="411895" y="3636250"/>
                    <a:pt x="368511" y="2524650"/>
                  </a:cubicBezTo>
                  <a:cubicBezTo>
                    <a:pt x="255868" y="1947654"/>
                    <a:pt x="26151" y="1454807"/>
                    <a:pt x="5262" y="1096588"/>
                  </a:cubicBezTo>
                  <a:cubicBezTo>
                    <a:pt x="6119" y="1070640"/>
                    <a:pt x="6973" y="1044693"/>
                    <a:pt x="7829" y="1018746"/>
                  </a:cubicBezTo>
                  <a:lnTo>
                    <a:pt x="1513" y="932639"/>
                  </a:lnTo>
                  <a:cubicBezTo>
                    <a:pt x="1510" y="932631"/>
                    <a:pt x="1510" y="932623"/>
                    <a:pt x="1508" y="932615"/>
                  </a:cubicBezTo>
                  <a:cubicBezTo>
                    <a:pt x="-1514" y="894933"/>
                    <a:pt x="64" y="855043"/>
                    <a:pt x="5701" y="813830"/>
                  </a:cubicBezTo>
                  <a:lnTo>
                    <a:pt x="12406" y="784062"/>
                  </a:lnTo>
                  <a:lnTo>
                    <a:pt x="15296" y="744660"/>
                  </a:lnTo>
                  <a:cubicBezTo>
                    <a:pt x="78564" y="319685"/>
                    <a:pt x="352137" y="0"/>
                    <a:pt x="6800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33" name="Oval 32"/>
          <p:cNvSpPr/>
          <p:nvPr/>
        </p:nvSpPr>
        <p:spPr>
          <a:xfrm>
            <a:off x="6138529" y="1812272"/>
            <a:ext cx="1297172" cy="1297172"/>
          </a:xfrm>
          <a:prstGeom prst="ellipse">
            <a:avLst/>
          </a:prstGeom>
          <a:ln w="12700" cap="rnd">
            <a:solidFill>
              <a:schemeClr val="tx1">
                <a:alpha val="3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5496" y="365126"/>
            <a:ext cx="10507038" cy="945060"/>
          </a:xfrm>
        </p:spPr>
        <p:txBody>
          <a:bodyPr/>
          <a:lstStyle/>
          <a:p>
            <a:r>
              <a:rPr lang="zh-CN" altLang="en-US" b="0" dirty="0">
                <a:solidFill>
                  <a:schemeClr val="accent1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我们的新疗法</a:t>
            </a:r>
            <a:endParaRPr lang="uk-UA" b="0" dirty="0">
              <a:solidFill>
                <a:schemeClr val="accent1"/>
              </a:solidFill>
              <a:ea typeface="汉仪中黑简" panose="02010609000101010101" pitchFamily="49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Subtitle text </a:t>
            </a:r>
            <a:endParaRPr lang="uk-UA" dirty="0"/>
          </a:p>
        </p:txBody>
      </p:sp>
      <p:sp>
        <p:nvSpPr>
          <p:cNvPr id="25" name="TextBox 24"/>
          <p:cNvSpPr txBox="1"/>
          <p:nvPr/>
        </p:nvSpPr>
        <p:spPr>
          <a:xfrm>
            <a:off x="842481" y="2078064"/>
            <a:ext cx="3736383" cy="379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400" b="1" dirty="0">
                <a:solidFill>
                  <a:schemeClr val="accent4"/>
                </a:solidFill>
              </a:rPr>
              <a:t>Lorem Ipsum is simply dummy text of the printing and typesetting industry. </a:t>
            </a:r>
          </a:p>
          <a:p>
            <a:pPr>
              <a:spcAft>
                <a:spcPts val="1000"/>
              </a:spcAft>
            </a:pPr>
            <a:r>
              <a:rPr lang="en-US" sz="1400" dirty="0"/>
              <a:t>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</a:p>
          <a:p>
            <a:pPr>
              <a:spcAft>
                <a:spcPts val="1000"/>
              </a:spcAft>
            </a:pPr>
            <a:r>
              <a:rPr lang="en-US" sz="1400" dirty="0"/>
              <a:t>It was </a:t>
            </a:r>
            <a:r>
              <a:rPr lang="en-US" sz="1400" dirty="0" err="1"/>
              <a:t>popularised</a:t>
            </a:r>
            <a:r>
              <a:rPr lang="en-US" sz="1400" dirty="0"/>
              <a:t> in the 1960s with the release of </a:t>
            </a:r>
            <a:r>
              <a:rPr lang="en-US" sz="1400" dirty="0" err="1"/>
              <a:t>Letraset</a:t>
            </a:r>
            <a:r>
              <a:rPr lang="en-US" sz="1400" dirty="0"/>
              <a:t> sheets containing Lorem Ipsum passages, and more recently with desktop publishing software like Aldus PageMaker including versions of Lorem Ipsum.</a:t>
            </a:r>
            <a:endParaRPr lang="uk-UA" sz="1400" dirty="0"/>
          </a:p>
        </p:txBody>
      </p:sp>
      <p:sp>
        <p:nvSpPr>
          <p:cNvPr id="7" name="Arc 6"/>
          <p:cNvSpPr/>
          <p:nvPr/>
        </p:nvSpPr>
        <p:spPr>
          <a:xfrm>
            <a:off x="6138529" y="1812272"/>
            <a:ext cx="1297172" cy="1297172"/>
          </a:xfrm>
          <a:prstGeom prst="arc">
            <a:avLst>
              <a:gd name="adj1" fmla="val 16200000"/>
              <a:gd name="adj2" fmla="val 8799556"/>
            </a:avLst>
          </a:prstGeom>
          <a:ln w="1270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6353343" y="2189930"/>
            <a:ext cx="86754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65%</a:t>
            </a:r>
            <a:endParaRPr lang="uk-UA" sz="2800" dirty="0">
              <a:latin typeface="+mj-lt"/>
            </a:endParaRPr>
          </a:p>
        </p:txBody>
      </p:sp>
      <p:cxnSp>
        <p:nvCxnSpPr>
          <p:cNvPr id="15" name="Elbow Connector 14"/>
          <p:cNvCxnSpPr/>
          <p:nvPr/>
        </p:nvCxnSpPr>
        <p:spPr>
          <a:xfrm>
            <a:off x="7142785" y="1903228"/>
            <a:ext cx="1474165" cy="935688"/>
          </a:xfrm>
          <a:prstGeom prst="bentConnector2">
            <a:avLst/>
          </a:prstGeom>
          <a:ln>
            <a:solidFill>
              <a:schemeClr val="tx1">
                <a:alpha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21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/>
      <p:bldP spid="4" grpId="0"/>
      <p:bldP spid="25" grpId="0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4771" y="365126"/>
            <a:ext cx="10507038" cy="945060"/>
          </a:xfrm>
        </p:spPr>
        <p:txBody>
          <a:bodyPr/>
          <a:lstStyle/>
          <a:p>
            <a:r>
              <a:rPr lang="zh-CN" altLang="en-US" b="0" dirty="0">
                <a:solidFill>
                  <a:srgbClr val="FFFFFF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我们的优势</a:t>
            </a:r>
            <a:endParaRPr lang="uk-UA" b="0" dirty="0">
              <a:solidFill>
                <a:srgbClr val="FFFFFF"/>
              </a:solidFill>
              <a:ea typeface="汉仪中黑简" panose="02010609000101010101" pitchFamily="49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Subtitle text </a:t>
            </a:r>
            <a:endParaRPr lang="uk-UA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37750" y="4159689"/>
            <a:ext cx="25657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400" dirty="0">
                <a:solidFill>
                  <a:srgbClr val="FFFFFF"/>
                </a:solidFill>
              </a:rPr>
              <a:t>Lorem Ipsum has been the industry's standard dummy text ever since the 1500s, when an unknown printer took a galley of type and scrambled it to make a type simple book. </a:t>
            </a:r>
            <a:endParaRPr lang="uk-UA" sz="1400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37750" y="3625879"/>
            <a:ext cx="25657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Aft>
                <a:spcPts val="1000"/>
              </a:spcAft>
            </a:pPr>
            <a:r>
              <a:rPr lang="zh-CN" altLang="en-US" sz="2400" dirty="0">
                <a:solidFill>
                  <a:srgbClr val="FFFFFF"/>
                </a:solidFill>
                <a:latin typeface="+mj-lt"/>
              </a:rPr>
              <a:t>优势一</a:t>
            </a:r>
            <a:endParaRPr lang="uk-UA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331312" y="2019869"/>
            <a:ext cx="1178636" cy="117863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4400" dirty="0">
                <a:solidFill>
                  <a:srgbClr val="FFFFFF"/>
                </a:solidFill>
                <a:latin typeface="+mj-lt"/>
              </a:rPr>
              <a:t>1</a:t>
            </a:r>
            <a:endParaRPr lang="uk-UA" sz="4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13120" y="4159689"/>
            <a:ext cx="25657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400" dirty="0">
                <a:solidFill>
                  <a:srgbClr val="FFFFFF"/>
                </a:solidFill>
              </a:rPr>
              <a:t>Lorem Ipsum has been the industry's standard dummy text ever since the 1500s, when an unknown printer took a galley of type and scrambled it to make a type simple book. </a:t>
            </a:r>
            <a:endParaRPr lang="uk-UA" sz="1400" dirty="0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13120" y="3625879"/>
            <a:ext cx="25657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Aft>
                <a:spcPts val="1000"/>
              </a:spcAft>
            </a:pPr>
            <a:r>
              <a:rPr lang="zh-CN" altLang="en-US" sz="2400" dirty="0">
                <a:solidFill>
                  <a:srgbClr val="FFFFFF"/>
                </a:solidFill>
              </a:rPr>
              <a:t>优势二</a:t>
            </a:r>
            <a:endParaRPr lang="uk-UA" altLang="zh-CN" sz="2400" dirty="0">
              <a:solidFill>
                <a:srgbClr val="FFFFFF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506682" y="2019869"/>
            <a:ext cx="1178636" cy="117863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4400" dirty="0">
                <a:solidFill>
                  <a:srgbClr val="FFFFFF"/>
                </a:solidFill>
                <a:latin typeface="+mj-lt"/>
              </a:rPr>
              <a:t>2</a:t>
            </a:r>
            <a:endParaRPr lang="uk-UA" sz="4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88490" y="4159689"/>
            <a:ext cx="25657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400" dirty="0">
                <a:solidFill>
                  <a:srgbClr val="FFFFFF"/>
                </a:solidFill>
              </a:rPr>
              <a:t>Lorem Ipsum has been the industry's standard dummy text ever since the 1500s, when an unknown printer took a galley of type and scrambled it to make a type simple book. </a:t>
            </a:r>
            <a:endParaRPr lang="uk-UA" sz="1400" dirty="0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88490" y="3625879"/>
            <a:ext cx="25657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Aft>
                <a:spcPts val="1000"/>
              </a:spcAft>
            </a:pPr>
            <a:r>
              <a:rPr lang="zh-CN" altLang="en-US" sz="2400" dirty="0">
                <a:solidFill>
                  <a:srgbClr val="FFFFFF"/>
                </a:solidFill>
              </a:rPr>
              <a:t>优势三</a:t>
            </a:r>
            <a:endParaRPr lang="uk-UA" altLang="zh-CN" sz="2400" dirty="0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8682052" y="2019869"/>
            <a:ext cx="1178636" cy="117863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4400" dirty="0">
                <a:solidFill>
                  <a:srgbClr val="FFFFFF"/>
                </a:solidFill>
                <a:latin typeface="+mj-lt"/>
              </a:rPr>
              <a:t>3</a:t>
            </a:r>
            <a:endParaRPr lang="uk-UA" sz="44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331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6" grpId="0"/>
      <p:bldP spid="27" grpId="0"/>
      <p:bldP spid="28" grpId="0" animBg="1"/>
      <p:bldP spid="29" grpId="0"/>
      <p:bldP spid="30" grpId="0"/>
      <p:bldP spid="31" grpId="0" animBg="1"/>
      <p:bldP spid="32" grpId="0"/>
      <p:bldP spid="33" grpId="0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3206" y="365126"/>
            <a:ext cx="10507038" cy="945060"/>
          </a:xfrm>
        </p:spPr>
        <p:txBody>
          <a:bodyPr/>
          <a:lstStyle/>
          <a:p>
            <a:r>
              <a:rPr lang="zh-CN" altLang="en-US" b="0" dirty="0">
                <a:solidFill>
                  <a:schemeClr val="accent1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牙齿结构分析</a:t>
            </a:r>
            <a:endParaRPr lang="uk-UA" b="0" dirty="0">
              <a:solidFill>
                <a:schemeClr val="accent1"/>
              </a:solidFill>
              <a:ea typeface="汉仪中黑简" panose="02010609000101010101" pitchFamily="49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Subtitle text </a:t>
            </a:r>
            <a:endParaRPr lang="uk-UA" dirty="0"/>
          </a:p>
        </p:txBody>
      </p:sp>
      <p:sp>
        <p:nvSpPr>
          <p:cNvPr id="8" name="Freeform 7"/>
          <p:cNvSpPr/>
          <p:nvPr/>
        </p:nvSpPr>
        <p:spPr>
          <a:xfrm>
            <a:off x="4448053" y="2033517"/>
            <a:ext cx="1626924" cy="2096477"/>
          </a:xfrm>
          <a:custGeom>
            <a:avLst/>
            <a:gdLst>
              <a:gd name="connsiteX0" fmla="*/ 1289531 w 2769601"/>
              <a:gd name="connsiteY0" fmla="*/ 0 h 3568946"/>
              <a:gd name="connsiteX1" fmla="*/ 1548838 w 2769601"/>
              <a:gd name="connsiteY1" fmla="*/ 32551 h 3568946"/>
              <a:gd name="connsiteX2" fmla="*/ 1720846 w 2769601"/>
              <a:gd name="connsiteY2" fmla="*/ 99041 h 3568946"/>
              <a:gd name="connsiteX3" fmla="*/ 2057651 w 2769601"/>
              <a:gd name="connsiteY3" fmla="*/ 176429 h 3568946"/>
              <a:gd name="connsiteX4" fmla="*/ 2561538 w 2769601"/>
              <a:gd name="connsiteY4" fmla="*/ 256938 h 3568946"/>
              <a:gd name="connsiteX5" fmla="*/ 2769601 w 2769601"/>
              <a:gd name="connsiteY5" fmla="*/ 265170 h 3568946"/>
              <a:gd name="connsiteX6" fmla="*/ 2769601 w 2769601"/>
              <a:gd name="connsiteY6" fmla="*/ 3568946 h 3568946"/>
              <a:gd name="connsiteX7" fmla="*/ 489183 w 2769601"/>
              <a:gd name="connsiteY7" fmla="*/ 3568946 h 3568946"/>
              <a:gd name="connsiteX8" fmla="*/ 397432 w 2769601"/>
              <a:gd name="connsiteY8" fmla="*/ 3287783 h 3568946"/>
              <a:gd name="connsiteX9" fmla="*/ 9981 w 2769601"/>
              <a:gd name="connsiteY9" fmla="*/ 1883972 h 3568946"/>
              <a:gd name="connsiteX10" fmla="*/ 14848 w 2769601"/>
              <a:gd name="connsiteY10" fmla="*/ 1750238 h 3568946"/>
              <a:gd name="connsiteX11" fmla="*/ 2871 w 2769601"/>
              <a:gd name="connsiteY11" fmla="*/ 1602303 h 3568946"/>
              <a:gd name="connsiteX12" fmla="*/ 2862 w 2769601"/>
              <a:gd name="connsiteY12" fmla="*/ 1602262 h 3568946"/>
              <a:gd name="connsiteX13" fmla="*/ 10814 w 2769601"/>
              <a:gd name="connsiteY13" fmla="*/ 1398186 h 3568946"/>
              <a:gd name="connsiteX14" fmla="*/ 23527 w 2769601"/>
              <a:gd name="connsiteY14" fmla="*/ 1347044 h 3568946"/>
              <a:gd name="connsiteX15" fmla="*/ 29009 w 2769601"/>
              <a:gd name="connsiteY15" fmla="*/ 1279349 h 3568946"/>
              <a:gd name="connsiteX16" fmla="*/ 1289531 w 2769601"/>
              <a:gd name="connsiteY16" fmla="*/ 0 h 356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9601" h="3568946">
                <a:moveTo>
                  <a:pt x="1289531" y="0"/>
                </a:moveTo>
                <a:cubicBezTo>
                  <a:pt x="1378359" y="0"/>
                  <a:pt x="1465082" y="11208"/>
                  <a:pt x="1548838" y="32551"/>
                </a:cubicBezTo>
                <a:lnTo>
                  <a:pt x="1720846" y="99041"/>
                </a:lnTo>
                <a:lnTo>
                  <a:pt x="2057651" y="176429"/>
                </a:lnTo>
                <a:lnTo>
                  <a:pt x="2561538" y="256938"/>
                </a:lnTo>
                <a:lnTo>
                  <a:pt x="2769601" y="265170"/>
                </a:lnTo>
                <a:lnTo>
                  <a:pt x="2769601" y="3568946"/>
                </a:lnTo>
                <a:lnTo>
                  <a:pt x="489183" y="3568946"/>
                </a:lnTo>
                <a:lnTo>
                  <a:pt x="397432" y="3287783"/>
                </a:lnTo>
                <a:cubicBezTo>
                  <a:pt x="214182" y="2743612"/>
                  <a:pt x="34738" y="2268617"/>
                  <a:pt x="9981" y="1883972"/>
                </a:cubicBezTo>
                <a:cubicBezTo>
                  <a:pt x="11605" y="1839394"/>
                  <a:pt x="13224" y="1794816"/>
                  <a:pt x="14848" y="1750238"/>
                </a:cubicBezTo>
                <a:lnTo>
                  <a:pt x="2871" y="1602303"/>
                </a:lnTo>
                <a:cubicBezTo>
                  <a:pt x="2867" y="1602289"/>
                  <a:pt x="2867" y="1602276"/>
                  <a:pt x="2862" y="1602262"/>
                </a:cubicBezTo>
                <a:cubicBezTo>
                  <a:pt x="-2869" y="1537524"/>
                  <a:pt x="124" y="1468992"/>
                  <a:pt x="10814" y="1398186"/>
                </a:cubicBezTo>
                <a:lnTo>
                  <a:pt x="23527" y="1347044"/>
                </a:lnTo>
                <a:lnTo>
                  <a:pt x="29009" y="1279349"/>
                </a:lnTo>
                <a:cubicBezTo>
                  <a:pt x="148983" y="549229"/>
                  <a:pt x="667753" y="0"/>
                  <a:pt x="12895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Freeform 8"/>
          <p:cNvSpPr/>
          <p:nvPr/>
        </p:nvSpPr>
        <p:spPr>
          <a:xfrm>
            <a:off x="6259899" y="2033517"/>
            <a:ext cx="1626924" cy="2096477"/>
          </a:xfrm>
          <a:custGeom>
            <a:avLst/>
            <a:gdLst>
              <a:gd name="connsiteX0" fmla="*/ 1480071 w 2769600"/>
              <a:gd name="connsiteY0" fmla="*/ 0 h 3568946"/>
              <a:gd name="connsiteX1" fmla="*/ 2740592 w 2769600"/>
              <a:gd name="connsiteY1" fmla="*/ 1279349 h 3568946"/>
              <a:gd name="connsiteX2" fmla="*/ 2746074 w 2769600"/>
              <a:gd name="connsiteY2" fmla="*/ 1347044 h 3568946"/>
              <a:gd name="connsiteX3" fmla="*/ 2758788 w 2769600"/>
              <a:gd name="connsiteY3" fmla="*/ 1398186 h 3568946"/>
              <a:gd name="connsiteX4" fmla="*/ 2766739 w 2769600"/>
              <a:gd name="connsiteY4" fmla="*/ 1602262 h 3568946"/>
              <a:gd name="connsiteX5" fmla="*/ 2766730 w 2769600"/>
              <a:gd name="connsiteY5" fmla="*/ 1602303 h 3568946"/>
              <a:gd name="connsiteX6" fmla="*/ 2754753 w 2769600"/>
              <a:gd name="connsiteY6" fmla="*/ 1750238 h 3568946"/>
              <a:gd name="connsiteX7" fmla="*/ 2759620 w 2769600"/>
              <a:gd name="connsiteY7" fmla="*/ 1883972 h 3568946"/>
              <a:gd name="connsiteX8" fmla="*/ 2372169 w 2769600"/>
              <a:gd name="connsiteY8" fmla="*/ 3287783 h 3568946"/>
              <a:gd name="connsiteX9" fmla="*/ 2280418 w 2769600"/>
              <a:gd name="connsiteY9" fmla="*/ 3568946 h 3568946"/>
              <a:gd name="connsiteX10" fmla="*/ 0 w 2769600"/>
              <a:gd name="connsiteY10" fmla="*/ 3568946 h 3568946"/>
              <a:gd name="connsiteX11" fmla="*/ 0 w 2769600"/>
              <a:gd name="connsiteY11" fmla="*/ 258341 h 3568946"/>
              <a:gd name="connsiteX12" fmla="*/ 187716 w 2769600"/>
              <a:gd name="connsiteY12" fmla="*/ 242768 h 3568946"/>
              <a:gd name="connsiteX13" fmla="*/ 711950 w 2769600"/>
              <a:gd name="connsiteY13" fmla="*/ 176429 h 3568946"/>
              <a:gd name="connsiteX14" fmla="*/ 1048755 w 2769600"/>
              <a:gd name="connsiteY14" fmla="*/ 99041 h 3568946"/>
              <a:gd name="connsiteX15" fmla="*/ 1220763 w 2769600"/>
              <a:gd name="connsiteY15" fmla="*/ 32551 h 3568946"/>
              <a:gd name="connsiteX16" fmla="*/ 1480071 w 2769600"/>
              <a:gd name="connsiteY16" fmla="*/ 0 h 356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9600" h="3568946">
                <a:moveTo>
                  <a:pt x="1480071" y="0"/>
                </a:moveTo>
                <a:cubicBezTo>
                  <a:pt x="2101848" y="0"/>
                  <a:pt x="2620618" y="549229"/>
                  <a:pt x="2740592" y="1279349"/>
                </a:cubicBezTo>
                <a:lnTo>
                  <a:pt x="2746074" y="1347044"/>
                </a:lnTo>
                <a:lnTo>
                  <a:pt x="2758788" y="1398186"/>
                </a:lnTo>
                <a:cubicBezTo>
                  <a:pt x="2769477" y="1468992"/>
                  <a:pt x="2772470" y="1537524"/>
                  <a:pt x="2766739" y="1602262"/>
                </a:cubicBezTo>
                <a:cubicBezTo>
                  <a:pt x="2766734" y="1602276"/>
                  <a:pt x="2766734" y="1602289"/>
                  <a:pt x="2766730" y="1602303"/>
                </a:cubicBezTo>
                <a:lnTo>
                  <a:pt x="2754753" y="1750238"/>
                </a:lnTo>
                <a:cubicBezTo>
                  <a:pt x="2756376" y="1794816"/>
                  <a:pt x="2757996" y="1839394"/>
                  <a:pt x="2759620" y="1883972"/>
                </a:cubicBezTo>
                <a:cubicBezTo>
                  <a:pt x="2734863" y="2268617"/>
                  <a:pt x="2555420" y="2743612"/>
                  <a:pt x="2372169" y="3287783"/>
                </a:cubicBezTo>
                <a:lnTo>
                  <a:pt x="2280418" y="3568946"/>
                </a:lnTo>
                <a:lnTo>
                  <a:pt x="0" y="3568946"/>
                </a:lnTo>
                <a:lnTo>
                  <a:pt x="0" y="258341"/>
                </a:lnTo>
                <a:lnTo>
                  <a:pt x="187716" y="242768"/>
                </a:lnTo>
                <a:lnTo>
                  <a:pt x="711950" y="176429"/>
                </a:lnTo>
                <a:lnTo>
                  <a:pt x="1048755" y="99041"/>
                </a:lnTo>
                <a:lnTo>
                  <a:pt x="1220763" y="32551"/>
                </a:lnTo>
                <a:cubicBezTo>
                  <a:pt x="1304520" y="11208"/>
                  <a:pt x="1391242" y="0"/>
                  <a:pt x="1480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Freeform 9"/>
          <p:cNvSpPr/>
          <p:nvPr/>
        </p:nvSpPr>
        <p:spPr>
          <a:xfrm>
            <a:off x="4790750" y="4314916"/>
            <a:ext cx="1284226" cy="1665529"/>
          </a:xfrm>
          <a:custGeom>
            <a:avLst/>
            <a:gdLst>
              <a:gd name="connsiteX0" fmla="*/ 0 w 2186208"/>
              <a:gd name="connsiteY0" fmla="*/ 0 h 2835321"/>
              <a:gd name="connsiteX1" fmla="*/ 2186208 w 2186208"/>
              <a:gd name="connsiteY1" fmla="*/ 0 h 2835321"/>
              <a:gd name="connsiteX2" fmla="*/ 2186208 w 2186208"/>
              <a:gd name="connsiteY2" fmla="*/ 465686 h 2835321"/>
              <a:gd name="connsiteX3" fmla="*/ 2180343 w 2186208"/>
              <a:gd name="connsiteY3" fmla="*/ 467391 h 2835321"/>
              <a:gd name="connsiteX4" fmla="*/ 2114540 w 2186208"/>
              <a:gd name="connsiteY4" fmla="*/ 515940 h 2835321"/>
              <a:gd name="connsiteX5" fmla="*/ 2057540 w 2186208"/>
              <a:gd name="connsiteY5" fmla="*/ 615531 h 2835321"/>
              <a:gd name="connsiteX6" fmla="*/ 916537 w 2186208"/>
              <a:gd name="connsiteY6" fmla="*/ 2832802 h 2835321"/>
              <a:gd name="connsiteX7" fmla="*/ 115410 w 2186208"/>
              <a:gd name="connsiteY7" fmla="*/ 453681 h 2835321"/>
              <a:gd name="connsiteX8" fmla="*/ 26110 w 2186208"/>
              <a:gd name="connsiteY8" fmla="*/ 88891 h 2835321"/>
              <a:gd name="connsiteX9" fmla="*/ 0 w 2186208"/>
              <a:gd name="connsiteY9" fmla="*/ 0 h 2835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6208" h="2835321">
                <a:moveTo>
                  <a:pt x="0" y="0"/>
                </a:moveTo>
                <a:lnTo>
                  <a:pt x="2186208" y="0"/>
                </a:lnTo>
                <a:lnTo>
                  <a:pt x="2186208" y="465686"/>
                </a:lnTo>
                <a:lnTo>
                  <a:pt x="2180343" y="467391"/>
                </a:lnTo>
                <a:lnTo>
                  <a:pt x="2114540" y="515940"/>
                </a:lnTo>
                <a:cubicBezTo>
                  <a:pt x="2091514" y="542028"/>
                  <a:pt x="2072291" y="574902"/>
                  <a:pt x="2057540" y="615531"/>
                </a:cubicBezTo>
                <a:cubicBezTo>
                  <a:pt x="1821517" y="1265606"/>
                  <a:pt x="1321147" y="2908330"/>
                  <a:pt x="916537" y="2832802"/>
                </a:cubicBezTo>
                <a:cubicBezTo>
                  <a:pt x="511927" y="2757274"/>
                  <a:pt x="197679" y="2363445"/>
                  <a:pt x="115410" y="453681"/>
                </a:cubicBezTo>
                <a:cubicBezTo>
                  <a:pt x="88710" y="329769"/>
                  <a:pt x="58541" y="208116"/>
                  <a:pt x="26110" y="8889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Freeform 10"/>
          <p:cNvSpPr/>
          <p:nvPr/>
        </p:nvSpPr>
        <p:spPr>
          <a:xfrm>
            <a:off x="6259899" y="4314916"/>
            <a:ext cx="1284226" cy="1665529"/>
          </a:xfrm>
          <a:custGeom>
            <a:avLst/>
            <a:gdLst>
              <a:gd name="connsiteX0" fmla="*/ 0 w 2186208"/>
              <a:gd name="connsiteY0" fmla="*/ 0 h 2835321"/>
              <a:gd name="connsiteX1" fmla="*/ 2186208 w 2186208"/>
              <a:gd name="connsiteY1" fmla="*/ 0 h 2835321"/>
              <a:gd name="connsiteX2" fmla="*/ 2160098 w 2186208"/>
              <a:gd name="connsiteY2" fmla="*/ 88891 h 2835321"/>
              <a:gd name="connsiteX3" fmla="*/ 2070798 w 2186208"/>
              <a:gd name="connsiteY3" fmla="*/ 453681 h 2835321"/>
              <a:gd name="connsiteX4" fmla="*/ 1269671 w 2186208"/>
              <a:gd name="connsiteY4" fmla="*/ 2832802 h 2835321"/>
              <a:gd name="connsiteX5" fmla="*/ 128669 w 2186208"/>
              <a:gd name="connsiteY5" fmla="*/ 615531 h 2835321"/>
              <a:gd name="connsiteX6" fmla="*/ 71668 w 2186208"/>
              <a:gd name="connsiteY6" fmla="*/ 515940 h 2835321"/>
              <a:gd name="connsiteX7" fmla="*/ 5870 w 2186208"/>
              <a:gd name="connsiteY7" fmla="*/ 467391 h 2835321"/>
              <a:gd name="connsiteX8" fmla="*/ 0 w 2186208"/>
              <a:gd name="connsiteY8" fmla="*/ 465685 h 2835321"/>
              <a:gd name="connsiteX9" fmla="*/ 0 w 2186208"/>
              <a:gd name="connsiteY9" fmla="*/ 0 h 2835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6208" h="2835321">
                <a:moveTo>
                  <a:pt x="0" y="0"/>
                </a:moveTo>
                <a:lnTo>
                  <a:pt x="2186208" y="0"/>
                </a:lnTo>
                <a:lnTo>
                  <a:pt x="2160098" y="88891"/>
                </a:lnTo>
                <a:cubicBezTo>
                  <a:pt x="2127667" y="208116"/>
                  <a:pt x="2097498" y="329769"/>
                  <a:pt x="2070798" y="453681"/>
                </a:cubicBezTo>
                <a:cubicBezTo>
                  <a:pt x="1988529" y="2363445"/>
                  <a:pt x="1674281" y="2757274"/>
                  <a:pt x="1269671" y="2832802"/>
                </a:cubicBezTo>
                <a:cubicBezTo>
                  <a:pt x="865062" y="2908330"/>
                  <a:pt x="364691" y="1265606"/>
                  <a:pt x="128669" y="615531"/>
                </a:cubicBezTo>
                <a:cubicBezTo>
                  <a:pt x="113917" y="574902"/>
                  <a:pt x="94694" y="542028"/>
                  <a:pt x="71668" y="515940"/>
                </a:cubicBezTo>
                <a:lnTo>
                  <a:pt x="5870" y="467391"/>
                </a:lnTo>
                <a:lnTo>
                  <a:pt x="0" y="4656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1037477" y="2807893"/>
            <a:ext cx="26747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000"/>
              </a:spcAft>
            </a:pPr>
            <a:r>
              <a:rPr lang="en-US" sz="1400" dirty="0"/>
              <a:t>Lorem Ipsum has been the industry's standard dummy text ever since the 1500s, when an unknown printer took a galley of type. </a:t>
            </a:r>
            <a:endParaRPr lang="uk-UA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37477" y="2274083"/>
            <a:ext cx="2674714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spcAft>
                <a:spcPts val="1000"/>
              </a:spcAft>
            </a:pPr>
            <a:r>
              <a:rPr lang="en-US" sz="2400" dirty="0">
                <a:solidFill>
                  <a:schemeClr val="accent1"/>
                </a:solidFill>
                <a:latin typeface="+mj-lt"/>
              </a:rPr>
              <a:t>Subtitle text</a:t>
            </a:r>
            <a:endParaRPr lang="uk-UA" sz="24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800343" y="2524836"/>
            <a:ext cx="1295420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584689" y="2807893"/>
            <a:ext cx="26747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400" dirty="0"/>
              <a:t>Lorem Ipsum has been the industry's standard dummy text ever since the 1500s, when an unknown printer took a galley of type. </a:t>
            </a:r>
            <a:endParaRPr lang="uk-UA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8584689" y="2274083"/>
            <a:ext cx="2674714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dirty="0">
                <a:solidFill>
                  <a:schemeClr val="accent2"/>
                </a:solidFill>
                <a:latin typeface="+mj-lt"/>
              </a:rPr>
              <a:t>Subtitle text</a:t>
            </a:r>
            <a:endParaRPr lang="uk-UA" sz="2400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239113" y="2524836"/>
            <a:ext cx="1295420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37477" y="4814113"/>
            <a:ext cx="26747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000"/>
              </a:spcAft>
            </a:pPr>
            <a:r>
              <a:rPr lang="en-US" sz="1400" dirty="0"/>
              <a:t>Lorem Ipsum has been the industry's standard dummy text ever since the 1500s, when an unknown printer took a galley of type. </a:t>
            </a:r>
            <a:endParaRPr lang="uk-UA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037477" y="4280303"/>
            <a:ext cx="2674714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spcAft>
                <a:spcPts val="1000"/>
              </a:spcAft>
            </a:pPr>
            <a:r>
              <a:rPr lang="en-US" sz="2400" dirty="0">
                <a:solidFill>
                  <a:schemeClr val="accent3"/>
                </a:solidFill>
                <a:latin typeface="+mj-lt"/>
              </a:rPr>
              <a:t>Subtitle text</a:t>
            </a:r>
            <a:endParaRPr lang="uk-UA" sz="2400" dirty="0">
              <a:solidFill>
                <a:schemeClr val="accent3"/>
              </a:solidFill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800343" y="4531056"/>
            <a:ext cx="1295420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584689" y="4814113"/>
            <a:ext cx="26747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400" dirty="0"/>
              <a:t>Lorem Ipsum has been the industry's standard dummy text ever since the 1500s, when an unknown printer took a galley of type. </a:t>
            </a:r>
            <a:endParaRPr lang="uk-UA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8584689" y="4280303"/>
            <a:ext cx="2674714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dirty="0">
                <a:solidFill>
                  <a:schemeClr val="accent4"/>
                </a:solidFill>
                <a:latin typeface="+mj-lt"/>
              </a:rPr>
              <a:t>Subtitle text</a:t>
            </a:r>
            <a:endParaRPr lang="uk-UA" sz="2400" dirty="0">
              <a:solidFill>
                <a:schemeClr val="accent4"/>
              </a:solidFill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7239113" y="4531056"/>
            <a:ext cx="1295420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12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00"/>
                            </p:stCondLst>
                            <p:childTnLst>
                              <p:par>
                                <p:cTn id="36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50"/>
                            </p:stCondLst>
                            <p:childTnLst>
                              <p:par>
                                <p:cTn id="5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8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300"/>
                            </p:stCondLst>
                            <p:childTnLst>
                              <p:par>
                                <p:cTn id="64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5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50"/>
                            </p:stCondLst>
                            <p:childTnLst>
                              <p:par>
                                <p:cTn id="7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8" grpId="0"/>
      <p:bldP spid="19" grpId="0"/>
      <p:bldP spid="21" grpId="0"/>
      <p:bldP spid="22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2000" y="369099"/>
            <a:ext cx="10507038" cy="945060"/>
          </a:xfrm>
        </p:spPr>
        <p:txBody>
          <a:bodyPr/>
          <a:lstStyle/>
          <a:p>
            <a:r>
              <a:rPr lang="zh-CN" altLang="en-US" b="0" dirty="0">
                <a:solidFill>
                  <a:schemeClr val="accent1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饼状图分析</a:t>
            </a:r>
            <a:endParaRPr lang="uk-UA" b="0" dirty="0">
              <a:solidFill>
                <a:schemeClr val="accent1"/>
              </a:solidFill>
              <a:ea typeface="汉仪中黑简" panose="02010609000101010101" pitchFamily="49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Subtitle text </a:t>
            </a:r>
            <a:endParaRPr lang="uk-UA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291262224"/>
              </p:ext>
            </p:extLst>
          </p:nvPr>
        </p:nvGraphicFramePr>
        <p:xfrm>
          <a:off x="3834262" y="2051234"/>
          <a:ext cx="4523475" cy="4063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461859" y="2853381"/>
            <a:ext cx="26747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400" dirty="0"/>
              <a:t>Lorem Ipsum has been the industry's standard dummy text ever since the 1500s, when an unknown printer took a galley of type. </a:t>
            </a:r>
            <a:endParaRPr lang="uk-UA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8461859" y="2396690"/>
            <a:ext cx="2674714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dirty="0">
                <a:solidFill>
                  <a:schemeClr val="accent1"/>
                </a:solidFill>
                <a:latin typeface="+mj-lt"/>
              </a:rPr>
              <a:t>59%</a:t>
            </a:r>
            <a:endParaRPr lang="uk-UA" sz="24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116283" y="2647443"/>
            <a:ext cx="1295420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66077" y="5159308"/>
            <a:ext cx="26747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000"/>
              </a:spcAft>
            </a:pPr>
            <a:r>
              <a:rPr lang="en-US" sz="1400" dirty="0"/>
              <a:t>Lorem Ipsum has been the industry's standard dummy text ever since the 1500s. </a:t>
            </a:r>
            <a:endParaRPr lang="uk-UA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266077" y="4702617"/>
            <a:ext cx="2674714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spcAft>
                <a:spcPts val="1000"/>
              </a:spcAft>
            </a:pPr>
            <a:r>
              <a:rPr lang="en-US" sz="2400" dirty="0">
                <a:solidFill>
                  <a:schemeClr val="accent2"/>
                </a:solidFill>
                <a:latin typeface="+mj-lt"/>
              </a:rPr>
              <a:t>23%</a:t>
            </a:r>
            <a:endParaRPr lang="uk-UA" sz="2400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028943" y="4953370"/>
            <a:ext cx="765833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10161" y="3513162"/>
            <a:ext cx="26747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000"/>
              </a:spcAft>
            </a:pPr>
            <a:r>
              <a:rPr lang="en-US" sz="1400" dirty="0"/>
              <a:t>Lorem Ipsum has been the industry's standard dummy text ever since the 1500s. </a:t>
            </a:r>
            <a:endParaRPr lang="uk-UA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310161" y="3056471"/>
            <a:ext cx="2674714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spcAft>
                <a:spcPts val="1000"/>
              </a:spcAft>
            </a:pPr>
            <a:r>
              <a:rPr lang="en-US" sz="2400" dirty="0">
                <a:solidFill>
                  <a:schemeClr val="accent3"/>
                </a:solidFill>
                <a:latin typeface="+mj-lt"/>
              </a:rPr>
              <a:t>10%</a:t>
            </a:r>
            <a:endParaRPr lang="uk-UA" sz="2400" dirty="0">
              <a:solidFill>
                <a:schemeClr val="accent3"/>
              </a:solidFill>
              <a:latin typeface="+mj-l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073027" y="3307224"/>
            <a:ext cx="765833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91462" y="2484049"/>
            <a:ext cx="2674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000"/>
              </a:spcAft>
            </a:pPr>
            <a:r>
              <a:rPr lang="en-US" sz="1400" dirty="0"/>
              <a:t>Lorem Ipsum has been the industry's standard text. </a:t>
            </a:r>
            <a:endParaRPr lang="uk-UA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1891462" y="2027358"/>
            <a:ext cx="2674714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spcAft>
                <a:spcPts val="1000"/>
              </a:spcAft>
            </a:pPr>
            <a:r>
              <a:rPr lang="en-US" sz="2400" dirty="0">
                <a:solidFill>
                  <a:schemeClr val="accent4"/>
                </a:solidFill>
                <a:latin typeface="+mj-lt"/>
              </a:rPr>
              <a:t>9%</a:t>
            </a:r>
            <a:endParaRPr lang="uk-UA" sz="2400" dirty="0">
              <a:solidFill>
                <a:schemeClr val="accent4"/>
              </a:solidFill>
              <a:latin typeface="+mj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654328" y="2278111"/>
            <a:ext cx="1251172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86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50"/>
                            </p:stCondLst>
                            <p:childTnLst>
                              <p:par>
                                <p:cTn id="5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75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250"/>
                            </p:stCondLst>
                            <p:childTnLst>
                              <p:par>
                                <p:cTn id="86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11" grpId="0">
        <p:bldSub>
          <a:bldChart bld="category"/>
        </p:bldSub>
      </p:bldGraphic>
      <p:bldP spid="17" grpId="0"/>
      <p:bldP spid="18" grpId="0"/>
      <p:bldP spid="20" grpId="0"/>
      <p:bldP spid="21" grpId="0"/>
      <p:bldP spid="26" grpId="0"/>
      <p:bldP spid="27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 dirty="0">
                <a:solidFill>
                  <a:schemeClr val="accent1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请联系我们</a:t>
            </a:r>
            <a:endParaRPr lang="uk-UA" b="0" dirty="0">
              <a:solidFill>
                <a:schemeClr val="accent1"/>
              </a:solidFill>
              <a:ea typeface="汉仪中黑简" panose="02010609000101010101" pitchFamily="49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text </a:t>
            </a:r>
            <a:endParaRPr lang="uk-UA" dirty="0"/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b="30146"/>
          <a:stretch/>
        </p:blipFill>
        <p:spPr/>
      </p:pic>
      <p:sp>
        <p:nvSpPr>
          <p:cNvPr id="7" name="Freeform 6"/>
          <p:cNvSpPr/>
          <p:nvPr/>
        </p:nvSpPr>
        <p:spPr>
          <a:xfrm>
            <a:off x="1681255" y="3108356"/>
            <a:ext cx="461179" cy="270371"/>
          </a:xfrm>
          <a:custGeom>
            <a:avLst/>
            <a:gdLst>
              <a:gd name="connsiteX0" fmla="*/ 752431 w 1872676"/>
              <a:gd name="connsiteY0" fmla="*/ 621504 h 1097874"/>
              <a:gd name="connsiteX1" fmla="*/ 936338 w 1872676"/>
              <a:gd name="connsiteY1" fmla="*/ 759711 h 1097874"/>
              <a:gd name="connsiteX2" fmla="*/ 1120245 w 1872676"/>
              <a:gd name="connsiteY2" fmla="*/ 621504 h 1097874"/>
              <a:gd name="connsiteX3" fmla="*/ 1825557 w 1872676"/>
              <a:gd name="connsiteY3" fmla="*/ 1086405 h 1097874"/>
              <a:gd name="connsiteX4" fmla="*/ 1817505 w 1872676"/>
              <a:gd name="connsiteY4" fmla="*/ 1090775 h 1097874"/>
              <a:gd name="connsiteX5" fmla="*/ 1782343 w 1872676"/>
              <a:gd name="connsiteY5" fmla="*/ 1097874 h 1097874"/>
              <a:gd name="connsiteX6" fmla="*/ 90333 w 1872676"/>
              <a:gd name="connsiteY6" fmla="*/ 1097874 h 1097874"/>
              <a:gd name="connsiteX7" fmla="*/ 55171 w 1872676"/>
              <a:gd name="connsiteY7" fmla="*/ 1090775 h 1097874"/>
              <a:gd name="connsiteX8" fmla="*/ 47119 w 1872676"/>
              <a:gd name="connsiteY8" fmla="*/ 1086404 h 1097874"/>
              <a:gd name="connsiteX9" fmla="*/ 5536 w 1872676"/>
              <a:gd name="connsiteY9" fmla="*/ 60207 h 1097874"/>
              <a:gd name="connsiteX10" fmla="*/ 716309 w 1872676"/>
              <a:gd name="connsiteY10" fmla="*/ 594358 h 1097874"/>
              <a:gd name="connsiteX11" fmla="*/ 14744 w 1872676"/>
              <a:gd name="connsiteY11" fmla="*/ 1056788 h 1097874"/>
              <a:gd name="connsiteX12" fmla="*/ 7099 w 1872676"/>
              <a:gd name="connsiteY12" fmla="*/ 1042703 h 1097874"/>
              <a:gd name="connsiteX13" fmla="*/ 0 w 1872676"/>
              <a:gd name="connsiteY13" fmla="*/ 1007541 h 1097874"/>
              <a:gd name="connsiteX14" fmla="*/ 0 w 1872676"/>
              <a:gd name="connsiteY14" fmla="*/ 90333 h 1097874"/>
              <a:gd name="connsiteX15" fmla="*/ 1835 w 1872676"/>
              <a:gd name="connsiteY15" fmla="*/ 72128 h 1097874"/>
              <a:gd name="connsiteX16" fmla="*/ 1867141 w 1872676"/>
              <a:gd name="connsiteY16" fmla="*/ 60207 h 1097874"/>
              <a:gd name="connsiteX17" fmla="*/ 1870841 w 1872676"/>
              <a:gd name="connsiteY17" fmla="*/ 72128 h 1097874"/>
              <a:gd name="connsiteX18" fmla="*/ 1872676 w 1872676"/>
              <a:gd name="connsiteY18" fmla="*/ 90333 h 1097874"/>
              <a:gd name="connsiteX19" fmla="*/ 1872676 w 1872676"/>
              <a:gd name="connsiteY19" fmla="*/ 1007541 h 1097874"/>
              <a:gd name="connsiteX20" fmla="*/ 1865577 w 1872676"/>
              <a:gd name="connsiteY20" fmla="*/ 1042703 h 1097874"/>
              <a:gd name="connsiteX21" fmla="*/ 1857932 w 1872676"/>
              <a:gd name="connsiteY21" fmla="*/ 1056788 h 1097874"/>
              <a:gd name="connsiteX22" fmla="*/ 1156367 w 1872676"/>
              <a:gd name="connsiteY22" fmla="*/ 594358 h 1097874"/>
              <a:gd name="connsiteX23" fmla="*/ 90333 w 1872676"/>
              <a:gd name="connsiteY23" fmla="*/ 0 h 1097874"/>
              <a:gd name="connsiteX24" fmla="*/ 1782343 w 1872676"/>
              <a:gd name="connsiteY24" fmla="*/ 0 h 1097874"/>
              <a:gd name="connsiteX25" fmla="*/ 1832849 w 1872676"/>
              <a:gd name="connsiteY25" fmla="*/ 15428 h 1097874"/>
              <a:gd name="connsiteX26" fmla="*/ 1840748 w 1872676"/>
              <a:gd name="connsiteY26" fmla="*/ 21945 h 1097874"/>
              <a:gd name="connsiteX27" fmla="*/ 936338 w 1872676"/>
              <a:gd name="connsiteY27" fmla="*/ 701614 h 1097874"/>
              <a:gd name="connsiteX28" fmla="*/ 31927 w 1872676"/>
              <a:gd name="connsiteY28" fmla="*/ 21945 h 1097874"/>
              <a:gd name="connsiteX29" fmla="*/ 39827 w 1872676"/>
              <a:gd name="connsiteY29" fmla="*/ 15428 h 1097874"/>
              <a:gd name="connsiteX30" fmla="*/ 90333 w 1872676"/>
              <a:gd name="connsiteY30" fmla="*/ 0 h 109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72676" h="1097874">
                <a:moveTo>
                  <a:pt x="752431" y="621504"/>
                </a:moveTo>
                <a:lnTo>
                  <a:pt x="936338" y="759711"/>
                </a:lnTo>
                <a:lnTo>
                  <a:pt x="1120245" y="621504"/>
                </a:lnTo>
                <a:lnTo>
                  <a:pt x="1825557" y="1086405"/>
                </a:lnTo>
                <a:lnTo>
                  <a:pt x="1817505" y="1090775"/>
                </a:lnTo>
                <a:cubicBezTo>
                  <a:pt x="1806698" y="1095346"/>
                  <a:pt x="1794816" y="1097874"/>
                  <a:pt x="1782343" y="1097874"/>
                </a:cubicBezTo>
                <a:lnTo>
                  <a:pt x="90333" y="1097874"/>
                </a:lnTo>
                <a:cubicBezTo>
                  <a:pt x="77861" y="1097874"/>
                  <a:pt x="65979" y="1095346"/>
                  <a:pt x="55171" y="1090775"/>
                </a:cubicBezTo>
                <a:lnTo>
                  <a:pt x="47119" y="1086404"/>
                </a:lnTo>
                <a:close/>
                <a:moveTo>
                  <a:pt x="5536" y="60207"/>
                </a:moveTo>
                <a:lnTo>
                  <a:pt x="716309" y="594358"/>
                </a:lnTo>
                <a:lnTo>
                  <a:pt x="14744" y="1056788"/>
                </a:lnTo>
                <a:lnTo>
                  <a:pt x="7099" y="1042703"/>
                </a:lnTo>
                <a:cubicBezTo>
                  <a:pt x="2528" y="1031896"/>
                  <a:pt x="0" y="1020014"/>
                  <a:pt x="0" y="1007541"/>
                </a:cubicBezTo>
                <a:lnTo>
                  <a:pt x="0" y="90333"/>
                </a:lnTo>
                <a:cubicBezTo>
                  <a:pt x="0" y="84097"/>
                  <a:pt x="632" y="78008"/>
                  <a:pt x="1835" y="72128"/>
                </a:cubicBezTo>
                <a:close/>
                <a:moveTo>
                  <a:pt x="1867141" y="60207"/>
                </a:moveTo>
                <a:lnTo>
                  <a:pt x="1870841" y="72128"/>
                </a:lnTo>
                <a:cubicBezTo>
                  <a:pt x="1872044" y="78008"/>
                  <a:pt x="1872676" y="84097"/>
                  <a:pt x="1872676" y="90333"/>
                </a:cubicBezTo>
                <a:lnTo>
                  <a:pt x="1872676" y="1007541"/>
                </a:lnTo>
                <a:cubicBezTo>
                  <a:pt x="1872676" y="1020014"/>
                  <a:pt x="1870148" y="1031896"/>
                  <a:pt x="1865577" y="1042703"/>
                </a:cubicBezTo>
                <a:lnTo>
                  <a:pt x="1857932" y="1056788"/>
                </a:lnTo>
                <a:lnTo>
                  <a:pt x="1156367" y="594358"/>
                </a:lnTo>
                <a:close/>
                <a:moveTo>
                  <a:pt x="90333" y="0"/>
                </a:moveTo>
                <a:lnTo>
                  <a:pt x="1782343" y="0"/>
                </a:lnTo>
                <a:cubicBezTo>
                  <a:pt x="1801052" y="0"/>
                  <a:pt x="1818432" y="5687"/>
                  <a:pt x="1832849" y="15428"/>
                </a:cubicBezTo>
                <a:lnTo>
                  <a:pt x="1840748" y="21945"/>
                </a:lnTo>
                <a:lnTo>
                  <a:pt x="936338" y="701614"/>
                </a:lnTo>
                <a:lnTo>
                  <a:pt x="31927" y="21945"/>
                </a:lnTo>
                <a:lnTo>
                  <a:pt x="39827" y="15428"/>
                </a:lnTo>
                <a:cubicBezTo>
                  <a:pt x="54244" y="5687"/>
                  <a:pt x="71625" y="0"/>
                  <a:pt x="903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Freeform 7"/>
          <p:cNvSpPr/>
          <p:nvPr/>
        </p:nvSpPr>
        <p:spPr>
          <a:xfrm>
            <a:off x="1757502" y="3694636"/>
            <a:ext cx="384932" cy="384931"/>
          </a:xfrm>
          <a:custGeom>
            <a:avLst/>
            <a:gdLst>
              <a:gd name="connsiteX0" fmla="*/ 727873 w 1735019"/>
              <a:gd name="connsiteY0" fmla="*/ 1550051 h 1735016"/>
              <a:gd name="connsiteX1" fmla="*/ 837096 w 1735019"/>
              <a:gd name="connsiteY1" fmla="*/ 1557326 h 1735016"/>
              <a:gd name="connsiteX2" fmla="*/ 959702 w 1735019"/>
              <a:gd name="connsiteY2" fmla="*/ 1556378 h 1735016"/>
              <a:gd name="connsiteX3" fmla="*/ 1014626 w 1735019"/>
              <a:gd name="connsiteY3" fmla="*/ 1551878 h 1735016"/>
              <a:gd name="connsiteX4" fmla="*/ 1005284 w 1735019"/>
              <a:gd name="connsiteY4" fmla="*/ 1598660 h 1735016"/>
              <a:gd name="connsiteX5" fmla="*/ 967976 w 1735019"/>
              <a:gd name="connsiteY5" fmla="*/ 1728740 h 1735016"/>
              <a:gd name="connsiteX6" fmla="*/ 956208 w 1735019"/>
              <a:gd name="connsiteY6" fmla="*/ 1730536 h 1735016"/>
              <a:gd name="connsiteX7" fmla="*/ 867511 w 1735019"/>
              <a:gd name="connsiteY7" fmla="*/ 1735016 h 1735016"/>
              <a:gd name="connsiteX8" fmla="*/ 778813 w 1735019"/>
              <a:gd name="connsiteY8" fmla="*/ 1730537 h 1735016"/>
              <a:gd name="connsiteX9" fmla="*/ 775533 w 1735019"/>
              <a:gd name="connsiteY9" fmla="*/ 1730036 h 1735016"/>
              <a:gd name="connsiteX10" fmla="*/ 735254 w 1735019"/>
              <a:gd name="connsiteY10" fmla="*/ 1587614 h 1735016"/>
              <a:gd name="connsiteX11" fmla="*/ 1349414 w 1735019"/>
              <a:gd name="connsiteY11" fmla="*/ 1490907 h 1735016"/>
              <a:gd name="connsiteX12" fmla="*/ 1344749 w 1735019"/>
              <a:gd name="connsiteY12" fmla="*/ 1502654 h 1735016"/>
              <a:gd name="connsiteX13" fmla="*/ 1293103 w 1735019"/>
              <a:gd name="connsiteY13" fmla="*/ 1608762 h 1735016"/>
              <a:gd name="connsiteX14" fmla="*/ 1284249 w 1735019"/>
              <a:gd name="connsiteY14" fmla="*/ 1623929 h 1735016"/>
              <a:gd name="connsiteX15" fmla="*/ 1205183 w 1735019"/>
              <a:gd name="connsiteY15" fmla="*/ 1666842 h 1735016"/>
              <a:gd name="connsiteX16" fmla="*/ 1125481 w 1735019"/>
              <a:gd name="connsiteY16" fmla="*/ 1696014 h 1735016"/>
              <a:gd name="connsiteX17" fmla="*/ 1058734 w 1735019"/>
              <a:gd name="connsiteY17" fmla="*/ 1713175 h 1735016"/>
              <a:gd name="connsiteX18" fmla="*/ 1078586 w 1735019"/>
              <a:gd name="connsiteY18" fmla="*/ 1647169 h 1735016"/>
              <a:gd name="connsiteX19" fmla="*/ 1100382 w 1735019"/>
              <a:gd name="connsiteY19" fmla="*/ 1543455 h 1735016"/>
              <a:gd name="connsiteX20" fmla="*/ 1202738 w 1735019"/>
              <a:gd name="connsiteY20" fmla="*/ 1527388 h 1735016"/>
              <a:gd name="connsiteX21" fmla="*/ 1322123 w 1735019"/>
              <a:gd name="connsiteY21" fmla="*/ 1499467 h 1735016"/>
              <a:gd name="connsiteX22" fmla="*/ 385466 w 1735019"/>
              <a:gd name="connsiteY22" fmla="*/ 1479492 h 1735016"/>
              <a:gd name="connsiteX23" fmla="*/ 471207 w 1735019"/>
              <a:gd name="connsiteY23" fmla="*/ 1505225 h 1735016"/>
              <a:gd name="connsiteX24" fmla="*/ 592327 w 1735019"/>
              <a:gd name="connsiteY24" fmla="*/ 1531811 h 1735016"/>
              <a:gd name="connsiteX25" fmla="*/ 633359 w 1735019"/>
              <a:gd name="connsiteY25" fmla="*/ 1537639 h 1735016"/>
              <a:gd name="connsiteX26" fmla="*/ 654751 w 1735019"/>
              <a:gd name="connsiteY26" fmla="*/ 1640520 h 1735016"/>
              <a:gd name="connsiteX27" fmla="*/ 676416 w 1735019"/>
              <a:gd name="connsiteY27" fmla="*/ 1713210 h 1735016"/>
              <a:gd name="connsiteX28" fmla="*/ 609539 w 1735019"/>
              <a:gd name="connsiteY28" fmla="*/ 1696014 h 1735016"/>
              <a:gd name="connsiteX29" fmla="*/ 529836 w 1735019"/>
              <a:gd name="connsiteY29" fmla="*/ 1666843 h 1735016"/>
              <a:gd name="connsiteX30" fmla="*/ 457625 w 1735019"/>
              <a:gd name="connsiteY30" fmla="*/ 1627648 h 1735016"/>
              <a:gd name="connsiteX31" fmla="*/ 445926 w 1735019"/>
              <a:gd name="connsiteY31" fmla="*/ 1607635 h 1735016"/>
              <a:gd name="connsiteX32" fmla="*/ 394339 w 1735019"/>
              <a:gd name="connsiteY32" fmla="*/ 1501802 h 1735016"/>
              <a:gd name="connsiteX33" fmla="*/ 1523629 w 1735019"/>
              <a:gd name="connsiteY33" fmla="*/ 1429178 h 1735016"/>
              <a:gd name="connsiteX34" fmla="*/ 1480931 w 1735019"/>
              <a:gd name="connsiteY34" fmla="*/ 1480928 h 1735016"/>
              <a:gd name="connsiteX35" fmla="*/ 1418314 w 1735019"/>
              <a:gd name="connsiteY35" fmla="*/ 1532591 h 1735016"/>
              <a:gd name="connsiteX36" fmla="*/ 1447329 w 1735019"/>
              <a:gd name="connsiteY36" fmla="*/ 1459523 h 1735016"/>
              <a:gd name="connsiteX37" fmla="*/ 189789 w 1735019"/>
              <a:gd name="connsiteY37" fmla="*/ 1402997 h 1735016"/>
              <a:gd name="connsiteX38" fmla="*/ 234111 w 1735019"/>
              <a:gd name="connsiteY38" fmla="*/ 1424084 h 1735016"/>
              <a:gd name="connsiteX39" fmla="*/ 280722 w 1735019"/>
              <a:gd name="connsiteY39" fmla="*/ 1442034 h 1735016"/>
              <a:gd name="connsiteX40" fmla="*/ 316756 w 1735019"/>
              <a:gd name="connsiteY40" fmla="*/ 1532634 h 1735016"/>
              <a:gd name="connsiteX41" fmla="*/ 254089 w 1735019"/>
              <a:gd name="connsiteY41" fmla="*/ 1480929 h 1735016"/>
              <a:gd name="connsiteX42" fmla="*/ 1075997 w 1735019"/>
              <a:gd name="connsiteY42" fmla="*/ 1168511 h 1735016"/>
              <a:gd name="connsiteX43" fmla="*/ 1052881 w 1735019"/>
              <a:gd name="connsiteY43" fmla="*/ 1360287 h 1735016"/>
              <a:gd name="connsiteX44" fmla="*/ 1031628 w 1735019"/>
              <a:gd name="connsiteY44" fmla="*/ 1466723 h 1735016"/>
              <a:gd name="connsiteX45" fmla="*/ 955974 w 1735019"/>
              <a:gd name="connsiteY45" fmla="*/ 1472922 h 1735016"/>
              <a:gd name="connsiteX46" fmla="*/ 723133 w 1735019"/>
              <a:gd name="connsiteY46" fmla="*/ 1466066 h 1735016"/>
              <a:gd name="connsiteX47" fmla="*/ 711033 w 1735019"/>
              <a:gd name="connsiteY47" fmla="*/ 1464347 h 1735016"/>
              <a:gd name="connsiteX48" fmla="*/ 688694 w 1735019"/>
              <a:gd name="connsiteY48" fmla="*/ 1350653 h 1735016"/>
              <a:gd name="connsiteX49" fmla="*/ 667711 w 1735019"/>
              <a:gd name="connsiteY49" fmla="*/ 1172767 h 1735016"/>
              <a:gd name="connsiteX50" fmla="*/ 887521 w 1735019"/>
              <a:gd name="connsiteY50" fmla="*/ 1177919 h 1735016"/>
              <a:gd name="connsiteX51" fmla="*/ 284303 w 1735019"/>
              <a:gd name="connsiteY51" fmla="*/ 1134404 h 1735016"/>
              <a:gd name="connsiteX52" fmla="*/ 352308 w 1735019"/>
              <a:gd name="connsiteY52" fmla="*/ 1145936 h 1735016"/>
              <a:gd name="connsiteX53" fmla="*/ 574611 w 1735019"/>
              <a:gd name="connsiteY53" fmla="*/ 1167263 h 1735016"/>
              <a:gd name="connsiteX54" fmla="*/ 602825 w 1735019"/>
              <a:gd name="connsiteY54" fmla="*/ 1390782 h 1735016"/>
              <a:gd name="connsiteX55" fmla="*/ 615294 w 1735019"/>
              <a:gd name="connsiteY55" fmla="*/ 1450749 h 1735016"/>
              <a:gd name="connsiteX56" fmla="*/ 607169 w 1735019"/>
              <a:gd name="connsiteY56" fmla="*/ 1449595 h 1735016"/>
              <a:gd name="connsiteX57" fmla="*/ 378636 w 1735019"/>
              <a:gd name="connsiteY57" fmla="*/ 1390279 h 1735016"/>
              <a:gd name="connsiteX58" fmla="*/ 346309 w 1735019"/>
              <a:gd name="connsiteY58" fmla="*/ 1377830 h 1735016"/>
              <a:gd name="connsiteX59" fmla="*/ 316128 w 1735019"/>
              <a:gd name="connsiteY59" fmla="*/ 1281623 h 1735016"/>
              <a:gd name="connsiteX60" fmla="*/ 289620 w 1735019"/>
              <a:gd name="connsiteY60" fmla="*/ 1168270 h 1735016"/>
              <a:gd name="connsiteX61" fmla="*/ 1456732 w 1735019"/>
              <a:gd name="connsiteY61" fmla="*/ 1122314 h 1735016"/>
              <a:gd name="connsiteX62" fmla="*/ 1449538 w 1735019"/>
              <a:gd name="connsiteY62" fmla="*/ 1168289 h 1735016"/>
              <a:gd name="connsiteX63" fmla="*/ 1423025 w 1735019"/>
              <a:gd name="connsiteY63" fmla="*/ 1281919 h 1735016"/>
              <a:gd name="connsiteX64" fmla="*/ 1388860 w 1735019"/>
              <a:gd name="connsiteY64" fmla="*/ 1391036 h 1735016"/>
              <a:gd name="connsiteX65" fmla="*/ 1300081 w 1735019"/>
              <a:gd name="connsiteY65" fmla="*/ 1418885 h 1735016"/>
              <a:gd name="connsiteX66" fmla="*/ 1186728 w 1735019"/>
              <a:gd name="connsiteY66" fmla="*/ 1445394 h 1735016"/>
              <a:gd name="connsiteX67" fmla="*/ 1118747 w 1735019"/>
              <a:gd name="connsiteY67" fmla="*/ 1456065 h 1735016"/>
              <a:gd name="connsiteX68" fmla="*/ 1131130 w 1735019"/>
              <a:gd name="connsiteY68" fmla="*/ 1397142 h 1735016"/>
              <a:gd name="connsiteX69" fmla="*/ 1161060 w 1735019"/>
              <a:gd name="connsiteY69" fmla="*/ 1163517 h 1735016"/>
              <a:gd name="connsiteX70" fmla="*/ 1409239 w 1735019"/>
              <a:gd name="connsiteY70" fmla="*/ 1132189 h 1735016"/>
              <a:gd name="connsiteX71" fmla="*/ 29050 w 1735019"/>
              <a:gd name="connsiteY71" fmla="*/ 1086766 h 1735016"/>
              <a:gd name="connsiteX72" fmla="*/ 85697 w 1735019"/>
              <a:gd name="connsiteY72" fmla="*/ 1100724 h 1735016"/>
              <a:gd name="connsiteX73" fmla="*/ 197487 w 1735019"/>
              <a:gd name="connsiteY73" fmla="*/ 1119682 h 1735016"/>
              <a:gd name="connsiteX74" fmla="*/ 207628 w 1735019"/>
              <a:gd name="connsiteY74" fmla="*/ 1184279 h 1735016"/>
              <a:gd name="connsiteX75" fmla="*/ 235547 w 1735019"/>
              <a:gd name="connsiteY75" fmla="*/ 1303666 h 1735016"/>
              <a:gd name="connsiteX76" fmla="*/ 246113 w 1735019"/>
              <a:gd name="connsiteY76" fmla="*/ 1337348 h 1735016"/>
              <a:gd name="connsiteX77" fmla="*/ 157935 w 1735019"/>
              <a:gd name="connsiteY77" fmla="*/ 1295396 h 1735016"/>
              <a:gd name="connsiteX78" fmla="*/ 98709 w 1735019"/>
              <a:gd name="connsiteY78" fmla="*/ 1261431 h 1735016"/>
              <a:gd name="connsiteX79" fmla="*/ 68175 w 1735019"/>
              <a:gd name="connsiteY79" fmla="*/ 1205180 h 1735016"/>
              <a:gd name="connsiteX80" fmla="*/ 39003 w 1735019"/>
              <a:gd name="connsiteY80" fmla="*/ 1125478 h 1735016"/>
              <a:gd name="connsiteX81" fmla="*/ 1711681 w 1735019"/>
              <a:gd name="connsiteY81" fmla="*/ 1064553 h 1735016"/>
              <a:gd name="connsiteX82" fmla="*/ 1696016 w 1735019"/>
              <a:gd name="connsiteY82" fmla="*/ 1125477 h 1735016"/>
              <a:gd name="connsiteX83" fmla="*/ 1666845 w 1735019"/>
              <a:gd name="connsiteY83" fmla="*/ 1205180 h 1735016"/>
              <a:gd name="connsiteX84" fmla="*/ 1619578 w 1735019"/>
              <a:gd name="connsiteY84" fmla="*/ 1292262 h 1735016"/>
              <a:gd name="connsiteX85" fmla="*/ 1520257 w 1735019"/>
              <a:gd name="connsiteY85" fmla="*/ 1340674 h 1735016"/>
              <a:gd name="connsiteX86" fmla="*/ 1483243 w 1735019"/>
              <a:gd name="connsiteY86" fmla="*/ 1355395 h 1735016"/>
              <a:gd name="connsiteX87" fmla="*/ 1499695 w 1735019"/>
              <a:gd name="connsiteY87" fmla="*/ 1302850 h 1735016"/>
              <a:gd name="connsiteX88" fmla="*/ 1527547 w 1735019"/>
              <a:gd name="connsiteY88" fmla="*/ 1183480 h 1735016"/>
              <a:gd name="connsiteX89" fmla="*/ 1539822 w 1735019"/>
              <a:gd name="connsiteY89" fmla="*/ 1105037 h 1735016"/>
              <a:gd name="connsiteX90" fmla="*/ 1658977 w 1735019"/>
              <a:gd name="connsiteY90" fmla="*/ 1080261 h 1735016"/>
              <a:gd name="connsiteX91" fmla="*/ 1550507 w 1735019"/>
              <a:gd name="connsiteY91" fmla="*/ 716429 h 1735016"/>
              <a:gd name="connsiteX92" fmla="*/ 1617115 w 1735019"/>
              <a:gd name="connsiteY92" fmla="*/ 729730 h 1735016"/>
              <a:gd name="connsiteX93" fmla="*/ 1727898 w 1735019"/>
              <a:gd name="connsiteY93" fmla="*/ 761503 h 1735016"/>
              <a:gd name="connsiteX94" fmla="*/ 1730539 w 1735019"/>
              <a:gd name="connsiteY94" fmla="*/ 778809 h 1735016"/>
              <a:gd name="connsiteX95" fmla="*/ 1735019 w 1735019"/>
              <a:gd name="connsiteY95" fmla="*/ 867507 h 1735016"/>
              <a:gd name="connsiteX96" fmla="*/ 1730539 w 1735019"/>
              <a:gd name="connsiteY96" fmla="*/ 956205 h 1735016"/>
              <a:gd name="connsiteX97" fmla="*/ 1729207 w 1735019"/>
              <a:gd name="connsiteY97" fmla="*/ 964935 h 1735016"/>
              <a:gd name="connsiteX98" fmla="*/ 1606072 w 1735019"/>
              <a:gd name="connsiteY98" fmla="*/ 999760 h 1735016"/>
              <a:gd name="connsiteX99" fmla="*/ 1550703 w 1735019"/>
              <a:gd name="connsiteY99" fmla="*/ 1010639 h 1735016"/>
              <a:gd name="connsiteX100" fmla="*/ 1556418 w 1735019"/>
              <a:gd name="connsiteY100" fmla="*/ 940493 h 1735016"/>
              <a:gd name="connsiteX101" fmla="*/ 1557310 w 1735019"/>
              <a:gd name="connsiteY101" fmla="*/ 817920 h 1735016"/>
              <a:gd name="connsiteX102" fmla="*/ 185449 w 1735019"/>
              <a:gd name="connsiteY102" fmla="*/ 702094 h 1735016"/>
              <a:gd name="connsiteX103" fmla="*/ 177686 w 1735019"/>
              <a:gd name="connsiteY103" fmla="*/ 818639 h 1735016"/>
              <a:gd name="connsiteX104" fmla="*/ 178634 w 1735019"/>
              <a:gd name="connsiteY104" fmla="*/ 941244 h 1735016"/>
              <a:gd name="connsiteX105" fmla="*/ 185475 w 1735019"/>
              <a:gd name="connsiteY105" fmla="*/ 1024740 h 1735016"/>
              <a:gd name="connsiteX106" fmla="*/ 115302 w 1735019"/>
              <a:gd name="connsiteY106" fmla="*/ 1013014 h 1735016"/>
              <a:gd name="connsiteX107" fmla="*/ 9250 w 1735019"/>
              <a:gd name="connsiteY107" fmla="*/ 987452 h 1735016"/>
              <a:gd name="connsiteX108" fmla="*/ 4480 w 1735019"/>
              <a:gd name="connsiteY108" fmla="*/ 956205 h 1735016"/>
              <a:gd name="connsiteX109" fmla="*/ 0 w 1735019"/>
              <a:gd name="connsiteY109" fmla="*/ 867508 h 1735016"/>
              <a:gd name="connsiteX110" fmla="*/ 4480 w 1735019"/>
              <a:gd name="connsiteY110" fmla="*/ 778810 h 1735016"/>
              <a:gd name="connsiteX111" fmla="*/ 10552 w 1735019"/>
              <a:gd name="connsiteY111" fmla="*/ 739017 h 1735016"/>
              <a:gd name="connsiteX112" fmla="*/ 116090 w 1735019"/>
              <a:gd name="connsiteY112" fmla="*/ 713627 h 1735016"/>
              <a:gd name="connsiteX113" fmla="*/ 1173063 w 1735019"/>
              <a:gd name="connsiteY113" fmla="*/ 657340 h 1735016"/>
              <a:gd name="connsiteX114" fmla="*/ 1378741 w 1735019"/>
              <a:gd name="connsiteY114" fmla="*/ 682132 h 1735016"/>
              <a:gd name="connsiteX115" fmla="*/ 1469574 w 1735019"/>
              <a:gd name="connsiteY115" fmla="*/ 700269 h 1735016"/>
              <a:gd name="connsiteX116" fmla="*/ 1470048 w 1735019"/>
              <a:gd name="connsiteY116" fmla="*/ 703602 h 1735016"/>
              <a:gd name="connsiteX117" fmla="*/ 1477022 w 1735019"/>
              <a:gd name="connsiteY117" fmla="*/ 936984 h 1735016"/>
              <a:gd name="connsiteX118" fmla="*/ 1469725 w 1735019"/>
              <a:gd name="connsiteY118" fmla="*/ 1026549 h 1735016"/>
              <a:gd name="connsiteX119" fmla="*/ 1369109 w 1735019"/>
              <a:gd name="connsiteY119" fmla="*/ 1046319 h 1735016"/>
              <a:gd name="connsiteX120" fmla="*/ 1167769 w 1735019"/>
              <a:gd name="connsiteY120" fmla="*/ 1070069 h 1735016"/>
              <a:gd name="connsiteX121" fmla="*/ 1177847 w 1735019"/>
              <a:gd name="connsiteY121" fmla="*/ 874523 h 1735016"/>
              <a:gd name="connsiteX122" fmla="*/ 562158 w 1735019"/>
              <a:gd name="connsiteY122" fmla="*/ 653127 h 1735016"/>
              <a:gd name="connsiteX123" fmla="*/ 557096 w 1735019"/>
              <a:gd name="connsiteY123" fmla="*/ 869068 h 1735016"/>
              <a:gd name="connsiteX124" fmla="*/ 567346 w 1735019"/>
              <a:gd name="connsiteY124" fmla="*/ 1074404 h 1735016"/>
              <a:gd name="connsiteX125" fmla="*/ 367865 w 1735019"/>
              <a:gd name="connsiteY125" fmla="*/ 1055221 h 1735016"/>
              <a:gd name="connsiteX126" fmla="*/ 270404 w 1735019"/>
              <a:gd name="connsiteY126" fmla="*/ 1038934 h 1735016"/>
              <a:gd name="connsiteX127" fmla="*/ 262093 w 1735019"/>
              <a:gd name="connsiteY127" fmla="*/ 937519 h 1735016"/>
              <a:gd name="connsiteX128" fmla="*/ 268949 w 1735019"/>
              <a:gd name="connsiteY128" fmla="*/ 704678 h 1735016"/>
              <a:gd name="connsiteX129" fmla="*/ 271346 w 1735019"/>
              <a:gd name="connsiteY129" fmla="*/ 687814 h 1735016"/>
              <a:gd name="connsiteX130" fmla="*/ 370548 w 1735019"/>
              <a:gd name="connsiteY130" fmla="*/ 671320 h 1735016"/>
              <a:gd name="connsiteX131" fmla="*/ 881079 w 1735019"/>
              <a:gd name="connsiteY131" fmla="*/ 640760 h 1735016"/>
              <a:gd name="connsiteX132" fmla="*/ 1089026 w 1735019"/>
              <a:gd name="connsiteY132" fmla="*/ 650438 h 1735016"/>
              <a:gd name="connsiteX133" fmla="*/ 1094253 w 1735019"/>
              <a:gd name="connsiteY133" fmla="*/ 862621 h 1735016"/>
              <a:gd name="connsiteX134" fmla="*/ 1084278 w 1735019"/>
              <a:gd name="connsiteY134" fmla="*/ 1076953 h 1735016"/>
              <a:gd name="connsiteX135" fmla="*/ 874725 w 1735019"/>
              <a:gd name="connsiteY135" fmla="*/ 1086274 h 1735016"/>
              <a:gd name="connsiteX136" fmla="*/ 658716 w 1735019"/>
              <a:gd name="connsiteY136" fmla="*/ 1080602 h 1735016"/>
              <a:gd name="connsiteX137" fmla="*/ 648739 w 1735019"/>
              <a:gd name="connsiteY137" fmla="*/ 856267 h 1735016"/>
              <a:gd name="connsiteX138" fmla="*/ 654251 w 1735019"/>
              <a:gd name="connsiteY138" fmla="*/ 646347 h 1735016"/>
              <a:gd name="connsiteX139" fmla="*/ 247939 w 1735019"/>
              <a:gd name="connsiteY139" fmla="*/ 392274 h 1735016"/>
              <a:gd name="connsiteX140" fmla="*/ 229789 w 1735019"/>
              <a:gd name="connsiteY140" fmla="*/ 452751 h 1735016"/>
              <a:gd name="connsiteX141" fmla="*/ 203201 w 1735019"/>
              <a:gd name="connsiteY141" fmla="*/ 573870 h 1735016"/>
              <a:gd name="connsiteX142" fmla="*/ 197311 w 1735019"/>
              <a:gd name="connsiteY142" fmla="*/ 615342 h 1735016"/>
              <a:gd name="connsiteX143" fmla="*/ 89237 w 1735019"/>
              <a:gd name="connsiteY143" fmla="*/ 633552 h 1735016"/>
              <a:gd name="connsiteX144" fmla="*/ 29029 w 1735019"/>
              <a:gd name="connsiteY144" fmla="*/ 648330 h 1735016"/>
              <a:gd name="connsiteX145" fmla="*/ 39003 w 1735019"/>
              <a:gd name="connsiteY145" fmla="*/ 609537 h 1735016"/>
              <a:gd name="connsiteX146" fmla="*/ 68176 w 1735019"/>
              <a:gd name="connsiteY146" fmla="*/ 529834 h 1735016"/>
              <a:gd name="connsiteX147" fmla="*/ 102406 w 1735019"/>
              <a:gd name="connsiteY147" fmla="*/ 466770 h 1735016"/>
              <a:gd name="connsiteX148" fmla="*/ 155608 w 1735019"/>
              <a:gd name="connsiteY148" fmla="*/ 436239 h 1735016"/>
              <a:gd name="connsiteX149" fmla="*/ 1481785 w 1735019"/>
              <a:gd name="connsiteY149" fmla="*/ 374650 h 1735016"/>
              <a:gd name="connsiteX150" fmla="*/ 1521111 w 1735019"/>
              <a:gd name="connsiteY150" fmla="*/ 390265 h 1735016"/>
              <a:gd name="connsiteX151" fmla="*/ 1616215 w 1735019"/>
              <a:gd name="connsiteY151" fmla="*/ 436556 h 1735016"/>
              <a:gd name="connsiteX152" fmla="*/ 1666845 w 1735019"/>
              <a:gd name="connsiteY152" fmla="*/ 529835 h 1735016"/>
              <a:gd name="connsiteX153" fmla="*/ 1696018 w 1735019"/>
              <a:gd name="connsiteY153" fmla="*/ 609538 h 1735016"/>
              <a:gd name="connsiteX154" fmla="*/ 1711632 w 1735019"/>
              <a:gd name="connsiteY154" fmla="*/ 670264 h 1735016"/>
              <a:gd name="connsiteX155" fmla="*/ 1665626 w 1735019"/>
              <a:gd name="connsiteY155" fmla="*/ 656428 h 1735016"/>
              <a:gd name="connsiteX156" fmla="*/ 1539785 w 1735019"/>
              <a:gd name="connsiteY156" fmla="*/ 629982 h 1735016"/>
              <a:gd name="connsiteX157" fmla="*/ 1531701 w 1735019"/>
              <a:gd name="connsiteY157" fmla="*/ 573225 h 1735016"/>
              <a:gd name="connsiteX158" fmla="*/ 1505075 w 1735019"/>
              <a:gd name="connsiteY158" fmla="*/ 452148 h 1735016"/>
              <a:gd name="connsiteX159" fmla="*/ 597646 w 1735019"/>
              <a:gd name="connsiteY159" fmla="*/ 283322 h 1735016"/>
              <a:gd name="connsiteX160" fmla="*/ 589076 w 1735019"/>
              <a:gd name="connsiteY160" fmla="*/ 333850 h 1735016"/>
              <a:gd name="connsiteX161" fmla="*/ 566551 w 1735019"/>
              <a:gd name="connsiteY161" fmla="*/ 568626 h 1735016"/>
              <a:gd name="connsiteX162" fmla="*/ 356538 w 1735019"/>
              <a:gd name="connsiteY162" fmla="*/ 588515 h 1735016"/>
              <a:gd name="connsiteX163" fmla="*/ 283702 w 1735019"/>
              <a:gd name="connsiteY163" fmla="*/ 600788 h 1735016"/>
              <a:gd name="connsiteX164" fmla="*/ 285417 w 1735019"/>
              <a:gd name="connsiteY164" fmla="*/ 588714 h 1735016"/>
              <a:gd name="connsiteX165" fmla="*/ 344733 w 1735019"/>
              <a:gd name="connsiteY165" fmla="*/ 360179 h 1735016"/>
              <a:gd name="connsiteX166" fmla="*/ 347790 w 1735019"/>
              <a:gd name="connsiteY166" fmla="*/ 352241 h 1735016"/>
              <a:gd name="connsiteX167" fmla="*/ 376788 w 1735019"/>
              <a:gd name="connsiteY167" fmla="*/ 341064 h 1735016"/>
              <a:gd name="connsiteX168" fmla="*/ 490575 w 1735019"/>
              <a:gd name="connsiteY168" fmla="*/ 306868 h 1735016"/>
              <a:gd name="connsiteX169" fmla="*/ 1136305 w 1735019"/>
              <a:gd name="connsiteY169" fmla="*/ 277581 h 1735016"/>
              <a:gd name="connsiteX170" fmla="*/ 1186746 w 1735019"/>
              <a:gd name="connsiteY170" fmla="*/ 285475 h 1735016"/>
              <a:gd name="connsiteX171" fmla="*/ 1300376 w 1735019"/>
              <a:gd name="connsiteY171" fmla="*/ 311989 h 1735016"/>
              <a:gd name="connsiteX172" fmla="*/ 1386478 w 1735019"/>
              <a:gd name="connsiteY172" fmla="*/ 338948 h 1735016"/>
              <a:gd name="connsiteX173" fmla="*/ 1393951 w 1735019"/>
              <a:gd name="connsiteY173" fmla="*/ 358332 h 1735016"/>
              <a:gd name="connsiteX174" fmla="*/ 1453493 w 1735019"/>
              <a:gd name="connsiteY174" fmla="*/ 587375 h 1735016"/>
              <a:gd name="connsiteX175" fmla="*/ 1457088 w 1735019"/>
              <a:gd name="connsiteY175" fmla="*/ 612603 h 1735016"/>
              <a:gd name="connsiteX176" fmla="*/ 1415598 w 1735019"/>
              <a:gd name="connsiteY176" fmla="*/ 603884 h 1735016"/>
              <a:gd name="connsiteX177" fmla="*/ 1168678 w 1735019"/>
              <a:gd name="connsiteY177" fmla="*/ 572251 h 1735016"/>
              <a:gd name="connsiteX178" fmla="*/ 1146500 w 1735019"/>
              <a:gd name="connsiteY178" fmla="*/ 338084 h 1735016"/>
              <a:gd name="connsiteX179" fmla="*/ 838759 w 1735019"/>
              <a:gd name="connsiteY179" fmla="*/ 257142 h 1735016"/>
              <a:gd name="connsiteX180" fmla="*/ 955439 w 1735019"/>
              <a:gd name="connsiteY180" fmla="*/ 257993 h 1735016"/>
              <a:gd name="connsiteX181" fmla="*/ 1049320 w 1735019"/>
              <a:gd name="connsiteY181" fmla="*/ 265641 h 1735016"/>
              <a:gd name="connsiteX182" fmla="*/ 1063694 w 1735019"/>
              <a:gd name="connsiteY182" fmla="*/ 352092 h 1735016"/>
              <a:gd name="connsiteX183" fmla="*/ 1084099 w 1735019"/>
              <a:gd name="connsiteY183" fmla="*/ 567016 h 1735016"/>
              <a:gd name="connsiteX184" fmla="*/ 892977 w 1735019"/>
              <a:gd name="connsiteY184" fmla="*/ 557166 h 1735016"/>
              <a:gd name="connsiteX185" fmla="*/ 659319 w 1735019"/>
              <a:gd name="connsiteY185" fmla="*/ 562315 h 1735016"/>
              <a:gd name="connsiteX186" fmla="*/ 679792 w 1735019"/>
              <a:gd name="connsiteY186" fmla="*/ 349407 h 1735016"/>
              <a:gd name="connsiteX187" fmla="*/ 693217 w 1735019"/>
              <a:gd name="connsiteY187" fmla="*/ 269074 h 1735016"/>
              <a:gd name="connsiteX188" fmla="*/ 722057 w 1735019"/>
              <a:gd name="connsiteY188" fmla="*/ 264967 h 1735016"/>
              <a:gd name="connsiteX189" fmla="*/ 838759 w 1735019"/>
              <a:gd name="connsiteY189" fmla="*/ 257142 h 1735016"/>
              <a:gd name="connsiteX190" fmla="*/ 1417490 w 1735019"/>
              <a:gd name="connsiteY190" fmla="*/ 201742 h 1735016"/>
              <a:gd name="connsiteX191" fmla="*/ 1480932 w 1735019"/>
              <a:gd name="connsiteY191" fmla="*/ 254087 h 1735016"/>
              <a:gd name="connsiteX192" fmla="*/ 1523599 w 1735019"/>
              <a:gd name="connsiteY192" fmla="*/ 305798 h 1735016"/>
              <a:gd name="connsiteX193" fmla="*/ 1447108 w 1735019"/>
              <a:gd name="connsiteY193" fmla="*/ 275424 h 1735016"/>
              <a:gd name="connsiteX194" fmla="*/ 1423871 w 1735019"/>
              <a:gd name="connsiteY194" fmla="*/ 215143 h 1735016"/>
              <a:gd name="connsiteX195" fmla="*/ 317560 w 1735019"/>
              <a:gd name="connsiteY195" fmla="*/ 201720 h 1735016"/>
              <a:gd name="connsiteX196" fmla="*/ 310930 w 1735019"/>
              <a:gd name="connsiteY196" fmla="*/ 215656 h 1735016"/>
              <a:gd name="connsiteX197" fmla="*/ 281228 w 1735019"/>
              <a:gd name="connsiteY197" fmla="*/ 292785 h 1735016"/>
              <a:gd name="connsiteX198" fmla="*/ 233599 w 1735019"/>
              <a:gd name="connsiteY198" fmla="*/ 311145 h 1735016"/>
              <a:gd name="connsiteX199" fmla="*/ 189809 w 1735019"/>
              <a:gd name="connsiteY199" fmla="*/ 331997 h 1735016"/>
              <a:gd name="connsiteX200" fmla="*/ 254089 w 1735019"/>
              <a:gd name="connsiteY200" fmla="*/ 254088 h 1735016"/>
              <a:gd name="connsiteX201" fmla="*/ 643391 w 1735019"/>
              <a:gd name="connsiteY201" fmla="*/ 30297 h 1735016"/>
              <a:gd name="connsiteX202" fmla="*/ 634289 w 1735019"/>
              <a:gd name="connsiteY202" fmla="*/ 67240 h 1735016"/>
              <a:gd name="connsiteX203" fmla="*/ 611697 w 1735019"/>
              <a:gd name="connsiteY203" fmla="*/ 200463 h 1735016"/>
              <a:gd name="connsiteX204" fmla="*/ 591680 w 1735019"/>
              <a:gd name="connsiteY204" fmla="*/ 203314 h 1735016"/>
              <a:gd name="connsiteX205" fmla="*/ 470603 w 1735019"/>
              <a:gd name="connsiteY205" fmla="*/ 229940 h 1735016"/>
              <a:gd name="connsiteX206" fmla="*/ 384976 w 1735019"/>
              <a:gd name="connsiteY206" fmla="*/ 255672 h 1735016"/>
              <a:gd name="connsiteX207" fmla="*/ 387699 w 1735019"/>
              <a:gd name="connsiteY207" fmla="*/ 248600 h 1735016"/>
              <a:gd name="connsiteX208" fmla="*/ 439616 w 1735019"/>
              <a:gd name="connsiteY208" fmla="*/ 139477 h 1735016"/>
              <a:gd name="connsiteX209" fmla="*/ 458213 w 1735019"/>
              <a:gd name="connsiteY209" fmla="*/ 107049 h 1735016"/>
              <a:gd name="connsiteX210" fmla="*/ 529836 w 1735019"/>
              <a:gd name="connsiteY210" fmla="*/ 68173 h 1735016"/>
              <a:gd name="connsiteX211" fmla="*/ 609539 w 1735019"/>
              <a:gd name="connsiteY211" fmla="*/ 39001 h 1735016"/>
              <a:gd name="connsiteX212" fmla="*/ 1091518 w 1735019"/>
              <a:gd name="connsiteY212" fmla="*/ 30269 h 1735016"/>
              <a:gd name="connsiteX213" fmla="*/ 1125480 w 1735019"/>
              <a:gd name="connsiteY213" fmla="*/ 39001 h 1735016"/>
              <a:gd name="connsiteX214" fmla="*/ 1205183 w 1735019"/>
              <a:gd name="connsiteY214" fmla="*/ 68174 h 1735016"/>
              <a:gd name="connsiteX215" fmla="*/ 1283622 w 1735019"/>
              <a:gd name="connsiteY215" fmla="*/ 110748 h 1735016"/>
              <a:gd name="connsiteX216" fmla="*/ 1298774 w 1735019"/>
              <a:gd name="connsiteY216" fmla="*/ 137151 h 1735016"/>
              <a:gd name="connsiteX217" fmla="*/ 1349761 w 1735019"/>
              <a:gd name="connsiteY217" fmla="*/ 244228 h 1735016"/>
              <a:gd name="connsiteX218" fmla="*/ 1321308 w 1735019"/>
              <a:gd name="connsiteY218" fmla="*/ 235319 h 1735016"/>
              <a:gd name="connsiteX219" fmla="*/ 1201938 w 1735019"/>
              <a:gd name="connsiteY219" fmla="*/ 207466 h 1735016"/>
              <a:gd name="connsiteX220" fmla="*/ 1122395 w 1735019"/>
              <a:gd name="connsiteY220" fmla="*/ 195019 h 1735016"/>
              <a:gd name="connsiteX221" fmla="*/ 1101462 w 1735019"/>
              <a:gd name="connsiteY221" fmla="*/ 70781 h 1735016"/>
              <a:gd name="connsiteX222" fmla="*/ 867509 w 1735019"/>
              <a:gd name="connsiteY222" fmla="*/ 0 h 1735016"/>
              <a:gd name="connsiteX223" fmla="*/ 956208 w 1735019"/>
              <a:gd name="connsiteY223" fmla="*/ 4478 h 1735016"/>
              <a:gd name="connsiteX224" fmla="*/ 1000604 w 1735019"/>
              <a:gd name="connsiteY224" fmla="*/ 11254 h 1735016"/>
              <a:gd name="connsiteX225" fmla="*/ 1021386 w 1735019"/>
              <a:gd name="connsiteY225" fmla="*/ 97633 h 1735016"/>
              <a:gd name="connsiteX226" fmla="*/ 1035890 w 1735019"/>
              <a:gd name="connsiteY226" fmla="*/ 184864 h 1735016"/>
              <a:gd name="connsiteX227" fmla="*/ 958949 w 1735019"/>
              <a:gd name="connsiteY227" fmla="*/ 178596 h 1735016"/>
              <a:gd name="connsiteX228" fmla="*/ 713778 w 1735019"/>
              <a:gd name="connsiteY228" fmla="*/ 185922 h 1735016"/>
              <a:gd name="connsiteX229" fmla="*/ 706951 w 1735019"/>
              <a:gd name="connsiteY229" fmla="*/ 186894 h 1735016"/>
              <a:gd name="connsiteX230" fmla="*/ 721999 w 1735019"/>
              <a:gd name="connsiteY230" fmla="*/ 96848 h 1735016"/>
              <a:gd name="connsiteX231" fmla="*/ 742943 w 1735019"/>
              <a:gd name="connsiteY231" fmla="*/ 9952 h 1735016"/>
              <a:gd name="connsiteX232" fmla="*/ 778811 w 1735019"/>
              <a:gd name="connsiteY232" fmla="*/ 4478 h 1735016"/>
              <a:gd name="connsiteX233" fmla="*/ 867509 w 1735019"/>
              <a:gd name="connsiteY233" fmla="*/ 0 h 173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1735019" h="1735016">
                <a:moveTo>
                  <a:pt x="727873" y="1550051"/>
                </a:moveTo>
                <a:lnTo>
                  <a:pt x="837096" y="1557326"/>
                </a:lnTo>
                <a:cubicBezTo>
                  <a:pt x="877999" y="1558525"/>
                  <a:pt x="918895" y="1558206"/>
                  <a:pt x="959702" y="1556378"/>
                </a:cubicBezTo>
                <a:lnTo>
                  <a:pt x="1014626" y="1551878"/>
                </a:lnTo>
                <a:lnTo>
                  <a:pt x="1005284" y="1598660"/>
                </a:lnTo>
                <a:lnTo>
                  <a:pt x="967976" y="1728740"/>
                </a:lnTo>
                <a:lnTo>
                  <a:pt x="956208" y="1730536"/>
                </a:lnTo>
                <a:cubicBezTo>
                  <a:pt x="927045" y="1733499"/>
                  <a:pt x="897455" y="1735016"/>
                  <a:pt x="867511" y="1735016"/>
                </a:cubicBezTo>
                <a:cubicBezTo>
                  <a:pt x="837566" y="1735016"/>
                  <a:pt x="807976" y="1733499"/>
                  <a:pt x="778813" y="1730537"/>
                </a:cubicBezTo>
                <a:lnTo>
                  <a:pt x="775533" y="1730036"/>
                </a:lnTo>
                <a:lnTo>
                  <a:pt x="735254" y="1587614"/>
                </a:lnTo>
                <a:close/>
                <a:moveTo>
                  <a:pt x="1349414" y="1490907"/>
                </a:moveTo>
                <a:lnTo>
                  <a:pt x="1344749" y="1502654"/>
                </a:lnTo>
                <a:cubicBezTo>
                  <a:pt x="1328916" y="1538552"/>
                  <a:pt x="1311698" y="1573950"/>
                  <a:pt x="1293103" y="1608762"/>
                </a:cubicBezTo>
                <a:lnTo>
                  <a:pt x="1284249" y="1623929"/>
                </a:lnTo>
                <a:lnTo>
                  <a:pt x="1205183" y="1666842"/>
                </a:lnTo>
                <a:cubicBezTo>
                  <a:pt x="1179237" y="1677817"/>
                  <a:pt x="1152645" y="1687564"/>
                  <a:pt x="1125481" y="1696014"/>
                </a:cubicBezTo>
                <a:lnTo>
                  <a:pt x="1058734" y="1713175"/>
                </a:lnTo>
                <a:lnTo>
                  <a:pt x="1078586" y="1647169"/>
                </a:lnTo>
                <a:lnTo>
                  <a:pt x="1100382" y="1543455"/>
                </a:lnTo>
                <a:lnTo>
                  <a:pt x="1202738" y="1527388"/>
                </a:lnTo>
                <a:cubicBezTo>
                  <a:pt x="1242828" y="1519565"/>
                  <a:pt x="1282652" y="1510255"/>
                  <a:pt x="1322123" y="1499467"/>
                </a:cubicBezTo>
                <a:close/>
                <a:moveTo>
                  <a:pt x="385466" y="1479492"/>
                </a:moveTo>
                <a:lnTo>
                  <a:pt x="471207" y="1505225"/>
                </a:lnTo>
                <a:cubicBezTo>
                  <a:pt x="511353" y="1515634"/>
                  <a:pt x="551755" y="1524493"/>
                  <a:pt x="592327" y="1531811"/>
                </a:cubicBezTo>
                <a:lnTo>
                  <a:pt x="633359" y="1537639"/>
                </a:lnTo>
                <a:lnTo>
                  <a:pt x="654751" y="1640520"/>
                </a:lnTo>
                <a:lnTo>
                  <a:pt x="676416" y="1713210"/>
                </a:lnTo>
                <a:lnTo>
                  <a:pt x="609539" y="1696014"/>
                </a:lnTo>
                <a:cubicBezTo>
                  <a:pt x="582375" y="1687566"/>
                  <a:pt x="555783" y="1677817"/>
                  <a:pt x="529836" y="1666843"/>
                </a:cubicBezTo>
                <a:lnTo>
                  <a:pt x="457625" y="1627648"/>
                </a:lnTo>
                <a:lnTo>
                  <a:pt x="445926" y="1607635"/>
                </a:lnTo>
                <a:cubicBezTo>
                  <a:pt x="427353" y="1572914"/>
                  <a:pt x="410155" y="1537608"/>
                  <a:pt x="394339" y="1501802"/>
                </a:cubicBezTo>
                <a:close/>
                <a:moveTo>
                  <a:pt x="1523629" y="1429178"/>
                </a:moveTo>
                <a:lnTo>
                  <a:pt x="1480931" y="1480928"/>
                </a:lnTo>
                <a:lnTo>
                  <a:pt x="1418314" y="1532591"/>
                </a:lnTo>
                <a:lnTo>
                  <a:pt x="1447329" y="1459523"/>
                </a:lnTo>
                <a:close/>
                <a:moveTo>
                  <a:pt x="189789" y="1402997"/>
                </a:moveTo>
                <a:lnTo>
                  <a:pt x="234111" y="1424084"/>
                </a:lnTo>
                <a:lnTo>
                  <a:pt x="280722" y="1442034"/>
                </a:lnTo>
                <a:lnTo>
                  <a:pt x="316756" y="1532634"/>
                </a:lnTo>
                <a:lnTo>
                  <a:pt x="254089" y="1480929"/>
                </a:lnTo>
                <a:close/>
                <a:moveTo>
                  <a:pt x="1075997" y="1168511"/>
                </a:moveTo>
                <a:lnTo>
                  <a:pt x="1052881" y="1360287"/>
                </a:lnTo>
                <a:lnTo>
                  <a:pt x="1031628" y="1466723"/>
                </a:lnTo>
                <a:lnTo>
                  <a:pt x="955974" y="1472922"/>
                </a:lnTo>
                <a:cubicBezTo>
                  <a:pt x="878488" y="1476393"/>
                  <a:pt x="800653" y="1474135"/>
                  <a:pt x="723133" y="1466066"/>
                </a:cubicBezTo>
                <a:lnTo>
                  <a:pt x="711033" y="1464347"/>
                </a:lnTo>
                <a:lnTo>
                  <a:pt x="688694" y="1350653"/>
                </a:lnTo>
                <a:lnTo>
                  <a:pt x="667711" y="1172767"/>
                </a:lnTo>
                <a:lnTo>
                  <a:pt x="887521" y="1177919"/>
                </a:lnTo>
                <a:close/>
                <a:moveTo>
                  <a:pt x="284303" y="1134404"/>
                </a:moveTo>
                <a:lnTo>
                  <a:pt x="352308" y="1145936"/>
                </a:lnTo>
                <a:lnTo>
                  <a:pt x="574611" y="1167263"/>
                </a:lnTo>
                <a:lnTo>
                  <a:pt x="602825" y="1390782"/>
                </a:lnTo>
                <a:lnTo>
                  <a:pt x="615294" y="1450749"/>
                </a:lnTo>
                <a:lnTo>
                  <a:pt x="607169" y="1449595"/>
                </a:lnTo>
                <a:cubicBezTo>
                  <a:pt x="530127" y="1435698"/>
                  <a:pt x="453729" y="1415953"/>
                  <a:pt x="378636" y="1390279"/>
                </a:cubicBezTo>
                <a:lnTo>
                  <a:pt x="346309" y="1377830"/>
                </a:lnTo>
                <a:lnTo>
                  <a:pt x="316128" y="1281623"/>
                </a:lnTo>
                <a:cubicBezTo>
                  <a:pt x="305887" y="1244145"/>
                  <a:pt x="297047" y="1206335"/>
                  <a:pt x="289620" y="1168270"/>
                </a:cubicBezTo>
                <a:close/>
                <a:moveTo>
                  <a:pt x="1456732" y="1122314"/>
                </a:moveTo>
                <a:lnTo>
                  <a:pt x="1449538" y="1168289"/>
                </a:lnTo>
                <a:cubicBezTo>
                  <a:pt x="1442114" y="1206446"/>
                  <a:pt x="1433273" y="1244351"/>
                  <a:pt x="1423025" y="1281919"/>
                </a:cubicBezTo>
                <a:lnTo>
                  <a:pt x="1388860" y="1391036"/>
                </a:lnTo>
                <a:lnTo>
                  <a:pt x="1300081" y="1418885"/>
                </a:lnTo>
                <a:cubicBezTo>
                  <a:pt x="1262604" y="1429128"/>
                  <a:pt x="1224792" y="1437967"/>
                  <a:pt x="1186728" y="1445394"/>
                </a:cubicBezTo>
                <a:lnTo>
                  <a:pt x="1118747" y="1456065"/>
                </a:lnTo>
                <a:lnTo>
                  <a:pt x="1131130" y="1397142"/>
                </a:lnTo>
                <a:lnTo>
                  <a:pt x="1161060" y="1163517"/>
                </a:lnTo>
                <a:lnTo>
                  <a:pt x="1409239" y="1132189"/>
                </a:lnTo>
                <a:close/>
                <a:moveTo>
                  <a:pt x="29050" y="1086766"/>
                </a:moveTo>
                <a:lnTo>
                  <a:pt x="85697" y="1100724"/>
                </a:lnTo>
                <a:lnTo>
                  <a:pt x="197487" y="1119682"/>
                </a:lnTo>
                <a:lnTo>
                  <a:pt x="207628" y="1184279"/>
                </a:lnTo>
                <a:cubicBezTo>
                  <a:pt x="215448" y="1224369"/>
                  <a:pt x="224759" y="1264194"/>
                  <a:pt x="235547" y="1303666"/>
                </a:cubicBezTo>
                <a:lnTo>
                  <a:pt x="246113" y="1337348"/>
                </a:lnTo>
                <a:lnTo>
                  <a:pt x="157935" y="1295396"/>
                </a:lnTo>
                <a:lnTo>
                  <a:pt x="98709" y="1261431"/>
                </a:lnTo>
                <a:lnTo>
                  <a:pt x="68175" y="1205180"/>
                </a:lnTo>
                <a:cubicBezTo>
                  <a:pt x="57201" y="1179233"/>
                  <a:pt x="47452" y="1152642"/>
                  <a:pt x="39003" y="1125478"/>
                </a:cubicBezTo>
                <a:close/>
                <a:moveTo>
                  <a:pt x="1711681" y="1064553"/>
                </a:moveTo>
                <a:lnTo>
                  <a:pt x="1696016" y="1125477"/>
                </a:lnTo>
                <a:cubicBezTo>
                  <a:pt x="1687567" y="1152642"/>
                  <a:pt x="1677819" y="1179234"/>
                  <a:pt x="1666845" y="1205180"/>
                </a:cubicBezTo>
                <a:lnTo>
                  <a:pt x="1619578" y="1292262"/>
                </a:lnTo>
                <a:lnTo>
                  <a:pt x="1520257" y="1340674"/>
                </a:lnTo>
                <a:lnTo>
                  <a:pt x="1483243" y="1355395"/>
                </a:lnTo>
                <a:lnTo>
                  <a:pt x="1499695" y="1302850"/>
                </a:lnTo>
                <a:cubicBezTo>
                  <a:pt x="1510459" y="1263383"/>
                  <a:pt x="1519747" y="1223564"/>
                  <a:pt x="1527547" y="1183480"/>
                </a:cubicBezTo>
                <a:lnTo>
                  <a:pt x="1539822" y="1105037"/>
                </a:lnTo>
                <a:lnTo>
                  <a:pt x="1658977" y="1080261"/>
                </a:lnTo>
                <a:close/>
                <a:moveTo>
                  <a:pt x="1550507" y="716429"/>
                </a:moveTo>
                <a:lnTo>
                  <a:pt x="1617115" y="729730"/>
                </a:lnTo>
                <a:lnTo>
                  <a:pt x="1727898" y="761503"/>
                </a:lnTo>
                <a:lnTo>
                  <a:pt x="1730539" y="778809"/>
                </a:lnTo>
                <a:cubicBezTo>
                  <a:pt x="1733502" y="807972"/>
                  <a:pt x="1735019" y="837563"/>
                  <a:pt x="1735019" y="867507"/>
                </a:cubicBezTo>
                <a:cubicBezTo>
                  <a:pt x="1735019" y="897452"/>
                  <a:pt x="1733502" y="927041"/>
                  <a:pt x="1730539" y="956205"/>
                </a:cubicBezTo>
                <a:lnTo>
                  <a:pt x="1729207" y="964935"/>
                </a:lnTo>
                <a:lnTo>
                  <a:pt x="1606072" y="999760"/>
                </a:lnTo>
                <a:lnTo>
                  <a:pt x="1550703" y="1010639"/>
                </a:lnTo>
                <a:lnTo>
                  <a:pt x="1556418" y="940493"/>
                </a:lnTo>
                <a:cubicBezTo>
                  <a:pt x="1558226" y="899697"/>
                  <a:pt x="1558527" y="858810"/>
                  <a:pt x="1557310" y="817920"/>
                </a:cubicBezTo>
                <a:close/>
                <a:moveTo>
                  <a:pt x="185449" y="702094"/>
                </a:moveTo>
                <a:lnTo>
                  <a:pt x="177686" y="818639"/>
                </a:lnTo>
                <a:cubicBezTo>
                  <a:pt x="176486" y="859541"/>
                  <a:pt x="176806" y="900438"/>
                  <a:pt x="178634" y="941244"/>
                </a:cubicBezTo>
                <a:lnTo>
                  <a:pt x="185475" y="1024740"/>
                </a:lnTo>
                <a:lnTo>
                  <a:pt x="115302" y="1013014"/>
                </a:lnTo>
                <a:lnTo>
                  <a:pt x="9250" y="987452"/>
                </a:lnTo>
                <a:lnTo>
                  <a:pt x="4480" y="956205"/>
                </a:lnTo>
                <a:cubicBezTo>
                  <a:pt x="1518" y="927042"/>
                  <a:pt x="0" y="897452"/>
                  <a:pt x="0" y="867508"/>
                </a:cubicBezTo>
                <a:cubicBezTo>
                  <a:pt x="0" y="837563"/>
                  <a:pt x="1518" y="807973"/>
                  <a:pt x="4480" y="778810"/>
                </a:cubicBezTo>
                <a:lnTo>
                  <a:pt x="10552" y="739017"/>
                </a:lnTo>
                <a:lnTo>
                  <a:pt x="116090" y="713627"/>
                </a:lnTo>
                <a:close/>
                <a:moveTo>
                  <a:pt x="1173063" y="657340"/>
                </a:moveTo>
                <a:lnTo>
                  <a:pt x="1378741" y="682132"/>
                </a:lnTo>
                <a:lnTo>
                  <a:pt x="1469574" y="700269"/>
                </a:lnTo>
                <a:lnTo>
                  <a:pt x="1470048" y="703602"/>
                </a:lnTo>
                <a:cubicBezTo>
                  <a:pt x="1478167" y="781300"/>
                  <a:pt x="1480465" y="859315"/>
                  <a:pt x="1477022" y="936984"/>
                </a:cubicBezTo>
                <a:lnTo>
                  <a:pt x="1469725" y="1026549"/>
                </a:lnTo>
                <a:lnTo>
                  <a:pt x="1369109" y="1046319"/>
                </a:lnTo>
                <a:lnTo>
                  <a:pt x="1167769" y="1070069"/>
                </a:lnTo>
                <a:lnTo>
                  <a:pt x="1177847" y="874523"/>
                </a:lnTo>
                <a:close/>
                <a:moveTo>
                  <a:pt x="562158" y="653127"/>
                </a:moveTo>
                <a:lnTo>
                  <a:pt x="557096" y="869068"/>
                </a:lnTo>
                <a:lnTo>
                  <a:pt x="567346" y="1074404"/>
                </a:lnTo>
                <a:lnTo>
                  <a:pt x="367865" y="1055221"/>
                </a:lnTo>
                <a:lnTo>
                  <a:pt x="270404" y="1038934"/>
                </a:lnTo>
                <a:lnTo>
                  <a:pt x="262093" y="937519"/>
                </a:lnTo>
                <a:cubicBezTo>
                  <a:pt x="258623" y="860033"/>
                  <a:pt x="260881" y="782199"/>
                  <a:pt x="268949" y="704678"/>
                </a:cubicBezTo>
                <a:lnTo>
                  <a:pt x="271346" y="687814"/>
                </a:lnTo>
                <a:lnTo>
                  <a:pt x="370548" y="671320"/>
                </a:lnTo>
                <a:close/>
                <a:moveTo>
                  <a:pt x="881079" y="640760"/>
                </a:moveTo>
                <a:lnTo>
                  <a:pt x="1089026" y="650438"/>
                </a:lnTo>
                <a:lnTo>
                  <a:pt x="1094253" y="862621"/>
                </a:lnTo>
                <a:lnTo>
                  <a:pt x="1084278" y="1076953"/>
                </a:lnTo>
                <a:lnTo>
                  <a:pt x="874725" y="1086274"/>
                </a:lnTo>
                <a:lnTo>
                  <a:pt x="658716" y="1080602"/>
                </a:lnTo>
                <a:lnTo>
                  <a:pt x="648739" y="856267"/>
                </a:lnTo>
                <a:lnTo>
                  <a:pt x="654251" y="646347"/>
                </a:lnTo>
                <a:close/>
                <a:moveTo>
                  <a:pt x="247939" y="392274"/>
                </a:moveTo>
                <a:lnTo>
                  <a:pt x="229789" y="452751"/>
                </a:lnTo>
                <a:cubicBezTo>
                  <a:pt x="219378" y="492896"/>
                  <a:pt x="210521" y="533299"/>
                  <a:pt x="203201" y="573870"/>
                </a:cubicBezTo>
                <a:lnTo>
                  <a:pt x="197311" y="615342"/>
                </a:lnTo>
                <a:lnTo>
                  <a:pt x="89237" y="633552"/>
                </a:lnTo>
                <a:lnTo>
                  <a:pt x="29029" y="648330"/>
                </a:lnTo>
                <a:lnTo>
                  <a:pt x="39003" y="609537"/>
                </a:lnTo>
                <a:cubicBezTo>
                  <a:pt x="47453" y="582373"/>
                  <a:pt x="57202" y="555781"/>
                  <a:pt x="68176" y="529834"/>
                </a:cubicBezTo>
                <a:lnTo>
                  <a:pt x="102406" y="466770"/>
                </a:lnTo>
                <a:lnTo>
                  <a:pt x="155608" y="436239"/>
                </a:lnTo>
                <a:close/>
                <a:moveTo>
                  <a:pt x="1481785" y="374650"/>
                </a:moveTo>
                <a:lnTo>
                  <a:pt x="1521111" y="390265"/>
                </a:lnTo>
                <a:lnTo>
                  <a:pt x="1616215" y="436556"/>
                </a:lnTo>
                <a:lnTo>
                  <a:pt x="1666845" y="529835"/>
                </a:lnTo>
                <a:cubicBezTo>
                  <a:pt x="1677820" y="555782"/>
                  <a:pt x="1687568" y="582374"/>
                  <a:pt x="1696018" y="609538"/>
                </a:cubicBezTo>
                <a:lnTo>
                  <a:pt x="1711632" y="670264"/>
                </a:lnTo>
                <a:lnTo>
                  <a:pt x="1665626" y="656428"/>
                </a:lnTo>
                <a:lnTo>
                  <a:pt x="1539785" y="629982"/>
                </a:lnTo>
                <a:lnTo>
                  <a:pt x="1531701" y="573225"/>
                </a:lnTo>
                <a:cubicBezTo>
                  <a:pt x="1524367" y="532667"/>
                  <a:pt x="1515496" y="492278"/>
                  <a:pt x="1505075" y="452148"/>
                </a:cubicBezTo>
                <a:close/>
                <a:moveTo>
                  <a:pt x="597646" y="283322"/>
                </a:moveTo>
                <a:lnTo>
                  <a:pt x="589076" y="333850"/>
                </a:lnTo>
                <a:lnTo>
                  <a:pt x="566551" y="568626"/>
                </a:lnTo>
                <a:lnTo>
                  <a:pt x="356538" y="588515"/>
                </a:lnTo>
                <a:lnTo>
                  <a:pt x="283702" y="600788"/>
                </a:lnTo>
                <a:lnTo>
                  <a:pt x="285417" y="588714"/>
                </a:lnTo>
                <a:cubicBezTo>
                  <a:pt x="299314" y="511671"/>
                  <a:pt x="319060" y="435272"/>
                  <a:pt x="344733" y="360179"/>
                </a:cubicBezTo>
                <a:lnTo>
                  <a:pt x="347790" y="352241"/>
                </a:lnTo>
                <a:lnTo>
                  <a:pt x="376788" y="341064"/>
                </a:lnTo>
                <a:cubicBezTo>
                  <a:pt x="414416" y="328184"/>
                  <a:pt x="452374" y="316789"/>
                  <a:pt x="490575" y="306868"/>
                </a:cubicBezTo>
                <a:close/>
                <a:moveTo>
                  <a:pt x="1136305" y="277581"/>
                </a:moveTo>
                <a:lnTo>
                  <a:pt x="1186746" y="285475"/>
                </a:lnTo>
                <a:cubicBezTo>
                  <a:pt x="1224903" y="292900"/>
                  <a:pt x="1262808" y="301741"/>
                  <a:pt x="1300376" y="311989"/>
                </a:cubicBezTo>
                <a:lnTo>
                  <a:pt x="1386478" y="338948"/>
                </a:lnTo>
                <a:lnTo>
                  <a:pt x="1393951" y="358332"/>
                </a:lnTo>
                <a:cubicBezTo>
                  <a:pt x="1419713" y="433590"/>
                  <a:pt x="1439532" y="510159"/>
                  <a:pt x="1453493" y="587375"/>
                </a:cubicBezTo>
                <a:lnTo>
                  <a:pt x="1457088" y="612603"/>
                </a:lnTo>
                <a:lnTo>
                  <a:pt x="1415598" y="603884"/>
                </a:lnTo>
                <a:lnTo>
                  <a:pt x="1168678" y="572251"/>
                </a:lnTo>
                <a:lnTo>
                  <a:pt x="1146500" y="338084"/>
                </a:lnTo>
                <a:close/>
                <a:moveTo>
                  <a:pt x="838759" y="257142"/>
                </a:moveTo>
                <a:cubicBezTo>
                  <a:pt x="877684" y="255984"/>
                  <a:pt x="916605" y="256270"/>
                  <a:pt x="955439" y="257993"/>
                </a:cubicBezTo>
                <a:lnTo>
                  <a:pt x="1049320" y="265641"/>
                </a:lnTo>
                <a:lnTo>
                  <a:pt x="1063694" y="352092"/>
                </a:lnTo>
                <a:lnTo>
                  <a:pt x="1084099" y="567016"/>
                </a:lnTo>
                <a:lnTo>
                  <a:pt x="892977" y="557166"/>
                </a:lnTo>
                <a:lnTo>
                  <a:pt x="659319" y="562315"/>
                </a:lnTo>
                <a:lnTo>
                  <a:pt x="679792" y="349407"/>
                </a:lnTo>
                <a:lnTo>
                  <a:pt x="693217" y="269074"/>
                </a:lnTo>
                <a:lnTo>
                  <a:pt x="722057" y="264967"/>
                </a:lnTo>
                <a:cubicBezTo>
                  <a:pt x="760906" y="260906"/>
                  <a:pt x="799834" y="258302"/>
                  <a:pt x="838759" y="257142"/>
                </a:cubicBezTo>
                <a:close/>
                <a:moveTo>
                  <a:pt x="1417490" y="201742"/>
                </a:moveTo>
                <a:lnTo>
                  <a:pt x="1480932" y="254087"/>
                </a:lnTo>
                <a:lnTo>
                  <a:pt x="1523599" y="305798"/>
                </a:lnTo>
                <a:lnTo>
                  <a:pt x="1447108" y="275424"/>
                </a:lnTo>
                <a:lnTo>
                  <a:pt x="1423871" y="215143"/>
                </a:lnTo>
                <a:close/>
                <a:moveTo>
                  <a:pt x="317560" y="201720"/>
                </a:moveTo>
                <a:lnTo>
                  <a:pt x="310930" y="215656"/>
                </a:lnTo>
                <a:lnTo>
                  <a:pt x="281228" y="292785"/>
                </a:lnTo>
                <a:lnTo>
                  <a:pt x="233599" y="311145"/>
                </a:lnTo>
                <a:lnTo>
                  <a:pt x="189809" y="331997"/>
                </a:lnTo>
                <a:lnTo>
                  <a:pt x="254089" y="254088"/>
                </a:lnTo>
                <a:close/>
                <a:moveTo>
                  <a:pt x="643391" y="30297"/>
                </a:moveTo>
                <a:lnTo>
                  <a:pt x="634289" y="67240"/>
                </a:lnTo>
                <a:lnTo>
                  <a:pt x="611697" y="200463"/>
                </a:lnTo>
                <a:lnTo>
                  <a:pt x="591680" y="203314"/>
                </a:lnTo>
                <a:cubicBezTo>
                  <a:pt x="551122" y="210647"/>
                  <a:pt x="510734" y="219519"/>
                  <a:pt x="470603" y="229940"/>
                </a:cubicBezTo>
                <a:lnTo>
                  <a:pt x="384976" y="255672"/>
                </a:lnTo>
                <a:lnTo>
                  <a:pt x="387699" y="248600"/>
                </a:lnTo>
                <a:cubicBezTo>
                  <a:pt x="403510" y="211790"/>
                  <a:pt x="420812" y="175388"/>
                  <a:pt x="439616" y="139477"/>
                </a:cubicBezTo>
                <a:lnTo>
                  <a:pt x="458213" y="107049"/>
                </a:lnTo>
                <a:lnTo>
                  <a:pt x="529836" y="68173"/>
                </a:lnTo>
                <a:cubicBezTo>
                  <a:pt x="555783" y="57199"/>
                  <a:pt x="582375" y="47450"/>
                  <a:pt x="609539" y="39001"/>
                </a:cubicBezTo>
                <a:close/>
                <a:moveTo>
                  <a:pt x="1091518" y="30269"/>
                </a:moveTo>
                <a:lnTo>
                  <a:pt x="1125480" y="39001"/>
                </a:lnTo>
                <a:cubicBezTo>
                  <a:pt x="1152645" y="47450"/>
                  <a:pt x="1179237" y="57199"/>
                  <a:pt x="1205183" y="68174"/>
                </a:cubicBezTo>
                <a:lnTo>
                  <a:pt x="1283622" y="110748"/>
                </a:lnTo>
                <a:lnTo>
                  <a:pt x="1298774" y="137151"/>
                </a:lnTo>
                <a:lnTo>
                  <a:pt x="1349761" y="244228"/>
                </a:lnTo>
                <a:lnTo>
                  <a:pt x="1321308" y="235319"/>
                </a:lnTo>
                <a:cubicBezTo>
                  <a:pt x="1281841" y="224554"/>
                  <a:pt x="1242021" y="215266"/>
                  <a:pt x="1201938" y="207466"/>
                </a:cubicBezTo>
                <a:lnTo>
                  <a:pt x="1122395" y="195019"/>
                </a:lnTo>
                <a:lnTo>
                  <a:pt x="1101462" y="70781"/>
                </a:lnTo>
                <a:close/>
                <a:moveTo>
                  <a:pt x="867509" y="0"/>
                </a:moveTo>
                <a:cubicBezTo>
                  <a:pt x="897454" y="-1"/>
                  <a:pt x="927044" y="1516"/>
                  <a:pt x="956208" y="4478"/>
                </a:cubicBezTo>
                <a:lnTo>
                  <a:pt x="1000604" y="11254"/>
                </a:lnTo>
                <a:lnTo>
                  <a:pt x="1021386" y="97633"/>
                </a:lnTo>
                <a:lnTo>
                  <a:pt x="1035890" y="184864"/>
                </a:lnTo>
                <a:lnTo>
                  <a:pt x="958949" y="178596"/>
                </a:lnTo>
                <a:cubicBezTo>
                  <a:pt x="877357" y="174978"/>
                  <a:pt x="795402" y="177392"/>
                  <a:pt x="713778" y="185922"/>
                </a:cubicBezTo>
                <a:lnTo>
                  <a:pt x="706951" y="186894"/>
                </a:lnTo>
                <a:lnTo>
                  <a:pt x="721999" y="96848"/>
                </a:lnTo>
                <a:lnTo>
                  <a:pt x="742943" y="9952"/>
                </a:lnTo>
                <a:lnTo>
                  <a:pt x="778811" y="4478"/>
                </a:lnTo>
                <a:cubicBezTo>
                  <a:pt x="807975" y="1516"/>
                  <a:pt x="837565" y="0"/>
                  <a:pt x="8675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Freeform 8"/>
          <p:cNvSpPr/>
          <p:nvPr/>
        </p:nvSpPr>
        <p:spPr>
          <a:xfrm rot="1516624">
            <a:off x="1924018" y="2223657"/>
            <a:ext cx="134784" cy="421952"/>
          </a:xfrm>
          <a:custGeom>
            <a:avLst/>
            <a:gdLst>
              <a:gd name="connsiteX0" fmla="*/ 203961 w 762238"/>
              <a:gd name="connsiteY0" fmla="*/ 38306 h 2617688"/>
              <a:gd name="connsiteX1" fmla="*/ 321387 w 762238"/>
              <a:gd name="connsiteY1" fmla="*/ 4198 h 2617688"/>
              <a:gd name="connsiteX2" fmla="*/ 358538 w 762238"/>
              <a:gd name="connsiteY2" fmla="*/ 1089 h 2617688"/>
              <a:gd name="connsiteX3" fmla="*/ 691072 w 762238"/>
              <a:gd name="connsiteY3" fmla="*/ 282272 h 2617688"/>
              <a:gd name="connsiteX4" fmla="*/ 702646 w 762238"/>
              <a:gd name="connsiteY4" fmla="*/ 420600 h 2617688"/>
              <a:gd name="connsiteX5" fmla="*/ 707452 w 762238"/>
              <a:gd name="connsiteY5" fmla="*/ 440876 h 2617688"/>
              <a:gd name="connsiteX6" fmla="*/ 732350 w 762238"/>
              <a:gd name="connsiteY6" fmla="*/ 2158622 h 2617688"/>
              <a:gd name="connsiteX7" fmla="*/ 718543 w 762238"/>
              <a:gd name="connsiteY7" fmla="*/ 2303374 h 2617688"/>
              <a:gd name="connsiteX8" fmla="*/ 717264 w 762238"/>
              <a:gd name="connsiteY8" fmla="*/ 2365321 h 2617688"/>
              <a:gd name="connsiteX9" fmla="*/ 710049 w 762238"/>
              <a:gd name="connsiteY9" fmla="*/ 2392426 h 2617688"/>
              <a:gd name="connsiteX10" fmla="*/ 707452 w 762238"/>
              <a:gd name="connsiteY10" fmla="*/ 2419661 h 2617688"/>
              <a:gd name="connsiteX11" fmla="*/ 701514 w 762238"/>
              <a:gd name="connsiteY11" fmla="*/ 2444713 h 2617688"/>
              <a:gd name="connsiteX12" fmla="*/ 693405 w 762238"/>
              <a:gd name="connsiteY12" fmla="*/ 2454958 h 2617688"/>
              <a:gd name="connsiteX13" fmla="*/ 689678 w 762238"/>
              <a:gd name="connsiteY13" fmla="*/ 2468961 h 2617688"/>
              <a:gd name="connsiteX14" fmla="*/ 440648 w 762238"/>
              <a:gd name="connsiteY14" fmla="*/ 2616775 h 2617688"/>
              <a:gd name="connsiteX15" fmla="*/ 247190 w 762238"/>
              <a:gd name="connsiteY15" fmla="*/ 2600602 h 2617688"/>
              <a:gd name="connsiteX16" fmla="*/ 952 w 762238"/>
              <a:gd name="connsiteY16" fmla="*/ 2309436 h 2617688"/>
              <a:gd name="connsiteX17" fmla="*/ 22538 w 762238"/>
              <a:gd name="connsiteY17" fmla="*/ 2051229 h 2617688"/>
              <a:gd name="connsiteX18" fmla="*/ 313704 w 762238"/>
              <a:gd name="connsiteY18" fmla="*/ 1804991 h 2617688"/>
              <a:gd name="connsiteX19" fmla="*/ 371015 w 762238"/>
              <a:gd name="connsiteY19" fmla="*/ 1809782 h 2617688"/>
              <a:gd name="connsiteX20" fmla="*/ 393509 w 762238"/>
              <a:gd name="connsiteY20" fmla="*/ 1681033 h 2617688"/>
              <a:gd name="connsiteX21" fmla="*/ 403679 w 762238"/>
              <a:gd name="connsiteY21" fmla="*/ 999944 h 2617688"/>
              <a:gd name="connsiteX22" fmla="*/ 361750 w 762238"/>
              <a:gd name="connsiteY22" fmla="*/ 799811 h 2617688"/>
              <a:gd name="connsiteX23" fmla="*/ 325630 w 762238"/>
              <a:gd name="connsiteY23" fmla="*/ 799197 h 2617688"/>
              <a:gd name="connsiteX24" fmla="*/ 55461 w 762238"/>
              <a:gd name="connsiteY24" fmla="*/ 519074 h 2617688"/>
              <a:gd name="connsiteX25" fmla="*/ 40203 w 762238"/>
              <a:gd name="connsiteY25" fmla="*/ 336732 h 2617688"/>
              <a:gd name="connsiteX26" fmla="*/ 203961 w 762238"/>
              <a:gd name="connsiteY26" fmla="*/ 38306 h 261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62238" h="2617688">
                <a:moveTo>
                  <a:pt x="203961" y="38306"/>
                </a:moveTo>
                <a:cubicBezTo>
                  <a:pt x="239374" y="19707"/>
                  <a:pt x="279018" y="7743"/>
                  <a:pt x="321387" y="4198"/>
                </a:cubicBezTo>
                <a:lnTo>
                  <a:pt x="358538" y="1089"/>
                </a:lnTo>
                <a:cubicBezTo>
                  <a:pt x="528011" y="-13091"/>
                  <a:pt x="676892" y="112799"/>
                  <a:pt x="691072" y="282272"/>
                </a:cubicBezTo>
                <a:lnTo>
                  <a:pt x="702646" y="420600"/>
                </a:lnTo>
                <a:lnTo>
                  <a:pt x="707452" y="440876"/>
                </a:lnTo>
                <a:cubicBezTo>
                  <a:pt x="767964" y="1086745"/>
                  <a:pt x="781411" y="1567249"/>
                  <a:pt x="732350" y="2158622"/>
                </a:cubicBezTo>
                <a:lnTo>
                  <a:pt x="718543" y="2303374"/>
                </a:lnTo>
                <a:lnTo>
                  <a:pt x="717264" y="2365321"/>
                </a:lnTo>
                <a:lnTo>
                  <a:pt x="710049" y="2392426"/>
                </a:lnTo>
                <a:lnTo>
                  <a:pt x="707452" y="2419661"/>
                </a:lnTo>
                <a:cubicBezTo>
                  <a:pt x="707452" y="2428547"/>
                  <a:pt x="705337" y="2437013"/>
                  <a:pt x="701514" y="2444713"/>
                </a:cubicBezTo>
                <a:lnTo>
                  <a:pt x="693405" y="2454958"/>
                </a:lnTo>
                <a:lnTo>
                  <a:pt x="689678" y="2468961"/>
                </a:lnTo>
                <a:cubicBezTo>
                  <a:pt x="644916" y="2563460"/>
                  <a:pt x="551948" y="2626079"/>
                  <a:pt x="440648" y="2616775"/>
                </a:cubicBezTo>
                <a:lnTo>
                  <a:pt x="247190" y="2600602"/>
                </a:lnTo>
                <a:cubicBezTo>
                  <a:pt x="98790" y="2588195"/>
                  <a:pt x="-11455" y="2457836"/>
                  <a:pt x="952" y="2309436"/>
                </a:cubicBezTo>
                <a:lnTo>
                  <a:pt x="22538" y="2051229"/>
                </a:lnTo>
                <a:cubicBezTo>
                  <a:pt x="34945" y="1902828"/>
                  <a:pt x="165304" y="1792585"/>
                  <a:pt x="313704" y="1804991"/>
                </a:cubicBezTo>
                <a:lnTo>
                  <a:pt x="371015" y="1809782"/>
                </a:lnTo>
                <a:lnTo>
                  <a:pt x="393509" y="1681033"/>
                </a:lnTo>
                <a:cubicBezTo>
                  <a:pt x="427953" y="1459822"/>
                  <a:pt x="440856" y="1248203"/>
                  <a:pt x="403679" y="999944"/>
                </a:cubicBezTo>
                <a:lnTo>
                  <a:pt x="361750" y="799811"/>
                </a:lnTo>
                <a:lnTo>
                  <a:pt x="325630" y="799197"/>
                </a:lnTo>
                <a:cubicBezTo>
                  <a:pt x="183405" y="782284"/>
                  <a:pt x="67868" y="667363"/>
                  <a:pt x="55461" y="519074"/>
                </a:cubicBezTo>
                <a:lnTo>
                  <a:pt x="40203" y="336732"/>
                </a:lnTo>
                <a:cubicBezTo>
                  <a:pt x="29569" y="209626"/>
                  <a:pt x="97722" y="94105"/>
                  <a:pt x="203961" y="383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Freeform 9"/>
          <p:cNvSpPr/>
          <p:nvPr/>
        </p:nvSpPr>
        <p:spPr>
          <a:xfrm>
            <a:off x="1785004" y="4376119"/>
            <a:ext cx="357430" cy="340470"/>
          </a:xfrm>
          <a:custGeom>
            <a:avLst/>
            <a:gdLst>
              <a:gd name="connsiteX0" fmla="*/ 733015 w 1466026"/>
              <a:gd name="connsiteY0" fmla="*/ 271313 h 1396462"/>
              <a:gd name="connsiteX1" fmla="*/ 1320001 w 1466026"/>
              <a:gd name="connsiteY1" fmla="*/ 610208 h 1396462"/>
              <a:gd name="connsiteX2" fmla="*/ 1320000 w 1466026"/>
              <a:gd name="connsiteY2" fmla="*/ 1025319 h 1396462"/>
              <a:gd name="connsiteX3" fmla="*/ 1320000 w 1466026"/>
              <a:gd name="connsiteY3" fmla="*/ 1341039 h 1396462"/>
              <a:gd name="connsiteX4" fmla="*/ 1264578 w 1466026"/>
              <a:gd name="connsiteY4" fmla="*/ 1396461 h 1396462"/>
              <a:gd name="connsiteX5" fmla="*/ 948743 w 1466026"/>
              <a:gd name="connsiteY5" fmla="*/ 1396462 h 1396462"/>
              <a:gd name="connsiteX6" fmla="*/ 949690 w 1466026"/>
              <a:gd name="connsiteY6" fmla="*/ 1394176 h 1396462"/>
              <a:gd name="connsiteX7" fmla="*/ 949691 w 1466026"/>
              <a:gd name="connsiteY7" fmla="*/ 923470 h 1396462"/>
              <a:gd name="connsiteX8" fmla="*/ 908486 w 1466026"/>
              <a:gd name="connsiteY8" fmla="*/ 882266 h 1396462"/>
              <a:gd name="connsiteX9" fmla="*/ 564968 w 1466026"/>
              <a:gd name="connsiteY9" fmla="*/ 882266 h 1396462"/>
              <a:gd name="connsiteX10" fmla="*/ 523764 w 1466026"/>
              <a:gd name="connsiteY10" fmla="*/ 923471 h 1396462"/>
              <a:gd name="connsiteX11" fmla="*/ 523764 w 1466026"/>
              <a:gd name="connsiteY11" fmla="*/ 1394176 h 1396462"/>
              <a:gd name="connsiteX12" fmla="*/ 524711 w 1466026"/>
              <a:gd name="connsiteY12" fmla="*/ 1396462 h 1396462"/>
              <a:gd name="connsiteX13" fmla="*/ 201456 w 1466026"/>
              <a:gd name="connsiteY13" fmla="*/ 1396462 h 1396462"/>
              <a:gd name="connsiteX14" fmla="*/ 146033 w 1466026"/>
              <a:gd name="connsiteY14" fmla="*/ 1341040 h 1396462"/>
              <a:gd name="connsiteX15" fmla="*/ 146034 w 1466026"/>
              <a:gd name="connsiteY15" fmla="*/ 1025319 h 1396462"/>
              <a:gd name="connsiteX16" fmla="*/ 146034 w 1466026"/>
              <a:gd name="connsiteY16" fmla="*/ 610206 h 1396462"/>
              <a:gd name="connsiteX17" fmla="*/ 477456 w 1466026"/>
              <a:gd name="connsiteY17" fmla="*/ 0 h 1396462"/>
              <a:gd name="connsiteX18" fmla="*/ 562343 w 1466026"/>
              <a:gd name="connsiteY18" fmla="*/ 0 h 1396462"/>
              <a:gd name="connsiteX19" fmla="*/ 583565 w 1466026"/>
              <a:gd name="connsiteY19" fmla="*/ 21222 h 1396462"/>
              <a:gd name="connsiteX20" fmla="*/ 583565 w 1466026"/>
              <a:gd name="connsiteY20" fmla="*/ 163551 h 1396462"/>
              <a:gd name="connsiteX21" fmla="*/ 712219 w 1466026"/>
              <a:gd name="connsiteY21" fmla="*/ 89273 h 1396462"/>
              <a:gd name="connsiteX22" fmla="*/ 717136 w 1466026"/>
              <a:gd name="connsiteY22" fmla="*/ 88626 h 1396462"/>
              <a:gd name="connsiteX23" fmla="*/ 721785 w 1466026"/>
              <a:gd name="connsiteY23" fmla="*/ 85058 h 1396462"/>
              <a:gd name="connsiteX24" fmla="*/ 733009 w 1466026"/>
              <a:gd name="connsiteY24" fmla="*/ 86536 h 1396462"/>
              <a:gd name="connsiteX25" fmla="*/ 744242 w 1466026"/>
              <a:gd name="connsiteY25" fmla="*/ 85057 h 1396462"/>
              <a:gd name="connsiteX26" fmla="*/ 748894 w 1466026"/>
              <a:gd name="connsiteY26" fmla="*/ 88627 h 1396462"/>
              <a:gd name="connsiteX27" fmla="*/ 753808 w 1466026"/>
              <a:gd name="connsiteY27" fmla="*/ 89273 h 1396462"/>
              <a:gd name="connsiteX28" fmla="*/ 897754 w 1466026"/>
              <a:gd name="connsiteY28" fmla="*/ 172380 h 1396462"/>
              <a:gd name="connsiteX29" fmla="*/ 1319997 w 1466026"/>
              <a:gd name="connsiteY29" fmla="*/ 416163 h 1396462"/>
              <a:gd name="connsiteX30" fmla="*/ 1444921 w 1466026"/>
              <a:gd name="connsiteY30" fmla="*/ 488287 h 1396462"/>
              <a:gd name="connsiteX31" fmla="*/ 1460366 w 1466026"/>
              <a:gd name="connsiteY31" fmla="*/ 545934 h 1396462"/>
              <a:gd name="connsiteX32" fmla="*/ 1435311 w 1466026"/>
              <a:gd name="connsiteY32" fmla="*/ 589333 h 1396462"/>
              <a:gd name="connsiteX33" fmla="*/ 1377661 w 1466026"/>
              <a:gd name="connsiteY33" fmla="*/ 604779 h 1396462"/>
              <a:gd name="connsiteX34" fmla="*/ 1319998 w 1466026"/>
              <a:gd name="connsiteY34" fmla="*/ 571486 h 1396462"/>
              <a:gd name="connsiteX35" fmla="*/ 1319997 w 1466026"/>
              <a:gd name="connsiteY35" fmla="*/ 543524 h 1396462"/>
              <a:gd name="connsiteX36" fmla="*/ 1319998 w 1466026"/>
              <a:gd name="connsiteY36" fmla="*/ 571487 h 1396462"/>
              <a:gd name="connsiteX37" fmla="*/ 733012 w 1466026"/>
              <a:gd name="connsiteY37" fmla="*/ 232592 h 1396462"/>
              <a:gd name="connsiteX38" fmla="*/ 146031 w 1466026"/>
              <a:gd name="connsiteY38" fmla="*/ 571485 h 1396462"/>
              <a:gd name="connsiteX39" fmla="*/ 146031 w 1466026"/>
              <a:gd name="connsiteY39" fmla="*/ 543524 h 1396462"/>
              <a:gd name="connsiteX40" fmla="*/ 146030 w 1466026"/>
              <a:gd name="connsiteY40" fmla="*/ 571484 h 1396462"/>
              <a:gd name="connsiteX41" fmla="*/ 88364 w 1466026"/>
              <a:gd name="connsiteY41" fmla="*/ 604778 h 1396462"/>
              <a:gd name="connsiteX42" fmla="*/ 30717 w 1466026"/>
              <a:gd name="connsiteY42" fmla="*/ 589332 h 1396462"/>
              <a:gd name="connsiteX43" fmla="*/ 5661 w 1466026"/>
              <a:gd name="connsiteY43" fmla="*/ 545934 h 1396462"/>
              <a:gd name="connsiteX44" fmla="*/ 21107 w 1466026"/>
              <a:gd name="connsiteY44" fmla="*/ 488285 h 1396462"/>
              <a:gd name="connsiteX45" fmla="*/ 146031 w 1466026"/>
              <a:gd name="connsiteY45" fmla="*/ 416161 h 1396462"/>
              <a:gd name="connsiteX46" fmla="*/ 456234 w 1466026"/>
              <a:gd name="connsiteY46" fmla="*/ 237066 h 1396462"/>
              <a:gd name="connsiteX47" fmla="*/ 456234 w 1466026"/>
              <a:gd name="connsiteY47" fmla="*/ 21222 h 1396462"/>
              <a:gd name="connsiteX48" fmla="*/ 477456 w 1466026"/>
              <a:gd name="connsiteY48" fmla="*/ 0 h 139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66026" h="1396462">
                <a:moveTo>
                  <a:pt x="733015" y="271313"/>
                </a:moveTo>
                <a:lnTo>
                  <a:pt x="1320001" y="610208"/>
                </a:lnTo>
                <a:lnTo>
                  <a:pt x="1320000" y="1025319"/>
                </a:lnTo>
                <a:lnTo>
                  <a:pt x="1320000" y="1341039"/>
                </a:lnTo>
                <a:cubicBezTo>
                  <a:pt x="1320000" y="1371649"/>
                  <a:pt x="1295187" y="1396462"/>
                  <a:pt x="1264578" y="1396461"/>
                </a:cubicBezTo>
                <a:lnTo>
                  <a:pt x="948743" y="1396462"/>
                </a:lnTo>
                <a:lnTo>
                  <a:pt x="949690" y="1394176"/>
                </a:lnTo>
                <a:lnTo>
                  <a:pt x="949691" y="923470"/>
                </a:lnTo>
                <a:cubicBezTo>
                  <a:pt x="949690" y="900714"/>
                  <a:pt x="931242" y="882266"/>
                  <a:pt x="908486" y="882266"/>
                </a:cubicBezTo>
                <a:lnTo>
                  <a:pt x="564968" y="882266"/>
                </a:lnTo>
                <a:cubicBezTo>
                  <a:pt x="542212" y="882266"/>
                  <a:pt x="523764" y="900714"/>
                  <a:pt x="523764" y="923471"/>
                </a:cubicBezTo>
                <a:lnTo>
                  <a:pt x="523764" y="1394176"/>
                </a:lnTo>
                <a:lnTo>
                  <a:pt x="524711" y="1396462"/>
                </a:lnTo>
                <a:lnTo>
                  <a:pt x="201456" y="1396462"/>
                </a:lnTo>
                <a:cubicBezTo>
                  <a:pt x="170847" y="1396462"/>
                  <a:pt x="146034" y="1371648"/>
                  <a:pt x="146033" y="1341040"/>
                </a:cubicBezTo>
                <a:lnTo>
                  <a:pt x="146034" y="1025319"/>
                </a:lnTo>
                <a:lnTo>
                  <a:pt x="146034" y="610206"/>
                </a:lnTo>
                <a:close/>
                <a:moveTo>
                  <a:pt x="477456" y="0"/>
                </a:moveTo>
                <a:lnTo>
                  <a:pt x="562343" y="0"/>
                </a:lnTo>
                <a:cubicBezTo>
                  <a:pt x="574064" y="0"/>
                  <a:pt x="583565" y="9501"/>
                  <a:pt x="583565" y="21222"/>
                </a:cubicBezTo>
                <a:lnTo>
                  <a:pt x="583565" y="163551"/>
                </a:lnTo>
                <a:lnTo>
                  <a:pt x="712219" y="89273"/>
                </a:lnTo>
                <a:lnTo>
                  <a:pt x="717136" y="88626"/>
                </a:lnTo>
                <a:lnTo>
                  <a:pt x="721785" y="85058"/>
                </a:lnTo>
                <a:lnTo>
                  <a:pt x="733009" y="86536"/>
                </a:lnTo>
                <a:lnTo>
                  <a:pt x="744242" y="85057"/>
                </a:lnTo>
                <a:lnTo>
                  <a:pt x="748894" y="88627"/>
                </a:lnTo>
                <a:lnTo>
                  <a:pt x="753808" y="89273"/>
                </a:lnTo>
                <a:lnTo>
                  <a:pt x="897754" y="172380"/>
                </a:lnTo>
                <a:lnTo>
                  <a:pt x="1319997" y="416163"/>
                </a:lnTo>
                <a:lnTo>
                  <a:pt x="1444921" y="488287"/>
                </a:lnTo>
                <a:cubicBezTo>
                  <a:pt x="1465103" y="499941"/>
                  <a:pt x="1472019" y="525750"/>
                  <a:pt x="1460366" y="545934"/>
                </a:cubicBezTo>
                <a:lnTo>
                  <a:pt x="1435311" y="589333"/>
                </a:lnTo>
                <a:cubicBezTo>
                  <a:pt x="1423657" y="609517"/>
                  <a:pt x="1397848" y="616434"/>
                  <a:pt x="1377661" y="604779"/>
                </a:cubicBezTo>
                <a:lnTo>
                  <a:pt x="1319998" y="571486"/>
                </a:lnTo>
                <a:lnTo>
                  <a:pt x="1319997" y="543524"/>
                </a:lnTo>
                <a:lnTo>
                  <a:pt x="1319998" y="571487"/>
                </a:lnTo>
                <a:lnTo>
                  <a:pt x="733012" y="232592"/>
                </a:lnTo>
                <a:lnTo>
                  <a:pt x="146031" y="571485"/>
                </a:lnTo>
                <a:lnTo>
                  <a:pt x="146031" y="543524"/>
                </a:lnTo>
                <a:lnTo>
                  <a:pt x="146030" y="571484"/>
                </a:lnTo>
                <a:lnTo>
                  <a:pt x="88364" y="604778"/>
                </a:lnTo>
                <a:cubicBezTo>
                  <a:pt x="68180" y="616431"/>
                  <a:pt x="42370" y="609515"/>
                  <a:pt x="30717" y="589332"/>
                </a:cubicBezTo>
                <a:lnTo>
                  <a:pt x="5661" y="545934"/>
                </a:lnTo>
                <a:cubicBezTo>
                  <a:pt x="-5993" y="525748"/>
                  <a:pt x="923" y="499939"/>
                  <a:pt x="21107" y="488285"/>
                </a:cubicBezTo>
                <a:lnTo>
                  <a:pt x="146031" y="416161"/>
                </a:lnTo>
                <a:lnTo>
                  <a:pt x="456234" y="237066"/>
                </a:lnTo>
                <a:lnTo>
                  <a:pt x="456234" y="21222"/>
                </a:lnTo>
                <a:cubicBezTo>
                  <a:pt x="456234" y="9501"/>
                  <a:pt x="465735" y="0"/>
                  <a:pt x="4774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2205934" y="2144476"/>
            <a:ext cx="2724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+123 456 789 00</a:t>
            </a:r>
          </a:p>
          <a:p>
            <a:r>
              <a:rPr lang="en-US" dirty="0"/>
              <a:t>+123 456 789 00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2205934" y="3058876"/>
            <a:ext cx="2724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info@xxxxxx.com</a:t>
            </a:r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2205934" y="3690878"/>
            <a:ext cx="2724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www.xxxxxxxx.com</a:t>
            </a:r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2205934" y="4322880"/>
            <a:ext cx="2724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City Name, Street Name 1-00-000</a:t>
            </a:r>
            <a:endParaRPr lang="uk-UA" dirty="0"/>
          </a:p>
        </p:txBody>
      </p:sp>
      <p:sp>
        <p:nvSpPr>
          <p:cNvPr id="18" name="TextBox 17"/>
          <p:cNvSpPr txBox="1"/>
          <p:nvPr/>
        </p:nvSpPr>
        <p:spPr>
          <a:xfrm>
            <a:off x="4887310" y="5097429"/>
            <a:ext cx="59645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400" dirty="0"/>
              <a:t>Lorem Ipsum has been the industry's standard dummy text ever since the 1500s, when an unknown printer took a galley of type and scrambled it to make a type specimen book. 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91087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75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5" grpId="0"/>
      <p:bldP spid="13" grpId="0"/>
      <p:bldP spid="14" grpId="0"/>
      <p:bldP spid="15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30083" y="3736166"/>
            <a:ext cx="4708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zh-CN" altLang="en-US" dirty="0"/>
              <a:t>某口腔医院中国第一家连锁经营的大型现代化口腔医疗机构</a:t>
            </a:r>
            <a:r>
              <a:rPr lang="zh-CN" altLang="en-US" dirty="0" smtClean="0"/>
              <a:t>。开展</a:t>
            </a:r>
            <a:r>
              <a:rPr lang="zh-CN" altLang="en-US" dirty="0"/>
              <a:t>牙齿矫正</a:t>
            </a:r>
            <a:r>
              <a:rPr lang="en-US" altLang="zh-CN" dirty="0"/>
              <a:t>,</a:t>
            </a:r>
            <a:r>
              <a:rPr lang="zh-CN" altLang="en-US" dirty="0"/>
              <a:t>牙齿美白</a:t>
            </a:r>
            <a:r>
              <a:rPr lang="en-US" altLang="zh-CN" dirty="0"/>
              <a:t>,</a:t>
            </a:r>
            <a:r>
              <a:rPr lang="zh-CN" altLang="en-US" dirty="0"/>
              <a:t>烤瓷牙</a:t>
            </a:r>
            <a:r>
              <a:rPr lang="en-US" altLang="zh-CN" dirty="0"/>
              <a:t>,</a:t>
            </a:r>
            <a:r>
              <a:rPr lang="zh-CN" altLang="en-US" dirty="0"/>
              <a:t>种植牙等业务。</a:t>
            </a:r>
            <a:endParaRPr lang="uk-UA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119246" y="2905169"/>
            <a:ext cx="635096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spcAft>
                <a:spcPts val="1000"/>
              </a:spcAft>
            </a:pPr>
            <a:r>
              <a:rPr lang="zh-CN" altLang="en-US" sz="4800" dirty="0">
                <a:solidFill>
                  <a:schemeClr val="accent2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选择我们 </a:t>
            </a:r>
            <a:r>
              <a:rPr lang="zh-CN" altLang="en-US" sz="4800" dirty="0">
                <a:solidFill>
                  <a:schemeClr val="accent1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选择健康</a:t>
            </a:r>
            <a:endParaRPr lang="uk-UA" sz="4800" dirty="0">
              <a:solidFill>
                <a:schemeClr val="accent1"/>
              </a:solidFill>
              <a:latin typeface="+mj-lt"/>
              <a:ea typeface="汉仪中黑简" panose="02010609000101010101" pitchFamily="49" charset="-12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864544" y="2736429"/>
            <a:ext cx="1006175" cy="1168479"/>
          </a:xfrm>
          <a:custGeom>
            <a:avLst/>
            <a:gdLst>
              <a:gd name="connsiteX0" fmla="*/ 1301752 w 5909489"/>
              <a:gd name="connsiteY0" fmla="*/ 0 h 6782755"/>
              <a:gd name="connsiteX1" fmla="*/ 1563518 w 5909489"/>
              <a:gd name="connsiteY1" fmla="*/ 32860 h 6782755"/>
              <a:gd name="connsiteX2" fmla="*/ 1737156 w 5909489"/>
              <a:gd name="connsiteY2" fmla="*/ 99979 h 6782755"/>
              <a:gd name="connsiteX3" fmla="*/ 2077154 w 5909489"/>
              <a:gd name="connsiteY3" fmla="*/ 178101 h 6782755"/>
              <a:gd name="connsiteX4" fmla="*/ 2585816 w 5909489"/>
              <a:gd name="connsiteY4" fmla="*/ 259373 h 6782755"/>
              <a:gd name="connsiteX5" fmla="*/ 2954747 w 5909489"/>
              <a:gd name="connsiteY5" fmla="*/ 273971 h 6782755"/>
              <a:gd name="connsiteX6" fmla="*/ 3303135 w 5909489"/>
              <a:gd name="connsiteY6" fmla="*/ 245069 h 6782755"/>
              <a:gd name="connsiteX7" fmla="*/ 3832337 w 5909489"/>
              <a:gd name="connsiteY7" fmla="*/ 178101 h 6782755"/>
              <a:gd name="connsiteX8" fmla="*/ 4172335 w 5909489"/>
              <a:gd name="connsiteY8" fmla="*/ 99979 h 6782755"/>
              <a:gd name="connsiteX9" fmla="*/ 4345973 w 5909489"/>
              <a:gd name="connsiteY9" fmla="*/ 32860 h 6782755"/>
              <a:gd name="connsiteX10" fmla="*/ 4607738 w 5909489"/>
              <a:gd name="connsiteY10" fmla="*/ 0 h 6782755"/>
              <a:gd name="connsiteX11" fmla="*/ 5880207 w 5909489"/>
              <a:gd name="connsiteY11" fmla="*/ 1291475 h 6782755"/>
              <a:gd name="connsiteX12" fmla="*/ 5885741 w 5909489"/>
              <a:gd name="connsiteY12" fmla="*/ 1359811 h 6782755"/>
              <a:gd name="connsiteX13" fmla="*/ 5898575 w 5909489"/>
              <a:gd name="connsiteY13" fmla="*/ 1411438 h 6782755"/>
              <a:gd name="connsiteX14" fmla="*/ 5906601 w 5909489"/>
              <a:gd name="connsiteY14" fmla="*/ 1617449 h 6782755"/>
              <a:gd name="connsiteX15" fmla="*/ 5906593 w 5909489"/>
              <a:gd name="connsiteY15" fmla="*/ 1617490 h 6782755"/>
              <a:gd name="connsiteX16" fmla="*/ 5894502 w 5909489"/>
              <a:gd name="connsiteY16" fmla="*/ 1766828 h 6782755"/>
              <a:gd name="connsiteX17" fmla="*/ 5899415 w 5909489"/>
              <a:gd name="connsiteY17" fmla="*/ 1901830 h 6782755"/>
              <a:gd name="connsiteX18" fmla="*/ 5204065 w 5909489"/>
              <a:gd name="connsiteY18" fmla="*/ 4378541 h 6782755"/>
              <a:gd name="connsiteX19" fmla="*/ 4395345 w 5909489"/>
              <a:gd name="connsiteY19" fmla="*/ 6780212 h 6782755"/>
              <a:gd name="connsiteX20" fmla="*/ 3243527 w 5909489"/>
              <a:gd name="connsiteY20" fmla="*/ 4541925 h 6782755"/>
              <a:gd name="connsiteX21" fmla="*/ 3185986 w 5909489"/>
              <a:gd name="connsiteY21" fmla="*/ 4441390 h 6782755"/>
              <a:gd name="connsiteX22" fmla="*/ 3119564 w 5909489"/>
              <a:gd name="connsiteY22" fmla="*/ 4392381 h 6782755"/>
              <a:gd name="connsiteX23" fmla="*/ 3074045 w 5909489"/>
              <a:gd name="connsiteY23" fmla="*/ 4379147 h 6782755"/>
              <a:gd name="connsiteX24" fmla="*/ 2954747 w 5909489"/>
              <a:gd name="connsiteY24" fmla="*/ 4368494 h 6782755"/>
              <a:gd name="connsiteX25" fmla="*/ 2835450 w 5909489"/>
              <a:gd name="connsiteY25" fmla="*/ 4379147 h 6782755"/>
              <a:gd name="connsiteX26" fmla="*/ 2789930 w 5909489"/>
              <a:gd name="connsiteY26" fmla="*/ 4392381 h 6782755"/>
              <a:gd name="connsiteX27" fmla="*/ 2723504 w 5909489"/>
              <a:gd name="connsiteY27" fmla="*/ 4441390 h 6782755"/>
              <a:gd name="connsiteX28" fmla="*/ 2665963 w 5909489"/>
              <a:gd name="connsiteY28" fmla="*/ 4541925 h 6782755"/>
              <a:gd name="connsiteX29" fmla="*/ 1514146 w 5909489"/>
              <a:gd name="connsiteY29" fmla="*/ 6780212 h 6782755"/>
              <a:gd name="connsiteX30" fmla="*/ 705426 w 5909489"/>
              <a:gd name="connsiteY30" fmla="*/ 4378541 h 6782755"/>
              <a:gd name="connsiteX31" fmla="*/ 10075 w 5909489"/>
              <a:gd name="connsiteY31" fmla="*/ 1901830 h 6782755"/>
              <a:gd name="connsiteX32" fmla="*/ 14988 w 5909489"/>
              <a:gd name="connsiteY32" fmla="*/ 1766828 h 6782755"/>
              <a:gd name="connsiteX33" fmla="*/ 2898 w 5909489"/>
              <a:gd name="connsiteY33" fmla="*/ 1617490 h 6782755"/>
              <a:gd name="connsiteX34" fmla="*/ 2888 w 5909489"/>
              <a:gd name="connsiteY34" fmla="*/ 1617449 h 6782755"/>
              <a:gd name="connsiteX35" fmla="*/ 10915 w 5909489"/>
              <a:gd name="connsiteY35" fmla="*/ 1411438 h 6782755"/>
              <a:gd name="connsiteX36" fmla="*/ 23749 w 5909489"/>
              <a:gd name="connsiteY36" fmla="*/ 1359811 h 6782755"/>
              <a:gd name="connsiteX37" fmla="*/ 29283 w 5909489"/>
              <a:gd name="connsiteY37" fmla="*/ 1291475 h 6782755"/>
              <a:gd name="connsiteX38" fmla="*/ 1301752 w 5909489"/>
              <a:gd name="connsiteY38" fmla="*/ 0 h 6782755"/>
              <a:gd name="connsiteX39" fmla="*/ 1741444 w 5909489"/>
              <a:gd name="connsiteY39" fmla="*/ 594500 h 6782755"/>
              <a:gd name="connsiteX40" fmla="*/ 838431 w 5909489"/>
              <a:gd name="connsiteY40" fmla="*/ 979820 h 6782755"/>
              <a:gd name="connsiteX41" fmla="*/ 608680 w 5909489"/>
              <a:gd name="connsiteY41" fmla="*/ 2286823 h 6782755"/>
              <a:gd name="connsiteX42" fmla="*/ 1154591 w 5909489"/>
              <a:gd name="connsiteY42" fmla="*/ 1577139 h 6782755"/>
              <a:gd name="connsiteX43" fmla="*/ 2505719 w 5909489"/>
              <a:gd name="connsiteY43" fmla="*/ 976638 h 6782755"/>
              <a:gd name="connsiteX44" fmla="*/ 1741444 w 5909489"/>
              <a:gd name="connsiteY44" fmla="*/ 594500 h 678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9489" h="6782755">
                <a:moveTo>
                  <a:pt x="1301752" y="0"/>
                </a:moveTo>
                <a:cubicBezTo>
                  <a:pt x="1391423" y="0"/>
                  <a:pt x="1478967" y="11314"/>
                  <a:pt x="1563518" y="32860"/>
                </a:cubicBezTo>
                <a:lnTo>
                  <a:pt x="1737156" y="99979"/>
                </a:lnTo>
                <a:lnTo>
                  <a:pt x="2077154" y="178101"/>
                </a:lnTo>
                <a:lnTo>
                  <a:pt x="2585816" y="259373"/>
                </a:lnTo>
                <a:lnTo>
                  <a:pt x="2954747" y="273971"/>
                </a:lnTo>
                <a:lnTo>
                  <a:pt x="3303135" y="245069"/>
                </a:lnTo>
                <a:lnTo>
                  <a:pt x="3832337" y="178101"/>
                </a:lnTo>
                <a:lnTo>
                  <a:pt x="4172335" y="99979"/>
                </a:lnTo>
                <a:lnTo>
                  <a:pt x="4345973" y="32860"/>
                </a:lnTo>
                <a:cubicBezTo>
                  <a:pt x="4430523" y="11314"/>
                  <a:pt x="4518068" y="0"/>
                  <a:pt x="4607738" y="0"/>
                </a:cubicBezTo>
                <a:cubicBezTo>
                  <a:pt x="5235409" y="0"/>
                  <a:pt x="5759096" y="554435"/>
                  <a:pt x="5880207" y="1291475"/>
                </a:cubicBezTo>
                <a:lnTo>
                  <a:pt x="5885741" y="1359811"/>
                </a:lnTo>
                <a:lnTo>
                  <a:pt x="5898575" y="1411438"/>
                </a:lnTo>
                <a:cubicBezTo>
                  <a:pt x="5909366" y="1482916"/>
                  <a:pt x="5912387" y="1552097"/>
                  <a:pt x="5906601" y="1617449"/>
                </a:cubicBezTo>
                <a:cubicBezTo>
                  <a:pt x="5906597" y="1617463"/>
                  <a:pt x="5906597" y="1617476"/>
                  <a:pt x="5906593" y="1617490"/>
                </a:cubicBezTo>
                <a:lnTo>
                  <a:pt x="5894502" y="1766828"/>
                </a:lnTo>
                <a:cubicBezTo>
                  <a:pt x="5896141" y="1811828"/>
                  <a:pt x="5897776" y="1856829"/>
                  <a:pt x="5899415" y="1901830"/>
                </a:cubicBezTo>
                <a:cubicBezTo>
                  <a:pt x="5859429" y="2523094"/>
                  <a:pt x="5419691" y="3377848"/>
                  <a:pt x="5204065" y="4378541"/>
                </a:cubicBezTo>
                <a:cubicBezTo>
                  <a:pt x="5121016" y="6306407"/>
                  <a:pt x="4803789" y="6703968"/>
                  <a:pt x="4395345" y="6780212"/>
                </a:cubicBezTo>
                <a:cubicBezTo>
                  <a:pt x="3986900" y="6856456"/>
                  <a:pt x="3481787" y="5198162"/>
                  <a:pt x="3243527" y="4541925"/>
                </a:cubicBezTo>
                <a:cubicBezTo>
                  <a:pt x="3228636" y="4500911"/>
                  <a:pt x="3209230" y="4467725"/>
                  <a:pt x="3185986" y="4441390"/>
                </a:cubicBezTo>
                <a:lnTo>
                  <a:pt x="3119564" y="4392381"/>
                </a:lnTo>
                <a:lnTo>
                  <a:pt x="3074045" y="4379147"/>
                </a:lnTo>
                <a:lnTo>
                  <a:pt x="2954747" y="4368494"/>
                </a:lnTo>
                <a:lnTo>
                  <a:pt x="2835450" y="4379147"/>
                </a:lnTo>
                <a:lnTo>
                  <a:pt x="2789930" y="4392381"/>
                </a:lnTo>
                <a:lnTo>
                  <a:pt x="2723504" y="4441390"/>
                </a:lnTo>
                <a:cubicBezTo>
                  <a:pt x="2700260" y="4467725"/>
                  <a:pt x="2680855" y="4500911"/>
                  <a:pt x="2665963" y="4541925"/>
                </a:cubicBezTo>
                <a:cubicBezTo>
                  <a:pt x="2427703" y="5198162"/>
                  <a:pt x="1922590" y="6856456"/>
                  <a:pt x="1514146" y="6780212"/>
                </a:cubicBezTo>
                <a:cubicBezTo>
                  <a:pt x="1105701" y="6703968"/>
                  <a:pt x="788475" y="6306407"/>
                  <a:pt x="705426" y="4378541"/>
                </a:cubicBezTo>
                <a:cubicBezTo>
                  <a:pt x="489799" y="3377848"/>
                  <a:pt x="50061" y="2523094"/>
                  <a:pt x="10075" y="1901830"/>
                </a:cubicBezTo>
                <a:cubicBezTo>
                  <a:pt x="11714" y="1856829"/>
                  <a:pt x="13349" y="1811828"/>
                  <a:pt x="14988" y="1766828"/>
                </a:cubicBezTo>
                <a:lnTo>
                  <a:pt x="2898" y="1617490"/>
                </a:lnTo>
                <a:cubicBezTo>
                  <a:pt x="2893" y="1617476"/>
                  <a:pt x="2893" y="1617463"/>
                  <a:pt x="2888" y="1617449"/>
                </a:cubicBezTo>
                <a:cubicBezTo>
                  <a:pt x="-2897" y="1552097"/>
                  <a:pt x="124" y="1482916"/>
                  <a:pt x="10915" y="1411438"/>
                </a:cubicBezTo>
                <a:lnTo>
                  <a:pt x="23749" y="1359811"/>
                </a:lnTo>
                <a:lnTo>
                  <a:pt x="29283" y="1291475"/>
                </a:lnTo>
                <a:cubicBezTo>
                  <a:pt x="150394" y="554435"/>
                  <a:pt x="674081" y="0"/>
                  <a:pt x="1301752" y="0"/>
                </a:cubicBezTo>
                <a:close/>
                <a:moveTo>
                  <a:pt x="1741444" y="594500"/>
                </a:moveTo>
                <a:cubicBezTo>
                  <a:pt x="1463563" y="595030"/>
                  <a:pt x="1206739" y="605204"/>
                  <a:pt x="838431" y="979820"/>
                </a:cubicBezTo>
                <a:cubicBezTo>
                  <a:pt x="470123" y="1354436"/>
                  <a:pt x="555987" y="2187270"/>
                  <a:pt x="608680" y="2286823"/>
                </a:cubicBezTo>
                <a:cubicBezTo>
                  <a:pt x="661373" y="2386376"/>
                  <a:pt x="838418" y="1795503"/>
                  <a:pt x="1154591" y="1577139"/>
                </a:cubicBezTo>
                <a:cubicBezTo>
                  <a:pt x="1470764" y="1358775"/>
                  <a:pt x="2405636" y="1142686"/>
                  <a:pt x="2505719" y="976638"/>
                </a:cubicBezTo>
                <a:cubicBezTo>
                  <a:pt x="2605802" y="810590"/>
                  <a:pt x="2019325" y="593970"/>
                  <a:pt x="1741444" y="594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308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0916" y="365126"/>
            <a:ext cx="10507038" cy="945060"/>
          </a:xfrm>
        </p:spPr>
        <p:txBody>
          <a:bodyPr/>
          <a:lstStyle/>
          <a:p>
            <a:r>
              <a:rPr lang="zh-CN" altLang="en-US" b="0" dirty="0">
                <a:solidFill>
                  <a:schemeClr val="accent1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为什么选择我们</a:t>
            </a:r>
            <a:endParaRPr lang="uk-UA" b="0" dirty="0">
              <a:solidFill>
                <a:schemeClr val="accent1"/>
              </a:solidFill>
              <a:ea typeface="汉仪中黑简" panose="02010609000101010101" pitchFamily="49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43444" y="1310186"/>
            <a:ext cx="10506075" cy="359006"/>
          </a:xfrm>
        </p:spPr>
        <p:txBody>
          <a:bodyPr/>
          <a:lstStyle/>
          <a:p>
            <a:r>
              <a:rPr lang="zh-CN" altLang="en-US" b="1" dirty="0"/>
              <a:t>正规、专业、实惠、见效</a:t>
            </a:r>
            <a:endParaRPr lang="uk-U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42481" y="1828800"/>
            <a:ext cx="405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zh-CN" altLang="en-US" sz="1600" dirty="0"/>
              <a:t>某某医疗投资集团下属高端牙科会所，筹建于</a:t>
            </a:r>
            <a:r>
              <a:rPr lang="en-US" altLang="zh-CN" sz="1600" dirty="0"/>
              <a:t>2011</a:t>
            </a:r>
            <a:r>
              <a:rPr lang="zh-CN" altLang="en-US" sz="1600" dirty="0"/>
              <a:t>年，坐落在长宁区新古北商务圈。医院占地</a:t>
            </a:r>
            <a:r>
              <a:rPr lang="en-US" altLang="zh-CN" sz="1600" dirty="0"/>
              <a:t>3300</a:t>
            </a:r>
            <a:r>
              <a:rPr lang="zh-CN" altLang="en-US" sz="1600" dirty="0"/>
              <a:t>平方米，拥有诊疗室</a:t>
            </a:r>
            <a:r>
              <a:rPr lang="en-US" altLang="zh-CN" sz="1600" dirty="0"/>
              <a:t>23</a:t>
            </a:r>
            <a:r>
              <a:rPr lang="zh-CN" altLang="en-US" sz="1600" dirty="0"/>
              <a:t>间，就医环境按照五星级标准建设。医院服务项目主要有种植牙、牙齿矫正、牙齿美容、牙齿修复、儿童牙科等。某某医疗投资集团下属高端牙科会所，筹建于</a:t>
            </a:r>
            <a:r>
              <a:rPr lang="en-US" altLang="zh-CN" sz="1600" dirty="0"/>
              <a:t>2011</a:t>
            </a:r>
            <a:r>
              <a:rPr lang="zh-CN" altLang="en-US" sz="1600" dirty="0"/>
              <a:t>年，坐落在长宁区新古北商务圈。医院占地</a:t>
            </a:r>
            <a:r>
              <a:rPr lang="en-US" altLang="zh-CN" sz="1600" dirty="0"/>
              <a:t>3300</a:t>
            </a:r>
            <a:r>
              <a:rPr lang="zh-CN" altLang="en-US" sz="1600" dirty="0"/>
              <a:t>平方米，拥有诊疗室</a:t>
            </a:r>
            <a:r>
              <a:rPr lang="en-US" altLang="zh-CN" sz="1600" dirty="0"/>
              <a:t>23</a:t>
            </a:r>
            <a:r>
              <a:rPr lang="zh-CN" altLang="en-US" sz="1600" dirty="0"/>
              <a:t>间，就医环境按照五星级标准建设。医院服务项目主要有种植牙、牙齿矫正、牙齿美容、牙齿修复、儿童牙科等</a:t>
            </a:r>
            <a:endParaRPr lang="uk-UA" sz="1600" dirty="0"/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5" r="197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314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9" r="16699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4771" y="365126"/>
            <a:ext cx="10507038" cy="945060"/>
          </a:xfrm>
        </p:spPr>
        <p:txBody>
          <a:bodyPr/>
          <a:lstStyle/>
          <a:p>
            <a:r>
              <a:rPr lang="zh-CN" altLang="en-US" b="0" dirty="0">
                <a:solidFill>
                  <a:srgbClr val="FFFFFF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为什么选择我们</a:t>
            </a:r>
            <a:endParaRPr lang="uk-UA" b="0" dirty="0">
              <a:solidFill>
                <a:srgbClr val="FFFFFF"/>
              </a:solidFill>
              <a:ea typeface="汉仪中黑简" panose="02010609000101010101" pitchFamily="49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84527" y="1248482"/>
            <a:ext cx="10506075" cy="359006"/>
          </a:xfrm>
        </p:spPr>
        <p:txBody>
          <a:bodyPr/>
          <a:lstStyle/>
          <a:p>
            <a:r>
              <a:rPr lang="zh-CN" altLang="en-US" dirty="0">
                <a:solidFill>
                  <a:srgbClr val="FFFFFF"/>
                </a:solidFill>
              </a:rPr>
              <a:t>因为我们专业，因为我们有实力</a:t>
            </a:r>
            <a:endParaRPr lang="uk-UA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6436" y="2093207"/>
            <a:ext cx="3172601" cy="379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400" b="1" dirty="0">
                <a:solidFill>
                  <a:srgbClr val="FFFFFF"/>
                </a:solidFill>
              </a:rPr>
              <a:t>Lorem Ipsum is simply dummy text of the printing and typesetting industry. </a:t>
            </a:r>
          </a:p>
          <a:p>
            <a:pPr>
              <a:spcAft>
                <a:spcPts val="1000"/>
              </a:spcAft>
            </a:pPr>
            <a:r>
              <a:rPr lang="en-US" sz="1400" dirty="0">
                <a:solidFill>
                  <a:srgbClr val="FFFFFF"/>
                </a:solidFill>
              </a:rPr>
              <a:t>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</a:p>
          <a:p>
            <a:pPr>
              <a:spcAft>
                <a:spcPts val="1000"/>
              </a:spcAft>
            </a:pPr>
            <a:r>
              <a:rPr lang="en-US" sz="1400" dirty="0">
                <a:solidFill>
                  <a:srgbClr val="FFFFFF"/>
                </a:solidFill>
              </a:rPr>
              <a:t>It was </a:t>
            </a:r>
            <a:r>
              <a:rPr lang="en-US" sz="1400" dirty="0" err="1">
                <a:solidFill>
                  <a:srgbClr val="FFFFFF"/>
                </a:solidFill>
              </a:rPr>
              <a:t>popularised</a:t>
            </a:r>
            <a:r>
              <a:rPr lang="en-US" sz="1400" dirty="0">
                <a:solidFill>
                  <a:srgbClr val="FFFFFF"/>
                </a:solidFill>
              </a:rPr>
              <a:t> in the 1960s with the release of </a:t>
            </a:r>
            <a:r>
              <a:rPr lang="en-US" sz="1400" dirty="0" err="1">
                <a:solidFill>
                  <a:srgbClr val="FFFFFF"/>
                </a:solidFill>
              </a:rPr>
              <a:t>Letraset</a:t>
            </a:r>
            <a:r>
              <a:rPr lang="en-US" sz="1400" dirty="0">
                <a:solidFill>
                  <a:srgbClr val="FFFFFF"/>
                </a:solidFill>
              </a:rPr>
              <a:t> sheets containing Lorem Ipsum passages, and more recently with desktop.</a:t>
            </a:r>
            <a:endParaRPr lang="uk-UA" sz="1400" dirty="0">
              <a:solidFill>
                <a:srgbClr val="FFFFFF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500389" y="1883884"/>
            <a:ext cx="4112266" cy="1311659"/>
            <a:chOff x="3500389" y="1883884"/>
            <a:chExt cx="4112266" cy="1311659"/>
          </a:xfrm>
        </p:grpSpPr>
        <p:sp>
          <p:nvSpPr>
            <p:cNvPr id="9" name="Rectangle 8"/>
            <p:cNvSpPr/>
            <p:nvPr/>
          </p:nvSpPr>
          <p:spPr>
            <a:xfrm>
              <a:off x="4475747" y="1883884"/>
              <a:ext cx="3136908" cy="8184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>
                <a:spcAft>
                  <a:spcPts val="1000"/>
                </a:spcAft>
              </a:pPr>
              <a:r>
                <a:rPr lang="zh-CN" altLang="en-US" sz="1600" b="1" dirty="0">
                  <a:solidFill>
                    <a:schemeClr val="accent1"/>
                  </a:solidFill>
                </a:rPr>
                <a:t>    美好生活，从“齿”开始，我们专注于本行业</a:t>
              </a:r>
              <a:r>
                <a:rPr lang="en-US" altLang="zh-CN" sz="1600" b="1" dirty="0">
                  <a:solidFill>
                    <a:schemeClr val="accent1"/>
                  </a:solidFill>
                </a:rPr>
                <a:t>30</a:t>
              </a:r>
              <a:r>
                <a:rPr lang="zh-CN" altLang="en-US" sz="1600" b="1" dirty="0">
                  <a:solidFill>
                    <a:schemeClr val="accent1"/>
                  </a:solidFill>
                </a:rPr>
                <a:t>年</a:t>
              </a:r>
              <a:endParaRPr 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rot="16200000">
              <a:off x="3332239" y="2052034"/>
              <a:ext cx="1311659" cy="975360"/>
            </a:xfrm>
            <a:custGeom>
              <a:avLst/>
              <a:gdLst>
                <a:gd name="connsiteX0" fmla="*/ 0 w 818437"/>
                <a:gd name="connsiteY0" fmla="*/ 764771 h 764771"/>
                <a:gd name="connsiteX1" fmla="*/ 0 w 818437"/>
                <a:gd name="connsiteY1" fmla="*/ 0 h 764771"/>
                <a:gd name="connsiteX2" fmla="*/ 818437 w 818437"/>
                <a:gd name="connsiteY2" fmla="*/ 764771 h 764771"/>
                <a:gd name="connsiteX3" fmla="*/ 0 w 818437"/>
                <a:gd name="connsiteY3" fmla="*/ 764771 h 764771"/>
                <a:gd name="connsiteX0" fmla="*/ 493222 w 1311659"/>
                <a:gd name="connsiteY0" fmla="*/ 975360 h 975360"/>
                <a:gd name="connsiteX1" fmla="*/ 0 w 1311659"/>
                <a:gd name="connsiteY1" fmla="*/ 0 h 975360"/>
                <a:gd name="connsiteX2" fmla="*/ 1311659 w 1311659"/>
                <a:gd name="connsiteY2" fmla="*/ 975360 h 975360"/>
                <a:gd name="connsiteX3" fmla="*/ 493222 w 1311659"/>
                <a:gd name="connsiteY3" fmla="*/ 975360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659" h="975360">
                  <a:moveTo>
                    <a:pt x="493222" y="975360"/>
                  </a:moveTo>
                  <a:lnTo>
                    <a:pt x="0" y="0"/>
                  </a:lnTo>
                  <a:lnTo>
                    <a:pt x="1311659" y="975360"/>
                  </a:lnTo>
                  <a:lnTo>
                    <a:pt x="493222" y="97536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265310" y="3121454"/>
            <a:ext cx="244792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400" dirty="0">
                <a:solidFill>
                  <a:srgbClr val="FFFFFF"/>
                </a:solidFill>
              </a:rPr>
              <a:t>Lorem Ipsum has been the industry's standard dummy text ever since the 1500s. </a:t>
            </a:r>
            <a:endParaRPr lang="uk-UA" sz="1400" dirty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33215" y="3104223"/>
            <a:ext cx="765420" cy="76542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5265310" y="4142179"/>
            <a:ext cx="244792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400" dirty="0">
                <a:solidFill>
                  <a:srgbClr val="FFFFFF"/>
                </a:solidFill>
              </a:rPr>
              <a:t>Lorem Ipsum has been the industry's standard dummy text ever since the 1500s. </a:t>
            </a:r>
            <a:endParaRPr lang="uk-UA" sz="1400" dirty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433215" y="4124948"/>
            <a:ext cx="765420" cy="76542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5265310" y="5162904"/>
            <a:ext cx="244792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400" dirty="0">
                <a:solidFill>
                  <a:srgbClr val="FFFFFF"/>
                </a:solidFill>
              </a:rPr>
              <a:t>Lorem Ipsum has been the industry's standard dummy text ever since the 1500s. </a:t>
            </a:r>
            <a:endParaRPr lang="uk-UA" sz="1400" dirty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433215" y="5145673"/>
            <a:ext cx="765420" cy="765420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Freeform 16"/>
          <p:cNvSpPr/>
          <p:nvPr/>
        </p:nvSpPr>
        <p:spPr>
          <a:xfrm>
            <a:off x="4637804" y="3267407"/>
            <a:ext cx="376925" cy="437726"/>
          </a:xfrm>
          <a:custGeom>
            <a:avLst/>
            <a:gdLst>
              <a:gd name="connsiteX0" fmla="*/ 1301752 w 5909489"/>
              <a:gd name="connsiteY0" fmla="*/ 0 h 6782755"/>
              <a:gd name="connsiteX1" fmla="*/ 1563518 w 5909489"/>
              <a:gd name="connsiteY1" fmla="*/ 32860 h 6782755"/>
              <a:gd name="connsiteX2" fmla="*/ 1737156 w 5909489"/>
              <a:gd name="connsiteY2" fmla="*/ 99979 h 6782755"/>
              <a:gd name="connsiteX3" fmla="*/ 2077154 w 5909489"/>
              <a:gd name="connsiteY3" fmla="*/ 178101 h 6782755"/>
              <a:gd name="connsiteX4" fmla="*/ 2585816 w 5909489"/>
              <a:gd name="connsiteY4" fmla="*/ 259373 h 6782755"/>
              <a:gd name="connsiteX5" fmla="*/ 2954747 w 5909489"/>
              <a:gd name="connsiteY5" fmla="*/ 273971 h 6782755"/>
              <a:gd name="connsiteX6" fmla="*/ 3303135 w 5909489"/>
              <a:gd name="connsiteY6" fmla="*/ 245069 h 6782755"/>
              <a:gd name="connsiteX7" fmla="*/ 3832337 w 5909489"/>
              <a:gd name="connsiteY7" fmla="*/ 178101 h 6782755"/>
              <a:gd name="connsiteX8" fmla="*/ 4172335 w 5909489"/>
              <a:gd name="connsiteY8" fmla="*/ 99979 h 6782755"/>
              <a:gd name="connsiteX9" fmla="*/ 4345973 w 5909489"/>
              <a:gd name="connsiteY9" fmla="*/ 32860 h 6782755"/>
              <a:gd name="connsiteX10" fmla="*/ 4607738 w 5909489"/>
              <a:gd name="connsiteY10" fmla="*/ 0 h 6782755"/>
              <a:gd name="connsiteX11" fmla="*/ 5880207 w 5909489"/>
              <a:gd name="connsiteY11" fmla="*/ 1291475 h 6782755"/>
              <a:gd name="connsiteX12" fmla="*/ 5885741 w 5909489"/>
              <a:gd name="connsiteY12" fmla="*/ 1359811 h 6782755"/>
              <a:gd name="connsiteX13" fmla="*/ 5898575 w 5909489"/>
              <a:gd name="connsiteY13" fmla="*/ 1411438 h 6782755"/>
              <a:gd name="connsiteX14" fmla="*/ 5906601 w 5909489"/>
              <a:gd name="connsiteY14" fmla="*/ 1617449 h 6782755"/>
              <a:gd name="connsiteX15" fmla="*/ 5906593 w 5909489"/>
              <a:gd name="connsiteY15" fmla="*/ 1617490 h 6782755"/>
              <a:gd name="connsiteX16" fmla="*/ 5894502 w 5909489"/>
              <a:gd name="connsiteY16" fmla="*/ 1766828 h 6782755"/>
              <a:gd name="connsiteX17" fmla="*/ 5899415 w 5909489"/>
              <a:gd name="connsiteY17" fmla="*/ 1901830 h 6782755"/>
              <a:gd name="connsiteX18" fmla="*/ 5204065 w 5909489"/>
              <a:gd name="connsiteY18" fmla="*/ 4378541 h 6782755"/>
              <a:gd name="connsiteX19" fmla="*/ 4395345 w 5909489"/>
              <a:gd name="connsiteY19" fmla="*/ 6780212 h 6782755"/>
              <a:gd name="connsiteX20" fmla="*/ 3243527 w 5909489"/>
              <a:gd name="connsiteY20" fmla="*/ 4541925 h 6782755"/>
              <a:gd name="connsiteX21" fmla="*/ 3185986 w 5909489"/>
              <a:gd name="connsiteY21" fmla="*/ 4441390 h 6782755"/>
              <a:gd name="connsiteX22" fmla="*/ 3119564 w 5909489"/>
              <a:gd name="connsiteY22" fmla="*/ 4392381 h 6782755"/>
              <a:gd name="connsiteX23" fmla="*/ 3074045 w 5909489"/>
              <a:gd name="connsiteY23" fmla="*/ 4379147 h 6782755"/>
              <a:gd name="connsiteX24" fmla="*/ 2954747 w 5909489"/>
              <a:gd name="connsiteY24" fmla="*/ 4368494 h 6782755"/>
              <a:gd name="connsiteX25" fmla="*/ 2835450 w 5909489"/>
              <a:gd name="connsiteY25" fmla="*/ 4379147 h 6782755"/>
              <a:gd name="connsiteX26" fmla="*/ 2789930 w 5909489"/>
              <a:gd name="connsiteY26" fmla="*/ 4392381 h 6782755"/>
              <a:gd name="connsiteX27" fmla="*/ 2723504 w 5909489"/>
              <a:gd name="connsiteY27" fmla="*/ 4441390 h 6782755"/>
              <a:gd name="connsiteX28" fmla="*/ 2665963 w 5909489"/>
              <a:gd name="connsiteY28" fmla="*/ 4541925 h 6782755"/>
              <a:gd name="connsiteX29" fmla="*/ 1514146 w 5909489"/>
              <a:gd name="connsiteY29" fmla="*/ 6780212 h 6782755"/>
              <a:gd name="connsiteX30" fmla="*/ 705426 w 5909489"/>
              <a:gd name="connsiteY30" fmla="*/ 4378541 h 6782755"/>
              <a:gd name="connsiteX31" fmla="*/ 10075 w 5909489"/>
              <a:gd name="connsiteY31" fmla="*/ 1901830 h 6782755"/>
              <a:gd name="connsiteX32" fmla="*/ 14988 w 5909489"/>
              <a:gd name="connsiteY32" fmla="*/ 1766828 h 6782755"/>
              <a:gd name="connsiteX33" fmla="*/ 2898 w 5909489"/>
              <a:gd name="connsiteY33" fmla="*/ 1617490 h 6782755"/>
              <a:gd name="connsiteX34" fmla="*/ 2888 w 5909489"/>
              <a:gd name="connsiteY34" fmla="*/ 1617449 h 6782755"/>
              <a:gd name="connsiteX35" fmla="*/ 10915 w 5909489"/>
              <a:gd name="connsiteY35" fmla="*/ 1411438 h 6782755"/>
              <a:gd name="connsiteX36" fmla="*/ 23749 w 5909489"/>
              <a:gd name="connsiteY36" fmla="*/ 1359811 h 6782755"/>
              <a:gd name="connsiteX37" fmla="*/ 29283 w 5909489"/>
              <a:gd name="connsiteY37" fmla="*/ 1291475 h 6782755"/>
              <a:gd name="connsiteX38" fmla="*/ 1301752 w 5909489"/>
              <a:gd name="connsiteY38" fmla="*/ 0 h 6782755"/>
              <a:gd name="connsiteX39" fmla="*/ 1741444 w 5909489"/>
              <a:gd name="connsiteY39" fmla="*/ 594500 h 6782755"/>
              <a:gd name="connsiteX40" fmla="*/ 838431 w 5909489"/>
              <a:gd name="connsiteY40" fmla="*/ 979820 h 6782755"/>
              <a:gd name="connsiteX41" fmla="*/ 608680 w 5909489"/>
              <a:gd name="connsiteY41" fmla="*/ 2286823 h 6782755"/>
              <a:gd name="connsiteX42" fmla="*/ 1154591 w 5909489"/>
              <a:gd name="connsiteY42" fmla="*/ 1577139 h 6782755"/>
              <a:gd name="connsiteX43" fmla="*/ 2505719 w 5909489"/>
              <a:gd name="connsiteY43" fmla="*/ 976638 h 6782755"/>
              <a:gd name="connsiteX44" fmla="*/ 1741444 w 5909489"/>
              <a:gd name="connsiteY44" fmla="*/ 594500 h 678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09489" h="6782755">
                <a:moveTo>
                  <a:pt x="1301752" y="0"/>
                </a:moveTo>
                <a:cubicBezTo>
                  <a:pt x="1391423" y="0"/>
                  <a:pt x="1478967" y="11314"/>
                  <a:pt x="1563518" y="32860"/>
                </a:cubicBezTo>
                <a:lnTo>
                  <a:pt x="1737156" y="99979"/>
                </a:lnTo>
                <a:lnTo>
                  <a:pt x="2077154" y="178101"/>
                </a:lnTo>
                <a:lnTo>
                  <a:pt x="2585816" y="259373"/>
                </a:lnTo>
                <a:lnTo>
                  <a:pt x="2954747" y="273971"/>
                </a:lnTo>
                <a:lnTo>
                  <a:pt x="3303135" y="245069"/>
                </a:lnTo>
                <a:lnTo>
                  <a:pt x="3832337" y="178101"/>
                </a:lnTo>
                <a:lnTo>
                  <a:pt x="4172335" y="99979"/>
                </a:lnTo>
                <a:lnTo>
                  <a:pt x="4345973" y="32860"/>
                </a:lnTo>
                <a:cubicBezTo>
                  <a:pt x="4430523" y="11314"/>
                  <a:pt x="4518068" y="0"/>
                  <a:pt x="4607738" y="0"/>
                </a:cubicBezTo>
                <a:cubicBezTo>
                  <a:pt x="5235409" y="0"/>
                  <a:pt x="5759096" y="554435"/>
                  <a:pt x="5880207" y="1291475"/>
                </a:cubicBezTo>
                <a:lnTo>
                  <a:pt x="5885741" y="1359811"/>
                </a:lnTo>
                <a:lnTo>
                  <a:pt x="5898575" y="1411438"/>
                </a:lnTo>
                <a:cubicBezTo>
                  <a:pt x="5909366" y="1482916"/>
                  <a:pt x="5912387" y="1552097"/>
                  <a:pt x="5906601" y="1617449"/>
                </a:cubicBezTo>
                <a:cubicBezTo>
                  <a:pt x="5906597" y="1617463"/>
                  <a:pt x="5906597" y="1617476"/>
                  <a:pt x="5906593" y="1617490"/>
                </a:cubicBezTo>
                <a:lnTo>
                  <a:pt x="5894502" y="1766828"/>
                </a:lnTo>
                <a:cubicBezTo>
                  <a:pt x="5896141" y="1811828"/>
                  <a:pt x="5897776" y="1856829"/>
                  <a:pt x="5899415" y="1901830"/>
                </a:cubicBezTo>
                <a:cubicBezTo>
                  <a:pt x="5859429" y="2523094"/>
                  <a:pt x="5419691" y="3377848"/>
                  <a:pt x="5204065" y="4378541"/>
                </a:cubicBezTo>
                <a:cubicBezTo>
                  <a:pt x="5121016" y="6306407"/>
                  <a:pt x="4803789" y="6703968"/>
                  <a:pt x="4395345" y="6780212"/>
                </a:cubicBezTo>
                <a:cubicBezTo>
                  <a:pt x="3986900" y="6856456"/>
                  <a:pt x="3481787" y="5198162"/>
                  <a:pt x="3243527" y="4541925"/>
                </a:cubicBezTo>
                <a:cubicBezTo>
                  <a:pt x="3228636" y="4500911"/>
                  <a:pt x="3209230" y="4467725"/>
                  <a:pt x="3185986" y="4441390"/>
                </a:cubicBezTo>
                <a:lnTo>
                  <a:pt x="3119564" y="4392381"/>
                </a:lnTo>
                <a:lnTo>
                  <a:pt x="3074045" y="4379147"/>
                </a:lnTo>
                <a:lnTo>
                  <a:pt x="2954747" y="4368494"/>
                </a:lnTo>
                <a:lnTo>
                  <a:pt x="2835450" y="4379147"/>
                </a:lnTo>
                <a:lnTo>
                  <a:pt x="2789930" y="4392381"/>
                </a:lnTo>
                <a:lnTo>
                  <a:pt x="2723504" y="4441390"/>
                </a:lnTo>
                <a:cubicBezTo>
                  <a:pt x="2700260" y="4467725"/>
                  <a:pt x="2680855" y="4500911"/>
                  <a:pt x="2665963" y="4541925"/>
                </a:cubicBezTo>
                <a:cubicBezTo>
                  <a:pt x="2427703" y="5198162"/>
                  <a:pt x="1922590" y="6856456"/>
                  <a:pt x="1514146" y="6780212"/>
                </a:cubicBezTo>
                <a:cubicBezTo>
                  <a:pt x="1105701" y="6703968"/>
                  <a:pt x="788475" y="6306407"/>
                  <a:pt x="705426" y="4378541"/>
                </a:cubicBezTo>
                <a:cubicBezTo>
                  <a:pt x="489799" y="3377848"/>
                  <a:pt x="50061" y="2523094"/>
                  <a:pt x="10075" y="1901830"/>
                </a:cubicBezTo>
                <a:cubicBezTo>
                  <a:pt x="11714" y="1856829"/>
                  <a:pt x="13349" y="1811828"/>
                  <a:pt x="14988" y="1766828"/>
                </a:cubicBezTo>
                <a:lnTo>
                  <a:pt x="2898" y="1617490"/>
                </a:lnTo>
                <a:cubicBezTo>
                  <a:pt x="2893" y="1617476"/>
                  <a:pt x="2893" y="1617463"/>
                  <a:pt x="2888" y="1617449"/>
                </a:cubicBezTo>
                <a:cubicBezTo>
                  <a:pt x="-2897" y="1552097"/>
                  <a:pt x="124" y="1482916"/>
                  <a:pt x="10915" y="1411438"/>
                </a:cubicBezTo>
                <a:lnTo>
                  <a:pt x="23749" y="1359811"/>
                </a:lnTo>
                <a:lnTo>
                  <a:pt x="29283" y="1291475"/>
                </a:lnTo>
                <a:cubicBezTo>
                  <a:pt x="150394" y="554435"/>
                  <a:pt x="674081" y="0"/>
                  <a:pt x="1301752" y="0"/>
                </a:cubicBezTo>
                <a:close/>
                <a:moveTo>
                  <a:pt x="1741444" y="594500"/>
                </a:moveTo>
                <a:cubicBezTo>
                  <a:pt x="1463563" y="595030"/>
                  <a:pt x="1206739" y="605204"/>
                  <a:pt x="838431" y="979820"/>
                </a:cubicBezTo>
                <a:cubicBezTo>
                  <a:pt x="470123" y="1354436"/>
                  <a:pt x="555987" y="2187270"/>
                  <a:pt x="608680" y="2286823"/>
                </a:cubicBezTo>
                <a:cubicBezTo>
                  <a:pt x="661373" y="2386376"/>
                  <a:pt x="838418" y="1795503"/>
                  <a:pt x="1154591" y="1577139"/>
                </a:cubicBezTo>
                <a:cubicBezTo>
                  <a:pt x="1470764" y="1358775"/>
                  <a:pt x="2405636" y="1142686"/>
                  <a:pt x="2505719" y="976638"/>
                </a:cubicBezTo>
                <a:cubicBezTo>
                  <a:pt x="2605802" y="810590"/>
                  <a:pt x="2019325" y="593970"/>
                  <a:pt x="1741444" y="594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Freeform 17"/>
          <p:cNvSpPr/>
          <p:nvPr/>
        </p:nvSpPr>
        <p:spPr>
          <a:xfrm rot="382423">
            <a:off x="4768041" y="5249223"/>
            <a:ext cx="116448" cy="528407"/>
          </a:xfrm>
          <a:custGeom>
            <a:avLst/>
            <a:gdLst>
              <a:gd name="connsiteX0" fmla="*/ 52384 w 238083"/>
              <a:gd name="connsiteY0" fmla="*/ 410707 h 1080352"/>
              <a:gd name="connsiteX1" fmla="*/ 150119 w 238083"/>
              <a:gd name="connsiteY1" fmla="*/ 399790 h 1080352"/>
              <a:gd name="connsiteX2" fmla="*/ 238083 w 238083"/>
              <a:gd name="connsiteY2" fmla="*/ 1066457 h 1080352"/>
              <a:gd name="connsiteX3" fmla="*/ 113692 w 238083"/>
              <a:gd name="connsiteY3" fmla="*/ 1080352 h 1080352"/>
              <a:gd name="connsiteX4" fmla="*/ 75670 w 238083"/>
              <a:gd name="connsiteY4" fmla="*/ 2107 h 1080352"/>
              <a:gd name="connsiteX5" fmla="*/ 94769 w 238083"/>
              <a:gd name="connsiteY5" fmla="*/ 0 h 1080352"/>
              <a:gd name="connsiteX6" fmla="*/ 189538 w 238083"/>
              <a:gd name="connsiteY6" fmla="*/ 103708 h 1080352"/>
              <a:gd name="connsiteX7" fmla="*/ 113868 w 238083"/>
              <a:gd name="connsiteY7" fmla="*/ 205309 h 1080352"/>
              <a:gd name="connsiteX8" fmla="*/ 99315 w 238083"/>
              <a:gd name="connsiteY8" fmla="*/ 206914 h 1080352"/>
              <a:gd name="connsiteX9" fmla="*/ 121221 w 238083"/>
              <a:gd name="connsiteY9" fmla="*/ 403018 h 1080352"/>
              <a:gd name="connsiteX10" fmla="*/ 81283 w 238083"/>
              <a:gd name="connsiteY10" fmla="*/ 407479 h 1080352"/>
              <a:gd name="connsiteX11" fmla="*/ 58030 w 238083"/>
              <a:gd name="connsiteY11" fmla="*/ 199317 h 1080352"/>
              <a:gd name="connsiteX12" fmla="*/ 57881 w 238083"/>
              <a:gd name="connsiteY12" fmla="*/ 199266 h 1080352"/>
              <a:gd name="connsiteX13" fmla="*/ 0 w 238083"/>
              <a:gd name="connsiteY13" fmla="*/ 103708 h 1080352"/>
              <a:gd name="connsiteX14" fmla="*/ 75670 w 238083"/>
              <a:gd name="connsiteY14" fmla="*/ 2107 h 108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083" h="1080352">
                <a:moveTo>
                  <a:pt x="52384" y="410707"/>
                </a:moveTo>
                <a:lnTo>
                  <a:pt x="150119" y="399790"/>
                </a:lnTo>
                <a:lnTo>
                  <a:pt x="238083" y="1066457"/>
                </a:lnTo>
                <a:lnTo>
                  <a:pt x="113692" y="1080352"/>
                </a:lnTo>
                <a:close/>
                <a:moveTo>
                  <a:pt x="75670" y="2107"/>
                </a:moveTo>
                <a:cubicBezTo>
                  <a:pt x="81839" y="725"/>
                  <a:pt x="88226" y="0"/>
                  <a:pt x="94769" y="0"/>
                </a:cubicBezTo>
                <a:cubicBezTo>
                  <a:pt x="147108" y="0"/>
                  <a:pt x="189538" y="46432"/>
                  <a:pt x="189538" y="103708"/>
                </a:cubicBezTo>
                <a:cubicBezTo>
                  <a:pt x="189538" y="153825"/>
                  <a:pt x="157053" y="195639"/>
                  <a:pt x="113868" y="205309"/>
                </a:cubicBezTo>
                <a:lnTo>
                  <a:pt x="99315" y="206914"/>
                </a:lnTo>
                <a:lnTo>
                  <a:pt x="121221" y="403018"/>
                </a:lnTo>
                <a:lnTo>
                  <a:pt x="81283" y="407479"/>
                </a:lnTo>
                <a:lnTo>
                  <a:pt x="58030" y="199317"/>
                </a:lnTo>
                <a:lnTo>
                  <a:pt x="57881" y="199266"/>
                </a:lnTo>
                <a:cubicBezTo>
                  <a:pt x="23867" y="183522"/>
                  <a:pt x="0" y="146665"/>
                  <a:pt x="0" y="103708"/>
                </a:cubicBezTo>
                <a:cubicBezTo>
                  <a:pt x="0" y="53591"/>
                  <a:pt x="32485" y="11777"/>
                  <a:pt x="75670" y="21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Freeform 18"/>
          <p:cNvSpPr/>
          <p:nvPr/>
        </p:nvSpPr>
        <p:spPr>
          <a:xfrm rot="7907836">
            <a:off x="4515572" y="4449241"/>
            <a:ext cx="622004" cy="116834"/>
          </a:xfrm>
          <a:custGeom>
            <a:avLst/>
            <a:gdLst>
              <a:gd name="connsiteX0" fmla="*/ 0 w 7645251"/>
              <a:gd name="connsiteY0" fmla="*/ 673303 h 1436042"/>
              <a:gd name="connsiteX1" fmla="*/ 2229903 w 7645251"/>
              <a:gd name="connsiteY1" fmla="*/ 673303 h 1436042"/>
              <a:gd name="connsiteX2" fmla="*/ 2229903 w 7645251"/>
              <a:gd name="connsiteY2" fmla="*/ 756773 h 1436042"/>
              <a:gd name="connsiteX3" fmla="*/ 0 w 7645251"/>
              <a:gd name="connsiteY3" fmla="*/ 756773 h 1436042"/>
              <a:gd name="connsiteX4" fmla="*/ 2264514 w 7645251"/>
              <a:gd name="connsiteY4" fmla="*/ 521642 h 1436042"/>
              <a:gd name="connsiteX5" fmla="*/ 2733439 w 7645251"/>
              <a:gd name="connsiteY5" fmla="*/ 521642 h 1436042"/>
              <a:gd name="connsiteX6" fmla="*/ 2733439 w 7645251"/>
              <a:gd name="connsiteY6" fmla="*/ 914400 h 1436042"/>
              <a:gd name="connsiteX7" fmla="*/ 2264514 w 7645251"/>
              <a:gd name="connsiteY7" fmla="*/ 914400 h 1436042"/>
              <a:gd name="connsiteX8" fmla="*/ 2896270 w 7645251"/>
              <a:gd name="connsiteY8" fmla="*/ 317090 h 1436042"/>
              <a:gd name="connsiteX9" fmla="*/ 3641064 w 7645251"/>
              <a:gd name="connsiteY9" fmla="*/ 317090 h 1436042"/>
              <a:gd name="connsiteX10" fmla="*/ 3641064 w 7645251"/>
              <a:gd name="connsiteY10" fmla="*/ 447901 h 1436042"/>
              <a:gd name="connsiteX11" fmla="*/ 5653460 w 7645251"/>
              <a:gd name="connsiteY11" fmla="*/ 447901 h 1436042"/>
              <a:gd name="connsiteX12" fmla="*/ 5653460 w 7645251"/>
              <a:gd name="connsiteY12" fmla="*/ 988141 h 1436042"/>
              <a:gd name="connsiteX13" fmla="*/ 3641064 w 7645251"/>
              <a:gd name="connsiteY13" fmla="*/ 988141 h 1436042"/>
              <a:gd name="connsiteX14" fmla="*/ 3641064 w 7645251"/>
              <a:gd name="connsiteY14" fmla="*/ 1118952 h 1436042"/>
              <a:gd name="connsiteX15" fmla="*/ 2896270 w 7645251"/>
              <a:gd name="connsiteY15" fmla="*/ 1118952 h 1436042"/>
              <a:gd name="connsiteX16" fmla="*/ 2859399 w 7645251"/>
              <a:gd name="connsiteY16" fmla="*/ 265470 h 1436042"/>
              <a:gd name="connsiteX17" fmla="*/ 2859399 w 7645251"/>
              <a:gd name="connsiteY17" fmla="*/ 1170572 h 1436042"/>
              <a:gd name="connsiteX18" fmla="*/ 5711511 w 7645251"/>
              <a:gd name="connsiteY18" fmla="*/ 1170572 h 1436042"/>
              <a:gd name="connsiteX19" fmla="*/ 5711511 w 7645251"/>
              <a:gd name="connsiteY19" fmla="*/ 265470 h 1436042"/>
              <a:gd name="connsiteX20" fmla="*/ 2773178 w 7645251"/>
              <a:gd name="connsiteY20" fmla="*/ 167036 h 1436042"/>
              <a:gd name="connsiteX21" fmla="*/ 5797732 w 7645251"/>
              <a:gd name="connsiteY21" fmla="*/ 167036 h 1436042"/>
              <a:gd name="connsiteX22" fmla="*/ 5797732 w 7645251"/>
              <a:gd name="connsiteY22" fmla="*/ 1269005 h 1436042"/>
              <a:gd name="connsiteX23" fmla="*/ 2773178 w 7645251"/>
              <a:gd name="connsiteY23" fmla="*/ 1269005 h 1436042"/>
              <a:gd name="connsiteX24" fmla="*/ 7351606 w 7645251"/>
              <a:gd name="connsiteY24" fmla="*/ 103238 h 1436042"/>
              <a:gd name="connsiteX25" fmla="*/ 7645251 w 7645251"/>
              <a:gd name="connsiteY25" fmla="*/ 103238 h 1436042"/>
              <a:gd name="connsiteX26" fmla="*/ 7645251 w 7645251"/>
              <a:gd name="connsiteY26" fmla="*/ 1332804 h 1436042"/>
              <a:gd name="connsiteX27" fmla="*/ 7351606 w 7645251"/>
              <a:gd name="connsiteY27" fmla="*/ 1332804 h 1436042"/>
              <a:gd name="connsiteX28" fmla="*/ 7351606 w 7645251"/>
              <a:gd name="connsiteY28" fmla="*/ 988141 h 1436042"/>
              <a:gd name="connsiteX29" fmla="*/ 6205201 w 7645251"/>
              <a:gd name="connsiteY29" fmla="*/ 988141 h 1436042"/>
              <a:gd name="connsiteX30" fmla="*/ 6205201 w 7645251"/>
              <a:gd name="connsiteY30" fmla="*/ 447901 h 1436042"/>
              <a:gd name="connsiteX31" fmla="*/ 7351606 w 7645251"/>
              <a:gd name="connsiteY31" fmla="*/ 447901 h 1436042"/>
              <a:gd name="connsiteX32" fmla="*/ 5854644 w 7645251"/>
              <a:gd name="connsiteY32" fmla="*/ 0 h 1436042"/>
              <a:gd name="connsiteX33" fmla="*/ 6148289 w 7645251"/>
              <a:gd name="connsiteY33" fmla="*/ 0 h 1436042"/>
              <a:gd name="connsiteX34" fmla="*/ 6148289 w 7645251"/>
              <a:gd name="connsiteY34" fmla="*/ 1436042 h 1436042"/>
              <a:gd name="connsiteX35" fmla="*/ 5854644 w 7645251"/>
              <a:gd name="connsiteY35" fmla="*/ 1436042 h 143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645251" h="1436042">
                <a:moveTo>
                  <a:pt x="0" y="673303"/>
                </a:moveTo>
                <a:lnTo>
                  <a:pt x="2229903" y="673303"/>
                </a:lnTo>
                <a:lnTo>
                  <a:pt x="2229903" y="756773"/>
                </a:lnTo>
                <a:lnTo>
                  <a:pt x="0" y="756773"/>
                </a:lnTo>
                <a:close/>
                <a:moveTo>
                  <a:pt x="2264514" y="521642"/>
                </a:moveTo>
                <a:lnTo>
                  <a:pt x="2733439" y="521642"/>
                </a:lnTo>
                <a:lnTo>
                  <a:pt x="2733439" y="914400"/>
                </a:lnTo>
                <a:lnTo>
                  <a:pt x="2264514" y="914400"/>
                </a:lnTo>
                <a:close/>
                <a:moveTo>
                  <a:pt x="2896270" y="317090"/>
                </a:moveTo>
                <a:lnTo>
                  <a:pt x="3641064" y="317090"/>
                </a:lnTo>
                <a:lnTo>
                  <a:pt x="3641064" y="447901"/>
                </a:lnTo>
                <a:lnTo>
                  <a:pt x="5653460" y="447901"/>
                </a:lnTo>
                <a:lnTo>
                  <a:pt x="5653460" y="988141"/>
                </a:lnTo>
                <a:lnTo>
                  <a:pt x="3641064" y="988141"/>
                </a:lnTo>
                <a:lnTo>
                  <a:pt x="3641064" y="1118952"/>
                </a:lnTo>
                <a:lnTo>
                  <a:pt x="2896270" y="1118952"/>
                </a:lnTo>
                <a:close/>
                <a:moveTo>
                  <a:pt x="2859399" y="265470"/>
                </a:moveTo>
                <a:lnTo>
                  <a:pt x="2859399" y="1170572"/>
                </a:lnTo>
                <a:lnTo>
                  <a:pt x="5711511" y="1170572"/>
                </a:lnTo>
                <a:lnTo>
                  <a:pt x="5711511" y="265470"/>
                </a:lnTo>
                <a:close/>
                <a:moveTo>
                  <a:pt x="2773178" y="167036"/>
                </a:moveTo>
                <a:lnTo>
                  <a:pt x="5797732" y="167036"/>
                </a:lnTo>
                <a:lnTo>
                  <a:pt x="5797732" y="1269005"/>
                </a:lnTo>
                <a:lnTo>
                  <a:pt x="2773178" y="1269005"/>
                </a:lnTo>
                <a:close/>
                <a:moveTo>
                  <a:pt x="7351606" y="103238"/>
                </a:moveTo>
                <a:lnTo>
                  <a:pt x="7645251" y="103238"/>
                </a:lnTo>
                <a:lnTo>
                  <a:pt x="7645251" y="1332804"/>
                </a:lnTo>
                <a:lnTo>
                  <a:pt x="7351606" y="1332804"/>
                </a:lnTo>
                <a:lnTo>
                  <a:pt x="7351606" y="988141"/>
                </a:lnTo>
                <a:lnTo>
                  <a:pt x="6205201" y="988141"/>
                </a:lnTo>
                <a:lnTo>
                  <a:pt x="6205201" y="447901"/>
                </a:lnTo>
                <a:lnTo>
                  <a:pt x="7351606" y="447901"/>
                </a:lnTo>
                <a:close/>
                <a:moveTo>
                  <a:pt x="5854644" y="0"/>
                </a:moveTo>
                <a:lnTo>
                  <a:pt x="6148289" y="0"/>
                </a:lnTo>
                <a:lnTo>
                  <a:pt x="6148289" y="1436042"/>
                </a:lnTo>
                <a:lnTo>
                  <a:pt x="5854644" y="143604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TextBox 20"/>
          <p:cNvSpPr txBox="1"/>
          <p:nvPr/>
        </p:nvSpPr>
        <p:spPr>
          <a:xfrm>
            <a:off x="8176435" y="1592495"/>
            <a:ext cx="317260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spcAft>
                <a:spcPts val="1000"/>
              </a:spcAft>
            </a:pPr>
            <a:r>
              <a:rPr lang="zh-CN" altLang="en-US" sz="2400" dirty="0">
                <a:solidFill>
                  <a:srgbClr val="FFFFFF"/>
                </a:solidFill>
                <a:latin typeface="汉仪报宋简" panose="02010609000101010101" pitchFamily="49" charset="-122"/>
                <a:ea typeface="汉仪报宋简" panose="02010609000101010101" pitchFamily="49" charset="-122"/>
              </a:rPr>
              <a:t>输入您的文本内容</a:t>
            </a:r>
            <a:endParaRPr lang="uk-UA" sz="2400" dirty="0">
              <a:solidFill>
                <a:srgbClr val="FFFFFF"/>
              </a:solidFill>
              <a:latin typeface="+mj-lt"/>
              <a:ea typeface="汉仪报宋简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81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3206" y="365126"/>
            <a:ext cx="10507038" cy="945060"/>
          </a:xfrm>
        </p:spPr>
        <p:txBody>
          <a:bodyPr/>
          <a:lstStyle/>
          <a:p>
            <a:r>
              <a:rPr lang="zh-CN" altLang="en-US" b="0" dirty="0">
                <a:solidFill>
                  <a:schemeClr val="accent1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关于我们</a:t>
            </a:r>
            <a:endParaRPr lang="uk-UA" b="0" dirty="0">
              <a:solidFill>
                <a:schemeClr val="accent1"/>
              </a:solidFill>
              <a:ea typeface="汉仪中黑简" panose="02010609000101010101" pitchFamily="49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text 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842481" y="4822881"/>
            <a:ext cx="61642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400" dirty="0"/>
              <a:t>Lorem Ipsum has been the industry's standard dummy text ever since the 1500s, when an unknown printer took a galley of type and scrambled it to make a type specimen book. </a:t>
            </a:r>
            <a:endParaRPr lang="uk-UA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612655" y="1883884"/>
            <a:ext cx="3736383" cy="379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400" b="1" dirty="0">
                <a:solidFill>
                  <a:schemeClr val="accent4"/>
                </a:solidFill>
              </a:rPr>
              <a:t>Lorem Ipsum is simply dummy text of the printing and typesetting industry. </a:t>
            </a:r>
          </a:p>
          <a:p>
            <a:pPr>
              <a:spcAft>
                <a:spcPts val="1000"/>
              </a:spcAft>
            </a:pPr>
            <a:r>
              <a:rPr lang="en-US" sz="1400" dirty="0"/>
              <a:t>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</a:p>
          <a:p>
            <a:pPr>
              <a:spcAft>
                <a:spcPts val="1000"/>
              </a:spcAft>
            </a:pPr>
            <a:r>
              <a:rPr lang="en-US" sz="1400" dirty="0"/>
              <a:t>It was </a:t>
            </a:r>
            <a:r>
              <a:rPr lang="en-US" sz="1400" dirty="0" err="1"/>
              <a:t>popularised</a:t>
            </a:r>
            <a:r>
              <a:rPr lang="en-US" sz="1400" dirty="0"/>
              <a:t> in the 1960s with the release of </a:t>
            </a:r>
            <a:r>
              <a:rPr lang="en-US" sz="1400" dirty="0" err="1"/>
              <a:t>Letraset</a:t>
            </a:r>
            <a:r>
              <a:rPr lang="en-US" sz="1400" dirty="0"/>
              <a:t> sheets containing Lorem Ipsum passages, and more recently with desktop publishing software like Aldus PageMaker including versions of Lorem Ipsum.</a:t>
            </a:r>
            <a:endParaRPr lang="uk-UA" sz="1400" dirty="0"/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2" b="205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133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5500" y="329994"/>
            <a:ext cx="10507038" cy="945060"/>
          </a:xfrm>
        </p:spPr>
        <p:txBody>
          <a:bodyPr/>
          <a:lstStyle/>
          <a:p>
            <a:r>
              <a:rPr lang="zh-CN" altLang="en-US" b="0" dirty="0">
                <a:solidFill>
                  <a:schemeClr val="accent1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我们的团队</a:t>
            </a:r>
            <a:endParaRPr lang="uk-UA" b="0" dirty="0">
              <a:solidFill>
                <a:schemeClr val="accent1"/>
              </a:solidFill>
              <a:ea typeface="汉仪中黑简" panose="02010609000101010101" pitchFamily="49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text 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842481" y="1961147"/>
            <a:ext cx="3736383" cy="379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400" b="1" dirty="0">
                <a:solidFill>
                  <a:schemeClr val="accent4"/>
                </a:solidFill>
              </a:rPr>
              <a:t>Lorem Ipsum is simply dummy text of the printing and typesetting industry. </a:t>
            </a:r>
          </a:p>
          <a:p>
            <a:pPr>
              <a:spcAft>
                <a:spcPts val="1000"/>
              </a:spcAft>
            </a:pPr>
            <a:r>
              <a:rPr lang="en-US" sz="1400" dirty="0"/>
              <a:t>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</a:p>
          <a:p>
            <a:pPr>
              <a:spcAft>
                <a:spcPts val="1000"/>
              </a:spcAft>
            </a:pPr>
            <a:r>
              <a:rPr lang="en-US" sz="1400" dirty="0"/>
              <a:t>It was </a:t>
            </a:r>
            <a:r>
              <a:rPr lang="en-US" sz="1400" dirty="0" err="1"/>
              <a:t>popularised</a:t>
            </a:r>
            <a:r>
              <a:rPr lang="en-US" sz="1400" dirty="0"/>
              <a:t> in the 1960s with the release of </a:t>
            </a:r>
            <a:r>
              <a:rPr lang="en-US" sz="1400" dirty="0" err="1"/>
              <a:t>Letraset</a:t>
            </a:r>
            <a:r>
              <a:rPr lang="en-US" sz="1400" dirty="0"/>
              <a:t> sheets containing Lorem Ipsum passages, and more recently with desktop publishing software like Aldus PageMaker including versions of Lorem Ipsum.</a:t>
            </a:r>
            <a:endParaRPr lang="uk-UA" sz="1400" dirty="0"/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b="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70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0916" y="365126"/>
            <a:ext cx="10507038" cy="945060"/>
          </a:xfrm>
        </p:spPr>
        <p:txBody>
          <a:bodyPr/>
          <a:lstStyle/>
          <a:p>
            <a:r>
              <a:rPr lang="zh-CN" altLang="en-US" b="0" dirty="0">
                <a:solidFill>
                  <a:schemeClr val="accent1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发展里程碑</a:t>
            </a:r>
            <a:endParaRPr lang="uk-UA" b="0" dirty="0">
              <a:solidFill>
                <a:schemeClr val="accent1"/>
              </a:solidFill>
              <a:ea typeface="汉仪中黑简" panose="02010609000101010101" pitchFamily="49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text </a:t>
            </a:r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1178743" y="3895809"/>
            <a:ext cx="2073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400" dirty="0"/>
              <a:t>Lorem Ipsum has been the industry's standard dummy text ever since the 1500s, when an unknown printer took a galley of type and scrambled it to make a type book. </a:t>
            </a:r>
            <a:endParaRPr lang="uk-UA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178743" y="2401326"/>
            <a:ext cx="2073984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2012</a:t>
            </a:r>
            <a:endParaRPr lang="uk-UA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036735" y="3200400"/>
            <a:ext cx="358000" cy="3580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TextBox 31"/>
          <p:cNvSpPr txBox="1"/>
          <p:nvPr/>
        </p:nvSpPr>
        <p:spPr>
          <a:xfrm>
            <a:off x="3743555" y="3895809"/>
            <a:ext cx="2073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400" dirty="0"/>
              <a:t>Lorem Ipsum has been the industry's standard dummy text ever since the 1500s, when an unknown printer took a galley of type and scrambled it to make a type book. </a:t>
            </a:r>
            <a:endParaRPr lang="uk-UA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3743555" y="2401326"/>
            <a:ext cx="2073984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400" b="1" dirty="0">
                <a:solidFill>
                  <a:schemeClr val="accent2"/>
                </a:solidFill>
                <a:latin typeface="+mj-lt"/>
              </a:rPr>
              <a:t>2013</a:t>
            </a:r>
            <a:endParaRPr lang="uk-UA" sz="2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601547" y="3200400"/>
            <a:ext cx="358000" cy="3580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TextBox 34"/>
          <p:cNvSpPr txBox="1"/>
          <p:nvPr/>
        </p:nvSpPr>
        <p:spPr>
          <a:xfrm>
            <a:off x="6308367" y="3895809"/>
            <a:ext cx="2073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400" dirty="0"/>
              <a:t>Lorem Ipsum has been the industry's standard dummy text ever since the 1500s, when an unknown printer took a galley of type and scrambled it to make a type book. </a:t>
            </a:r>
            <a:endParaRPr lang="uk-UA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6308367" y="2401326"/>
            <a:ext cx="2073984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400" b="1" dirty="0">
                <a:solidFill>
                  <a:schemeClr val="accent3"/>
                </a:solidFill>
                <a:latin typeface="+mj-lt"/>
              </a:rPr>
              <a:t>2015</a:t>
            </a:r>
            <a:endParaRPr lang="uk-UA" sz="24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166359" y="3200400"/>
            <a:ext cx="358000" cy="3580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TextBox 37"/>
          <p:cNvSpPr txBox="1"/>
          <p:nvPr/>
        </p:nvSpPr>
        <p:spPr>
          <a:xfrm>
            <a:off x="8874001" y="3895809"/>
            <a:ext cx="2073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400" dirty="0"/>
              <a:t>Lorem Ipsum has been the industry's standard dummy text ever since the 1500s, when an unknown printer took a galley of type and scrambled it to make a type book. </a:t>
            </a:r>
            <a:endParaRPr lang="uk-UA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8874001" y="2401326"/>
            <a:ext cx="2073984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400" b="1" dirty="0">
                <a:solidFill>
                  <a:schemeClr val="accent4"/>
                </a:solidFill>
                <a:latin typeface="+mj-lt"/>
              </a:rPr>
              <a:t>2016</a:t>
            </a:r>
            <a:endParaRPr lang="uk-UA" sz="24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9731993" y="3200400"/>
            <a:ext cx="358000" cy="3580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" name="Straight Arrow Connector 4"/>
          <p:cNvCxnSpPr>
            <a:stCxn id="25" idx="6"/>
            <a:endCxn id="34" idx="2"/>
          </p:cNvCxnSpPr>
          <p:nvPr/>
        </p:nvCxnSpPr>
        <p:spPr>
          <a:xfrm>
            <a:off x="2394735" y="3379400"/>
            <a:ext cx="2206812" cy="0"/>
          </a:xfrm>
          <a:prstGeom prst="straightConnector1">
            <a:avLst/>
          </a:prstGeom>
          <a:ln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4" idx="6"/>
            <a:endCxn id="37" idx="2"/>
          </p:cNvCxnSpPr>
          <p:nvPr/>
        </p:nvCxnSpPr>
        <p:spPr>
          <a:xfrm>
            <a:off x="4959547" y="3379400"/>
            <a:ext cx="2206812" cy="0"/>
          </a:xfrm>
          <a:prstGeom prst="straightConnector1">
            <a:avLst/>
          </a:prstGeom>
          <a:ln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6"/>
            <a:endCxn id="40" idx="2"/>
          </p:cNvCxnSpPr>
          <p:nvPr/>
        </p:nvCxnSpPr>
        <p:spPr>
          <a:xfrm>
            <a:off x="7524359" y="3379400"/>
            <a:ext cx="2207634" cy="0"/>
          </a:xfrm>
          <a:prstGeom prst="straightConnector1">
            <a:avLst/>
          </a:prstGeom>
          <a:ln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90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50"/>
                            </p:stCondLst>
                            <p:childTnLst>
                              <p:par>
                                <p:cTn id="5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250"/>
                            </p:stCondLst>
                            <p:childTnLst>
                              <p:par>
                                <p:cTn id="7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2" grpId="0"/>
      <p:bldP spid="24" grpId="0"/>
      <p:bldP spid="25" grpId="0" animBg="1"/>
      <p:bldP spid="32" grpId="0"/>
      <p:bldP spid="33" grpId="0"/>
      <p:bldP spid="34" grpId="0" animBg="1"/>
      <p:bldP spid="35" grpId="0"/>
      <p:bldP spid="36" grpId="0"/>
      <p:bldP spid="37" grpId="0" animBg="1"/>
      <p:bldP spid="38" grpId="0"/>
      <p:bldP spid="39" grpId="0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4771" y="365126"/>
            <a:ext cx="10507038" cy="945060"/>
          </a:xfrm>
        </p:spPr>
        <p:txBody>
          <a:bodyPr/>
          <a:lstStyle/>
          <a:p>
            <a:r>
              <a:rPr lang="zh-CN" altLang="en-US" b="0" dirty="0">
                <a:solidFill>
                  <a:schemeClr val="accent1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我们的原则</a:t>
            </a:r>
            <a:endParaRPr lang="uk-UA" b="0" dirty="0">
              <a:solidFill>
                <a:schemeClr val="accent1"/>
              </a:solidFill>
              <a:ea typeface="汉仪中黑简" panose="02010609000101010101" pitchFamily="49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text 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1037476" y="3224878"/>
            <a:ext cx="44079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000"/>
              </a:spcAft>
            </a:pPr>
            <a:r>
              <a:rPr lang="en-US" sz="1400" dirty="0"/>
              <a:t>Lorem Ipsum has been the industry's standard dummy text ever since the 1500s, when an unknown printer took a galley of type. </a:t>
            </a:r>
            <a:endParaRPr lang="uk-UA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037476" y="2691068"/>
            <a:ext cx="440798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spcAft>
                <a:spcPts val="100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+mj-lt"/>
              </a:rPr>
              <a:t>为顾客省钱</a:t>
            </a:r>
            <a:endParaRPr lang="uk-UA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7476" y="1921627"/>
            <a:ext cx="4407981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spcAft>
                <a:spcPts val="1000"/>
              </a:spcAft>
            </a:pPr>
            <a:r>
              <a:rPr lang="en-US" sz="4400" dirty="0">
                <a:solidFill>
                  <a:schemeClr val="accent1"/>
                </a:solidFill>
                <a:latin typeface="+mj-lt"/>
              </a:rPr>
              <a:t>01</a:t>
            </a:r>
            <a:endParaRPr lang="uk-UA" sz="4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7476" y="5463110"/>
            <a:ext cx="44079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000"/>
              </a:spcAft>
            </a:pPr>
            <a:r>
              <a:rPr lang="en-US" sz="1400" dirty="0"/>
              <a:t>Lorem Ipsum has been the industry's standard dummy text ever since the 1500s, when an unknown printer took a galley of type. </a:t>
            </a:r>
            <a:endParaRPr lang="uk-UA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37476" y="4929300"/>
            <a:ext cx="440798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spcAft>
                <a:spcPts val="1000"/>
              </a:spcAft>
            </a:pPr>
            <a:r>
              <a:rPr lang="zh-CN" altLang="en-US" sz="2400" b="1" dirty="0">
                <a:solidFill>
                  <a:schemeClr val="accent2"/>
                </a:solidFill>
                <a:latin typeface="+mj-lt"/>
              </a:rPr>
              <a:t>让客户省心</a:t>
            </a:r>
            <a:endParaRPr lang="uk-UA" sz="2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7476" y="4159859"/>
            <a:ext cx="4407981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spcAft>
                <a:spcPts val="1000"/>
              </a:spcAft>
            </a:pPr>
            <a:r>
              <a:rPr lang="en-US" sz="4400" dirty="0">
                <a:solidFill>
                  <a:schemeClr val="accent2"/>
                </a:solidFill>
                <a:latin typeface="+mj-lt"/>
              </a:rPr>
              <a:t>02</a:t>
            </a:r>
            <a:endParaRPr lang="uk-UA" sz="44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8" b="24848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0" b="244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756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3" r="16183"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4012"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r="18408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3206" y="365126"/>
            <a:ext cx="10507038" cy="945060"/>
          </a:xfrm>
        </p:spPr>
        <p:txBody>
          <a:bodyPr/>
          <a:lstStyle/>
          <a:p>
            <a:r>
              <a:rPr lang="zh-CN" altLang="en-US" b="0" dirty="0">
                <a:solidFill>
                  <a:schemeClr val="accent1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我们的服务</a:t>
            </a:r>
            <a:endParaRPr lang="uk-UA" b="0" dirty="0">
              <a:solidFill>
                <a:schemeClr val="accent1"/>
              </a:solidFill>
              <a:ea typeface="汉仪中黑简" panose="02010609000101010101" pitchFamily="49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text </a:t>
            </a:r>
            <a:endParaRPr lang="uk-UA" dirty="0"/>
          </a:p>
        </p:txBody>
      </p:sp>
      <p:grpSp>
        <p:nvGrpSpPr>
          <p:cNvPr id="9" name="Group 8"/>
          <p:cNvGrpSpPr/>
          <p:nvPr/>
        </p:nvGrpSpPr>
        <p:grpSpPr>
          <a:xfrm>
            <a:off x="1356754" y="4628880"/>
            <a:ext cx="2741521" cy="1198640"/>
            <a:chOff x="4363420" y="1503680"/>
            <a:chExt cx="2741521" cy="1198640"/>
          </a:xfrm>
        </p:grpSpPr>
        <p:sp>
          <p:nvSpPr>
            <p:cNvPr id="10" name="Rectangle 9"/>
            <p:cNvSpPr/>
            <p:nvPr/>
          </p:nvSpPr>
          <p:spPr>
            <a:xfrm>
              <a:off x="4475747" y="1883884"/>
              <a:ext cx="2629194" cy="81843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>
                <a:spcAft>
                  <a:spcPts val="1000"/>
                </a:spcAft>
              </a:pPr>
              <a:r>
                <a:rPr lang="en-US" sz="1400" dirty="0">
                  <a:solidFill>
                    <a:srgbClr val="FFFFFF"/>
                  </a:solidFill>
                </a:rPr>
                <a:t> Lorem Ipsum is simply dummy text of the printing and industry. </a:t>
              </a:r>
            </a:p>
          </p:txBody>
        </p:sp>
        <p:sp>
          <p:nvSpPr>
            <p:cNvPr id="11" name="Isosceles Triangle 9"/>
            <p:cNvSpPr/>
            <p:nvPr/>
          </p:nvSpPr>
          <p:spPr>
            <a:xfrm rot="5400000" flipV="1">
              <a:off x="3820264" y="2046836"/>
              <a:ext cx="1198640" cy="112328"/>
            </a:xfrm>
            <a:custGeom>
              <a:avLst/>
              <a:gdLst>
                <a:gd name="connsiteX0" fmla="*/ 0 w 818437"/>
                <a:gd name="connsiteY0" fmla="*/ 764771 h 764771"/>
                <a:gd name="connsiteX1" fmla="*/ 0 w 818437"/>
                <a:gd name="connsiteY1" fmla="*/ 0 h 764771"/>
                <a:gd name="connsiteX2" fmla="*/ 818437 w 818437"/>
                <a:gd name="connsiteY2" fmla="*/ 764771 h 764771"/>
                <a:gd name="connsiteX3" fmla="*/ 0 w 818437"/>
                <a:gd name="connsiteY3" fmla="*/ 764771 h 764771"/>
                <a:gd name="connsiteX0" fmla="*/ 493222 w 1311659"/>
                <a:gd name="connsiteY0" fmla="*/ 975360 h 975360"/>
                <a:gd name="connsiteX1" fmla="*/ 0 w 1311659"/>
                <a:gd name="connsiteY1" fmla="*/ 0 h 975360"/>
                <a:gd name="connsiteX2" fmla="*/ 1311659 w 1311659"/>
                <a:gd name="connsiteY2" fmla="*/ 975360 h 975360"/>
                <a:gd name="connsiteX3" fmla="*/ 493222 w 1311659"/>
                <a:gd name="connsiteY3" fmla="*/ 975360 h 975360"/>
                <a:gd name="connsiteX0" fmla="*/ 359655 w 1178092"/>
                <a:gd name="connsiteY0" fmla="*/ 266440 h 266440"/>
                <a:gd name="connsiteX1" fmla="*/ 0 w 1178092"/>
                <a:gd name="connsiteY1" fmla="*/ 0 h 266440"/>
                <a:gd name="connsiteX2" fmla="*/ 1178092 w 1178092"/>
                <a:gd name="connsiteY2" fmla="*/ 266440 h 266440"/>
                <a:gd name="connsiteX3" fmla="*/ 359655 w 1178092"/>
                <a:gd name="connsiteY3" fmla="*/ 266440 h 266440"/>
                <a:gd name="connsiteX0" fmla="*/ 380203 w 1198640"/>
                <a:gd name="connsiteY0" fmla="*/ 112328 h 112328"/>
                <a:gd name="connsiteX1" fmla="*/ 0 w 1198640"/>
                <a:gd name="connsiteY1" fmla="*/ 0 h 112328"/>
                <a:gd name="connsiteX2" fmla="*/ 1198640 w 1198640"/>
                <a:gd name="connsiteY2" fmla="*/ 112328 h 112328"/>
                <a:gd name="connsiteX3" fmla="*/ 380203 w 1198640"/>
                <a:gd name="connsiteY3" fmla="*/ 112328 h 11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8640" h="112328">
                  <a:moveTo>
                    <a:pt x="380203" y="112328"/>
                  </a:moveTo>
                  <a:lnTo>
                    <a:pt x="0" y="0"/>
                  </a:lnTo>
                  <a:lnTo>
                    <a:pt x="1198640" y="112328"/>
                  </a:lnTo>
                  <a:lnTo>
                    <a:pt x="380203" y="11232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45513" y="4628880"/>
            <a:ext cx="2741521" cy="1198640"/>
            <a:chOff x="4363420" y="1503680"/>
            <a:chExt cx="2741521" cy="1198640"/>
          </a:xfrm>
        </p:grpSpPr>
        <p:sp>
          <p:nvSpPr>
            <p:cNvPr id="13" name="Rectangle 12"/>
            <p:cNvSpPr/>
            <p:nvPr/>
          </p:nvSpPr>
          <p:spPr>
            <a:xfrm>
              <a:off x="4475747" y="1883884"/>
              <a:ext cx="2629194" cy="8184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>
                <a:spcAft>
                  <a:spcPts val="1000"/>
                </a:spcAft>
              </a:pPr>
              <a:r>
                <a:rPr lang="en-US" sz="1400" dirty="0">
                  <a:solidFill>
                    <a:srgbClr val="FFFFFF"/>
                  </a:solidFill>
                </a:rPr>
                <a:t> Lorem Ipsum is simply dummy text of the printing and industry. </a:t>
              </a:r>
            </a:p>
          </p:txBody>
        </p:sp>
        <p:sp>
          <p:nvSpPr>
            <p:cNvPr id="14" name="Isosceles Triangle 9"/>
            <p:cNvSpPr/>
            <p:nvPr/>
          </p:nvSpPr>
          <p:spPr>
            <a:xfrm rot="5400000" flipV="1">
              <a:off x="3820264" y="2046836"/>
              <a:ext cx="1198640" cy="112328"/>
            </a:xfrm>
            <a:custGeom>
              <a:avLst/>
              <a:gdLst>
                <a:gd name="connsiteX0" fmla="*/ 0 w 818437"/>
                <a:gd name="connsiteY0" fmla="*/ 764771 h 764771"/>
                <a:gd name="connsiteX1" fmla="*/ 0 w 818437"/>
                <a:gd name="connsiteY1" fmla="*/ 0 h 764771"/>
                <a:gd name="connsiteX2" fmla="*/ 818437 w 818437"/>
                <a:gd name="connsiteY2" fmla="*/ 764771 h 764771"/>
                <a:gd name="connsiteX3" fmla="*/ 0 w 818437"/>
                <a:gd name="connsiteY3" fmla="*/ 764771 h 764771"/>
                <a:gd name="connsiteX0" fmla="*/ 493222 w 1311659"/>
                <a:gd name="connsiteY0" fmla="*/ 975360 h 975360"/>
                <a:gd name="connsiteX1" fmla="*/ 0 w 1311659"/>
                <a:gd name="connsiteY1" fmla="*/ 0 h 975360"/>
                <a:gd name="connsiteX2" fmla="*/ 1311659 w 1311659"/>
                <a:gd name="connsiteY2" fmla="*/ 975360 h 975360"/>
                <a:gd name="connsiteX3" fmla="*/ 493222 w 1311659"/>
                <a:gd name="connsiteY3" fmla="*/ 975360 h 975360"/>
                <a:gd name="connsiteX0" fmla="*/ 359655 w 1178092"/>
                <a:gd name="connsiteY0" fmla="*/ 266440 h 266440"/>
                <a:gd name="connsiteX1" fmla="*/ 0 w 1178092"/>
                <a:gd name="connsiteY1" fmla="*/ 0 h 266440"/>
                <a:gd name="connsiteX2" fmla="*/ 1178092 w 1178092"/>
                <a:gd name="connsiteY2" fmla="*/ 266440 h 266440"/>
                <a:gd name="connsiteX3" fmla="*/ 359655 w 1178092"/>
                <a:gd name="connsiteY3" fmla="*/ 266440 h 266440"/>
                <a:gd name="connsiteX0" fmla="*/ 380203 w 1198640"/>
                <a:gd name="connsiteY0" fmla="*/ 112328 h 112328"/>
                <a:gd name="connsiteX1" fmla="*/ 0 w 1198640"/>
                <a:gd name="connsiteY1" fmla="*/ 0 h 112328"/>
                <a:gd name="connsiteX2" fmla="*/ 1198640 w 1198640"/>
                <a:gd name="connsiteY2" fmla="*/ 112328 h 112328"/>
                <a:gd name="connsiteX3" fmla="*/ 380203 w 1198640"/>
                <a:gd name="connsiteY3" fmla="*/ 112328 h 11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8640" h="112328">
                  <a:moveTo>
                    <a:pt x="380203" y="112328"/>
                  </a:moveTo>
                  <a:lnTo>
                    <a:pt x="0" y="0"/>
                  </a:lnTo>
                  <a:lnTo>
                    <a:pt x="1198640" y="112328"/>
                  </a:lnTo>
                  <a:lnTo>
                    <a:pt x="380203" y="11232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134272" y="4628880"/>
            <a:ext cx="2741521" cy="1198640"/>
            <a:chOff x="4363420" y="1503680"/>
            <a:chExt cx="2741521" cy="1198640"/>
          </a:xfrm>
        </p:grpSpPr>
        <p:sp>
          <p:nvSpPr>
            <p:cNvPr id="16" name="Rectangle 15"/>
            <p:cNvSpPr/>
            <p:nvPr/>
          </p:nvSpPr>
          <p:spPr>
            <a:xfrm>
              <a:off x="4475747" y="1883884"/>
              <a:ext cx="2629194" cy="81843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>
                <a:spcAft>
                  <a:spcPts val="1000"/>
                </a:spcAft>
              </a:pPr>
              <a:r>
                <a:rPr lang="en-US" sz="1400" dirty="0">
                  <a:solidFill>
                    <a:srgbClr val="FFFFFF"/>
                  </a:solidFill>
                </a:rPr>
                <a:t> Lorem Ipsum is simply dummy text of the printing and industry. </a:t>
              </a:r>
            </a:p>
          </p:txBody>
        </p:sp>
        <p:sp>
          <p:nvSpPr>
            <p:cNvPr id="17" name="Isosceles Triangle 9"/>
            <p:cNvSpPr/>
            <p:nvPr/>
          </p:nvSpPr>
          <p:spPr>
            <a:xfrm rot="5400000" flipV="1">
              <a:off x="3820264" y="2046836"/>
              <a:ext cx="1198640" cy="112328"/>
            </a:xfrm>
            <a:custGeom>
              <a:avLst/>
              <a:gdLst>
                <a:gd name="connsiteX0" fmla="*/ 0 w 818437"/>
                <a:gd name="connsiteY0" fmla="*/ 764771 h 764771"/>
                <a:gd name="connsiteX1" fmla="*/ 0 w 818437"/>
                <a:gd name="connsiteY1" fmla="*/ 0 h 764771"/>
                <a:gd name="connsiteX2" fmla="*/ 818437 w 818437"/>
                <a:gd name="connsiteY2" fmla="*/ 764771 h 764771"/>
                <a:gd name="connsiteX3" fmla="*/ 0 w 818437"/>
                <a:gd name="connsiteY3" fmla="*/ 764771 h 764771"/>
                <a:gd name="connsiteX0" fmla="*/ 493222 w 1311659"/>
                <a:gd name="connsiteY0" fmla="*/ 975360 h 975360"/>
                <a:gd name="connsiteX1" fmla="*/ 0 w 1311659"/>
                <a:gd name="connsiteY1" fmla="*/ 0 h 975360"/>
                <a:gd name="connsiteX2" fmla="*/ 1311659 w 1311659"/>
                <a:gd name="connsiteY2" fmla="*/ 975360 h 975360"/>
                <a:gd name="connsiteX3" fmla="*/ 493222 w 1311659"/>
                <a:gd name="connsiteY3" fmla="*/ 975360 h 975360"/>
                <a:gd name="connsiteX0" fmla="*/ 359655 w 1178092"/>
                <a:gd name="connsiteY0" fmla="*/ 266440 h 266440"/>
                <a:gd name="connsiteX1" fmla="*/ 0 w 1178092"/>
                <a:gd name="connsiteY1" fmla="*/ 0 h 266440"/>
                <a:gd name="connsiteX2" fmla="*/ 1178092 w 1178092"/>
                <a:gd name="connsiteY2" fmla="*/ 266440 h 266440"/>
                <a:gd name="connsiteX3" fmla="*/ 359655 w 1178092"/>
                <a:gd name="connsiteY3" fmla="*/ 266440 h 266440"/>
                <a:gd name="connsiteX0" fmla="*/ 380203 w 1198640"/>
                <a:gd name="connsiteY0" fmla="*/ 112328 h 112328"/>
                <a:gd name="connsiteX1" fmla="*/ 0 w 1198640"/>
                <a:gd name="connsiteY1" fmla="*/ 0 h 112328"/>
                <a:gd name="connsiteX2" fmla="*/ 1198640 w 1198640"/>
                <a:gd name="connsiteY2" fmla="*/ 112328 h 112328"/>
                <a:gd name="connsiteX3" fmla="*/ 380203 w 1198640"/>
                <a:gd name="connsiteY3" fmla="*/ 112328 h 11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8640" h="112328">
                  <a:moveTo>
                    <a:pt x="380203" y="112328"/>
                  </a:moveTo>
                  <a:lnTo>
                    <a:pt x="0" y="0"/>
                  </a:lnTo>
                  <a:lnTo>
                    <a:pt x="1198640" y="112328"/>
                  </a:lnTo>
                  <a:lnTo>
                    <a:pt x="380203" y="11232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324979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7" b="16257"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7" b="1625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7790" y="321103"/>
            <a:ext cx="10507038" cy="945060"/>
          </a:xfrm>
        </p:spPr>
        <p:txBody>
          <a:bodyPr/>
          <a:lstStyle/>
          <a:p>
            <a:r>
              <a:rPr lang="zh-CN" altLang="en-US" b="0" dirty="0">
                <a:solidFill>
                  <a:srgbClr val="FFFFFF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我们的新技术</a:t>
            </a:r>
            <a:endParaRPr lang="uk-UA" b="0" dirty="0">
              <a:solidFill>
                <a:srgbClr val="FFFFFF"/>
              </a:solidFill>
              <a:ea typeface="汉仪中黑简" panose="02010609000101010101" pitchFamily="49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Subtitle text </a:t>
            </a:r>
            <a:endParaRPr lang="uk-UA" dirty="0">
              <a:solidFill>
                <a:srgbClr val="FFFFFF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842482" y="4028077"/>
            <a:ext cx="5026055" cy="1198640"/>
            <a:chOff x="4363420" y="1503680"/>
            <a:chExt cx="5026055" cy="1198640"/>
          </a:xfrm>
        </p:grpSpPr>
        <p:sp>
          <p:nvSpPr>
            <p:cNvPr id="25" name="Rectangle 24"/>
            <p:cNvSpPr/>
            <p:nvPr/>
          </p:nvSpPr>
          <p:spPr>
            <a:xfrm>
              <a:off x="4475746" y="1883884"/>
              <a:ext cx="4913729" cy="8184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>
                <a:spcAft>
                  <a:spcPts val="1000"/>
                </a:spcAft>
              </a:pPr>
              <a:r>
                <a:rPr lang="zh-CN" altLang="en-US" sz="2800" b="1" dirty="0">
                  <a:solidFill>
                    <a:schemeClr val="accent1"/>
                  </a:solidFill>
                  <a:latin typeface="+mj-lt"/>
                </a:rPr>
                <a:t>输入您的标题</a:t>
              </a:r>
              <a:endParaRPr lang="en-US" sz="28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6" name="Isosceles Triangle 9"/>
            <p:cNvSpPr/>
            <p:nvPr/>
          </p:nvSpPr>
          <p:spPr>
            <a:xfrm rot="5400000" flipV="1">
              <a:off x="3820264" y="2046836"/>
              <a:ext cx="1198640" cy="112328"/>
            </a:xfrm>
            <a:custGeom>
              <a:avLst/>
              <a:gdLst>
                <a:gd name="connsiteX0" fmla="*/ 0 w 818437"/>
                <a:gd name="connsiteY0" fmla="*/ 764771 h 764771"/>
                <a:gd name="connsiteX1" fmla="*/ 0 w 818437"/>
                <a:gd name="connsiteY1" fmla="*/ 0 h 764771"/>
                <a:gd name="connsiteX2" fmla="*/ 818437 w 818437"/>
                <a:gd name="connsiteY2" fmla="*/ 764771 h 764771"/>
                <a:gd name="connsiteX3" fmla="*/ 0 w 818437"/>
                <a:gd name="connsiteY3" fmla="*/ 764771 h 764771"/>
                <a:gd name="connsiteX0" fmla="*/ 493222 w 1311659"/>
                <a:gd name="connsiteY0" fmla="*/ 975360 h 975360"/>
                <a:gd name="connsiteX1" fmla="*/ 0 w 1311659"/>
                <a:gd name="connsiteY1" fmla="*/ 0 h 975360"/>
                <a:gd name="connsiteX2" fmla="*/ 1311659 w 1311659"/>
                <a:gd name="connsiteY2" fmla="*/ 975360 h 975360"/>
                <a:gd name="connsiteX3" fmla="*/ 493222 w 1311659"/>
                <a:gd name="connsiteY3" fmla="*/ 975360 h 975360"/>
                <a:gd name="connsiteX0" fmla="*/ 359655 w 1178092"/>
                <a:gd name="connsiteY0" fmla="*/ 266440 h 266440"/>
                <a:gd name="connsiteX1" fmla="*/ 0 w 1178092"/>
                <a:gd name="connsiteY1" fmla="*/ 0 h 266440"/>
                <a:gd name="connsiteX2" fmla="*/ 1178092 w 1178092"/>
                <a:gd name="connsiteY2" fmla="*/ 266440 h 266440"/>
                <a:gd name="connsiteX3" fmla="*/ 359655 w 1178092"/>
                <a:gd name="connsiteY3" fmla="*/ 266440 h 266440"/>
                <a:gd name="connsiteX0" fmla="*/ 380203 w 1198640"/>
                <a:gd name="connsiteY0" fmla="*/ 112328 h 112328"/>
                <a:gd name="connsiteX1" fmla="*/ 0 w 1198640"/>
                <a:gd name="connsiteY1" fmla="*/ 0 h 112328"/>
                <a:gd name="connsiteX2" fmla="*/ 1198640 w 1198640"/>
                <a:gd name="connsiteY2" fmla="*/ 112328 h 112328"/>
                <a:gd name="connsiteX3" fmla="*/ 380203 w 1198640"/>
                <a:gd name="connsiteY3" fmla="*/ 112328 h 11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8640" h="112328">
                  <a:moveTo>
                    <a:pt x="380203" y="112328"/>
                  </a:moveTo>
                  <a:lnTo>
                    <a:pt x="0" y="0"/>
                  </a:lnTo>
                  <a:lnTo>
                    <a:pt x="1198640" y="112328"/>
                  </a:lnTo>
                  <a:lnTo>
                    <a:pt x="380203" y="112328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356177" y="4028077"/>
            <a:ext cx="5026055" cy="1198640"/>
            <a:chOff x="4363420" y="1503680"/>
            <a:chExt cx="5026055" cy="1198640"/>
          </a:xfrm>
        </p:grpSpPr>
        <p:sp>
          <p:nvSpPr>
            <p:cNvPr id="28" name="Rectangle 27"/>
            <p:cNvSpPr/>
            <p:nvPr/>
          </p:nvSpPr>
          <p:spPr>
            <a:xfrm>
              <a:off x="4475746" y="1883884"/>
              <a:ext cx="4913729" cy="8184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>
                <a:spcAft>
                  <a:spcPts val="1000"/>
                </a:spcAft>
              </a:pPr>
              <a:r>
                <a:rPr lang="zh-CN" altLang="en-US" sz="2800" b="1" dirty="0">
                  <a:solidFill>
                    <a:schemeClr val="accent2"/>
                  </a:solidFill>
                  <a:latin typeface="+mj-lt"/>
                </a:rPr>
                <a:t>输入您的标题</a:t>
              </a:r>
              <a:endParaRPr lang="en-US" sz="2800" b="1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29" name="Isosceles Triangle 9"/>
            <p:cNvSpPr/>
            <p:nvPr/>
          </p:nvSpPr>
          <p:spPr>
            <a:xfrm rot="5400000" flipV="1">
              <a:off x="3820264" y="2046836"/>
              <a:ext cx="1198640" cy="112328"/>
            </a:xfrm>
            <a:custGeom>
              <a:avLst/>
              <a:gdLst>
                <a:gd name="connsiteX0" fmla="*/ 0 w 818437"/>
                <a:gd name="connsiteY0" fmla="*/ 764771 h 764771"/>
                <a:gd name="connsiteX1" fmla="*/ 0 w 818437"/>
                <a:gd name="connsiteY1" fmla="*/ 0 h 764771"/>
                <a:gd name="connsiteX2" fmla="*/ 818437 w 818437"/>
                <a:gd name="connsiteY2" fmla="*/ 764771 h 764771"/>
                <a:gd name="connsiteX3" fmla="*/ 0 w 818437"/>
                <a:gd name="connsiteY3" fmla="*/ 764771 h 764771"/>
                <a:gd name="connsiteX0" fmla="*/ 493222 w 1311659"/>
                <a:gd name="connsiteY0" fmla="*/ 975360 h 975360"/>
                <a:gd name="connsiteX1" fmla="*/ 0 w 1311659"/>
                <a:gd name="connsiteY1" fmla="*/ 0 h 975360"/>
                <a:gd name="connsiteX2" fmla="*/ 1311659 w 1311659"/>
                <a:gd name="connsiteY2" fmla="*/ 975360 h 975360"/>
                <a:gd name="connsiteX3" fmla="*/ 493222 w 1311659"/>
                <a:gd name="connsiteY3" fmla="*/ 975360 h 975360"/>
                <a:gd name="connsiteX0" fmla="*/ 359655 w 1178092"/>
                <a:gd name="connsiteY0" fmla="*/ 266440 h 266440"/>
                <a:gd name="connsiteX1" fmla="*/ 0 w 1178092"/>
                <a:gd name="connsiteY1" fmla="*/ 0 h 266440"/>
                <a:gd name="connsiteX2" fmla="*/ 1178092 w 1178092"/>
                <a:gd name="connsiteY2" fmla="*/ 266440 h 266440"/>
                <a:gd name="connsiteX3" fmla="*/ 359655 w 1178092"/>
                <a:gd name="connsiteY3" fmla="*/ 266440 h 266440"/>
                <a:gd name="connsiteX0" fmla="*/ 380203 w 1198640"/>
                <a:gd name="connsiteY0" fmla="*/ 112328 h 112328"/>
                <a:gd name="connsiteX1" fmla="*/ 0 w 1198640"/>
                <a:gd name="connsiteY1" fmla="*/ 0 h 112328"/>
                <a:gd name="connsiteX2" fmla="*/ 1198640 w 1198640"/>
                <a:gd name="connsiteY2" fmla="*/ 112328 h 112328"/>
                <a:gd name="connsiteX3" fmla="*/ 380203 w 1198640"/>
                <a:gd name="connsiteY3" fmla="*/ 112328 h 11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8640" h="112328">
                  <a:moveTo>
                    <a:pt x="380203" y="112328"/>
                  </a:moveTo>
                  <a:lnTo>
                    <a:pt x="0" y="0"/>
                  </a:lnTo>
                  <a:lnTo>
                    <a:pt x="1198640" y="112328"/>
                  </a:lnTo>
                  <a:lnTo>
                    <a:pt x="380203" y="112328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accent2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42481" y="5398963"/>
            <a:ext cx="50260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400" dirty="0">
                <a:solidFill>
                  <a:srgbClr val="FFFFFF"/>
                </a:solidFill>
              </a:rPr>
              <a:t>Lorem Ipsum has been the industry's standard dummy text ever since the 1500s, when an unknown printer took a galley of type and scrambled it to make a book. </a:t>
            </a:r>
            <a:endParaRPr lang="uk-UA" sz="1400" dirty="0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56177" y="5398963"/>
            <a:ext cx="50260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400" dirty="0">
                <a:solidFill>
                  <a:srgbClr val="FFFFFF"/>
                </a:solidFill>
              </a:rPr>
              <a:t>Lorem Ipsum has been the industry's standard dummy text ever since the 1500s, when an unknown printer took a galley of type and scrambled it to make a book. </a:t>
            </a:r>
            <a:endParaRPr lang="uk-UA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2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988A407-A47D-443B-9B42-E88DADAF040F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CkGN0nO8+LqUwQAAA0QAAAdAAAAdW5pdmVyc2FsL2NvbW1vbl9tZXNzYWdlcy5sbmetV/9u2zYQ/r9A34EQUGADNrcd0KIYEgeyxNhCZMmV6DjZDwiMxNhEKDGVKLfZX3uaPdieZEdKbuykg6SkgG1YtO+74913H49HJ19ygbasrLgsjq23ozcWYkUqM16sj60lOf35g4UqRYuMClmwY6uQFjoZv3xxJGixrumawfeXLxA6yllVwWM11k/3z4hnx9ZikjjhfGEHl4kfTsNk4k2tsSPzW1rcIV+u5R/lD7+8//Dl7bv3Px69bi37AMVz2/cPoZBBevemB1BAotBPAA37SYAviDXWn8PswiXxvQBb4/bLMOtFhM+tsf7stFtGEQ5IEvueixMvToKQmFz4mGDXGl/KGm3oliEl0Zazz0htGFRS8ZKhSvDM/JBKWChq1uXMDee2FyQRjknkOcQLA2scy7K8+8nA0lptZAnuKpTxil4JlhmfwBnz+23JKnBNFXAKwUttOPxT5pQXo07Xkb3ygmlCwtCPExy4uxVrjIsMuSXVbgaiRHaMIwAoacXKJ9gmhmXGHNlCDEOYedOZD2+iQ5jx9UbAWw2NY4GhBgtWdFkBR3AE7IrjVRi5OmngClF0S6vqsyyzA37sF6oL2AucECjokD1wojF2wFBjDspRlixVXWBzHMf2FCeT8AKIDH0XDrEIz6DdzoZYXOIYWgTHXTaBfe5NbU143WI7/u/6K6WazuIO0TQFO52+LZd1BSs6pdAFptOqYV5i/HEJVfNs/xtd3ABCYk291nzLIIQy62YPaIqDXc2fj0vvt+TU9nzsJkAoN1wlxIiddkZBHgqpEBVC6g2AX5ptaZEydMVSWgPh7+BvGc/M33SxTSSfav4XoqqVlletKgUuvng1el5oHvFBTVe0LHr0+QOoA018vNm8rmCnSrH8VnXtYi8To+8SxXP3pbvufzfVpy7P3NED/0O3EzfCNPGg2ydc9rfAcBRp8YXTQ/S38oJTcLRo9A0E0CuuB/gMwhYgkOipGOeQ+YMQzqEiA+xXeBJ7ROeYXVVcdZ7ZplBNvb/NkRSGJMEUu+fJFbuW0P+C0W1zdIOEG+KMnuBsECH2JosDnW5RAgho3YwPEJLgOew/64G5nONdBht5PcjEStYiM3Im+I2RWKhNnbPHM8t1KXOzKmi166VG4U+eE0Wzuahxuhhw9sbYjpxZ4tiBg/W4q3tY9DQCLuuYfBInvj3R5kDqnKp0A+fKtayLrCdQM7G6+NQGsDalMaNluvn37396YjyIpFlF7eqvg0CgQ7Uu4a9gvwdSserPLhBiTw7tzEMfq3bC39n1HPiJB3T4LpM0bQ6tXOawNOr2C2xri2YTYjuzORAyNvyTdZl2jyn7CHM7OgNRMrOoNZ7T8gYUjUgpBqGYVGsCqmHe7y9ZtRK8YENsn3cm6A0Tb5HYrmtunNB8gqc3zVmawVydtldPAVfPvmDOzA5A8B7gsYyrgYDmjNnJCzR683zf5tvHR87Xp8pc3I9e793j/wNQSwMEFAACAAgAKQY3SQn+cEwJAwAAtQoAACcAAAB1bml2ZXJzYWwvZmxhc2hfcHVibGlzaGluZ19zZXR0aW5ncy54bWzVVt1SGjEUvucpMul4KYsWq2UWnI7A1FGBEdrqlRM2BzZjNtlusiBe9Wn6YH2SnmwEYbTOqnWm5QZyfr7znZ8cEh7eJJLMIDNCqybdqdYoARVpLtS0Sb+MutsHlBjLFGdSK2hSpSk5bFXCNB9LYeIhWIumhiCMMo3UNmlsbdoIgvl8XhUmzZxWy9wivqlGOgnSDAwoC1mQSrbAL7tIwdBWpUJI6EVnmucSiOBIQQnHjsmuZCamgTcbs+h6mulc8SMtdUay6bhJ39WKz9LGQ7VFAsolZ1oodGLbYJwLx4fJobgFEoOYxkh8v07JXHAbN+lu3aGgdfAQpcD2OTCHcqQxGWXv4BOwjDPL/NHHs3BjzVLgRXyhWCKiEWqIy79J26Orz5eDzvnpce/katTvn46OB55E4RNs4oTBZqAQCek8i2AVJ2TWsihG3ugzYdJAGKyLlmYTrTbIuTMZa4m1L7xwHpIx8B5LYK0bw2uhumi5Q8kEE5GLJv2UCSYpEZZJEa2cTT42Vtii/911S4JYOGdAzob0PryvThSzzMA6raXGuJpHrW86l5wsdE6kuAZiNcH88wR/xUDWm0MmmU4KKY6PJUYKjDgTMAd+WNT0DvBPgS4xRJKjJ05uKsH6CN9zcUvGMNEZ4gKb4YyjXBiPX30WcMqMuQdlS45bw9PjdufquNfuXGy5BBmfMRU9ExwbDklq3wKfYe5KYwgpNVZzDQIrE7HcQNEfLnhhVibN0rFjNiua7hpZgGK7BfLxmKiIcDSFyqEsYMQU0UouCIvwChk3QjOhc4MSPywe2ryIoHclQhVUp3iDMFjGISuDVtvZfV/f+7B/8LFRDX79+Ln9pNPdWhlI5qL5vXL05GJZLZeHdy4M3C54fDXYLP83N8PgvPO1TF17nYtRqW52hqXg+mWs+idlrM79KhusrbFSFHAPTf3Sw00kRSIs8L85Yi8Yk1f9g/gZe5sxecOcX3M1/puU/Wn1GNl4fYTBo88jp0mEEgkWwm3E1ZuqtVev4XvmUVWlgmibT81W5TdQSwMEFAACAAgAKQY3SYmHPGqgAgAAUAoAACEAAAB1bml2ZXJzYWwvZmxhc2hfc2tpbl9zZXR0aW5ncy54bWyVVlFv2jAQft+vQOy96baHbpKL1LJOqtStaK14d5IjsXDsyL7Q8e9nJzaxIYFAhITvvs++O393gegtE4tPsxnJJJfqDRCZKLS1eNuM5ffztEGU4iaTAkHgjZCqony++Pyr/ZCkRV5iyR2oqZwNzaA/5rb9TKG4M84TMlnVVOxfZCFvUpptCyUbkV8MrdzXoDgTW3vAj7vl090YkjONzwhVFNPTd/tMo9QKtIb8YiYHFqcp8GnZH3H6o85nf0TbMc1wQoQ1LSAu8iW8MLtfTUD4hwb67at9RqGc7kFdtbmsm/oajdRKFragVx3iOVzS3LSfIfy8tc9Fgk3IHmQYD1/sM8Zw5TmJw/0M+57YdlWSr2xdjwaCvfSUwwJVAyTxq86nS/nx2qDpD1hsKNcGEJp60MoEvaKN9tvEth73Fz6YyAOQM/SIteRNBcsu3gAY23v8cvnYjoowvoMtCFDBzhmDCHtjj/xjynqCDIw98o2zHF4F35/Ajz0dx1/xI3WXeb76xguCmqWvl195rz3pxTauDo52Bo+pZA4LbcN5ZxXYWyNJa+tCSk5iIoLuWEGRSfHb4tJ9m4wmyZHDKW1YVwQZchiSWxujGdLhfbXrWI3OG8uxeyn0yXXrGZoZfj+niDQrK/NS0vOZ45kmMYWZJ8MMOyUNHNSz2MiJnIqqLah3KfnUU4RECLFtZmNg2XXWGJwkQQlIMlxk4jYZqr5oqhTUk7k0Bl41sa3DlawoufnimsEH5DFhxNkxsTTbCcoOogwMTgFAVVZ6yXaLzlM1HBmHHfjGDwxtwmOZEW0kOqa2B3yBDYZ6c5ZJgnRzohdKiIsdA4S1iUvGEyd0TNA80lS3mUVt7ydwv3M0k/0os9ILp1i7dkqKNjb+0woao/0n+R9QSwMEFAACAAgAKQY3SXjWJgneAgAAxgkAACYAAAB1bml2ZXJzYWwvaHRtbF9wdWJsaXNoaW5nX3NldHRpbmdzLnhtbM1WwU4bMRC95yssVxzJAqWFRpugigSBoCQiaQsnNFk7WQuvvbW9CeHUr+mH9Us6XpOQCBotCKrmkux45s17M+PZxAe3mSQTbqzQqkm361uUcJVoJtS4Sb8Ojjb3KbEOFAOpFW9SpSk5aNXivBhKYdM+dw5dLUEYZRu5a9LUubwRRdPptC5sbvyploVDfFtPdBblhluuHDdRLmGGX26Wc0tbtRohcTB90ayQnAiGFJTw7EAeu0zSKHgNIbkZG10odqilNsSMh036bqv8zH0CUltkXHlttoVGb3YNYEx4OiD74o6TlItxirz3dimZCubSJt3Z9SjoHT1GKbGDBPAohxq1KHcPn3EHDByEx5DP8Vtn54ZgYjMFmUgGeEK8/CZtD66Pr3qdi7OT89PrQbd7NjjpBRJlTLSKE0eriWIkpAuT8EWeGJyDJEXeGDMCaXkcLZvmbiOtVsj5ZzLUEktfRlEyQqZy1qSfjQBJiXAgRbI4dWDG3B0JiRp87HZ9pBx9AAx6kxSM5cuJ5ifWVzFpfdeFZGSmCyLFDSdOE1RUZPgr5WS53GRkdFZaJVhHrBSMk4ngU84OyirdA/4t0RWmyAqMxFHMJXchw49C3JEhH2mDuBwmOLRoFzbg158FnIO1D6Aw57jRPztpd65Pztudyw0vENgEVPJMcGwhz3L3FviA2pXGFFJqrOYSBFYmgcLysj9MsNKtiszKuVOYlE33jSxBsd0C+QRMPEhwtIQqeFXABBTRSs4IJHgprB+hidCFRUsYlgBtX0QwhBKhSqpjXFCYzDBuqqBtbe+83/3wcW//U6Me/f75a3Nt0P2i6Enw2cKmOFy7Khbr4vGdiyN/Q5++7M4U/+qu9y4636pU6rxzOajUn06/Ely3ilf3tIrXRVhOvaXFVIkCbpZxWGO4W6TIhOPsNYfmBY1fv+XDWLxS499Qxdrx/X9FhKfFS33lLR5HT/7NqKF99b9Xq/YHUEsDBBQAAgAIACkGN0nXn5OXjAEAAC0GAAAfAAAAdW5pdmVyc2FsL2h0bWxfc2tpbl9zZXR0aW5ncy5qc42UPW/DIBCG9/wKi65VlLZD2m5Vm0qRMlRqtqoDti+OFeAQYDdulP9eY+fDENwYFnj98N4d1rEbRfUgCYmeo12zbvYf7r7RwGpGFXDr6qxH51YnmuUpLHMOLBdAPKQ8Hj3J+zMRMiaiMY2rT2urO34E7ZcVZbqLy4CFCmg6oJUB7SegbUOBf53KDlW1FXWuOS6MQTFOUBgQZixQcdow5Oa9Gd0CPRhLUFfQFU3AMZ00o488O15yCXJJRbXADMcxTTaZwkKkffHXlQRV//DNwe5p+jqbdgGWazM3wP3As0c7+0mpQGtI+7I8wYzGwP4tyEMd48uCPLrMdW7605A0g4tbCmGi9hrKGdialni4t9MhGK1ADbFCWcgBP1AqzOyNDLE8ogxpmous5d4mdgY5m6y1bcGXOzu74LnQQzCnhdBroXWgI3nfwzGg602wcbUXdRHqeRYSQ3ExoMnQ4fIkOtkY/xmx+6+IUGNosub161C/jPbGQddrUHOxQitwqjagloisruf7WuZ+8NH+D1BLAwQUAAIACABqpTpJ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aqU6SZQTsyJpAAAAbgAAABwAAAB1bml2ZXJzYWwvbG9jYWxfc2V0dGluZ3MueG1sDcwxDoMwDEDRnVNY3int1oHAxlaW0gNYxEWRHBuRgOD2ZPvD02/7MwocvKVg6vD1eCKwzuaDLg5/01C/EVIm9SSm7FANoe+qVmwm+XLOBSZYhS7eJo4lMo8Uixx2EajhU17/wB6brroBUEsDBBQAAgAIAHa4w0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GqlOkk129mtaAEAAPMCAAApAAAAdW5pdmVyc2FsL3NraW5fY3VzdG9taXphdGlvbl9zZXR0aW5ncy54bWyNUttqGzEQfc9XiPyAJY1uC1uDrsWQh0IT8rz1qmGJoy0rhYSij682rXHcurSap5lz5gwzOn1+nJJ9zmV+mr4PZZrT51jKlB7y9gqhfj8f5uXTEnMseXOq3E9pnF926eu81lo1lyGNwzLaFc1bjMLbQ0pq5VTLmGEUSeapV8h5bhvWgevANsxRYvvNbxI/dZe4j6lcVu03Z+ifDbuU41J2aYyvWzhnv4fON/i4DOPUeHkr2Br1OLU6tgZihEvuK9UAIJDljjhcpeykJshjxjFUoyhQQIRz0olKJOXQstCJpsJ8JxCTjFFXqaetG2ltHLVVQkeIbtO86mwNwUiMESEEmKtcQDAYNTY0DQ1qPSA4MCCqNpooQMEGE1j1zgvLkaJeYFyZMYDx6bin7d6f61T973WO5/yH4MUvuIiu3tpcMFe/f16WRr6NT98OQ4noy5DjbvxwHe5ubq5/efLNv0fGatS28V99/QNQSwMEFAACAAgAa6U6Sc2dgXDRCgAANxgAABcAAAB1bml2ZXJzYWwvdW5pdmVyc2FsLnBuZ+2Y6VsT1x7HJ2KJVjC02opcFtH6FOstiAEsW1ARq1WhT1FZDAREEjBsEkASslC5XqtYo7VKWULAVtGaQCEQRJbAgxqXhAiUCTCEYGkTIIQggUQyTHLjtS/vi/sH8GKeM+fM55zz/JY5v+9zLn4d/qX9+07vAwBgf/DAvm8AwCYMAFbwVtlaR7a0fnzI2qAo33y5F6jtcZ60dlaS9hzZAwD17DVLie9Z+6uzDsRQAGBt99sHJc68ewoANkgO7ttzND9eOxJRfGph8Umiu4PDir071rh/sWnVOYeuph1e7ucCV9vtBXvysrCOzecC49YOJe9yhwo9c0Ko6I6VhL0W1SSXQAmiROUm32kl3dFp1mxQ6P1rLEdzjwxQfw03bieVL0z0/iwIPDtToehgwCPb69pWAMBs3wlsjyQQa0yTe4X2KlrPjqNtAGDEB2vh5eLWB+fPbppZBQBZkVLnHNx65M04+wwaAArLZ+iuZZSpvv1/vz/M1Rwfecv1I0GYv763Grn15EoASPlgCwDsLnZEAUDsI+vnl5vfTvjY27pv43cfAEBV2GUr+vkyuowuo8voMrqMLqPL6DK6jC6jy+gy+n+iFRNGkQVpaUzXgfwTJBGizeROiGCFrmc0f/x7CutNt1vlYM8AdWEgitUyQyjQNhHSITOeKNIK+YulfISpL1cunYamasx4jGK/5zgZ36h0s7wR/1yyDhizLb62TtL1F6wTsZhVpUJdO2KAIho33r0jQ73JNyrOypQzxvHTktyQ7pd4dWb7AuhV1GvnqiF5j1LVnCIbLX2kjcPmIKCwJU5S5Q2BMMQ+0pf+586OJ/WIqqFHzYXm0pRMZ2D3RceWTud9PV2TbZwiSaMMdP66xgakJicUbArgan6UiQXlGkZgguT+J9hVUhjuSrQdW4yRwtintdwhp19BJqUgus6552o945g6gmWKdObdDG2+VoM4UTaCsNhQ/qItQ/bvzUDV0cv4BA4xZ8oBix6AbKDQtm9yGCpSg2VIOrsj09g91SaKf1zalWy/FYvnMZ48DJZ01rMGSGbGNKlgwm+ukZA0yoUmw2D+qxQIAJ4/enoRRJ0eFvrKHmVy70WodtPbnboGDoW0+q7Xov9FZYVEX26yNOBIw5Zb1eMv0/+MET25B8fNIyhgJME7+1ZuYZkwXYv5qlm1O1/4j+9qo0xDwbJqD4Y50WMqK0XRQvl0BgPgf3X07w3YfQS66b916iUO6yDVZf+i3PrqtHRbFrQnBw4M65dvy06yticElgAkjac0lgpx8uzps5euKPZXLpArHir1rpfMS+oQbjD9zex0q67jvvPKvp0OqM6mi6+fa+X3oHifGrsw7KyzKVJMqWpndjGG3HjZvipa5asEJE1FqrflbgxQqXeGapzw8qs+mfLZ35CfFoOgxCTba1rxNPo6vzhjS4TeV5W3KKJ7ycgeNF27scc1mDavtxgsBKNOyYZxmAsdJTH3QvgI7VqtDeDhMH4Dqotsbk9RARSXNNeGkNzUmBqpNm5+8UEQJU42mZpkv4cM2W0mQ20BApMB8znv21RtMzLERxFNbcF+WRJZ8MJrazxwaqfG8MX4K/bEqOR4d/i12I1l5jLzzEza7YkZRasausOdQx/y7KZzFuOJt7UXTP3DdVymaZKecBhekeWvWn233Z+SmM5N+lYrpAY9ZMCGdUYZxBCqzpAZV+anLPTaIb9MI1R5YTFetTMDMrnK1zVS/FXKZ2lcTeaoMp6dhNPNU+kKpmSU0uZ5si0bzp3yG1NFh4p5LVsOw5f9+RmtrkH5WbdtukfcZV83gHmQyUgriAHLXghBOkbuu3KFT0AjmLCDjb4ABvnFzVNVZzKEdeIfEYYpIPKkvbMMioW6Trlym9PhwXaCgOHKJaW7dRN3lzXVspM0g687Pyp+F8TC8sTK1Fiy7beNsuyUOJWLur5JmQkbGiSxss0ZdeXUTh9HFP77GM1uhmRHYzrZYxg3KgEEPdnR3RKeVj10IiI/nXC+lM3xNeohBremSTXHz0vxiIWuL3hTWtTeafbn4VeZcSJxbSt5/bvgoXZ10xZIM/lsl/k6UglYFgi2CNqnSQNX+E3B7e3/hPs/U5UKW3jdqTlAVBJoLqS307C6muoUuvUkUjPs3xdccRmsi4oQ2rx06jQYLbL+PP6LJZ/Q3mj5+DCL5bI2tDfpv94kRpNdo/sMyQUBQ7z7tP3awVioH7rvg7llu7nwPpbsGqUao/MSSZVXy7RQkcH/rhvMANUHyYGreFElIGJycor/RYAiSpM5unRPZRCKmuIxXIckCGy7YqCoSqFdGPtv9/HnJb1gGkHU2HJ8WBfjcoJcQCtQeMIf7SwkXgBNW1CaKoa9j4AY/ZPARWgU35d1IaDhWJXvYSm0OBizgYNjKohSY7unEd8TGtpryL6CXK+A+lVEOA866UFLE4Ur8jijdL1UIDIv1JGMMwr4BjvE/GZ6QU5gu9lUEPkIZ8Jd03Xq+LCZ986F4foxf8wOOIrdVrZyNoeYTtgWiza/CEghRIzxUYmWQV/NLRt44fmzEXZdpNrAqtZSy5s8xQGRSeZgctwujRJiHxLWPJMNm3EDDbWE0F4i56H2oWRM/7ZcVNWJzCY6d76+8zHImaou+d0Iptrq/dJZx8UgU6SFNA2uXxDT0T9TAy2jOkznY6JL4CYlJiwp2FVrMY1sQxugqIpwxlJruAD8a7CjD6thbbwEutmVMZq7x8wHg97FTqiZ7UK7PdrjUcroVwNXIPP5Jm3RkQYkac1k6Z0XwsrVeHJrOlJgtRTSpLniVUoNarsW03nGmhlXrYnCMfmRrWmiMufj5KOmB/Xx7mW5U6UfylNBQ8Eozjxz4ZY2GU+cKNWQaovrw73xJQWWR3eqJ+qRgFzoWHn/H32zFAnBPFciYJn1XJJlUcbKf7akzWQVN9vUig0bBaFFvSPudTYWakGc6GrA2d81mjvWE+IYtHY/dMPw3tgDf8cQvwrJHvM01tgO4dCL/fIkeRvrqWGceCCaYW/n9cNih0Eurti/i9H+HAvJkwfLGaqAUqMx4mStTBCcnBUn8npa6PjuZ4lrWnS5hbzU61gWePqCG/OLXTpdM+v14w0kLstMDZpQPS7JQOPZLVh8kZhHtU2dOVySi5uLlTNmFuwSKCSOUPoVEiDJFRBSQ4CxU96gae6FF8t3dklDsND+2EQbzuNmdiyqlozFBvh19gGrgbKgSGGPDNdIzIr1gpohzA/k2wxU4fXH0eTA6cs5DsEGmDHf++WZkHj6ZF7nQlnUKVWyQTuZI1Ap9T+YivMvdemzUjaV3TCggfCPk/jIb9fX3hIzQ0J7X2xXrAWAux9axyYp+sB9cNEEovvInzHz180MNAAcvVh/3BS6RsmEtV7ol3ozE16qPi/DwdNR6OG2oD6tVbx85g3S9NJdXEea59yzT7kVyLib5Tv0SNtgh8UM5wdaNc1XlwdURx/4LH0iyDQ5A0DnoS1PaG7MN4nO526+S1tEbNVDXhxH6jRiVIa0ntWNrrPpreEyacyyOJMjAIzdXve/ZNPa5gzF839YpVXGAz11oocTeMZKdR45i8NYi5VHhlVuPZjsUVcLxBpr7Xh31X1aVRWjDu3lwUad2MW6WkZZKQs0JXuULcy+6hZAzZlijFWK5Q9J27AUGUs+NGRBnXywZccqlDTeug9wMCx8X+3ehHP/AVBLAwQUAAIACABrpTpJbVEZO0oAAABqAAAAGwAAAHVuaXZlcnNhbC91bml2ZXJzYWwucG5nLnhtbLOxr8jNUShLLSrOzM+zVTLUM1Cyt+PlsikoSi3LTC1XqACKGekZQICSQiUqtzwzpSTDVsnC0BghlpGamZ5RYqtkZmgAF9QHGgkAUEsBAgAAFAACAAgAKQY3Sc7z4upTBAAADRAAAB0AAAAAAAAAAQAAAAAAAAAAAHVuaXZlcnNhbC9jb21tb25fbWVzc2FnZXMubG5nUEsBAgAAFAACAAgAKQY3SQn+cEwJAwAAtQoAACcAAAAAAAAAAQAAAAAAjgQAAHVuaXZlcnNhbC9mbGFzaF9wdWJsaXNoaW5nX3NldHRpbmdzLnhtbFBLAQIAABQAAgAIACkGN0mJhzxqoAIAAFAKAAAhAAAAAAAAAAEAAAAAANwHAAB1bml2ZXJzYWwvZmxhc2hfc2tpbl9zZXR0aW5ncy54bWxQSwECAAAUAAIACAApBjdJeNYmCd4CAADGCQAAJgAAAAAAAAABAAAAAAC7CgAAdW5pdmVyc2FsL2h0bWxfcHVibGlzaGluZ19zZXR0aW5ncy54bWxQSwECAAAUAAIACAApBjdJ15+Tl4wBAAAtBgAAHwAAAAAAAAABAAAAAADdDQAAdW5pdmVyc2FsL2h0bWxfc2tpbl9zZXR0aW5ncy5qc1BLAQIAABQAAgAIAGqlOkka2uo7qgAAAB8BAAAaAAAAAAAAAAEAAAAAAKYPAAB1bml2ZXJzYWwvaTE4bl9wcmVzZXRzLnhtbFBLAQIAABQAAgAIAGqlOkmUE7MiaQAAAG4AAAAcAAAAAAAAAAEAAAAAAIgQAAB1bml2ZXJzYWwvbG9jYWxfc2V0dGluZ3MueG1sUEsBAgAAFAACAAgAdrjDRM6CCTfsAgAAiAgAABQAAAAAAAAAAQAAAAAAKxEAAHVuaXZlcnNhbC9wbGF5ZXIueG1sUEsBAgAAFAACAAgAaqU6STXb2a1oAQAA8wIAACkAAAAAAAAAAQAAAAAASRQAAHVuaXZlcnNhbC9za2luX2N1c3RvbWl6YXRpb25fc2V0dGluZ3MueG1sUEsBAgAAFAACAAgAa6U6Sc2dgXDRCgAANxgAABcAAAAAAAAAAAAAAAAA+BUAAHVuaXZlcnNhbC91bml2ZXJzYWwucG5nUEsBAgAAFAACAAgAa6U6SW1RGTtKAAAAagAAABsAAAAAAAAAAQAAAAAA/iAAAHVuaXZlcnNhbC91bml2ZXJzYWwucG5nLnhtbFBLBQYAAAAACwALAEkDAACBIQAAAAA="/>
  <p:tag name="ISPRING_PRESENTATION_TITLE" val="G2视频"/>
  <p:tag name="ISPRING_RESOURCE_PATHS_HASH_PRESENTER" val="9c92d268d88176a8cdc770bb529cebc0fb2e6546"/>
</p:tagLst>
</file>

<file path=ppt/theme/theme1.xml><?xml version="1.0" encoding="utf-8"?>
<a:theme xmlns:a="http://schemas.openxmlformats.org/drawingml/2006/main" name="Office Theme">
  <a:themeElements>
    <a:clrScheme name="0_Medical_3">
      <a:dk1>
        <a:srgbClr val="2A2A2A"/>
      </a:dk1>
      <a:lt1>
        <a:srgbClr val="FFFFFF"/>
      </a:lt1>
      <a:dk2>
        <a:srgbClr val="151515"/>
      </a:dk2>
      <a:lt2>
        <a:srgbClr val="F8F8F8"/>
      </a:lt2>
      <a:accent1>
        <a:srgbClr val="53B3A1"/>
      </a:accent1>
      <a:accent2>
        <a:srgbClr val="DE644F"/>
      </a:accent2>
      <a:accent3>
        <a:srgbClr val="519BB5"/>
      </a:accent3>
      <a:accent4>
        <a:srgbClr val="48A291"/>
      </a:accent4>
      <a:accent5>
        <a:srgbClr val="DA513A"/>
      </a:accent5>
      <a:accent6>
        <a:srgbClr val="468BA4"/>
      </a:accent6>
      <a:hlink>
        <a:srgbClr val="75B5E4"/>
      </a:hlink>
      <a:folHlink>
        <a:srgbClr val="816FB5"/>
      </a:folHlink>
    </a:clrScheme>
    <a:fontScheme name="Custom 17">
      <a:majorFont>
        <a:latin typeface="Roboto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1243</Words>
  <Application>Microsoft Office PowerPoint</Application>
  <PresentationFormat>宽屏</PresentationFormat>
  <Paragraphs>137</Paragraphs>
  <Slides>17</Slides>
  <Notes>17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汉仪报宋简</vt:lpstr>
      <vt:lpstr>汉仪中黑简</vt:lpstr>
      <vt:lpstr>宋体</vt:lpstr>
      <vt:lpstr>Arial</vt:lpstr>
      <vt:lpstr>Calibri</vt:lpstr>
      <vt:lpstr>Raleway</vt:lpstr>
      <vt:lpstr>Roboto</vt:lpstr>
      <vt:lpstr>Office Theme</vt:lpstr>
      <vt:lpstr>PowerPoint 演示文稿</vt:lpstr>
      <vt:lpstr>为什么选择我们</vt:lpstr>
      <vt:lpstr>为什么选择我们</vt:lpstr>
      <vt:lpstr>关于我们</vt:lpstr>
      <vt:lpstr>我们的团队</vt:lpstr>
      <vt:lpstr>发展里程碑</vt:lpstr>
      <vt:lpstr>我们的原则</vt:lpstr>
      <vt:lpstr>我们的服务</vt:lpstr>
      <vt:lpstr>我们的新技术</vt:lpstr>
      <vt:lpstr>此处输入您的标题</vt:lpstr>
      <vt:lpstr>我们的服务</vt:lpstr>
      <vt:lpstr>我们的新疗法</vt:lpstr>
      <vt:lpstr>我们的优势</vt:lpstr>
      <vt:lpstr>牙齿结构分析</vt:lpstr>
      <vt:lpstr>饼状图分析</vt:lpstr>
      <vt:lpstr>请联系我们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Windows 用户</cp:lastModifiedBy>
  <cp:revision>1</cp:revision>
  <dcterms:created xsi:type="dcterms:W3CDTF">2015-06-12T13:49:47Z</dcterms:created>
  <dcterms:modified xsi:type="dcterms:W3CDTF">2018-11-08T05:31:15Z</dcterms:modified>
</cp:coreProperties>
</file>