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6" r:id="rId3"/>
    <p:sldId id="258" r:id="rId4"/>
    <p:sldId id="267" r:id="rId5"/>
    <p:sldId id="262" r:id="rId6"/>
    <p:sldId id="263" r:id="rId7"/>
    <p:sldId id="264" r:id="rId8"/>
    <p:sldId id="265" r:id="rId9"/>
    <p:sldId id="266" r:id="rId10"/>
    <p:sldId id="259" r:id="rId11"/>
    <p:sldId id="268" r:id="rId12"/>
    <p:sldId id="271" r:id="rId13"/>
    <p:sldId id="272" r:id="rId14"/>
    <p:sldId id="273" r:id="rId15"/>
    <p:sldId id="274" r:id="rId16"/>
    <p:sldId id="275" r:id="rId17"/>
    <p:sldId id="260" r:id="rId18"/>
    <p:sldId id="276" r:id="rId19"/>
    <p:sldId id="277" r:id="rId20"/>
    <p:sldId id="278" r:id="rId21"/>
    <p:sldId id="279" r:id="rId22"/>
    <p:sldId id="280" r:id="rId23"/>
    <p:sldId id="281" r:id="rId24"/>
    <p:sldId id="261" r:id="rId25"/>
    <p:sldId id="293" r:id="rId26"/>
    <p:sldId id="270" r:id="rId27"/>
    <p:sldId id="288" r:id="rId28"/>
    <p:sldId id="289" r:id="rId29"/>
    <p:sldId id="290" r:id="rId30"/>
    <p:sldId id="291" r:id="rId31"/>
    <p:sldId id="292" r:id="rId32"/>
    <p:sldId id="294" r:id="rId33"/>
    <p:sldId id="295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A519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2D2-448D-AD57-1BE3BC7B6DCB}"/>
              </c:ext>
            </c:extLst>
          </c:dPt>
          <c:dPt>
            <c:idx val="1"/>
            <c:bubble3D val="0"/>
            <c:spPr>
              <a:solidFill>
                <a:srgbClr val="5AB7F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2D2-448D-AD57-1BE3BC7B6DCB}"/>
              </c:ext>
            </c:extLst>
          </c:dPt>
          <c:dPt>
            <c:idx val="2"/>
            <c:bubble3D val="0"/>
            <c:spPr>
              <a:solidFill>
                <a:srgbClr val="0A519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2D2-448D-AD57-1BE3BC7B6DCB}"/>
              </c:ext>
            </c:extLst>
          </c:dPt>
          <c:dPt>
            <c:idx val="3"/>
            <c:bubble3D val="0"/>
            <c:spPr>
              <a:solidFill>
                <a:srgbClr val="58B6F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2D2-448D-AD57-1BE3BC7B6DCB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D2-448D-AD57-1BE3BC7B6DC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696C-2C82-40CC-A611-87920EFD3E0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B6BB7-F661-421A-B654-2AA6A61634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61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37303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BE1F5-A9FC-461F-B80A-BE95936E57F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44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44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3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329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82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82EE9A-7031-4EA4-8A44-A4CCE5431636}" type="datetimeFigureOut">
              <a:rPr lang="en-AU" smtClean="0"/>
              <a:t>8/11/2018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EF6DC-748F-466D-BD6A-9A8FE0DF09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44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del 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261287"/>
      </p:ext>
    </p:extLst>
  </p:cSld>
  <p:clrMapOvr>
    <a:masterClrMapping/>
  </p:clrMapOvr>
  <p:transition advClick="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ree Blank With Footer_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984646"/>
      </p:ext>
    </p:extLst>
  </p:cSld>
  <p:clrMapOvr>
    <a:masterClrMapping/>
  </p:clrMapOvr>
  <p:transition advClick="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2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274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348343" y="374468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</a:p>
        </p:txBody>
      </p:sp>
    </p:spTree>
    <p:extLst>
      <p:ext uri="{BB962C8B-B14F-4D97-AF65-F5344CB8AC3E}">
        <p14:creationId xmlns:p14="http://schemas.microsoft.com/office/powerpoint/2010/main" val="2321054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ormal Center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41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24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05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77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41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48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6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AE3923-C77F-4CAB-8D59-C7633BF8058D}" type="datetimeFigureOut">
              <a:rPr lang="zh-CN" altLang="en-US" smtClean="0"/>
              <a:t>2018/11/8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DEC62-37C9-4942-9D36-27A068F4D1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17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86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7778" y="3175"/>
            <a:ext cx="12188824" cy="6854825"/>
          </a:xfrm>
          <a:prstGeom prst="rect">
            <a:avLst/>
          </a:prstGeom>
          <a:solidFill>
            <a:srgbClr val="5AB7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任意多边形 20"/>
          <p:cNvSpPr>
            <a:spLocks/>
          </p:cNvSpPr>
          <p:nvPr/>
        </p:nvSpPr>
        <p:spPr bwMode="auto">
          <a:xfrm>
            <a:off x="3176" y="1843"/>
            <a:ext cx="12188824" cy="4372497"/>
          </a:xfrm>
          <a:custGeom>
            <a:avLst/>
            <a:gdLst>
              <a:gd name="connsiteX0" fmla="*/ 0 w 12188824"/>
              <a:gd name="connsiteY0" fmla="*/ 0 h 4372497"/>
              <a:gd name="connsiteX1" fmla="*/ 12188824 w 12188824"/>
              <a:gd name="connsiteY1" fmla="*/ 0 h 4372497"/>
              <a:gd name="connsiteX2" fmla="*/ 12188824 w 12188824"/>
              <a:gd name="connsiteY2" fmla="*/ 4370591 h 4372497"/>
              <a:gd name="connsiteX3" fmla="*/ 12177057 w 12188824"/>
              <a:gd name="connsiteY3" fmla="*/ 4371860 h 4372497"/>
              <a:gd name="connsiteX4" fmla="*/ 8814003 w 12188824"/>
              <a:gd name="connsiteY4" fmla="*/ 2357869 h 4372497"/>
              <a:gd name="connsiteX5" fmla="*/ 0 w 12188824"/>
              <a:gd name="connsiteY5" fmla="*/ 0 h 437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4372497">
                <a:moveTo>
                  <a:pt x="0" y="0"/>
                </a:moveTo>
                <a:lnTo>
                  <a:pt x="12188824" y="0"/>
                </a:lnTo>
                <a:lnTo>
                  <a:pt x="12188824" y="4370591"/>
                </a:lnTo>
                <a:lnTo>
                  <a:pt x="12177057" y="4371860"/>
                </a:lnTo>
                <a:cubicBezTo>
                  <a:pt x="11529776" y="4392797"/>
                  <a:pt x="10487495" y="3902061"/>
                  <a:pt x="8814003" y="2357869"/>
                </a:cubicBezTo>
                <a:cubicBezTo>
                  <a:pt x="6501239" y="223545"/>
                  <a:pt x="0" y="0"/>
                  <a:pt x="0" y="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8166417" y="1848645"/>
            <a:ext cx="6265863" cy="5911850"/>
            <a:chOff x="6194425" y="1547813"/>
            <a:chExt cx="6265863" cy="5911850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374063" y="1547813"/>
              <a:ext cx="4086225" cy="5753100"/>
            </a:xfrm>
            <a:custGeom>
              <a:avLst/>
              <a:gdLst>
                <a:gd name="T0" fmla="*/ 53 w 823"/>
                <a:gd name="T1" fmla="*/ 181 h 1155"/>
                <a:gd name="T2" fmla="*/ 317 w 823"/>
                <a:gd name="T3" fmla="*/ 77 h 1155"/>
                <a:gd name="T4" fmla="*/ 432 w 823"/>
                <a:gd name="T5" fmla="*/ 39 h 1155"/>
                <a:gd name="T6" fmla="*/ 752 w 823"/>
                <a:gd name="T7" fmla="*/ 414 h 1155"/>
                <a:gd name="T8" fmla="*/ 749 w 823"/>
                <a:gd name="T9" fmla="*/ 420 h 1155"/>
                <a:gd name="T10" fmla="*/ 533 w 823"/>
                <a:gd name="T11" fmla="*/ 847 h 1155"/>
                <a:gd name="T12" fmla="*/ 388 w 823"/>
                <a:gd name="T13" fmla="*/ 1115 h 1155"/>
                <a:gd name="T14" fmla="*/ 324 w 823"/>
                <a:gd name="T15" fmla="*/ 1152 h 1155"/>
                <a:gd name="T16" fmla="*/ 253 w 823"/>
                <a:gd name="T17" fmla="*/ 995 h 1155"/>
                <a:gd name="T18" fmla="*/ 173 w 823"/>
                <a:gd name="T19" fmla="*/ 691 h 1155"/>
                <a:gd name="T20" fmla="*/ 0 w 823"/>
                <a:gd name="T21" fmla="*/ 847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1155">
                  <a:moveTo>
                    <a:pt x="53" y="181"/>
                  </a:moveTo>
                  <a:cubicBezTo>
                    <a:pt x="53" y="181"/>
                    <a:pt x="113" y="178"/>
                    <a:pt x="317" y="77"/>
                  </a:cubicBezTo>
                  <a:cubicBezTo>
                    <a:pt x="357" y="58"/>
                    <a:pt x="396" y="46"/>
                    <a:pt x="432" y="39"/>
                  </a:cubicBezTo>
                  <a:cubicBezTo>
                    <a:pt x="647" y="0"/>
                    <a:pt x="823" y="207"/>
                    <a:pt x="752" y="414"/>
                  </a:cubicBezTo>
                  <a:cubicBezTo>
                    <a:pt x="751" y="416"/>
                    <a:pt x="750" y="418"/>
                    <a:pt x="749" y="420"/>
                  </a:cubicBezTo>
                  <a:cubicBezTo>
                    <a:pt x="665" y="652"/>
                    <a:pt x="576" y="747"/>
                    <a:pt x="533" y="847"/>
                  </a:cubicBezTo>
                  <a:cubicBezTo>
                    <a:pt x="483" y="966"/>
                    <a:pt x="425" y="1064"/>
                    <a:pt x="388" y="1115"/>
                  </a:cubicBezTo>
                  <a:cubicBezTo>
                    <a:pt x="374" y="1136"/>
                    <a:pt x="350" y="1150"/>
                    <a:pt x="324" y="1152"/>
                  </a:cubicBezTo>
                  <a:cubicBezTo>
                    <a:pt x="286" y="1155"/>
                    <a:pt x="241" y="1130"/>
                    <a:pt x="253" y="995"/>
                  </a:cubicBezTo>
                  <a:cubicBezTo>
                    <a:pt x="273" y="768"/>
                    <a:pt x="206" y="712"/>
                    <a:pt x="173" y="691"/>
                  </a:cubicBezTo>
                  <a:cubicBezTo>
                    <a:pt x="153" y="677"/>
                    <a:pt x="43" y="633"/>
                    <a:pt x="0" y="847"/>
                  </a:cubicBezTo>
                </a:path>
              </a:pathLst>
            </a:custGeom>
            <a:solidFill>
              <a:srgbClr val="F3F3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6194425" y="1547813"/>
              <a:ext cx="4086225" cy="5753100"/>
            </a:xfrm>
            <a:custGeom>
              <a:avLst/>
              <a:gdLst>
                <a:gd name="T0" fmla="*/ 770 w 823"/>
                <a:gd name="T1" fmla="*/ 181 h 1155"/>
                <a:gd name="T2" fmla="*/ 506 w 823"/>
                <a:gd name="T3" fmla="*/ 77 h 1155"/>
                <a:gd name="T4" fmla="*/ 392 w 823"/>
                <a:gd name="T5" fmla="*/ 39 h 1155"/>
                <a:gd name="T6" fmla="*/ 72 w 823"/>
                <a:gd name="T7" fmla="*/ 414 h 1155"/>
                <a:gd name="T8" fmla="*/ 74 w 823"/>
                <a:gd name="T9" fmla="*/ 420 h 1155"/>
                <a:gd name="T10" fmla="*/ 290 w 823"/>
                <a:gd name="T11" fmla="*/ 847 h 1155"/>
                <a:gd name="T12" fmla="*/ 435 w 823"/>
                <a:gd name="T13" fmla="*/ 1115 h 1155"/>
                <a:gd name="T14" fmla="*/ 499 w 823"/>
                <a:gd name="T15" fmla="*/ 1152 h 1155"/>
                <a:gd name="T16" fmla="*/ 570 w 823"/>
                <a:gd name="T17" fmla="*/ 995 h 1155"/>
                <a:gd name="T18" fmla="*/ 650 w 823"/>
                <a:gd name="T19" fmla="*/ 691 h 1155"/>
                <a:gd name="T20" fmla="*/ 823 w 823"/>
                <a:gd name="T21" fmla="*/ 847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1155">
                  <a:moveTo>
                    <a:pt x="770" y="181"/>
                  </a:moveTo>
                  <a:cubicBezTo>
                    <a:pt x="770" y="181"/>
                    <a:pt x="710" y="178"/>
                    <a:pt x="506" y="77"/>
                  </a:cubicBezTo>
                  <a:cubicBezTo>
                    <a:pt x="466" y="58"/>
                    <a:pt x="428" y="46"/>
                    <a:pt x="392" y="39"/>
                  </a:cubicBezTo>
                  <a:cubicBezTo>
                    <a:pt x="177" y="0"/>
                    <a:pt x="0" y="207"/>
                    <a:pt x="72" y="414"/>
                  </a:cubicBezTo>
                  <a:cubicBezTo>
                    <a:pt x="72" y="416"/>
                    <a:pt x="73" y="418"/>
                    <a:pt x="74" y="420"/>
                  </a:cubicBezTo>
                  <a:cubicBezTo>
                    <a:pt x="158" y="652"/>
                    <a:pt x="248" y="747"/>
                    <a:pt x="290" y="847"/>
                  </a:cubicBezTo>
                  <a:cubicBezTo>
                    <a:pt x="341" y="966"/>
                    <a:pt x="399" y="1064"/>
                    <a:pt x="435" y="1115"/>
                  </a:cubicBezTo>
                  <a:cubicBezTo>
                    <a:pt x="450" y="1136"/>
                    <a:pt x="473" y="1150"/>
                    <a:pt x="499" y="1152"/>
                  </a:cubicBezTo>
                  <a:cubicBezTo>
                    <a:pt x="537" y="1155"/>
                    <a:pt x="582" y="1130"/>
                    <a:pt x="570" y="995"/>
                  </a:cubicBezTo>
                  <a:cubicBezTo>
                    <a:pt x="550" y="768"/>
                    <a:pt x="618" y="712"/>
                    <a:pt x="650" y="691"/>
                  </a:cubicBezTo>
                  <a:cubicBezTo>
                    <a:pt x="671" y="677"/>
                    <a:pt x="780" y="633"/>
                    <a:pt x="823" y="847"/>
                  </a:cubicBezTo>
                </a:path>
              </a:pathLst>
            </a:custGeom>
            <a:solidFill>
              <a:srgbClr val="F3F3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362700" y="1657350"/>
              <a:ext cx="3878262" cy="5802313"/>
            </a:xfrm>
            <a:custGeom>
              <a:avLst/>
              <a:gdLst>
                <a:gd name="T0" fmla="*/ 695 w 781"/>
                <a:gd name="T1" fmla="*/ 166 h 1165"/>
                <a:gd name="T2" fmla="*/ 523 w 781"/>
                <a:gd name="T3" fmla="*/ 110 h 1165"/>
                <a:gd name="T4" fmla="*/ 415 w 781"/>
                <a:gd name="T5" fmla="*/ 64 h 1165"/>
                <a:gd name="T6" fmla="*/ 288 w 781"/>
                <a:gd name="T7" fmla="*/ 42 h 1165"/>
                <a:gd name="T8" fmla="*/ 254 w 781"/>
                <a:gd name="T9" fmla="*/ 46 h 1165"/>
                <a:gd name="T10" fmla="*/ 219 w 781"/>
                <a:gd name="T11" fmla="*/ 54 h 1165"/>
                <a:gd name="T12" fmla="*/ 175 w 781"/>
                <a:gd name="T13" fmla="*/ 72 h 1165"/>
                <a:gd name="T14" fmla="*/ 113 w 781"/>
                <a:gd name="T15" fmla="*/ 115 h 1165"/>
                <a:gd name="T16" fmla="*/ 21 w 781"/>
                <a:gd name="T17" fmla="*/ 307 h 1165"/>
                <a:gd name="T18" fmla="*/ 35 w 781"/>
                <a:gd name="T19" fmla="*/ 400 h 1165"/>
                <a:gd name="T20" fmla="*/ 54 w 781"/>
                <a:gd name="T21" fmla="*/ 450 h 1165"/>
                <a:gd name="T22" fmla="*/ 90 w 781"/>
                <a:gd name="T23" fmla="*/ 535 h 1165"/>
                <a:gd name="T24" fmla="*/ 184 w 781"/>
                <a:gd name="T25" fmla="*/ 696 h 1165"/>
                <a:gd name="T26" fmla="*/ 365 w 781"/>
                <a:gd name="T27" fmla="*/ 1019 h 1165"/>
                <a:gd name="T28" fmla="*/ 410 w 781"/>
                <a:gd name="T29" fmla="*/ 1088 h 1165"/>
                <a:gd name="T30" fmla="*/ 413 w 781"/>
                <a:gd name="T31" fmla="*/ 1092 h 1165"/>
                <a:gd name="T32" fmla="*/ 429 w 781"/>
                <a:gd name="T33" fmla="*/ 1105 h 1165"/>
                <a:gd name="T34" fmla="*/ 456 w 781"/>
                <a:gd name="T35" fmla="*/ 1114 h 1165"/>
                <a:gd name="T36" fmla="*/ 467 w 781"/>
                <a:gd name="T37" fmla="*/ 1113 h 1165"/>
                <a:gd name="T38" fmla="*/ 501 w 781"/>
                <a:gd name="T39" fmla="*/ 996 h 1165"/>
                <a:gd name="T40" fmla="*/ 499 w 781"/>
                <a:gd name="T41" fmla="*/ 890 h 1165"/>
                <a:gd name="T42" fmla="*/ 593 w 781"/>
                <a:gd name="T43" fmla="*/ 665 h 1165"/>
                <a:gd name="T44" fmla="*/ 599 w 781"/>
                <a:gd name="T45" fmla="*/ 662 h 1165"/>
                <a:gd name="T46" fmla="*/ 631 w 781"/>
                <a:gd name="T47" fmla="*/ 651 h 1165"/>
                <a:gd name="T48" fmla="*/ 768 w 781"/>
                <a:gd name="T49" fmla="*/ 768 h 1165"/>
                <a:gd name="T50" fmla="*/ 776 w 781"/>
                <a:gd name="T51" fmla="*/ 803 h 1165"/>
                <a:gd name="T52" fmla="*/ 774 w 781"/>
                <a:gd name="T53" fmla="*/ 827 h 1165"/>
                <a:gd name="T54" fmla="*/ 759 w 781"/>
                <a:gd name="T55" fmla="*/ 782 h 1165"/>
                <a:gd name="T56" fmla="*/ 668 w 781"/>
                <a:gd name="T57" fmla="*/ 680 h 1165"/>
                <a:gd name="T58" fmla="*/ 619 w 781"/>
                <a:gd name="T59" fmla="*/ 689 h 1165"/>
                <a:gd name="T60" fmla="*/ 615 w 781"/>
                <a:gd name="T61" fmla="*/ 692 h 1165"/>
                <a:gd name="T62" fmla="*/ 609 w 781"/>
                <a:gd name="T63" fmla="*/ 696 h 1165"/>
                <a:gd name="T64" fmla="*/ 546 w 781"/>
                <a:gd name="T65" fmla="*/ 903 h 1165"/>
                <a:gd name="T66" fmla="*/ 552 w 781"/>
                <a:gd name="T67" fmla="*/ 1051 h 1165"/>
                <a:gd name="T68" fmla="*/ 540 w 781"/>
                <a:gd name="T69" fmla="*/ 1106 h 1165"/>
                <a:gd name="T70" fmla="*/ 465 w 781"/>
                <a:gd name="T71" fmla="*/ 1164 h 1165"/>
                <a:gd name="T72" fmla="*/ 451 w 781"/>
                <a:gd name="T73" fmla="*/ 1164 h 1165"/>
                <a:gd name="T74" fmla="*/ 387 w 781"/>
                <a:gd name="T75" fmla="*/ 1136 h 1165"/>
                <a:gd name="T76" fmla="*/ 373 w 781"/>
                <a:gd name="T77" fmla="*/ 1120 h 1165"/>
                <a:gd name="T78" fmla="*/ 365 w 781"/>
                <a:gd name="T79" fmla="*/ 1108 h 1165"/>
                <a:gd name="T80" fmla="*/ 242 w 781"/>
                <a:gd name="T81" fmla="*/ 876 h 1165"/>
                <a:gd name="T82" fmla="*/ 117 w 781"/>
                <a:gd name="T83" fmla="*/ 626 h 1165"/>
                <a:gd name="T84" fmla="*/ 64 w 781"/>
                <a:gd name="T85" fmla="*/ 513 h 1165"/>
                <a:gd name="T86" fmla="*/ 23 w 781"/>
                <a:gd name="T87" fmla="*/ 413 h 1165"/>
                <a:gd name="T88" fmla="*/ 13 w 781"/>
                <a:gd name="T89" fmla="*/ 383 h 1165"/>
                <a:gd name="T90" fmla="*/ 48 w 781"/>
                <a:gd name="T91" fmla="*/ 133 h 1165"/>
                <a:gd name="T92" fmla="*/ 96 w 781"/>
                <a:gd name="T93" fmla="*/ 76 h 1165"/>
                <a:gd name="T94" fmla="*/ 180 w 781"/>
                <a:gd name="T95" fmla="*/ 22 h 1165"/>
                <a:gd name="T96" fmla="*/ 233 w 781"/>
                <a:gd name="T97" fmla="*/ 6 h 1165"/>
                <a:gd name="T98" fmla="*/ 273 w 781"/>
                <a:gd name="T99" fmla="*/ 1 h 1165"/>
                <a:gd name="T100" fmla="*/ 338 w 781"/>
                <a:gd name="T101" fmla="*/ 4 h 1165"/>
                <a:gd name="T102" fmla="*/ 353 w 781"/>
                <a:gd name="T103" fmla="*/ 6 h 1165"/>
                <a:gd name="T104" fmla="*/ 428 w 781"/>
                <a:gd name="T105" fmla="*/ 30 h 1165"/>
                <a:gd name="T106" fmla="*/ 565 w 781"/>
                <a:gd name="T107" fmla="*/ 99 h 1165"/>
                <a:gd name="T108" fmla="*/ 718 w 781"/>
                <a:gd name="T109" fmla="*/ 16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1" h="1165">
                  <a:moveTo>
                    <a:pt x="725" y="170"/>
                  </a:moveTo>
                  <a:cubicBezTo>
                    <a:pt x="725" y="170"/>
                    <a:pt x="725" y="170"/>
                    <a:pt x="723" y="170"/>
                  </a:cubicBezTo>
                  <a:cubicBezTo>
                    <a:pt x="722" y="170"/>
                    <a:pt x="720" y="170"/>
                    <a:pt x="717" y="170"/>
                  </a:cubicBezTo>
                  <a:cubicBezTo>
                    <a:pt x="712" y="169"/>
                    <a:pt x="705" y="168"/>
                    <a:pt x="695" y="166"/>
                  </a:cubicBezTo>
                  <a:cubicBezTo>
                    <a:pt x="675" y="162"/>
                    <a:pt x="647" y="155"/>
                    <a:pt x="612" y="143"/>
                  </a:cubicBezTo>
                  <a:cubicBezTo>
                    <a:pt x="603" y="140"/>
                    <a:pt x="594" y="137"/>
                    <a:pt x="585" y="134"/>
                  </a:cubicBezTo>
                  <a:cubicBezTo>
                    <a:pt x="575" y="130"/>
                    <a:pt x="565" y="127"/>
                    <a:pt x="555" y="123"/>
                  </a:cubicBezTo>
                  <a:cubicBezTo>
                    <a:pt x="545" y="118"/>
                    <a:pt x="534" y="114"/>
                    <a:pt x="523" y="110"/>
                  </a:cubicBezTo>
                  <a:cubicBezTo>
                    <a:pt x="512" y="105"/>
                    <a:pt x="500" y="100"/>
                    <a:pt x="488" y="95"/>
                  </a:cubicBezTo>
                  <a:cubicBezTo>
                    <a:pt x="477" y="90"/>
                    <a:pt x="465" y="85"/>
                    <a:pt x="452" y="79"/>
                  </a:cubicBezTo>
                  <a:cubicBezTo>
                    <a:pt x="446" y="76"/>
                    <a:pt x="440" y="74"/>
                    <a:pt x="434" y="71"/>
                  </a:cubicBezTo>
                  <a:cubicBezTo>
                    <a:pt x="428" y="69"/>
                    <a:pt x="422" y="66"/>
                    <a:pt x="415" y="64"/>
                  </a:cubicBezTo>
                  <a:cubicBezTo>
                    <a:pt x="389" y="55"/>
                    <a:pt x="361" y="48"/>
                    <a:pt x="332" y="44"/>
                  </a:cubicBezTo>
                  <a:cubicBezTo>
                    <a:pt x="324" y="43"/>
                    <a:pt x="317" y="43"/>
                    <a:pt x="310" y="42"/>
                  </a:cubicBezTo>
                  <a:cubicBezTo>
                    <a:pt x="307" y="42"/>
                    <a:pt x="303" y="42"/>
                    <a:pt x="299" y="42"/>
                  </a:cubicBezTo>
                  <a:cubicBezTo>
                    <a:pt x="295" y="42"/>
                    <a:pt x="292" y="42"/>
                    <a:pt x="288" y="42"/>
                  </a:cubicBezTo>
                  <a:cubicBezTo>
                    <a:pt x="284" y="42"/>
                    <a:pt x="280" y="43"/>
                    <a:pt x="276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61" y="45"/>
                    <a:pt x="257" y="45"/>
                    <a:pt x="254" y="46"/>
                  </a:cubicBezTo>
                  <a:cubicBezTo>
                    <a:pt x="250" y="46"/>
                    <a:pt x="246" y="47"/>
                    <a:pt x="242" y="48"/>
                  </a:cubicBezTo>
                  <a:cubicBezTo>
                    <a:pt x="236" y="49"/>
                    <a:pt x="236" y="49"/>
                    <a:pt x="236" y="49"/>
                  </a:cubicBezTo>
                  <a:cubicBezTo>
                    <a:pt x="231" y="51"/>
                    <a:pt x="231" y="51"/>
                    <a:pt x="231" y="51"/>
                  </a:cubicBezTo>
                  <a:cubicBezTo>
                    <a:pt x="227" y="52"/>
                    <a:pt x="223" y="53"/>
                    <a:pt x="219" y="54"/>
                  </a:cubicBezTo>
                  <a:cubicBezTo>
                    <a:pt x="212" y="56"/>
                    <a:pt x="204" y="59"/>
                    <a:pt x="197" y="62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89" y="65"/>
                    <a:pt x="188" y="66"/>
                    <a:pt x="186" y="67"/>
                  </a:cubicBezTo>
                  <a:cubicBezTo>
                    <a:pt x="182" y="68"/>
                    <a:pt x="178" y="70"/>
                    <a:pt x="175" y="72"/>
                  </a:cubicBezTo>
                  <a:cubicBezTo>
                    <a:pt x="171" y="74"/>
                    <a:pt x="168" y="76"/>
                    <a:pt x="164" y="78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3" y="84"/>
                    <a:pt x="153" y="84"/>
                    <a:pt x="153" y="84"/>
                  </a:cubicBezTo>
                  <a:cubicBezTo>
                    <a:pt x="139" y="93"/>
                    <a:pt x="126" y="103"/>
                    <a:pt x="113" y="115"/>
                  </a:cubicBezTo>
                  <a:cubicBezTo>
                    <a:pt x="106" y="120"/>
                    <a:pt x="100" y="127"/>
                    <a:pt x="94" y="133"/>
                  </a:cubicBezTo>
                  <a:cubicBezTo>
                    <a:pt x="89" y="139"/>
                    <a:pt x="83" y="146"/>
                    <a:pt x="77" y="153"/>
                  </a:cubicBezTo>
                  <a:cubicBezTo>
                    <a:pt x="56" y="181"/>
                    <a:pt x="39" y="214"/>
                    <a:pt x="29" y="250"/>
                  </a:cubicBezTo>
                  <a:cubicBezTo>
                    <a:pt x="25" y="269"/>
                    <a:pt x="22" y="287"/>
                    <a:pt x="21" y="307"/>
                  </a:cubicBezTo>
                  <a:cubicBezTo>
                    <a:pt x="21" y="326"/>
                    <a:pt x="22" y="345"/>
                    <a:pt x="26" y="364"/>
                  </a:cubicBezTo>
                  <a:cubicBezTo>
                    <a:pt x="27" y="369"/>
                    <a:pt x="28" y="374"/>
                    <a:pt x="29" y="379"/>
                  </a:cubicBezTo>
                  <a:cubicBezTo>
                    <a:pt x="30" y="384"/>
                    <a:pt x="32" y="388"/>
                    <a:pt x="33" y="393"/>
                  </a:cubicBezTo>
                  <a:cubicBezTo>
                    <a:pt x="34" y="395"/>
                    <a:pt x="34" y="398"/>
                    <a:pt x="35" y="400"/>
                  </a:cubicBezTo>
                  <a:cubicBezTo>
                    <a:pt x="36" y="404"/>
                    <a:pt x="36" y="404"/>
                    <a:pt x="36" y="404"/>
                  </a:cubicBezTo>
                  <a:cubicBezTo>
                    <a:pt x="38" y="407"/>
                    <a:pt x="38" y="407"/>
                    <a:pt x="38" y="407"/>
                  </a:cubicBezTo>
                  <a:cubicBezTo>
                    <a:pt x="43" y="421"/>
                    <a:pt x="43" y="421"/>
                    <a:pt x="43" y="421"/>
                  </a:cubicBezTo>
                  <a:cubicBezTo>
                    <a:pt x="46" y="431"/>
                    <a:pt x="50" y="441"/>
                    <a:pt x="54" y="450"/>
                  </a:cubicBezTo>
                  <a:cubicBezTo>
                    <a:pt x="57" y="460"/>
                    <a:pt x="61" y="469"/>
                    <a:pt x="65" y="478"/>
                  </a:cubicBezTo>
                  <a:cubicBezTo>
                    <a:pt x="69" y="488"/>
                    <a:pt x="73" y="497"/>
                    <a:pt x="77" y="507"/>
                  </a:cubicBezTo>
                  <a:cubicBezTo>
                    <a:pt x="84" y="521"/>
                    <a:pt x="84" y="521"/>
                    <a:pt x="84" y="521"/>
                  </a:cubicBezTo>
                  <a:cubicBezTo>
                    <a:pt x="90" y="535"/>
                    <a:pt x="90" y="535"/>
                    <a:pt x="90" y="535"/>
                  </a:cubicBezTo>
                  <a:cubicBezTo>
                    <a:pt x="99" y="553"/>
                    <a:pt x="109" y="571"/>
                    <a:pt x="119" y="590"/>
                  </a:cubicBezTo>
                  <a:cubicBezTo>
                    <a:pt x="124" y="599"/>
                    <a:pt x="129" y="608"/>
                    <a:pt x="134" y="617"/>
                  </a:cubicBezTo>
                  <a:cubicBezTo>
                    <a:pt x="139" y="625"/>
                    <a:pt x="145" y="634"/>
                    <a:pt x="150" y="643"/>
                  </a:cubicBezTo>
                  <a:cubicBezTo>
                    <a:pt x="161" y="661"/>
                    <a:pt x="172" y="678"/>
                    <a:pt x="184" y="696"/>
                  </a:cubicBezTo>
                  <a:cubicBezTo>
                    <a:pt x="207" y="731"/>
                    <a:pt x="230" y="765"/>
                    <a:pt x="251" y="803"/>
                  </a:cubicBezTo>
                  <a:cubicBezTo>
                    <a:pt x="261" y="822"/>
                    <a:pt x="270" y="841"/>
                    <a:pt x="279" y="860"/>
                  </a:cubicBezTo>
                  <a:cubicBezTo>
                    <a:pt x="287" y="878"/>
                    <a:pt x="297" y="896"/>
                    <a:pt x="306" y="914"/>
                  </a:cubicBezTo>
                  <a:cubicBezTo>
                    <a:pt x="325" y="950"/>
                    <a:pt x="344" y="986"/>
                    <a:pt x="365" y="1019"/>
                  </a:cubicBezTo>
                  <a:cubicBezTo>
                    <a:pt x="375" y="1036"/>
                    <a:pt x="386" y="1053"/>
                    <a:pt x="397" y="1069"/>
                  </a:cubicBezTo>
                  <a:cubicBezTo>
                    <a:pt x="400" y="1073"/>
                    <a:pt x="402" y="1077"/>
                    <a:pt x="405" y="1081"/>
                  </a:cubicBezTo>
                  <a:cubicBezTo>
                    <a:pt x="409" y="1087"/>
                    <a:pt x="409" y="1087"/>
                    <a:pt x="409" y="1087"/>
                  </a:cubicBezTo>
                  <a:cubicBezTo>
                    <a:pt x="410" y="1088"/>
                    <a:pt x="410" y="1088"/>
                    <a:pt x="410" y="1088"/>
                  </a:cubicBezTo>
                  <a:cubicBezTo>
                    <a:pt x="410" y="1087"/>
                    <a:pt x="411" y="1088"/>
                    <a:pt x="411" y="1088"/>
                  </a:cubicBezTo>
                  <a:cubicBezTo>
                    <a:pt x="411" y="1089"/>
                    <a:pt x="411" y="1089"/>
                    <a:pt x="411" y="1089"/>
                  </a:cubicBezTo>
                  <a:cubicBezTo>
                    <a:pt x="412" y="1090"/>
                    <a:pt x="412" y="1090"/>
                    <a:pt x="412" y="1090"/>
                  </a:cubicBezTo>
                  <a:cubicBezTo>
                    <a:pt x="413" y="1091"/>
                    <a:pt x="413" y="1091"/>
                    <a:pt x="413" y="1092"/>
                  </a:cubicBezTo>
                  <a:cubicBezTo>
                    <a:pt x="415" y="1093"/>
                    <a:pt x="415" y="1093"/>
                    <a:pt x="415" y="1093"/>
                  </a:cubicBezTo>
                  <a:cubicBezTo>
                    <a:pt x="416" y="1095"/>
                    <a:pt x="416" y="1095"/>
                    <a:pt x="416" y="1095"/>
                  </a:cubicBezTo>
                  <a:cubicBezTo>
                    <a:pt x="418" y="1097"/>
                    <a:pt x="419" y="1098"/>
                    <a:pt x="420" y="1099"/>
                  </a:cubicBezTo>
                  <a:cubicBezTo>
                    <a:pt x="423" y="1101"/>
                    <a:pt x="426" y="1103"/>
                    <a:pt x="429" y="1105"/>
                  </a:cubicBezTo>
                  <a:cubicBezTo>
                    <a:pt x="435" y="1109"/>
                    <a:pt x="441" y="1111"/>
                    <a:pt x="448" y="1113"/>
                  </a:cubicBezTo>
                  <a:cubicBezTo>
                    <a:pt x="449" y="1113"/>
                    <a:pt x="451" y="1113"/>
                    <a:pt x="453" y="1113"/>
                  </a:cubicBezTo>
                  <a:cubicBezTo>
                    <a:pt x="455" y="1114"/>
                    <a:pt x="455" y="1114"/>
                    <a:pt x="455" y="1114"/>
                  </a:cubicBezTo>
                  <a:cubicBezTo>
                    <a:pt x="456" y="1114"/>
                    <a:pt x="456" y="1114"/>
                    <a:pt x="456" y="1114"/>
                  </a:cubicBezTo>
                  <a:cubicBezTo>
                    <a:pt x="456" y="1114"/>
                    <a:pt x="454" y="1114"/>
                    <a:pt x="455" y="1114"/>
                  </a:cubicBezTo>
                  <a:cubicBezTo>
                    <a:pt x="457" y="1114"/>
                    <a:pt x="457" y="1114"/>
                    <a:pt x="457" y="1114"/>
                  </a:cubicBezTo>
                  <a:cubicBezTo>
                    <a:pt x="460" y="1114"/>
                    <a:pt x="463" y="1114"/>
                    <a:pt x="463" y="1113"/>
                  </a:cubicBezTo>
                  <a:cubicBezTo>
                    <a:pt x="464" y="1113"/>
                    <a:pt x="465" y="1113"/>
                    <a:pt x="467" y="1113"/>
                  </a:cubicBezTo>
                  <a:cubicBezTo>
                    <a:pt x="472" y="1112"/>
                    <a:pt x="476" y="1110"/>
                    <a:pt x="480" y="1107"/>
                  </a:cubicBezTo>
                  <a:cubicBezTo>
                    <a:pt x="484" y="1103"/>
                    <a:pt x="487" y="1098"/>
                    <a:pt x="490" y="1092"/>
                  </a:cubicBezTo>
                  <a:cubicBezTo>
                    <a:pt x="496" y="1080"/>
                    <a:pt x="499" y="1064"/>
                    <a:pt x="501" y="1047"/>
                  </a:cubicBezTo>
                  <a:cubicBezTo>
                    <a:pt x="502" y="1030"/>
                    <a:pt x="502" y="1013"/>
                    <a:pt x="501" y="996"/>
                  </a:cubicBezTo>
                  <a:cubicBezTo>
                    <a:pt x="500" y="978"/>
                    <a:pt x="499" y="961"/>
                    <a:pt x="498" y="943"/>
                  </a:cubicBezTo>
                  <a:cubicBezTo>
                    <a:pt x="498" y="934"/>
                    <a:pt x="498" y="925"/>
                    <a:pt x="498" y="916"/>
                  </a:cubicBezTo>
                  <a:cubicBezTo>
                    <a:pt x="498" y="912"/>
                    <a:pt x="498" y="907"/>
                    <a:pt x="498" y="903"/>
                  </a:cubicBezTo>
                  <a:cubicBezTo>
                    <a:pt x="498" y="899"/>
                    <a:pt x="498" y="894"/>
                    <a:pt x="499" y="890"/>
                  </a:cubicBezTo>
                  <a:cubicBezTo>
                    <a:pt x="500" y="855"/>
                    <a:pt x="504" y="821"/>
                    <a:pt x="512" y="788"/>
                  </a:cubicBezTo>
                  <a:cubicBezTo>
                    <a:pt x="520" y="756"/>
                    <a:pt x="534" y="726"/>
                    <a:pt x="554" y="700"/>
                  </a:cubicBezTo>
                  <a:cubicBezTo>
                    <a:pt x="564" y="688"/>
                    <a:pt x="576" y="677"/>
                    <a:pt x="588" y="668"/>
                  </a:cubicBezTo>
                  <a:cubicBezTo>
                    <a:pt x="590" y="667"/>
                    <a:pt x="591" y="666"/>
                    <a:pt x="593" y="665"/>
                  </a:cubicBezTo>
                  <a:cubicBezTo>
                    <a:pt x="595" y="664"/>
                    <a:pt x="595" y="664"/>
                    <a:pt x="595" y="664"/>
                  </a:cubicBezTo>
                  <a:cubicBezTo>
                    <a:pt x="597" y="663"/>
                    <a:pt x="597" y="663"/>
                    <a:pt x="597" y="663"/>
                  </a:cubicBezTo>
                  <a:cubicBezTo>
                    <a:pt x="598" y="662"/>
                    <a:pt x="598" y="662"/>
                    <a:pt x="598" y="662"/>
                  </a:cubicBezTo>
                  <a:cubicBezTo>
                    <a:pt x="599" y="662"/>
                    <a:pt x="599" y="662"/>
                    <a:pt x="599" y="662"/>
                  </a:cubicBezTo>
                  <a:cubicBezTo>
                    <a:pt x="600" y="661"/>
                    <a:pt x="600" y="661"/>
                    <a:pt x="600" y="661"/>
                  </a:cubicBezTo>
                  <a:cubicBezTo>
                    <a:pt x="601" y="660"/>
                    <a:pt x="603" y="660"/>
                    <a:pt x="603" y="659"/>
                  </a:cubicBezTo>
                  <a:cubicBezTo>
                    <a:pt x="605" y="659"/>
                    <a:pt x="607" y="658"/>
                    <a:pt x="609" y="657"/>
                  </a:cubicBezTo>
                  <a:cubicBezTo>
                    <a:pt x="616" y="654"/>
                    <a:pt x="623" y="652"/>
                    <a:pt x="631" y="651"/>
                  </a:cubicBezTo>
                  <a:cubicBezTo>
                    <a:pt x="645" y="648"/>
                    <a:pt x="660" y="649"/>
                    <a:pt x="674" y="652"/>
                  </a:cubicBezTo>
                  <a:cubicBezTo>
                    <a:pt x="687" y="656"/>
                    <a:pt x="699" y="662"/>
                    <a:pt x="709" y="670"/>
                  </a:cubicBezTo>
                  <a:cubicBezTo>
                    <a:pt x="729" y="685"/>
                    <a:pt x="741" y="704"/>
                    <a:pt x="750" y="721"/>
                  </a:cubicBezTo>
                  <a:cubicBezTo>
                    <a:pt x="758" y="738"/>
                    <a:pt x="764" y="754"/>
                    <a:pt x="768" y="768"/>
                  </a:cubicBezTo>
                  <a:cubicBezTo>
                    <a:pt x="769" y="771"/>
                    <a:pt x="770" y="775"/>
                    <a:pt x="771" y="778"/>
                  </a:cubicBezTo>
                  <a:cubicBezTo>
                    <a:pt x="771" y="781"/>
                    <a:pt x="772" y="784"/>
                    <a:pt x="773" y="787"/>
                  </a:cubicBezTo>
                  <a:cubicBezTo>
                    <a:pt x="773" y="790"/>
                    <a:pt x="774" y="793"/>
                    <a:pt x="775" y="796"/>
                  </a:cubicBezTo>
                  <a:cubicBezTo>
                    <a:pt x="775" y="798"/>
                    <a:pt x="776" y="801"/>
                    <a:pt x="776" y="803"/>
                  </a:cubicBezTo>
                  <a:cubicBezTo>
                    <a:pt x="778" y="813"/>
                    <a:pt x="779" y="821"/>
                    <a:pt x="780" y="826"/>
                  </a:cubicBezTo>
                  <a:cubicBezTo>
                    <a:pt x="780" y="831"/>
                    <a:pt x="781" y="833"/>
                    <a:pt x="781" y="833"/>
                  </a:cubicBezTo>
                  <a:cubicBezTo>
                    <a:pt x="776" y="834"/>
                    <a:pt x="776" y="834"/>
                    <a:pt x="776" y="834"/>
                  </a:cubicBezTo>
                  <a:cubicBezTo>
                    <a:pt x="776" y="834"/>
                    <a:pt x="775" y="832"/>
                    <a:pt x="774" y="827"/>
                  </a:cubicBezTo>
                  <a:cubicBezTo>
                    <a:pt x="773" y="822"/>
                    <a:pt x="771" y="815"/>
                    <a:pt x="767" y="806"/>
                  </a:cubicBezTo>
                  <a:cubicBezTo>
                    <a:pt x="767" y="803"/>
                    <a:pt x="766" y="801"/>
                    <a:pt x="765" y="798"/>
                  </a:cubicBezTo>
                  <a:cubicBezTo>
                    <a:pt x="764" y="796"/>
                    <a:pt x="763" y="793"/>
                    <a:pt x="762" y="790"/>
                  </a:cubicBezTo>
                  <a:cubicBezTo>
                    <a:pt x="761" y="788"/>
                    <a:pt x="760" y="785"/>
                    <a:pt x="759" y="782"/>
                  </a:cubicBezTo>
                  <a:cubicBezTo>
                    <a:pt x="757" y="779"/>
                    <a:pt x="756" y="776"/>
                    <a:pt x="755" y="772"/>
                  </a:cubicBezTo>
                  <a:cubicBezTo>
                    <a:pt x="749" y="760"/>
                    <a:pt x="743" y="745"/>
                    <a:pt x="733" y="730"/>
                  </a:cubicBezTo>
                  <a:cubicBezTo>
                    <a:pt x="723" y="716"/>
                    <a:pt x="711" y="701"/>
                    <a:pt x="695" y="691"/>
                  </a:cubicBezTo>
                  <a:cubicBezTo>
                    <a:pt x="686" y="686"/>
                    <a:pt x="677" y="682"/>
                    <a:pt x="668" y="680"/>
                  </a:cubicBezTo>
                  <a:cubicBezTo>
                    <a:pt x="663" y="680"/>
                    <a:pt x="658" y="679"/>
                    <a:pt x="653" y="679"/>
                  </a:cubicBezTo>
                  <a:cubicBezTo>
                    <a:pt x="648" y="680"/>
                    <a:pt x="642" y="680"/>
                    <a:pt x="637" y="682"/>
                  </a:cubicBezTo>
                  <a:cubicBezTo>
                    <a:pt x="632" y="683"/>
                    <a:pt x="627" y="685"/>
                    <a:pt x="622" y="687"/>
                  </a:cubicBezTo>
                  <a:cubicBezTo>
                    <a:pt x="621" y="688"/>
                    <a:pt x="620" y="689"/>
                    <a:pt x="619" y="689"/>
                  </a:cubicBezTo>
                  <a:cubicBezTo>
                    <a:pt x="618" y="689"/>
                    <a:pt x="618" y="690"/>
                    <a:pt x="617" y="690"/>
                  </a:cubicBezTo>
                  <a:cubicBezTo>
                    <a:pt x="617" y="690"/>
                    <a:pt x="617" y="690"/>
                    <a:pt x="617" y="690"/>
                  </a:cubicBezTo>
                  <a:cubicBezTo>
                    <a:pt x="616" y="691"/>
                    <a:pt x="616" y="691"/>
                    <a:pt x="616" y="691"/>
                  </a:cubicBezTo>
                  <a:cubicBezTo>
                    <a:pt x="615" y="692"/>
                    <a:pt x="615" y="692"/>
                    <a:pt x="615" y="692"/>
                  </a:cubicBezTo>
                  <a:cubicBezTo>
                    <a:pt x="614" y="692"/>
                    <a:pt x="615" y="691"/>
                    <a:pt x="615" y="692"/>
                  </a:cubicBezTo>
                  <a:cubicBezTo>
                    <a:pt x="614" y="692"/>
                    <a:pt x="614" y="692"/>
                    <a:pt x="614" y="692"/>
                  </a:cubicBezTo>
                  <a:cubicBezTo>
                    <a:pt x="612" y="694"/>
                    <a:pt x="612" y="694"/>
                    <a:pt x="612" y="694"/>
                  </a:cubicBezTo>
                  <a:cubicBezTo>
                    <a:pt x="611" y="694"/>
                    <a:pt x="610" y="695"/>
                    <a:pt x="609" y="696"/>
                  </a:cubicBezTo>
                  <a:cubicBezTo>
                    <a:pt x="599" y="704"/>
                    <a:pt x="591" y="713"/>
                    <a:pt x="584" y="723"/>
                  </a:cubicBezTo>
                  <a:cubicBezTo>
                    <a:pt x="570" y="744"/>
                    <a:pt x="560" y="769"/>
                    <a:pt x="554" y="798"/>
                  </a:cubicBezTo>
                  <a:cubicBezTo>
                    <a:pt x="548" y="827"/>
                    <a:pt x="546" y="858"/>
                    <a:pt x="546" y="891"/>
                  </a:cubicBezTo>
                  <a:cubicBezTo>
                    <a:pt x="546" y="895"/>
                    <a:pt x="546" y="899"/>
                    <a:pt x="546" y="903"/>
                  </a:cubicBezTo>
                  <a:cubicBezTo>
                    <a:pt x="546" y="907"/>
                    <a:pt x="546" y="911"/>
                    <a:pt x="546" y="915"/>
                  </a:cubicBezTo>
                  <a:cubicBezTo>
                    <a:pt x="547" y="924"/>
                    <a:pt x="547" y="932"/>
                    <a:pt x="547" y="940"/>
                  </a:cubicBezTo>
                  <a:cubicBezTo>
                    <a:pt x="549" y="958"/>
                    <a:pt x="550" y="975"/>
                    <a:pt x="552" y="993"/>
                  </a:cubicBezTo>
                  <a:cubicBezTo>
                    <a:pt x="553" y="1012"/>
                    <a:pt x="553" y="1031"/>
                    <a:pt x="552" y="1051"/>
                  </a:cubicBezTo>
                  <a:cubicBezTo>
                    <a:pt x="551" y="1056"/>
                    <a:pt x="551" y="1062"/>
                    <a:pt x="550" y="1067"/>
                  </a:cubicBezTo>
                  <a:cubicBezTo>
                    <a:pt x="550" y="1072"/>
                    <a:pt x="549" y="1077"/>
                    <a:pt x="548" y="1082"/>
                  </a:cubicBezTo>
                  <a:cubicBezTo>
                    <a:pt x="547" y="1088"/>
                    <a:pt x="545" y="1093"/>
                    <a:pt x="543" y="1098"/>
                  </a:cubicBezTo>
                  <a:cubicBezTo>
                    <a:pt x="543" y="1101"/>
                    <a:pt x="541" y="1104"/>
                    <a:pt x="540" y="1106"/>
                  </a:cubicBezTo>
                  <a:cubicBezTo>
                    <a:pt x="539" y="1109"/>
                    <a:pt x="538" y="1112"/>
                    <a:pt x="537" y="1115"/>
                  </a:cubicBezTo>
                  <a:cubicBezTo>
                    <a:pt x="531" y="1125"/>
                    <a:pt x="524" y="1136"/>
                    <a:pt x="514" y="1146"/>
                  </a:cubicBezTo>
                  <a:cubicBezTo>
                    <a:pt x="503" y="1155"/>
                    <a:pt x="489" y="1161"/>
                    <a:pt x="476" y="1163"/>
                  </a:cubicBezTo>
                  <a:cubicBezTo>
                    <a:pt x="472" y="1164"/>
                    <a:pt x="469" y="1164"/>
                    <a:pt x="465" y="1164"/>
                  </a:cubicBezTo>
                  <a:cubicBezTo>
                    <a:pt x="461" y="1165"/>
                    <a:pt x="459" y="1165"/>
                    <a:pt x="456" y="1165"/>
                  </a:cubicBezTo>
                  <a:cubicBezTo>
                    <a:pt x="455" y="1165"/>
                    <a:pt x="455" y="1165"/>
                    <a:pt x="455" y="1165"/>
                  </a:cubicBezTo>
                  <a:cubicBezTo>
                    <a:pt x="455" y="1165"/>
                    <a:pt x="452" y="1164"/>
                    <a:pt x="452" y="1164"/>
                  </a:cubicBezTo>
                  <a:cubicBezTo>
                    <a:pt x="451" y="1164"/>
                    <a:pt x="451" y="1164"/>
                    <a:pt x="451" y="1164"/>
                  </a:cubicBezTo>
                  <a:cubicBezTo>
                    <a:pt x="446" y="1164"/>
                    <a:pt x="446" y="1164"/>
                    <a:pt x="446" y="1164"/>
                  </a:cubicBezTo>
                  <a:cubicBezTo>
                    <a:pt x="443" y="1163"/>
                    <a:pt x="440" y="1163"/>
                    <a:pt x="437" y="1162"/>
                  </a:cubicBezTo>
                  <a:cubicBezTo>
                    <a:pt x="425" y="1159"/>
                    <a:pt x="413" y="1154"/>
                    <a:pt x="402" y="1147"/>
                  </a:cubicBezTo>
                  <a:cubicBezTo>
                    <a:pt x="397" y="1144"/>
                    <a:pt x="392" y="1140"/>
                    <a:pt x="387" y="1136"/>
                  </a:cubicBezTo>
                  <a:cubicBezTo>
                    <a:pt x="385" y="1134"/>
                    <a:pt x="383" y="1131"/>
                    <a:pt x="381" y="1129"/>
                  </a:cubicBezTo>
                  <a:cubicBezTo>
                    <a:pt x="380" y="1128"/>
                    <a:pt x="378" y="1127"/>
                    <a:pt x="377" y="1126"/>
                  </a:cubicBezTo>
                  <a:cubicBezTo>
                    <a:pt x="374" y="1121"/>
                    <a:pt x="374" y="1121"/>
                    <a:pt x="374" y="1121"/>
                  </a:cubicBezTo>
                  <a:cubicBezTo>
                    <a:pt x="374" y="1121"/>
                    <a:pt x="373" y="1120"/>
                    <a:pt x="373" y="1120"/>
                  </a:cubicBezTo>
                  <a:cubicBezTo>
                    <a:pt x="372" y="1118"/>
                    <a:pt x="372" y="1118"/>
                    <a:pt x="372" y="1118"/>
                  </a:cubicBezTo>
                  <a:cubicBezTo>
                    <a:pt x="370" y="1116"/>
                    <a:pt x="370" y="1116"/>
                    <a:pt x="370" y="1116"/>
                  </a:cubicBezTo>
                  <a:cubicBezTo>
                    <a:pt x="369" y="1115"/>
                    <a:pt x="369" y="1115"/>
                    <a:pt x="369" y="1115"/>
                  </a:cubicBezTo>
                  <a:cubicBezTo>
                    <a:pt x="365" y="1108"/>
                    <a:pt x="365" y="1108"/>
                    <a:pt x="365" y="1108"/>
                  </a:cubicBezTo>
                  <a:cubicBezTo>
                    <a:pt x="362" y="1104"/>
                    <a:pt x="359" y="1100"/>
                    <a:pt x="357" y="1095"/>
                  </a:cubicBezTo>
                  <a:cubicBezTo>
                    <a:pt x="346" y="1078"/>
                    <a:pt x="335" y="1061"/>
                    <a:pt x="325" y="1043"/>
                  </a:cubicBezTo>
                  <a:cubicBezTo>
                    <a:pt x="305" y="1007"/>
                    <a:pt x="286" y="971"/>
                    <a:pt x="268" y="933"/>
                  </a:cubicBezTo>
                  <a:cubicBezTo>
                    <a:pt x="259" y="914"/>
                    <a:pt x="250" y="895"/>
                    <a:pt x="242" y="876"/>
                  </a:cubicBezTo>
                  <a:cubicBezTo>
                    <a:pt x="234" y="856"/>
                    <a:pt x="227" y="837"/>
                    <a:pt x="219" y="819"/>
                  </a:cubicBezTo>
                  <a:cubicBezTo>
                    <a:pt x="202" y="782"/>
                    <a:pt x="181" y="746"/>
                    <a:pt x="161" y="709"/>
                  </a:cubicBezTo>
                  <a:cubicBezTo>
                    <a:pt x="151" y="691"/>
                    <a:pt x="141" y="673"/>
                    <a:pt x="131" y="654"/>
                  </a:cubicBezTo>
                  <a:cubicBezTo>
                    <a:pt x="126" y="645"/>
                    <a:pt x="122" y="635"/>
                    <a:pt x="117" y="626"/>
                  </a:cubicBezTo>
                  <a:cubicBezTo>
                    <a:pt x="112" y="617"/>
                    <a:pt x="108" y="607"/>
                    <a:pt x="103" y="598"/>
                  </a:cubicBezTo>
                  <a:cubicBezTo>
                    <a:pt x="94" y="579"/>
                    <a:pt x="85" y="560"/>
                    <a:pt x="76" y="541"/>
                  </a:cubicBezTo>
                  <a:cubicBezTo>
                    <a:pt x="70" y="527"/>
                    <a:pt x="70" y="527"/>
                    <a:pt x="70" y="527"/>
                  </a:cubicBezTo>
                  <a:cubicBezTo>
                    <a:pt x="64" y="513"/>
                    <a:pt x="64" y="513"/>
                    <a:pt x="64" y="513"/>
                  </a:cubicBezTo>
                  <a:cubicBezTo>
                    <a:pt x="60" y="503"/>
                    <a:pt x="55" y="494"/>
                    <a:pt x="52" y="484"/>
                  </a:cubicBezTo>
                  <a:cubicBezTo>
                    <a:pt x="48" y="474"/>
                    <a:pt x="44" y="465"/>
                    <a:pt x="40" y="455"/>
                  </a:cubicBezTo>
                  <a:cubicBezTo>
                    <a:pt x="36" y="446"/>
                    <a:pt x="33" y="436"/>
                    <a:pt x="29" y="427"/>
                  </a:cubicBezTo>
                  <a:cubicBezTo>
                    <a:pt x="23" y="413"/>
                    <a:pt x="23" y="413"/>
                    <a:pt x="23" y="413"/>
                  </a:cubicBezTo>
                  <a:cubicBezTo>
                    <a:pt x="22" y="409"/>
                    <a:pt x="22" y="409"/>
                    <a:pt x="22" y="409"/>
                  </a:cubicBezTo>
                  <a:cubicBezTo>
                    <a:pt x="21" y="405"/>
                    <a:pt x="21" y="405"/>
                    <a:pt x="21" y="405"/>
                  </a:cubicBezTo>
                  <a:cubicBezTo>
                    <a:pt x="20" y="403"/>
                    <a:pt x="19" y="400"/>
                    <a:pt x="18" y="398"/>
                  </a:cubicBezTo>
                  <a:cubicBezTo>
                    <a:pt x="16" y="393"/>
                    <a:pt x="15" y="388"/>
                    <a:pt x="13" y="383"/>
                  </a:cubicBezTo>
                  <a:cubicBezTo>
                    <a:pt x="12" y="378"/>
                    <a:pt x="11" y="373"/>
                    <a:pt x="9" y="368"/>
                  </a:cubicBezTo>
                  <a:cubicBezTo>
                    <a:pt x="5" y="348"/>
                    <a:pt x="1" y="327"/>
                    <a:pt x="1" y="307"/>
                  </a:cubicBezTo>
                  <a:cubicBezTo>
                    <a:pt x="0" y="286"/>
                    <a:pt x="1" y="265"/>
                    <a:pt x="5" y="245"/>
                  </a:cubicBezTo>
                  <a:cubicBezTo>
                    <a:pt x="11" y="205"/>
                    <a:pt x="26" y="166"/>
                    <a:pt x="48" y="133"/>
                  </a:cubicBezTo>
                  <a:cubicBezTo>
                    <a:pt x="54" y="124"/>
                    <a:pt x="60" y="116"/>
                    <a:pt x="66" y="108"/>
                  </a:cubicBezTo>
                  <a:cubicBezTo>
                    <a:pt x="72" y="101"/>
                    <a:pt x="78" y="93"/>
                    <a:pt x="85" y="86"/>
                  </a:cubicBezTo>
                  <a:cubicBezTo>
                    <a:pt x="91" y="81"/>
                    <a:pt x="91" y="81"/>
                    <a:pt x="91" y="81"/>
                  </a:cubicBezTo>
                  <a:cubicBezTo>
                    <a:pt x="92" y="79"/>
                    <a:pt x="94" y="78"/>
                    <a:pt x="96" y="76"/>
                  </a:cubicBezTo>
                  <a:cubicBezTo>
                    <a:pt x="100" y="73"/>
                    <a:pt x="103" y="69"/>
                    <a:pt x="107" y="66"/>
                  </a:cubicBezTo>
                  <a:cubicBezTo>
                    <a:pt x="111" y="63"/>
                    <a:pt x="115" y="60"/>
                    <a:pt x="118" y="57"/>
                  </a:cubicBezTo>
                  <a:cubicBezTo>
                    <a:pt x="122" y="54"/>
                    <a:pt x="126" y="52"/>
                    <a:pt x="130" y="49"/>
                  </a:cubicBezTo>
                  <a:cubicBezTo>
                    <a:pt x="146" y="38"/>
                    <a:pt x="163" y="29"/>
                    <a:pt x="180" y="22"/>
                  </a:cubicBezTo>
                  <a:cubicBezTo>
                    <a:pt x="189" y="18"/>
                    <a:pt x="198" y="16"/>
                    <a:pt x="207" y="12"/>
                  </a:cubicBezTo>
                  <a:cubicBezTo>
                    <a:pt x="211" y="11"/>
                    <a:pt x="216" y="10"/>
                    <a:pt x="220" y="9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33" y="6"/>
                    <a:pt x="233" y="6"/>
                    <a:pt x="233" y="6"/>
                  </a:cubicBezTo>
                  <a:cubicBezTo>
                    <a:pt x="238" y="5"/>
                    <a:pt x="242" y="4"/>
                    <a:pt x="247" y="3"/>
                  </a:cubicBezTo>
                  <a:cubicBezTo>
                    <a:pt x="251" y="3"/>
                    <a:pt x="256" y="2"/>
                    <a:pt x="260" y="2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73" y="1"/>
                    <a:pt x="273" y="1"/>
                    <a:pt x="273" y="1"/>
                  </a:cubicBezTo>
                  <a:cubicBezTo>
                    <a:pt x="278" y="1"/>
                    <a:pt x="282" y="0"/>
                    <a:pt x="287" y="0"/>
                  </a:cubicBezTo>
                  <a:cubicBezTo>
                    <a:pt x="291" y="0"/>
                    <a:pt x="295" y="0"/>
                    <a:pt x="300" y="0"/>
                  </a:cubicBezTo>
                  <a:cubicBezTo>
                    <a:pt x="304" y="1"/>
                    <a:pt x="308" y="0"/>
                    <a:pt x="313" y="1"/>
                  </a:cubicBezTo>
                  <a:cubicBezTo>
                    <a:pt x="321" y="2"/>
                    <a:pt x="331" y="2"/>
                    <a:pt x="338" y="4"/>
                  </a:cubicBezTo>
                  <a:cubicBezTo>
                    <a:pt x="342" y="5"/>
                    <a:pt x="346" y="5"/>
                    <a:pt x="350" y="6"/>
                  </a:cubicBezTo>
                  <a:cubicBezTo>
                    <a:pt x="351" y="6"/>
                    <a:pt x="351" y="6"/>
                    <a:pt x="351" y="6"/>
                  </a:cubicBezTo>
                  <a:cubicBezTo>
                    <a:pt x="352" y="6"/>
                    <a:pt x="352" y="6"/>
                    <a:pt x="352" y="6"/>
                  </a:cubicBezTo>
                  <a:cubicBezTo>
                    <a:pt x="353" y="6"/>
                    <a:pt x="353" y="6"/>
                    <a:pt x="353" y="6"/>
                  </a:cubicBezTo>
                  <a:cubicBezTo>
                    <a:pt x="356" y="7"/>
                    <a:pt x="356" y="7"/>
                    <a:pt x="356" y="7"/>
                  </a:cubicBezTo>
                  <a:cubicBezTo>
                    <a:pt x="362" y="8"/>
                    <a:pt x="362" y="8"/>
                    <a:pt x="362" y="8"/>
                  </a:cubicBezTo>
                  <a:cubicBezTo>
                    <a:pt x="370" y="10"/>
                    <a:pt x="378" y="12"/>
                    <a:pt x="385" y="14"/>
                  </a:cubicBezTo>
                  <a:cubicBezTo>
                    <a:pt x="400" y="19"/>
                    <a:pt x="415" y="24"/>
                    <a:pt x="428" y="30"/>
                  </a:cubicBezTo>
                  <a:cubicBezTo>
                    <a:pt x="435" y="32"/>
                    <a:pt x="442" y="35"/>
                    <a:pt x="449" y="38"/>
                  </a:cubicBezTo>
                  <a:cubicBezTo>
                    <a:pt x="455" y="41"/>
                    <a:pt x="462" y="45"/>
                    <a:pt x="468" y="48"/>
                  </a:cubicBezTo>
                  <a:cubicBezTo>
                    <a:pt x="479" y="54"/>
                    <a:pt x="491" y="60"/>
                    <a:pt x="502" y="66"/>
                  </a:cubicBezTo>
                  <a:cubicBezTo>
                    <a:pt x="525" y="78"/>
                    <a:pt x="546" y="89"/>
                    <a:pt x="565" y="99"/>
                  </a:cubicBezTo>
                  <a:cubicBezTo>
                    <a:pt x="575" y="103"/>
                    <a:pt x="585" y="108"/>
                    <a:pt x="594" y="112"/>
                  </a:cubicBezTo>
                  <a:cubicBezTo>
                    <a:pt x="603" y="117"/>
                    <a:pt x="611" y="121"/>
                    <a:pt x="620" y="125"/>
                  </a:cubicBezTo>
                  <a:cubicBezTo>
                    <a:pt x="653" y="140"/>
                    <a:pt x="679" y="150"/>
                    <a:pt x="697" y="157"/>
                  </a:cubicBezTo>
                  <a:cubicBezTo>
                    <a:pt x="707" y="160"/>
                    <a:pt x="714" y="162"/>
                    <a:pt x="718" y="163"/>
                  </a:cubicBezTo>
                  <a:cubicBezTo>
                    <a:pt x="721" y="164"/>
                    <a:pt x="723" y="165"/>
                    <a:pt x="724" y="165"/>
                  </a:cubicBezTo>
                  <a:cubicBezTo>
                    <a:pt x="725" y="165"/>
                    <a:pt x="726" y="165"/>
                    <a:pt x="726" y="165"/>
                  </a:cubicBezTo>
                  <a:lnTo>
                    <a:pt x="725" y="170"/>
                  </a:lnTo>
                  <a:close/>
                </a:path>
              </a:pathLst>
            </a:custGeom>
            <a:solidFill>
              <a:srgbClr val="538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643890" y="2695963"/>
            <a:ext cx="7311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口腔专家年终总结计划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3890" y="3687542"/>
            <a:ext cx="583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F3F3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PROFESSIONAL POWERPOINT TEMPLATE</a:t>
            </a:r>
            <a:endParaRPr lang="zh-CN" altLang="en-US" dirty="0">
              <a:solidFill>
                <a:srgbClr val="F3F3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43890" y="4093565"/>
            <a:ext cx="5534898" cy="0"/>
          </a:xfrm>
          <a:prstGeom prst="line">
            <a:avLst/>
          </a:prstGeom>
          <a:ln w="3175">
            <a:solidFill>
              <a:srgbClr val="0A51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643890" y="4196549"/>
            <a:ext cx="3754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汇报人</a:t>
            </a:r>
            <a:r>
              <a:rPr lang="zh-CN" altLang="en-US" sz="3200" dirty="0" smtClean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：在行</a:t>
            </a:r>
            <a:endParaRPr lang="zh-CN" altLang="en-US" sz="3200" dirty="0">
              <a:solidFill>
                <a:srgbClr val="F3F3F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71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460059" y="2947512"/>
            <a:ext cx="765841" cy="962977"/>
            <a:chOff x="2339976" y="2557463"/>
            <a:chExt cx="1017587" cy="1279525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1888" y="2557463"/>
              <a:ext cx="890587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2339976" y="2557463"/>
              <a:ext cx="1017587" cy="1279525"/>
            </a:xfrm>
            <a:custGeom>
              <a:avLst/>
              <a:gdLst>
                <a:gd name="T0" fmla="*/ 290 w 329"/>
                <a:gd name="T1" fmla="*/ 169 h 414"/>
                <a:gd name="T2" fmla="*/ 277 w 329"/>
                <a:gd name="T3" fmla="*/ 17 h 414"/>
                <a:gd name="T4" fmla="*/ 224 w 329"/>
                <a:gd name="T5" fmla="*/ 0 h 414"/>
                <a:gd name="T6" fmla="*/ 178 w 329"/>
                <a:gd name="T7" fmla="*/ 12 h 414"/>
                <a:gd name="T8" fmla="*/ 164 w 329"/>
                <a:gd name="T9" fmla="*/ 16 h 414"/>
                <a:gd name="T10" fmla="*/ 150 w 329"/>
                <a:gd name="T11" fmla="*/ 12 h 414"/>
                <a:gd name="T12" fmla="*/ 104 w 329"/>
                <a:gd name="T13" fmla="*/ 0 h 414"/>
                <a:gd name="T14" fmla="*/ 52 w 329"/>
                <a:gd name="T15" fmla="*/ 17 h 414"/>
                <a:gd name="T16" fmla="*/ 39 w 329"/>
                <a:gd name="T17" fmla="*/ 169 h 414"/>
                <a:gd name="T18" fmla="*/ 49 w 329"/>
                <a:gd name="T19" fmla="*/ 205 h 414"/>
                <a:gd name="T20" fmla="*/ 47 w 329"/>
                <a:gd name="T21" fmla="*/ 253 h 414"/>
                <a:gd name="T22" fmla="*/ 50 w 329"/>
                <a:gd name="T23" fmla="*/ 336 h 414"/>
                <a:gd name="T24" fmla="*/ 99 w 329"/>
                <a:gd name="T25" fmla="*/ 409 h 414"/>
                <a:gd name="T26" fmla="*/ 111 w 329"/>
                <a:gd name="T27" fmla="*/ 414 h 414"/>
                <a:gd name="T28" fmla="*/ 112 w 329"/>
                <a:gd name="T29" fmla="*/ 414 h 414"/>
                <a:gd name="T30" fmla="*/ 132 w 329"/>
                <a:gd name="T31" fmla="*/ 394 h 414"/>
                <a:gd name="T32" fmla="*/ 131 w 329"/>
                <a:gd name="T33" fmla="*/ 389 h 414"/>
                <a:gd name="T34" fmla="*/ 134 w 329"/>
                <a:gd name="T35" fmla="*/ 286 h 414"/>
                <a:gd name="T36" fmla="*/ 164 w 329"/>
                <a:gd name="T37" fmla="*/ 241 h 414"/>
                <a:gd name="T38" fmla="*/ 195 w 329"/>
                <a:gd name="T39" fmla="*/ 286 h 414"/>
                <a:gd name="T40" fmla="*/ 197 w 329"/>
                <a:gd name="T41" fmla="*/ 390 h 414"/>
                <a:gd name="T42" fmla="*/ 207 w 329"/>
                <a:gd name="T43" fmla="*/ 411 h 414"/>
                <a:gd name="T44" fmla="*/ 217 w 329"/>
                <a:gd name="T45" fmla="*/ 414 h 414"/>
                <a:gd name="T46" fmla="*/ 229 w 329"/>
                <a:gd name="T47" fmla="*/ 409 h 414"/>
                <a:gd name="T48" fmla="*/ 279 w 329"/>
                <a:gd name="T49" fmla="*/ 336 h 414"/>
                <a:gd name="T50" fmla="*/ 281 w 329"/>
                <a:gd name="T51" fmla="*/ 253 h 414"/>
                <a:gd name="T52" fmla="*/ 280 w 329"/>
                <a:gd name="T53" fmla="*/ 205 h 414"/>
                <a:gd name="T54" fmla="*/ 290 w 329"/>
                <a:gd name="T55" fmla="*/ 16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" h="414">
                  <a:moveTo>
                    <a:pt x="290" y="169"/>
                  </a:moveTo>
                  <a:cubicBezTo>
                    <a:pt x="305" y="121"/>
                    <a:pt x="329" y="49"/>
                    <a:pt x="277" y="17"/>
                  </a:cubicBezTo>
                  <a:cubicBezTo>
                    <a:pt x="259" y="6"/>
                    <a:pt x="242" y="0"/>
                    <a:pt x="224" y="0"/>
                  </a:cubicBezTo>
                  <a:cubicBezTo>
                    <a:pt x="205" y="0"/>
                    <a:pt x="190" y="7"/>
                    <a:pt x="178" y="12"/>
                  </a:cubicBezTo>
                  <a:cubicBezTo>
                    <a:pt x="173" y="14"/>
                    <a:pt x="167" y="16"/>
                    <a:pt x="164" y="16"/>
                  </a:cubicBezTo>
                  <a:cubicBezTo>
                    <a:pt x="162" y="16"/>
                    <a:pt x="155" y="14"/>
                    <a:pt x="150" y="12"/>
                  </a:cubicBezTo>
                  <a:cubicBezTo>
                    <a:pt x="139" y="7"/>
                    <a:pt x="123" y="0"/>
                    <a:pt x="104" y="0"/>
                  </a:cubicBezTo>
                  <a:cubicBezTo>
                    <a:pt x="86" y="0"/>
                    <a:pt x="69" y="6"/>
                    <a:pt x="52" y="17"/>
                  </a:cubicBezTo>
                  <a:cubicBezTo>
                    <a:pt x="0" y="49"/>
                    <a:pt x="23" y="121"/>
                    <a:pt x="39" y="169"/>
                  </a:cubicBezTo>
                  <a:cubicBezTo>
                    <a:pt x="44" y="184"/>
                    <a:pt x="48" y="198"/>
                    <a:pt x="49" y="205"/>
                  </a:cubicBezTo>
                  <a:cubicBezTo>
                    <a:pt x="50" y="218"/>
                    <a:pt x="49" y="235"/>
                    <a:pt x="47" y="253"/>
                  </a:cubicBezTo>
                  <a:cubicBezTo>
                    <a:pt x="45" y="281"/>
                    <a:pt x="43" y="311"/>
                    <a:pt x="50" y="336"/>
                  </a:cubicBezTo>
                  <a:cubicBezTo>
                    <a:pt x="61" y="378"/>
                    <a:pt x="97" y="408"/>
                    <a:pt x="99" y="409"/>
                  </a:cubicBezTo>
                  <a:cubicBezTo>
                    <a:pt x="102" y="412"/>
                    <a:pt x="106" y="414"/>
                    <a:pt x="111" y="414"/>
                  </a:cubicBezTo>
                  <a:cubicBezTo>
                    <a:pt x="111" y="414"/>
                    <a:pt x="111" y="414"/>
                    <a:pt x="112" y="414"/>
                  </a:cubicBezTo>
                  <a:cubicBezTo>
                    <a:pt x="123" y="414"/>
                    <a:pt x="132" y="405"/>
                    <a:pt x="132" y="394"/>
                  </a:cubicBezTo>
                  <a:cubicBezTo>
                    <a:pt x="132" y="392"/>
                    <a:pt x="132" y="390"/>
                    <a:pt x="131" y="389"/>
                  </a:cubicBezTo>
                  <a:cubicBezTo>
                    <a:pt x="129" y="379"/>
                    <a:pt x="121" y="322"/>
                    <a:pt x="134" y="286"/>
                  </a:cubicBezTo>
                  <a:cubicBezTo>
                    <a:pt x="144" y="259"/>
                    <a:pt x="158" y="245"/>
                    <a:pt x="164" y="241"/>
                  </a:cubicBezTo>
                  <a:cubicBezTo>
                    <a:pt x="170" y="245"/>
                    <a:pt x="185" y="259"/>
                    <a:pt x="195" y="286"/>
                  </a:cubicBezTo>
                  <a:cubicBezTo>
                    <a:pt x="209" y="325"/>
                    <a:pt x="197" y="390"/>
                    <a:pt x="197" y="390"/>
                  </a:cubicBezTo>
                  <a:cubicBezTo>
                    <a:pt x="195" y="399"/>
                    <a:pt x="199" y="407"/>
                    <a:pt x="207" y="411"/>
                  </a:cubicBezTo>
                  <a:cubicBezTo>
                    <a:pt x="210" y="413"/>
                    <a:pt x="213" y="414"/>
                    <a:pt x="217" y="414"/>
                  </a:cubicBezTo>
                  <a:cubicBezTo>
                    <a:pt x="221" y="414"/>
                    <a:pt x="226" y="412"/>
                    <a:pt x="229" y="409"/>
                  </a:cubicBezTo>
                  <a:cubicBezTo>
                    <a:pt x="231" y="408"/>
                    <a:pt x="267" y="378"/>
                    <a:pt x="279" y="336"/>
                  </a:cubicBezTo>
                  <a:cubicBezTo>
                    <a:pt x="286" y="311"/>
                    <a:pt x="283" y="281"/>
                    <a:pt x="281" y="253"/>
                  </a:cubicBezTo>
                  <a:cubicBezTo>
                    <a:pt x="280" y="235"/>
                    <a:pt x="278" y="218"/>
                    <a:pt x="280" y="205"/>
                  </a:cubicBezTo>
                  <a:cubicBezTo>
                    <a:pt x="280" y="198"/>
                    <a:pt x="285" y="184"/>
                    <a:pt x="290" y="169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921000" y="2597151"/>
              <a:ext cx="339725" cy="395288"/>
            </a:xfrm>
            <a:custGeom>
              <a:avLst/>
              <a:gdLst>
                <a:gd name="T0" fmla="*/ 43 w 110"/>
                <a:gd name="T1" fmla="*/ 12 h 128"/>
                <a:gd name="T2" fmla="*/ 83 w 110"/>
                <a:gd name="T3" fmla="*/ 128 h 128"/>
                <a:gd name="T4" fmla="*/ 43 w 110"/>
                <a:gd name="T5" fmla="*/ 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28">
                  <a:moveTo>
                    <a:pt x="43" y="12"/>
                  </a:moveTo>
                  <a:cubicBezTo>
                    <a:pt x="86" y="0"/>
                    <a:pt x="110" y="110"/>
                    <a:pt x="83" y="128"/>
                  </a:cubicBezTo>
                  <a:cubicBezTo>
                    <a:pt x="69" y="57"/>
                    <a:pt x="0" y="24"/>
                    <a:pt x="4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627463" y="3044280"/>
            <a:ext cx="6104478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</p:spTree>
    <p:extLst>
      <p:ext uri="{BB962C8B-B14F-4D97-AF65-F5344CB8AC3E}">
        <p14:creationId xmlns:p14="http://schemas.microsoft.com/office/powerpoint/2010/main" val="41756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aphicFrame>
        <p:nvGraphicFramePr>
          <p:cNvPr id="10" name="Chart 18"/>
          <p:cNvGraphicFramePr/>
          <p:nvPr>
            <p:extLst>
              <p:ext uri="{D42A27DB-BD31-4B8C-83A1-F6EECF244321}">
                <p14:modId xmlns:p14="http://schemas.microsoft.com/office/powerpoint/2010/main" val="4167587168"/>
              </p:ext>
            </p:extLst>
          </p:nvPr>
        </p:nvGraphicFramePr>
        <p:xfrm>
          <a:off x="644562" y="2119785"/>
          <a:ext cx="6642228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6"/>
          <p:cNvSpPr txBox="1"/>
          <p:nvPr/>
        </p:nvSpPr>
        <p:spPr>
          <a:xfrm>
            <a:off x="4778300" y="3399011"/>
            <a:ext cx="1205940" cy="60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4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95</a:t>
            </a:r>
            <a:r>
              <a:rPr 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%</a:t>
            </a:r>
          </a:p>
        </p:txBody>
      </p:sp>
      <p:sp>
        <p:nvSpPr>
          <p:cNvPr id="12" name="TextBox 17"/>
          <p:cNvSpPr txBox="1"/>
          <p:nvPr/>
        </p:nvSpPr>
        <p:spPr>
          <a:xfrm>
            <a:off x="1878757" y="3343425"/>
            <a:ext cx="10462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85</a:t>
            </a:r>
            <a:r>
              <a:rPr 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%</a:t>
            </a:r>
          </a:p>
        </p:txBody>
      </p:sp>
      <p:sp>
        <p:nvSpPr>
          <p:cNvPr id="13" name="TextBox 20"/>
          <p:cNvSpPr txBox="1"/>
          <p:nvPr/>
        </p:nvSpPr>
        <p:spPr>
          <a:xfrm>
            <a:off x="2424140" y="2598487"/>
            <a:ext cx="799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75</a:t>
            </a:r>
            <a:r>
              <a:rPr lang="en-US" sz="1333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%</a:t>
            </a:r>
          </a:p>
        </p:txBody>
      </p:sp>
      <p:sp>
        <p:nvSpPr>
          <p:cNvPr id="15" name="TextBox 21"/>
          <p:cNvSpPr txBox="1"/>
          <p:nvPr/>
        </p:nvSpPr>
        <p:spPr>
          <a:xfrm>
            <a:off x="3374506" y="2356761"/>
            <a:ext cx="703370" cy="348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65</a:t>
            </a:r>
            <a:r>
              <a:rPr lang="en-US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%</a:t>
            </a:r>
          </a:p>
        </p:txBody>
      </p:sp>
      <p:sp>
        <p:nvSpPr>
          <p:cNvPr id="16" name="TextBox 36"/>
          <p:cNvSpPr txBox="1"/>
          <p:nvPr/>
        </p:nvSpPr>
        <p:spPr>
          <a:xfrm>
            <a:off x="8956023" y="2267661"/>
            <a:ext cx="2368469" cy="6136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8509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8509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sp>
        <p:nvSpPr>
          <p:cNvPr id="27" name="Freeform 5"/>
          <p:cNvSpPr>
            <a:spLocks/>
          </p:cNvSpPr>
          <p:nvPr/>
        </p:nvSpPr>
        <p:spPr bwMode="auto">
          <a:xfrm>
            <a:off x="8083363" y="2052472"/>
            <a:ext cx="686911" cy="337231"/>
          </a:xfrm>
          <a:custGeom>
            <a:avLst/>
            <a:gdLst>
              <a:gd name="T0" fmla="*/ 69 w 173"/>
              <a:gd name="T1" fmla="*/ 51 h 85"/>
              <a:gd name="T2" fmla="*/ 72 w 173"/>
              <a:gd name="T3" fmla="*/ 51 h 85"/>
              <a:gd name="T4" fmla="*/ 137 w 173"/>
              <a:gd name="T5" fmla="*/ 85 h 85"/>
              <a:gd name="T6" fmla="*/ 173 w 173"/>
              <a:gd name="T7" fmla="*/ 49 h 85"/>
              <a:gd name="T8" fmla="*/ 72 w 173"/>
              <a:gd name="T9" fmla="*/ 0 h 85"/>
              <a:gd name="T10" fmla="*/ 58 w 173"/>
              <a:gd name="T11" fmla="*/ 1 h 85"/>
              <a:gd name="T12" fmla="*/ 0 w 173"/>
              <a:gd name="T13" fmla="*/ 23 h 85"/>
              <a:gd name="T14" fmla="*/ 27 w 173"/>
              <a:gd name="T15" fmla="*/ 65 h 85"/>
              <a:gd name="T16" fmla="*/ 69 w 173"/>
              <a:gd name="T17" fmla="*/ 5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3" h="85">
                <a:moveTo>
                  <a:pt x="69" y="51"/>
                </a:moveTo>
                <a:cubicBezTo>
                  <a:pt x="70" y="51"/>
                  <a:pt x="71" y="51"/>
                  <a:pt x="72" y="51"/>
                </a:cubicBezTo>
                <a:cubicBezTo>
                  <a:pt x="99" y="51"/>
                  <a:pt x="123" y="65"/>
                  <a:pt x="137" y="85"/>
                </a:cubicBezTo>
                <a:cubicBezTo>
                  <a:pt x="173" y="49"/>
                  <a:pt x="173" y="49"/>
                  <a:pt x="173" y="49"/>
                </a:cubicBezTo>
                <a:cubicBezTo>
                  <a:pt x="149" y="20"/>
                  <a:pt x="113" y="0"/>
                  <a:pt x="72" y="0"/>
                </a:cubicBezTo>
                <a:cubicBezTo>
                  <a:pt x="67" y="0"/>
                  <a:pt x="63" y="1"/>
                  <a:pt x="58" y="1"/>
                </a:cubicBezTo>
                <a:cubicBezTo>
                  <a:pt x="37" y="3"/>
                  <a:pt x="17" y="11"/>
                  <a:pt x="0" y="23"/>
                </a:cubicBezTo>
                <a:cubicBezTo>
                  <a:pt x="27" y="65"/>
                  <a:pt x="27" y="65"/>
                  <a:pt x="27" y="65"/>
                </a:cubicBezTo>
                <a:cubicBezTo>
                  <a:pt x="39" y="57"/>
                  <a:pt x="53" y="52"/>
                  <a:pt x="69" y="51"/>
                </a:cubicBezTo>
                <a:close/>
              </a:path>
            </a:pathLst>
          </a:custGeom>
          <a:solidFill>
            <a:srgbClr val="58B5E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7861560" y="2144136"/>
            <a:ext cx="877028" cy="923424"/>
          </a:xfrm>
          <a:custGeom>
            <a:avLst/>
            <a:gdLst>
              <a:gd name="T0" fmla="*/ 128 w 221"/>
              <a:gd name="T1" fmla="*/ 182 h 233"/>
              <a:gd name="T2" fmla="*/ 51 w 221"/>
              <a:gd name="T3" fmla="*/ 105 h 233"/>
              <a:gd name="T4" fmla="*/ 62 w 221"/>
              <a:gd name="T5" fmla="*/ 65 h 233"/>
              <a:gd name="T6" fmla="*/ 83 w 221"/>
              <a:gd name="T7" fmla="*/ 42 h 233"/>
              <a:gd name="T8" fmla="*/ 56 w 221"/>
              <a:gd name="T9" fmla="*/ 0 h 233"/>
              <a:gd name="T10" fmla="*/ 32 w 221"/>
              <a:gd name="T11" fmla="*/ 22 h 233"/>
              <a:gd name="T12" fmla="*/ 0 w 221"/>
              <a:gd name="T13" fmla="*/ 105 h 233"/>
              <a:gd name="T14" fmla="*/ 128 w 221"/>
              <a:gd name="T15" fmla="*/ 233 h 233"/>
              <a:gd name="T16" fmla="*/ 221 w 221"/>
              <a:gd name="T17" fmla="*/ 192 h 233"/>
              <a:gd name="T18" fmla="*/ 186 w 221"/>
              <a:gd name="T19" fmla="*/ 157 h 233"/>
              <a:gd name="T20" fmla="*/ 128 w 221"/>
              <a:gd name="T21" fmla="*/ 182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1" h="233">
                <a:moveTo>
                  <a:pt x="128" y="182"/>
                </a:moveTo>
                <a:cubicBezTo>
                  <a:pt x="85" y="182"/>
                  <a:pt x="51" y="148"/>
                  <a:pt x="51" y="105"/>
                </a:cubicBezTo>
                <a:cubicBezTo>
                  <a:pt x="51" y="90"/>
                  <a:pt x="55" y="76"/>
                  <a:pt x="62" y="65"/>
                </a:cubicBezTo>
                <a:cubicBezTo>
                  <a:pt x="68" y="56"/>
                  <a:pt x="75" y="48"/>
                  <a:pt x="83" y="42"/>
                </a:cubicBezTo>
                <a:cubicBezTo>
                  <a:pt x="56" y="0"/>
                  <a:pt x="56" y="0"/>
                  <a:pt x="56" y="0"/>
                </a:cubicBezTo>
                <a:cubicBezTo>
                  <a:pt x="47" y="6"/>
                  <a:pt x="39" y="13"/>
                  <a:pt x="32" y="22"/>
                </a:cubicBezTo>
                <a:cubicBezTo>
                  <a:pt x="12" y="44"/>
                  <a:pt x="0" y="73"/>
                  <a:pt x="0" y="105"/>
                </a:cubicBezTo>
                <a:cubicBezTo>
                  <a:pt x="0" y="176"/>
                  <a:pt x="58" y="233"/>
                  <a:pt x="128" y="233"/>
                </a:cubicBezTo>
                <a:cubicBezTo>
                  <a:pt x="165" y="233"/>
                  <a:pt x="198" y="217"/>
                  <a:pt x="221" y="192"/>
                </a:cubicBezTo>
                <a:cubicBezTo>
                  <a:pt x="186" y="157"/>
                  <a:pt x="186" y="157"/>
                  <a:pt x="186" y="157"/>
                </a:cubicBezTo>
                <a:cubicBezTo>
                  <a:pt x="172" y="172"/>
                  <a:pt x="151" y="182"/>
                  <a:pt x="128" y="182"/>
                </a:cubicBezTo>
                <a:close/>
              </a:path>
            </a:pathLst>
          </a:custGeom>
          <a:solidFill>
            <a:srgbClr val="08509B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38"/>
          <p:cNvSpPr txBox="1"/>
          <p:nvPr/>
        </p:nvSpPr>
        <p:spPr>
          <a:xfrm>
            <a:off x="8142658" y="2324054"/>
            <a:ext cx="9505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95</a:t>
            </a:r>
            <a:r>
              <a:rPr lang="en-US" sz="20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Semibold" panose="020B0706030804020204" pitchFamily="34" charset="0"/>
              </a:rPr>
              <a:t>%</a:t>
            </a:r>
          </a:p>
        </p:txBody>
      </p:sp>
      <p:sp>
        <p:nvSpPr>
          <p:cNvPr id="29" name="TextBox 59"/>
          <p:cNvSpPr txBox="1"/>
          <p:nvPr/>
        </p:nvSpPr>
        <p:spPr>
          <a:xfrm>
            <a:off x="8956023" y="5029661"/>
            <a:ext cx="2368469" cy="6136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8509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单击此处编辑您要的内容，建议您在展示时采用微软雅黑字体</a:t>
            </a:r>
            <a:endParaRPr lang="en-US" sz="1200" dirty="0">
              <a:solidFill>
                <a:srgbClr val="08509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sp>
        <p:nvSpPr>
          <p:cNvPr id="31" name="TextBox 61"/>
          <p:cNvSpPr txBox="1"/>
          <p:nvPr/>
        </p:nvSpPr>
        <p:spPr>
          <a:xfrm>
            <a:off x="8142658" y="5101443"/>
            <a:ext cx="95054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75</a:t>
            </a:r>
            <a:r>
              <a:rPr lang="en-US" sz="20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Semibold" panose="020B0706030804020204" pitchFamily="34" charset="0"/>
              </a:rPr>
              <a:t>%</a:t>
            </a:r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>
            <a:off x="7861560" y="4857451"/>
            <a:ext cx="838201" cy="964142"/>
          </a:xfrm>
          <a:custGeom>
            <a:avLst/>
            <a:gdLst>
              <a:gd name="T0" fmla="*/ 114 w 221"/>
              <a:gd name="T1" fmla="*/ 0 h 255"/>
              <a:gd name="T2" fmla="*/ 125 w 221"/>
              <a:gd name="T3" fmla="*/ 50 h 255"/>
              <a:gd name="T4" fmla="*/ 51 w 221"/>
              <a:gd name="T5" fmla="*/ 127 h 255"/>
              <a:gd name="T6" fmla="*/ 128 w 221"/>
              <a:gd name="T7" fmla="*/ 204 h 255"/>
              <a:gd name="T8" fmla="*/ 186 w 221"/>
              <a:gd name="T9" fmla="*/ 179 h 255"/>
              <a:gd name="T10" fmla="*/ 221 w 221"/>
              <a:gd name="T11" fmla="*/ 214 h 255"/>
              <a:gd name="T12" fmla="*/ 128 w 221"/>
              <a:gd name="T13" fmla="*/ 255 h 255"/>
              <a:gd name="T14" fmla="*/ 0 w 221"/>
              <a:gd name="T15" fmla="*/ 127 h 255"/>
              <a:gd name="T16" fmla="*/ 114 w 221"/>
              <a:gd name="T1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" h="255">
                <a:moveTo>
                  <a:pt x="114" y="0"/>
                </a:moveTo>
                <a:cubicBezTo>
                  <a:pt x="125" y="50"/>
                  <a:pt x="125" y="50"/>
                  <a:pt x="125" y="50"/>
                </a:cubicBezTo>
                <a:cubicBezTo>
                  <a:pt x="83" y="52"/>
                  <a:pt x="51" y="86"/>
                  <a:pt x="51" y="127"/>
                </a:cubicBezTo>
                <a:cubicBezTo>
                  <a:pt x="51" y="170"/>
                  <a:pt x="85" y="204"/>
                  <a:pt x="128" y="204"/>
                </a:cubicBezTo>
                <a:cubicBezTo>
                  <a:pt x="151" y="204"/>
                  <a:pt x="171" y="194"/>
                  <a:pt x="186" y="179"/>
                </a:cubicBezTo>
                <a:cubicBezTo>
                  <a:pt x="221" y="214"/>
                  <a:pt x="221" y="214"/>
                  <a:pt x="221" y="214"/>
                </a:cubicBezTo>
                <a:cubicBezTo>
                  <a:pt x="198" y="239"/>
                  <a:pt x="165" y="255"/>
                  <a:pt x="128" y="255"/>
                </a:cubicBezTo>
                <a:cubicBezTo>
                  <a:pt x="58" y="255"/>
                  <a:pt x="0" y="198"/>
                  <a:pt x="0" y="127"/>
                </a:cubicBezTo>
                <a:cubicBezTo>
                  <a:pt x="0" y="61"/>
                  <a:pt x="50" y="7"/>
                  <a:pt x="114" y="0"/>
                </a:cubicBezTo>
                <a:close/>
              </a:path>
            </a:pathLst>
          </a:custGeom>
          <a:solidFill>
            <a:srgbClr val="08509B"/>
          </a:solidFill>
          <a:ln>
            <a:noFill/>
          </a:ln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8294419" y="4853218"/>
            <a:ext cx="434975" cy="321733"/>
          </a:xfrm>
          <a:custGeom>
            <a:avLst/>
            <a:gdLst>
              <a:gd name="T0" fmla="*/ 14 w 115"/>
              <a:gd name="T1" fmla="*/ 51 h 85"/>
              <a:gd name="T2" fmla="*/ 11 w 115"/>
              <a:gd name="T3" fmla="*/ 51 h 85"/>
              <a:gd name="T4" fmla="*/ 0 w 115"/>
              <a:gd name="T5" fmla="*/ 1 h 85"/>
              <a:gd name="T6" fmla="*/ 14 w 115"/>
              <a:gd name="T7" fmla="*/ 0 h 85"/>
              <a:gd name="T8" fmla="*/ 115 w 115"/>
              <a:gd name="T9" fmla="*/ 49 h 85"/>
              <a:gd name="T10" fmla="*/ 79 w 115"/>
              <a:gd name="T11" fmla="*/ 85 h 85"/>
              <a:gd name="T12" fmla="*/ 14 w 115"/>
              <a:gd name="T13" fmla="*/ 5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85">
                <a:moveTo>
                  <a:pt x="14" y="51"/>
                </a:moveTo>
                <a:cubicBezTo>
                  <a:pt x="13" y="51"/>
                  <a:pt x="12" y="51"/>
                  <a:pt x="11" y="51"/>
                </a:cubicBezTo>
                <a:cubicBezTo>
                  <a:pt x="0" y="1"/>
                  <a:pt x="0" y="1"/>
                  <a:pt x="0" y="1"/>
                </a:cubicBezTo>
                <a:cubicBezTo>
                  <a:pt x="5" y="0"/>
                  <a:pt x="9" y="0"/>
                  <a:pt x="14" y="0"/>
                </a:cubicBezTo>
                <a:cubicBezTo>
                  <a:pt x="55" y="0"/>
                  <a:pt x="91" y="19"/>
                  <a:pt x="115" y="49"/>
                </a:cubicBezTo>
                <a:cubicBezTo>
                  <a:pt x="79" y="85"/>
                  <a:pt x="79" y="85"/>
                  <a:pt x="79" y="85"/>
                </a:cubicBezTo>
                <a:cubicBezTo>
                  <a:pt x="65" y="64"/>
                  <a:pt x="41" y="51"/>
                  <a:pt x="14" y="51"/>
                </a:cubicBezTo>
                <a:close/>
              </a:path>
            </a:pathLst>
          </a:custGeom>
          <a:solidFill>
            <a:srgbClr val="58B5E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rgbClr val="08509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43"/>
          <p:cNvSpPr txBox="1"/>
          <p:nvPr/>
        </p:nvSpPr>
        <p:spPr>
          <a:xfrm>
            <a:off x="8941206" y="3662040"/>
            <a:ext cx="2368469" cy="61369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8509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8509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sp>
        <p:nvSpPr>
          <p:cNvPr id="37" name="TextBox 45"/>
          <p:cNvSpPr txBox="1"/>
          <p:nvPr/>
        </p:nvSpPr>
        <p:spPr>
          <a:xfrm>
            <a:off x="8127843" y="3724428"/>
            <a:ext cx="95054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Bold" panose="020B0806030504020204" pitchFamily="34" charset="0"/>
              </a:rPr>
              <a:t>85</a:t>
            </a:r>
            <a:r>
              <a:rPr lang="en-US" sz="20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Semibold" panose="020B0706030804020204" pitchFamily="34" charset="0"/>
              </a:rPr>
              <a:t>%</a:t>
            </a:r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8224221" y="3460762"/>
            <a:ext cx="531236" cy="331607"/>
          </a:xfrm>
          <a:custGeom>
            <a:avLst/>
            <a:gdLst>
              <a:gd name="T0" fmla="*/ 32 w 136"/>
              <a:gd name="T1" fmla="*/ 51 h 85"/>
              <a:gd name="T2" fmla="*/ 35 w 136"/>
              <a:gd name="T3" fmla="*/ 51 h 85"/>
              <a:gd name="T4" fmla="*/ 100 w 136"/>
              <a:gd name="T5" fmla="*/ 85 h 85"/>
              <a:gd name="T6" fmla="*/ 136 w 136"/>
              <a:gd name="T7" fmla="*/ 49 h 85"/>
              <a:gd name="T8" fmla="*/ 35 w 136"/>
              <a:gd name="T9" fmla="*/ 0 h 85"/>
              <a:gd name="T10" fmla="*/ 21 w 136"/>
              <a:gd name="T11" fmla="*/ 1 h 85"/>
              <a:gd name="T12" fmla="*/ 0 w 136"/>
              <a:gd name="T13" fmla="*/ 5 h 85"/>
              <a:gd name="T14" fmla="*/ 17 w 136"/>
              <a:gd name="T15" fmla="*/ 53 h 85"/>
              <a:gd name="T16" fmla="*/ 32 w 136"/>
              <a:gd name="T17" fmla="*/ 5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" h="85">
                <a:moveTo>
                  <a:pt x="32" y="51"/>
                </a:moveTo>
                <a:cubicBezTo>
                  <a:pt x="33" y="51"/>
                  <a:pt x="34" y="51"/>
                  <a:pt x="35" y="51"/>
                </a:cubicBezTo>
                <a:cubicBezTo>
                  <a:pt x="62" y="51"/>
                  <a:pt x="86" y="64"/>
                  <a:pt x="100" y="85"/>
                </a:cubicBezTo>
                <a:cubicBezTo>
                  <a:pt x="136" y="49"/>
                  <a:pt x="136" y="49"/>
                  <a:pt x="136" y="49"/>
                </a:cubicBezTo>
                <a:cubicBezTo>
                  <a:pt x="112" y="19"/>
                  <a:pt x="76" y="0"/>
                  <a:pt x="35" y="0"/>
                </a:cubicBezTo>
                <a:cubicBezTo>
                  <a:pt x="30" y="0"/>
                  <a:pt x="26" y="0"/>
                  <a:pt x="21" y="1"/>
                </a:cubicBezTo>
                <a:cubicBezTo>
                  <a:pt x="14" y="2"/>
                  <a:pt x="7" y="3"/>
                  <a:pt x="0" y="5"/>
                </a:cubicBezTo>
                <a:cubicBezTo>
                  <a:pt x="17" y="53"/>
                  <a:pt x="17" y="53"/>
                  <a:pt x="17" y="53"/>
                </a:cubicBezTo>
                <a:cubicBezTo>
                  <a:pt x="22" y="52"/>
                  <a:pt x="27" y="51"/>
                  <a:pt x="32" y="51"/>
                </a:cubicBezTo>
                <a:close/>
              </a:path>
            </a:pathLst>
          </a:custGeom>
          <a:solidFill>
            <a:srgbClr val="58B5E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Freeform 11"/>
          <p:cNvSpPr>
            <a:spLocks/>
          </p:cNvSpPr>
          <p:nvPr/>
        </p:nvSpPr>
        <p:spPr bwMode="auto">
          <a:xfrm>
            <a:off x="7861561" y="3479616"/>
            <a:ext cx="862843" cy="980403"/>
          </a:xfrm>
          <a:custGeom>
            <a:avLst/>
            <a:gdLst>
              <a:gd name="T0" fmla="*/ 128 w 221"/>
              <a:gd name="T1" fmla="*/ 200 h 251"/>
              <a:gd name="T2" fmla="*/ 51 w 221"/>
              <a:gd name="T3" fmla="*/ 123 h 251"/>
              <a:gd name="T4" fmla="*/ 62 w 221"/>
              <a:gd name="T5" fmla="*/ 82 h 251"/>
              <a:gd name="T6" fmla="*/ 110 w 221"/>
              <a:gd name="T7" fmla="*/ 48 h 251"/>
              <a:gd name="T8" fmla="*/ 93 w 221"/>
              <a:gd name="T9" fmla="*/ 0 h 251"/>
              <a:gd name="T10" fmla="*/ 32 w 221"/>
              <a:gd name="T11" fmla="*/ 39 h 251"/>
              <a:gd name="T12" fmla="*/ 0 w 221"/>
              <a:gd name="T13" fmla="*/ 123 h 251"/>
              <a:gd name="T14" fmla="*/ 128 w 221"/>
              <a:gd name="T15" fmla="*/ 251 h 251"/>
              <a:gd name="T16" fmla="*/ 221 w 221"/>
              <a:gd name="T17" fmla="*/ 210 h 251"/>
              <a:gd name="T18" fmla="*/ 186 w 221"/>
              <a:gd name="T19" fmla="*/ 174 h 251"/>
              <a:gd name="T20" fmla="*/ 128 w 221"/>
              <a:gd name="T21" fmla="*/ 20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1" h="251">
                <a:moveTo>
                  <a:pt x="128" y="200"/>
                </a:moveTo>
                <a:cubicBezTo>
                  <a:pt x="85" y="200"/>
                  <a:pt x="51" y="166"/>
                  <a:pt x="51" y="123"/>
                </a:cubicBezTo>
                <a:cubicBezTo>
                  <a:pt x="51" y="108"/>
                  <a:pt x="55" y="94"/>
                  <a:pt x="62" y="82"/>
                </a:cubicBezTo>
                <a:cubicBezTo>
                  <a:pt x="73" y="65"/>
                  <a:pt x="90" y="53"/>
                  <a:pt x="110" y="48"/>
                </a:cubicBezTo>
                <a:cubicBezTo>
                  <a:pt x="93" y="0"/>
                  <a:pt x="93" y="0"/>
                  <a:pt x="93" y="0"/>
                </a:cubicBezTo>
                <a:cubicBezTo>
                  <a:pt x="69" y="7"/>
                  <a:pt x="48" y="21"/>
                  <a:pt x="32" y="39"/>
                </a:cubicBezTo>
                <a:cubicBezTo>
                  <a:pt x="12" y="62"/>
                  <a:pt x="0" y="91"/>
                  <a:pt x="0" y="123"/>
                </a:cubicBezTo>
                <a:cubicBezTo>
                  <a:pt x="0" y="193"/>
                  <a:pt x="58" y="251"/>
                  <a:pt x="128" y="251"/>
                </a:cubicBezTo>
                <a:cubicBezTo>
                  <a:pt x="165" y="251"/>
                  <a:pt x="198" y="235"/>
                  <a:pt x="221" y="210"/>
                </a:cubicBezTo>
                <a:cubicBezTo>
                  <a:pt x="186" y="174"/>
                  <a:pt x="186" y="174"/>
                  <a:pt x="186" y="174"/>
                </a:cubicBezTo>
                <a:cubicBezTo>
                  <a:pt x="172" y="190"/>
                  <a:pt x="151" y="200"/>
                  <a:pt x="128" y="200"/>
                </a:cubicBezTo>
                <a:close/>
              </a:path>
            </a:pathLst>
          </a:custGeom>
          <a:solidFill>
            <a:srgbClr val="08509B"/>
          </a:solidFill>
          <a:ln>
            <a:noFill/>
          </a:ln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7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730774"/>
            <a:ext cx="9970392" cy="1905000"/>
          </a:xfrm>
          <a:prstGeom prst="rect">
            <a:avLst/>
          </a:prstGeom>
        </p:spPr>
      </p:pic>
      <p:sp>
        <p:nvSpPr>
          <p:cNvPr id="4" name="Freeform 26"/>
          <p:cNvSpPr>
            <a:spLocks/>
          </p:cNvSpPr>
          <p:nvPr/>
        </p:nvSpPr>
        <p:spPr bwMode="auto">
          <a:xfrm>
            <a:off x="4285697" y="1561603"/>
            <a:ext cx="3398796" cy="4508891"/>
          </a:xfrm>
          <a:custGeom>
            <a:avLst/>
            <a:gdLst>
              <a:gd name="T0" fmla="*/ 986 w 1447"/>
              <a:gd name="T1" fmla="*/ 263 h 1919"/>
              <a:gd name="T2" fmla="*/ 1190 w 1447"/>
              <a:gd name="T3" fmla="*/ 121 h 1919"/>
              <a:gd name="T4" fmla="*/ 1194 w 1447"/>
              <a:gd name="T5" fmla="*/ 231 h 1919"/>
              <a:gd name="T6" fmla="*/ 1175 w 1447"/>
              <a:gd name="T7" fmla="*/ 289 h 1919"/>
              <a:gd name="T8" fmla="*/ 1154 w 1447"/>
              <a:gd name="T9" fmla="*/ 337 h 1919"/>
              <a:gd name="T10" fmla="*/ 1177 w 1447"/>
              <a:gd name="T11" fmla="*/ 417 h 1919"/>
              <a:gd name="T12" fmla="*/ 1264 w 1447"/>
              <a:gd name="T13" fmla="*/ 573 h 1919"/>
              <a:gd name="T14" fmla="*/ 1311 w 1447"/>
              <a:gd name="T15" fmla="*/ 472 h 1919"/>
              <a:gd name="T16" fmla="*/ 1312 w 1447"/>
              <a:gd name="T17" fmla="*/ 349 h 1919"/>
              <a:gd name="T18" fmla="*/ 1337 w 1447"/>
              <a:gd name="T19" fmla="*/ 371 h 1919"/>
              <a:gd name="T20" fmla="*/ 1417 w 1447"/>
              <a:gd name="T21" fmla="*/ 300 h 1919"/>
              <a:gd name="T22" fmla="*/ 1432 w 1447"/>
              <a:gd name="T23" fmla="*/ 346 h 1919"/>
              <a:gd name="T24" fmla="*/ 1416 w 1447"/>
              <a:gd name="T25" fmla="*/ 418 h 1919"/>
              <a:gd name="T26" fmla="*/ 1361 w 1447"/>
              <a:gd name="T27" fmla="*/ 531 h 1919"/>
              <a:gd name="T28" fmla="*/ 1253 w 1447"/>
              <a:gd name="T29" fmla="*/ 717 h 1919"/>
              <a:gd name="T30" fmla="*/ 1136 w 1447"/>
              <a:gd name="T31" fmla="*/ 569 h 1919"/>
              <a:gd name="T32" fmla="*/ 1014 w 1447"/>
              <a:gd name="T33" fmla="*/ 809 h 1919"/>
              <a:gd name="T34" fmla="*/ 976 w 1447"/>
              <a:gd name="T35" fmla="*/ 932 h 1919"/>
              <a:gd name="T36" fmla="*/ 1317 w 1447"/>
              <a:gd name="T37" fmla="*/ 1170 h 1919"/>
              <a:gd name="T38" fmla="*/ 1035 w 1447"/>
              <a:gd name="T39" fmla="*/ 1498 h 1919"/>
              <a:gd name="T40" fmla="*/ 1062 w 1447"/>
              <a:gd name="T41" fmla="*/ 1599 h 1919"/>
              <a:gd name="T42" fmla="*/ 1010 w 1447"/>
              <a:gd name="T43" fmla="*/ 1658 h 1919"/>
              <a:gd name="T44" fmla="*/ 878 w 1447"/>
              <a:gd name="T45" fmla="*/ 1517 h 1919"/>
              <a:gd name="T46" fmla="*/ 999 w 1447"/>
              <a:gd name="T47" fmla="*/ 1383 h 1919"/>
              <a:gd name="T48" fmla="*/ 1052 w 1447"/>
              <a:gd name="T49" fmla="*/ 1155 h 1919"/>
              <a:gd name="T50" fmla="*/ 847 w 1447"/>
              <a:gd name="T51" fmla="*/ 1115 h 1919"/>
              <a:gd name="T52" fmla="*/ 559 w 1447"/>
              <a:gd name="T53" fmla="*/ 1360 h 1919"/>
              <a:gd name="T54" fmla="*/ 404 w 1447"/>
              <a:gd name="T55" fmla="*/ 1446 h 1919"/>
              <a:gd name="T56" fmla="*/ 157 w 1447"/>
              <a:gd name="T57" fmla="*/ 1680 h 1919"/>
              <a:gd name="T58" fmla="*/ 83 w 1447"/>
              <a:gd name="T59" fmla="*/ 1779 h 1919"/>
              <a:gd name="T60" fmla="*/ 0 w 1447"/>
              <a:gd name="T61" fmla="*/ 1840 h 1919"/>
              <a:gd name="T62" fmla="*/ 26 w 1447"/>
              <a:gd name="T63" fmla="*/ 1645 h 1919"/>
              <a:gd name="T64" fmla="*/ 120 w 1447"/>
              <a:gd name="T65" fmla="*/ 1567 h 1919"/>
              <a:gd name="T66" fmla="*/ 349 w 1447"/>
              <a:gd name="T67" fmla="*/ 1328 h 1919"/>
              <a:gd name="T68" fmla="*/ 648 w 1447"/>
              <a:gd name="T69" fmla="*/ 1053 h 1919"/>
              <a:gd name="T70" fmla="*/ 795 w 1447"/>
              <a:gd name="T71" fmla="*/ 796 h 1919"/>
              <a:gd name="T72" fmla="*/ 842 w 1447"/>
              <a:gd name="T73" fmla="*/ 463 h 1919"/>
              <a:gd name="T74" fmla="*/ 666 w 1447"/>
              <a:gd name="T75" fmla="*/ 465 h 1919"/>
              <a:gd name="T76" fmla="*/ 611 w 1447"/>
              <a:gd name="T77" fmla="*/ 693 h 1919"/>
              <a:gd name="T78" fmla="*/ 642 w 1447"/>
              <a:gd name="T79" fmla="*/ 783 h 1919"/>
              <a:gd name="T80" fmla="*/ 579 w 1447"/>
              <a:gd name="T81" fmla="*/ 761 h 1919"/>
              <a:gd name="T82" fmla="*/ 485 w 1447"/>
              <a:gd name="T83" fmla="*/ 842 h 1919"/>
              <a:gd name="T84" fmla="*/ 492 w 1447"/>
              <a:gd name="T85" fmla="*/ 758 h 1919"/>
              <a:gd name="T86" fmla="*/ 456 w 1447"/>
              <a:gd name="T87" fmla="*/ 774 h 1919"/>
              <a:gd name="T88" fmla="*/ 535 w 1447"/>
              <a:gd name="T89" fmla="*/ 661 h 1919"/>
              <a:gd name="T90" fmla="*/ 611 w 1447"/>
              <a:gd name="T91" fmla="*/ 370 h 1919"/>
              <a:gd name="T92" fmla="*/ 897 w 1447"/>
              <a:gd name="T93" fmla="*/ 326 h 1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47" h="1919">
                <a:moveTo>
                  <a:pt x="971" y="321"/>
                </a:moveTo>
                <a:cubicBezTo>
                  <a:pt x="971" y="321"/>
                  <a:pt x="1014" y="287"/>
                  <a:pt x="986" y="263"/>
                </a:cubicBezTo>
                <a:cubicBezTo>
                  <a:pt x="959" y="239"/>
                  <a:pt x="946" y="145"/>
                  <a:pt x="989" y="100"/>
                </a:cubicBezTo>
                <a:cubicBezTo>
                  <a:pt x="989" y="100"/>
                  <a:pt x="1107" y="0"/>
                  <a:pt x="1190" y="121"/>
                </a:cubicBezTo>
                <a:cubicBezTo>
                  <a:pt x="1190" y="121"/>
                  <a:pt x="1199" y="174"/>
                  <a:pt x="1190" y="200"/>
                </a:cubicBezTo>
                <a:cubicBezTo>
                  <a:pt x="1190" y="200"/>
                  <a:pt x="1186" y="221"/>
                  <a:pt x="1194" y="231"/>
                </a:cubicBezTo>
                <a:cubicBezTo>
                  <a:pt x="1194" y="231"/>
                  <a:pt x="1217" y="268"/>
                  <a:pt x="1182" y="266"/>
                </a:cubicBezTo>
                <a:cubicBezTo>
                  <a:pt x="1182" y="266"/>
                  <a:pt x="1180" y="286"/>
                  <a:pt x="1175" y="289"/>
                </a:cubicBezTo>
                <a:cubicBezTo>
                  <a:pt x="1175" y="289"/>
                  <a:pt x="1173" y="302"/>
                  <a:pt x="1169" y="305"/>
                </a:cubicBezTo>
                <a:cubicBezTo>
                  <a:pt x="1169" y="305"/>
                  <a:pt x="1167" y="337"/>
                  <a:pt x="1154" y="337"/>
                </a:cubicBezTo>
                <a:cubicBezTo>
                  <a:pt x="1119" y="341"/>
                  <a:pt x="1119" y="341"/>
                  <a:pt x="1119" y="341"/>
                </a:cubicBezTo>
                <a:cubicBezTo>
                  <a:pt x="1119" y="341"/>
                  <a:pt x="1164" y="373"/>
                  <a:pt x="1177" y="417"/>
                </a:cubicBezTo>
                <a:cubicBezTo>
                  <a:pt x="1199" y="467"/>
                  <a:pt x="1199" y="467"/>
                  <a:pt x="1199" y="467"/>
                </a:cubicBezTo>
                <a:cubicBezTo>
                  <a:pt x="1199" y="467"/>
                  <a:pt x="1249" y="526"/>
                  <a:pt x="1264" y="573"/>
                </a:cubicBezTo>
                <a:cubicBezTo>
                  <a:pt x="1264" y="573"/>
                  <a:pt x="1293" y="528"/>
                  <a:pt x="1301" y="517"/>
                </a:cubicBezTo>
                <a:cubicBezTo>
                  <a:pt x="1309" y="505"/>
                  <a:pt x="1311" y="484"/>
                  <a:pt x="1311" y="472"/>
                </a:cubicBezTo>
                <a:cubicBezTo>
                  <a:pt x="1311" y="459"/>
                  <a:pt x="1296" y="400"/>
                  <a:pt x="1306" y="387"/>
                </a:cubicBezTo>
                <a:cubicBezTo>
                  <a:pt x="1316" y="375"/>
                  <a:pt x="1312" y="349"/>
                  <a:pt x="1312" y="349"/>
                </a:cubicBezTo>
                <a:cubicBezTo>
                  <a:pt x="1312" y="349"/>
                  <a:pt x="1322" y="320"/>
                  <a:pt x="1332" y="350"/>
                </a:cubicBezTo>
                <a:cubicBezTo>
                  <a:pt x="1337" y="371"/>
                  <a:pt x="1337" y="371"/>
                  <a:pt x="1337" y="371"/>
                </a:cubicBezTo>
                <a:cubicBezTo>
                  <a:pt x="1337" y="371"/>
                  <a:pt x="1351" y="363"/>
                  <a:pt x="1356" y="360"/>
                </a:cubicBezTo>
                <a:cubicBezTo>
                  <a:pt x="1361" y="357"/>
                  <a:pt x="1404" y="294"/>
                  <a:pt x="1417" y="300"/>
                </a:cubicBezTo>
                <a:cubicBezTo>
                  <a:pt x="1417" y="300"/>
                  <a:pt x="1442" y="282"/>
                  <a:pt x="1442" y="312"/>
                </a:cubicBezTo>
                <a:cubicBezTo>
                  <a:pt x="1442" y="341"/>
                  <a:pt x="1432" y="346"/>
                  <a:pt x="1432" y="346"/>
                </a:cubicBezTo>
                <a:cubicBezTo>
                  <a:pt x="1432" y="346"/>
                  <a:pt x="1447" y="347"/>
                  <a:pt x="1437" y="368"/>
                </a:cubicBezTo>
                <a:cubicBezTo>
                  <a:pt x="1437" y="368"/>
                  <a:pt x="1421" y="404"/>
                  <a:pt x="1416" y="418"/>
                </a:cubicBezTo>
                <a:cubicBezTo>
                  <a:pt x="1411" y="433"/>
                  <a:pt x="1393" y="478"/>
                  <a:pt x="1380" y="493"/>
                </a:cubicBezTo>
                <a:cubicBezTo>
                  <a:pt x="1367" y="507"/>
                  <a:pt x="1371" y="497"/>
                  <a:pt x="1361" y="531"/>
                </a:cubicBezTo>
                <a:cubicBezTo>
                  <a:pt x="1351" y="565"/>
                  <a:pt x="1319" y="664"/>
                  <a:pt x="1298" y="690"/>
                </a:cubicBezTo>
                <a:cubicBezTo>
                  <a:pt x="1298" y="690"/>
                  <a:pt x="1291" y="716"/>
                  <a:pt x="1253" y="717"/>
                </a:cubicBezTo>
                <a:cubicBezTo>
                  <a:pt x="1253" y="717"/>
                  <a:pt x="1222" y="709"/>
                  <a:pt x="1217" y="686"/>
                </a:cubicBezTo>
                <a:cubicBezTo>
                  <a:pt x="1212" y="664"/>
                  <a:pt x="1144" y="575"/>
                  <a:pt x="1136" y="569"/>
                </a:cubicBezTo>
                <a:cubicBezTo>
                  <a:pt x="1136" y="569"/>
                  <a:pt x="1101" y="625"/>
                  <a:pt x="1075" y="635"/>
                </a:cubicBezTo>
                <a:cubicBezTo>
                  <a:pt x="1075" y="635"/>
                  <a:pt x="1035" y="762"/>
                  <a:pt x="1014" y="809"/>
                </a:cubicBezTo>
                <a:cubicBezTo>
                  <a:pt x="992" y="856"/>
                  <a:pt x="1009" y="821"/>
                  <a:pt x="1009" y="821"/>
                </a:cubicBezTo>
                <a:cubicBezTo>
                  <a:pt x="1009" y="821"/>
                  <a:pt x="989" y="913"/>
                  <a:pt x="976" y="932"/>
                </a:cubicBezTo>
                <a:cubicBezTo>
                  <a:pt x="976" y="932"/>
                  <a:pt x="1080" y="919"/>
                  <a:pt x="1217" y="1032"/>
                </a:cubicBezTo>
                <a:cubicBezTo>
                  <a:pt x="1217" y="1032"/>
                  <a:pt x="1353" y="1097"/>
                  <a:pt x="1317" y="1170"/>
                </a:cubicBezTo>
                <a:cubicBezTo>
                  <a:pt x="1317" y="1170"/>
                  <a:pt x="1230" y="1276"/>
                  <a:pt x="1217" y="1291"/>
                </a:cubicBezTo>
                <a:cubicBezTo>
                  <a:pt x="1204" y="1305"/>
                  <a:pt x="1025" y="1457"/>
                  <a:pt x="1035" y="1498"/>
                </a:cubicBezTo>
                <a:cubicBezTo>
                  <a:pt x="1035" y="1498"/>
                  <a:pt x="1047" y="1515"/>
                  <a:pt x="1044" y="1528"/>
                </a:cubicBezTo>
                <a:cubicBezTo>
                  <a:pt x="1041" y="1541"/>
                  <a:pt x="1044" y="1583"/>
                  <a:pt x="1062" y="1599"/>
                </a:cubicBezTo>
                <a:cubicBezTo>
                  <a:pt x="1080" y="1616"/>
                  <a:pt x="1172" y="1669"/>
                  <a:pt x="1123" y="1688"/>
                </a:cubicBezTo>
                <a:cubicBezTo>
                  <a:pt x="1123" y="1688"/>
                  <a:pt x="1030" y="1690"/>
                  <a:pt x="1010" y="1658"/>
                </a:cubicBezTo>
                <a:cubicBezTo>
                  <a:pt x="1010" y="1658"/>
                  <a:pt x="959" y="1608"/>
                  <a:pt x="934" y="1601"/>
                </a:cubicBezTo>
                <a:cubicBezTo>
                  <a:pt x="934" y="1601"/>
                  <a:pt x="839" y="1566"/>
                  <a:pt x="878" y="1517"/>
                </a:cubicBezTo>
                <a:cubicBezTo>
                  <a:pt x="878" y="1517"/>
                  <a:pt x="908" y="1464"/>
                  <a:pt x="923" y="1470"/>
                </a:cubicBezTo>
                <a:cubicBezTo>
                  <a:pt x="923" y="1470"/>
                  <a:pt x="981" y="1419"/>
                  <a:pt x="999" y="1383"/>
                </a:cubicBezTo>
                <a:cubicBezTo>
                  <a:pt x="1017" y="1347"/>
                  <a:pt x="1099" y="1178"/>
                  <a:pt x="1128" y="1163"/>
                </a:cubicBezTo>
                <a:cubicBezTo>
                  <a:pt x="1128" y="1163"/>
                  <a:pt x="1083" y="1147"/>
                  <a:pt x="1052" y="1155"/>
                </a:cubicBezTo>
                <a:cubicBezTo>
                  <a:pt x="1022" y="1163"/>
                  <a:pt x="1044" y="1155"/>
                  <a:pt x="1044" y="1155"/>
                </a:cubicBezTo>
                <a:cubicBezTo>
                  <a:pt x="1044" y="1155"/>
                  <a:pt x="884" y="1157"/>
                  <a:pt x="847" y="1115"/>
                </a:cubicBezTo>
                <a:cubicBezTo>
                  <a:pt x="847" y="1115"/>
                  <a:pt x="655" y="1297"/>
                  <a:pt x="587" y="1328"/>
                </a:cubicBezTo>
                <a:cubicBezTo>
                  <a:pt x="587" y="1328"/>
                  <a:pt x="569" y="1357"/>
                  <a:pt x="559" y="1360"/>
                </a:cubicBezTo>
                <a:cubicBezTo>
                  <a:pt x="559" y="1360"/>
                  <a:pt x="514" y="1396"/>
                  <a:pt x="477" y="1402"/>
                </a:cubicBezTo>
                <a:cubicBezTo>
                  <a:pt x="477" y="1402"/>
                  <a:pt x="420" y="1431"/>
                  <a:pt x="404" y="1446"/>
                </a:cubicBezTo>
                <a:cubicBezTo>
                  <a:pt x="388" y="1461"/>
                  <a:pt x="243" y="1575"/>
                  <a:pt x="228" y="1582"/>
                </a:cubicBezTo>
                <a:cubicBezTo>
                  <a:pt x="228" y="1582"/>
                  <a:pt x="162" y="1663"/>
                  <a:pt x="157" y="1680"/>
                </a:cubicBezTo>
                <a:cubicBezTo>
                  <a:pt x="157" y="1680"/>
                  <a:pt x="181" y="1705"/>
                  <a:pt x="155" y="1716"/>
                </a:cubicBezTo>
                <a:cubicBezTo>
                  <a:pt x="155" y="1716"/>
                  <a:pt x="96" y="1758"/>
                  <a:pt x="83" y="1779"/>
                </a:cubicBezTo>
                <a:cubicBezTo>
                  <a:pt x="70" y="1800"/>
                  <a:pt x="52" y="1827"/>
                  <a:pt x="58" y="1843"/>
                </a:cubicBezTo>
                <a:cubicBezTo>
                  <a:pt x="65" y="1860"/>
                  <a:pt x="21" y="1919"/>
                  <a:pt x="0" y="1840"/>
                </a:cubicBezTo>
                <a:cubicBezTo>
                  <a:pt x="0" y="1840"/>
                  <a:pt x="4" y="1758"/>
                  <a:pt x="15" y="1714"/>
                </a:cubicBezTo>
                <a:cubicBezTo>
                  <a:pt x="26" y="1671"/>
                  <a:pt x="33" y="1663"/>
                  <a:pt x="26" y="1645"/>
                </a:cubicBezTo>
                <a:cubicBezTo>
                  <a:pt x="20" y="1627"/>
                  <a:pt x="18" y="1582"/>
                  <a:pt x="54" y="1574"/>
                </a:cubicBezTo>
                <a:cubicBezTo>
                  <a:pt x="89" y="1566"/>
                  <a:pt x="120" y="1567"/>
                  <a:pt x="120" y="1567"/>
                </a:cubicBezTo>
                <a:cubicBezTo>
                  <a:pt x="120" y="1567"/>
                  <a:pt x="184" y="1496"/>
                  <a:pt x="205" y="1461"/>
                </a:cubicBezTo>
                <a:cubicBezTo>
                  <a:pt x="227" y="1425"/>
                  <a:pt x="315" y="1346"/>
                  <a:pt x="349" y="1328"/>
                </a:cubicBezTo>
                <a:cubicBezTo>
                  <a:pt x="383" y="1310"/>
                  <a:pt x="471" y="1275"/>
                  <a:pt x="493" y="1244"/>
                </a:cubicBezTo>
                <a:cubicBezTo>
                  <a:pt x="516" y="1213"/>
                  <a:pt x="603" y="1066"/>
                  <a:pt x="648" y="1053"/>
                </a:cubicBezTo>
                <a:cubicBezTo>
                  <a:pt x="648" y="1053"/>
                  <a:pt x="640" y="906"/>
                  <a:pt x="726" y="872"/>
                </a:cubicBezTo>
                <a:cubicBezTo>
                  <a:pt x="726" y="872"/>
                  <a:pt x="773" y="853"/>
                  <a:pt x="795" y="796"/>
                </a:cubicBezTo>
                <a:cubicBezTo>
                  <a:pt x="818" y="740"/>
                  <a:pt x="820" y="530"/>
                  <a:pt x="844" y="496"/>
                </a:cubicBezTo>
                <a:cubicBezTo>
                  <a:pt x="844" y="496"/>
                  <a:pt x="837" y="470"/>
                  <a:pt x="842" y="463"/>
                </a:cubicBezTo>
                <a:cubicBezTo>
                  <a:pt x="842" y="463"/>
                  <a:pt x="727" y="457"/>
                  <a:pt x="708" y="449"/>
                </a:cubicBezTo>
                <a:cubicBezTo>
                  <a:pt x="708" y="449"/>
                  <a:pt x="679" y="428"/>
                  <a:pt x="666" y="465"/>
                </a:cubicBezTo>
                <a:cubicBezTo>
                  <a:pt x="666" y="465"/>
                  <a:pt x="621" y="578"/>
                  <a:pt x="609" y="612"/>
                </a:cubicBezTo>
                <a:cubicBezTo>
                  <a:pt x="609" y="612"/>
                  <a:pt x="606" y="674"/>
                  <a:pt x="611" y="693"/>
                </a:cubicBezTo>
                <a:cubicBezTo>
                  <a:pt x="616" y="712"/>
                  <a:pt x="626" y="745"/>
                  <a:pt x="635" y="754"/>
                </a:cubicBezTo>
                <a:cubicBezTo>
                  <a:pt x="645" y="764"/>
                  <a:pt x="655" y="782"/>
                  <a:pt x="642" y="783"/>
                </a:cubicBezTo>
                <a:cubicBezTo>
                  <a:pt x="642" y="783"/>
                  <a:pt x="613" y="777"/>
                  <a:pt x="606" y="758"/>
                </a:cubicBezTo>
                <a:cubicBezTo>
                  <a:pt x="606" y="758"/>
                  <a:pt x="601" y="729"/>
                  <a:pt x="579" y="761"/>
                </a:cubicBezTo>
                <a:cubicBezTo>
                  <a:pt x="579" y="761"/>
                  <a:pt x="498" y="908"/>
                  <a:pt x="503" y="848"/>
                </a:cubicBezTo>
                <a:cubicBezTo>
                  <a:pt x="503" y="848"/>
                  <a:pt x="469" y="887"/>
                  <a:pt x="485" y="842"/>
                </a:cubicBezTo>
                <a:cubicBezTo>
                  <a:pt x="485" y="842"/>
                  <a:pt x="459" y="848"/>
                  <a:pt x="475" y="817"/>
                </a:cubicBezTo>
                <a:cubicBezTo>
                  <a:pt x="475" y="817"/>
                  <a:pt x="521" y="730"/>
                  <a:pt x="492" y="758"/>
                </a:cubicBezTo>
                <a:cubicBezTo>
                  <a:pt x="466" y="785"/>
                  <a:pt x="466" y="785"/>
                  <a:pt x="466" y="785"/>
                </a:cubicBezTo>
                <a:cubicBezTo>
                  <a:pt x="466" y="785"/>
                  <a:pt x="438" y="801"/>
                  <a:pt x="456" y="774"/>
                </a:cubicBezTo>
                <a:cubicBezTo>
                  <a:pt x="456" y="774"/>
                  <a:pt x="487" y="740"/>
                  <a:pt x="496" y="719"/>
                </a:cubicBezTo>
                <a:cubicBezTo>
                  <a:pt x="506" y="698"/>
                  <a:pt x="521" y="677"/>
                  <a:pt x="535" y="661"/>
                </a:cubicBezTo>
                <a:cubicBezTo>
                  <a:pt x="550" y="644"/>
                  <a:pt x="546" y="598"/>
                  <a:pt x="548" y="580"/>
                </a:cubicBezTo>
                <a:cubicBezTo>
                  <a:pt x="550" y="562"/>
                  <a:pt x="567" y="389"/>
                  <a:pt x="611" y="370"/>
                </a:cubicBezTo>
                <a:cubicBezTo>
                  <a:pt x="655" y="350"/>
                  <a:pt x="684" y="347"/>
                  <a:pt x="708" y="339"/>
                </a:cubicBezTo>
                <a:cubicBezTo>
                  <a:pt x="732" y="331"/>
                  <a:pt x="858" y="315"/>
                  <a:pt x="897" y="326"/>
                </a:cubicBezTo>
                <a:cubicBezTo>
                  <a:pt x="897" y="326"/>
                  <a:pt x="962" y="328"/>
                  <a:pt x="971" y="321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Freeform 67"/>
          <p:cNvSpPr>
            <a:spLocks/>
          </p:cNvSpPr>
          <p:nvPr/>
        </p:nvSpPr>
        <p:spPr bwMode="auto">
          <a:xfrm>
            <a:off x="7211858" y="1839623"/>
            <a:ext cx="1489394" cy="283978"/>
          </a:xfrm>
          <a:custGeom>
            <a:avLst/>
            <a:gdLst>
              <a:gd name="T0" fmla="*/ 1500 w 1500"/>
              <a:gd name="T1" fmla="*/ 286 h 286"/>
              <a:gd name="T2" fmla="*/ 712 w 1500"/>
              <a:gd name="T3" fmla="*/ 286 h 286"/>
              <a:gd name="T4" fmla="*/ 123 w 1500"/>
              <a:gd name="T5" fmla="*/ 286 h 286"/>
              <a:gd name="T6" fmla="*/ 123 w 1500"/>
              <a:gd name="T7" fmla="*/ 0 h 286"/>
              <a:gd name="T8" fmla="*/ 0 w 1500"/>
              <a:gd name="T9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0" h="286">
                <a:moveTo>
                  <a:pt x="1500" y="286"/>
                </a:moveTo>
                <a:lnTo>
                  <a:pt x="712" y="286"/>
                </a:lnTo>
                <a:lnTo>
                  <a:pt x="123" y="286"/>
                </a:lnTo>
                <a:lnTo>
                  <a:pt x="123" y="0"/>
                </a:lnTo>
                <a:lnTo>
                  <a:pt x="0" y="0"/>
                </a:lnTo>
              </a:path>
            </a:pathLst>
          </a:custGeom>
          <a:noFill/>
          <a:ln w="14288" cap="flat">
            <a:solidFill>
              <a:srgbClr val="0A519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8807352" y="1839623"/>
            <a:ext cx="2965549" cy="935906"/>
            <a:chOff x="7904776" y="2332967"/>
            <a:chExt cx="2965549" cy="935906"/>
          </a:xfrm>
        </p:grpSpPr>
        <p:sp>
          <p:nvSpPr>
            <p:cNvPr id="87" name="TextBox 86"/>
            <p:cNvSpPr txBox="1"/>
            <p:nvPr/>
          </p:nvSpPr>
          <p:spPr>
            <a:xfrm>
              <a:off x="7904777" y="2643702"/>
              <a:ext cx="2965548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500"/>
                </a:spcBef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</a:rPr>
                <a:t>单击此处编辑您要的内容，建议您在展示时采用微软雅黑字体</a:t>
              </a:r>
              <a:r>
                <a:rPr 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</a:rPr>
                <a:t> . </a:t>
              </a:r>
            </a:p>
          </p:txBody>
        </p:sp>
        <p:sp>
          <p:nvSpPr>
            <p:cNvPr id="88" name="Title 4"/>
            <p:cNvSpPr txBox="1">
              <a:spLocks/>
            </p:cNvSpPr>
            <p:nvPr/>
          </p:nvSpPr>
          <p:spPr>
            <a:xfrm>
              <a:off x="7904776" y="2332967"/>
              <a:ext cx="2965548" cy="370097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/>
              <a:r>
                <a:rPr lang="zh-CN" alt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选项  </a:t>
              </a:r>
              <a:r>
                <a:rPr 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</p:grpSp>
      <p:sp>
        <p:nvSpPr>
          <p:cNvPr id="47" name="Freeform 69"/>
          <p:cNvSpPr>
            <a:spLocks/>
          </p:cNvSpPr>
          <p:nvPr/>
        </p:nvSpPr>
        <p:spPr bwMode="auto">
          <a:xfrm>
            <a:off x="6845468" y="3171141"/>
            <a:ext cx="1609538" cy="385256"/>
          </a:xfrm>
          <a:custGeom>
            <a:avLst/>
            <a:gdLst>
              <a:gd name="T0" fmla="*/ 1621 w 1621"/>
              <a:gd name="T1" fmla="*/ 388 h 388"/>
              <a:gd name="T2" fmla="*/ 833 w 1621"/>
              <a:gd name="T3" fmla="*/ 388 h 388"/>
              <a:gd name="T4" fmla="*/ 0 w 1621"/>
              <a:gd name="T5" fmla="*/ 388 h 388"/>
              <a:gd name="T6" fmla="*/ 0 w 1621"/>
              <a:gd name="T7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1" h="388">
                <a:moveTo>
                  <a:pt x="1621" y="388"/>
                </a:moveTo>
                <a:lnTo>
                  <a:pt x="833" y="388"/>
                </a:lnTo>
                <a:lnTo>
                  <a:pt x="0" y="388"/>
                </a:lnTo>
                <a:lnTo>
                  <a:pt x="0" y="0"/>
                </a:lnTo>
              </a:path>
            </a:pathLst>
          </a:custGeom>
          <a:noFill/>
          <a:ln w="14288" cap="flat">
            <a:solidFill>
              <a:srgbClr val="0A519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8576124" y="3248009"/>
            <a:ext cx="2965549" cy="935906"/>
            <a:chOff x="7904776" y="2332967"/>
            <a:chExt cx="2965549" cy="935906"/>
          </a:xfrm>
        </p:grpSpPr>
        <p:sp>
          <p:nvSpPr>
            <p:cNvPr id="90" name="TextBox 89"/>
            <p:cNvSpPr txBox="1"/>
            <p:nvPr/>
          </p:nvSpPr>
          <p:spPr>
            <a:xfrm>
              <a:off x="7904777" y="2643702"/>
              <a:ext cx="2965548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500"/>
                </a:spcBef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</a:endParaRPr>
            </a:p>
          </p:txBody>
        </p:sp>
        <p:sp>
          <p:nvSpPr>
            <p:cNvPr id="91" name="Title 4"/>
            <p:cNvSpPr txBox="1">
              <a:spLocks/>
            </p:cNvSpPr>
            <p:nvPr/>
          </p:nvSpPr>
          <p:spPr>
            <a:xfrm>
              <a:off x="7904776" y="2332967"/>
              <a:ext cx="2965548" cy="370097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/>
              <a:r>
                <a:rPr lang="zh-CN" alt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选项  </a:t>
              </a:r>
              <a:r>
                <a:rPr 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</p:grpSp>
      <p:sp>
        <p:nvSpPr>
          <p:cNvPr id="46" name="Freeform 68"/>
          <p:cNvSpPr>
            <a:spLocks/>
          </p:cNvSpPr>
          <p:nvPr/>
        </p:nvSpPr>
        <p:spPr bwMode="auto">
          <a:xfrm>
            <a:off x="7333989" y="4555284"/>
            <a:ext cx="1367263" cy="392207"/>
          </a:xfrm>
          <a:custGeom>
            <a:avLst/>
            <a:gdLst>
              <a:gd name="T0" fmla="*/ 1377 w 1377"/>
              <a:gd name="T1" fmla="*/ 395 h 395"/>
              <a:gd name="T2" fmla="*/ 589 w 1377"/>
              <a:gd name="T3" fmla="*/ 395 h 395"/>
              <a:gd name="T4" fmla="*/ 0 w 1377"/>
              <a:gd name="T5" fmla="*/ 395 h 395"/>
              <a:gd name="T6" fmla="*/ 0 w 1377"/>
              <a:gd name="T7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7" h="395">
                <a:moveTo>
                  <a:pt x="1377" y="395"/>
                </a:moveTo>
                <a:lnTo>
                  <a:pt x="589" y="395"/>
                </a:lnTo>
                <a:lnTo>
                  <a:pt x="0" y="395"/>
                </a:lnTo>
                <a:lnTo>
                  <a:pt x="0" y="0"/>
                </a:lnTo>
              </a:path>
            </a:pathLst>
          </a:custGeom>
          <a:noFill/>
          <a:ln w="14288" cap="flat">
            <a:solidFill>
              <a:srgbClr val="0A519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8807351" y="4613867"/>
            <a:ext cx="2965549" cy="935906"/>
            <a:chOff x="7904776" y="2332967"/>
            <a:chExt cx="2965549" cy="935906"/>
          </a:xfrm>
        </p:grpSpPr>
        <p:sp>
          <p:nvSpPr>
            <p:cNvPr id="93" name="TextBox 92"/>
            <p:cNvSpPr txBox="1"/>
            <p:nvPr/>
          </p:nvSpPr>
          <p:spPr>
            <a:xfrm>
              <a:off x="7904777" y="2643702"/>
              <a:ext cx="2965548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500"/>
                </a:spcBef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</a:endParaRPr>
            </a:p>
          </p:txBody>
        </p:sp>
        <p:sp>
          <p:nvSpPr>
            <p:cNvPr id="94" name="Title 4"/>
            <p:cNvSpPr txBox="1">
              <a:spLocks/>
            </p:cNvSpPr>
            <p:nvPr/>
          </p:nvSpPr>
          <p:spPr>
            <a:xfrm>
              <a:off x="7904776" y="2332967"/>
              <a:ext cx="2965548" cy="370097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/>
              <a:r>
                <a:rPr lang="zh-CN" alt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选项  </a:t>
              </a:r>
              <a:r>
                <a:rPr 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</a:p>
          </p:txBody>
        </p:sp>
      </p:grpSp>
      <p:sp>
        <p:nvSpPr>
          <p:cNvPr id="44" name="Freeform 66"/>
          <p:cNvSpPr>
            <a:spLocks/>
          </p:cNvSpPr>
          <p:nvPr/>
        </p:nvSpPr>
        <p:spPr bwMode="auto">
          <a:xfrm>
            <a:off x="3637314" y="3991300"/>
            <a:ext cx="1376200" cy="622567"/>
          </a:xfrm>
          <a:custGeom>
            <a:avLst/>
            <a:gdLst>
              <a:gd name="T0" fmla="*/ 0 w 1386"/>
              <a:gd name="T1" fmla="*/ 0 h 627"/>
              <a:gd name="T2" fmla="*/ 785 w 1386"/>
              <a:gd name="T3" fmla="*/ 0 h 627"/>
              <a:gd name="T4" fmla="*/ 1386 w 1386"/>
              <a:gd name="T5" fmla="*/ 0 h 627"/>
              <a:gd name="T6" fmla="*/ 1386 w 1386"/>
              <a:gd name="T7" fmla="*/ 62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6" h="627">
                <a:moveTo>
                  <a:pt x="0" y="0"/>
                </a:moveTo>
                <a:lnTo>
                  <a:pt x="785" y="0"/>
                </a:lnTo>
                <a:lnTo>
                  <a:pt x="1386" y="0"/>
                </a:lnTo>
                <a:lnTo>
                  <a:pt x="1386" y="627"/>
                </a:lnTo>
              </a:path>
            </a:pathLst>
          </a:custGeom>
          <a:noFill/>
          <a:ln w="14288" cap="flat">
            <a:solidFill>
              <a:srgbClr val="0A519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743191" y="3671142"/>
            <a:ext cx="2852083" cy="935906"/>
            <a:chOff x="8018242" y="2332967"/>
            <a:chExt cx="2852083" cy="935906"/>
          </a:xfrm>
        </p:grpSpPr>
        <p:sp>
          <p:nvSpPr>
            <p:cNvPr id="96" name="TextBox 95"/>
            <p:cNvSpPr txBox="1"/>
            <p:nvPr/>
          </p:nvSpPr>
          <p:spPr>
            <a:xfrm>
              <a:off x="8018242" y="2643702"/>
              <a:ext cx="2852083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  <a:spcBef>
                  <a:spcPts val="500"/>
                </a:spcBef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</a:endParaRPr>
            </a:p>
          </p:txBody>
        </p:sp>
        <p:sp>
          <p:nvSpPr>
            <p:cNvPr id="97" name="Title 4"/>
            <p:cNvSpPr txBox="1">
              <a:spLocks/>
            </p:cNvSpPr>
            <p:nvPr/>
          </p:nvSpPr>
          <p:spPr>
            <a:xfrm>
              <a:off x="8591890" y="2332967"/>
              <a:ext cx="2278434" cy="370097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r"/>
              <a:r>
                <a:rPr lang="zh-CN" alt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选项  </a:t>
              </a:r>
              <a:r>
                <a:rPr 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</p:txBody>
        </p:sp>
      </p:grpSp>
      <p:sp>
        <p:nvSpPr>
          <p:cNvPr id="43" name="Freeform 65"/>
          <p:cNvSpPr>
            <a:spLocks/>
          </p:cNvSpPr>
          <p:nvPr/>
        </p:nvSpPr>
        <p:spPr bwMode="auto">
          <a:xfrm>
            <a:off x="3967959" y="2189134"/>
            <a:ext cx="2067278" cy="49646"/>
          </a:xfrm>
          <a:custGeom>
            <a:avLst/>
            <a:gdLst>
              <a:gd name="T0" fmla="*/ 0 w 2082"/>
              <a:gd name="T1" fmla="*/ 0 h 50"/>
              <a:gd name="T2" fmla="*/ 788 w 2082"/>
              <a:gd name="T3" fmla="*/ 0 h 50"/>
              <a:gd name="T4" fmla="*/ 2082 w 2082"/>
              <a:gd name="T5" fmla="*/ 0 h 50"/>
              <a:gd name="T6" fmla="*/ 2082 w 2082"/>
              <a:gd name="T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2" h="50">
                <a:moveTo>
                  <a:pt x="0" y="0"/>
                </a:moveTo>
                <a:lnTo>
                  <a:pt x="788" y="0"/>
                </a:lnTo>
                <a:lnTo>
                  <a:pt x="2082" y="0"/>
                </a:lnTo>
                <a:lnTo>
                  <a:pt x="2082" y="50"/>
                </a:lnTo>
              </a:path>
            </a:pathLst>
          </a:custGeom>
          <a:noFill/>
          <a:ln w="14288" cap="flat">
            <a:solidFill>
              <a:srgbClr val="0A519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1148305" y="1839623"/>
            <a:ext cx="2766604" cy="935906"/>
            <a:chOff x="8103721" y="2332967"/>
            <a:chExt cx="2766604" cy="935906"/>
          </a:xfrm>
        </p:grpSpPr>
        <p:sp>
          <p:nvSpPr>
            <p:cNvPr id="99" name="TextBox 98"/>
            <p:cNvSpPr txBox="1"/>
            <p:nvPr/>
          </p:nvSpPr>
          <p:spPr>
            <a:xfrm>
              <a:off x="8103721" y="2643702"/>
              <a:ext cx="2766604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  <a:spcBef>
                  <a:spcPts val="500"/>
                </a:spcBef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mo"/>
                  <a:sym typeface="Arimo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mo"/>
                <a:sym typeface="Arimo"/>
              </a:endParaRPr>
            </a:p>
          </p:txBody>
        </p:sp>
        <p:sp>
          <p:nvSpPr>
            <p:cNvPr id="100" name="Title 4"/>
            <p:cNvSpPr txBox="1">
              <a:spLocks/>
            </p:cNvSpPr>
            <p:nvPr/>
          </p:nvSpPr>
          <p:spPr>
            <a:xfrm>
              <a:off x="8212716" y="2332967"/>
              <a:ext cx="2657608" cy="370097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r"/>
              <a:r>
                <a:rPr lang="zh-CN" alt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选项  </a:t>
              </a:r>
              <a:r>
                <a:rPr lang="en-US" sz="20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32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319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79"/>
          <p:cNvGrpSpPr/>
          <p:nvPr/>
        </p:nvGrpSpPr>
        <p:grpSpPr>
          <a:xfrm>
            <a:off x="4118428" y="3463803"/>
            <a:ext cx="1566635" cy="1938698"/>
            <a:chOff x="4118428" y="3463803"/>
            <a:chExt cx="1566635" cy="1938698"/>
          </a:xfrm>
          <a:solidFill>
            <a:srgbClr val="0A519D"/>
          </a:solidFill>
        </p:grpSpPr>
        <p:grpSp>
          <p:nvGrpSpPr>
            <p:cNvPr id="68" name="组合 67"/>
            <p:cNvGrpSpPr/>
            <p:nvPr/>
          </p:nvGrpSpPr>
          <p:grpSpPr>
            <a:xfrm>
              <a:off x="4118428" y="3463803"/>
              <a:ext cx="1566635" cy="1759805"/>
              <a:chOff x="4118428" y="3463803"/>
              <a:chExt cx="1566635" cy="1759805"/>
            </a:xfrm>
            <a:grpFill/>
          </p:grpSpPr>
          <p:sp>
            <p:nvSpPr>
              <p:cNvPr id="5" name="Freeform 73"/>
              <p:cNvSpPr>
                <a:spLocks/>
              </p:cNvSpPr>
              <p:nvPr/>
            </p:nvSpPr>
            <p:spPr bwMode="auto">
              <a:xfrm>
                <a:off x="4118428" y="3463803"/>
                <a:ext cx="765984" cy="1759805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20 h 59"/>
                  <a:gd name="T4" fmla="*/ 21 w 21"/>
                  <a:gd name="T5" fmla="*/ 59 h 59"/>
                  <a:gd name="T6" fmla="*/ 6 w 21"/>
                  <a:gd name="T7" fmla="*/ 20 h 59"/>
                  <a:gd name="T8" fmla="*/ 21 w 2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59">
                    <a:moveTo>
                      <a:pt x="21" y="0"/>
                    </a:moveTo>
                    <a:cubicBezTo>
                      <a:pt x="10" y="0"/>
                      <a:pt x="0" y="9"/>
                      <a:pt x="0" y="20"/>
                    </a:cubicBezTo>
                    <a:cubicBezTo>
                      <a:pt x="0" y="30"/>
                      <a:pt x="21" y="59"/>
                      <a:pt x="21" y="59"/>
                    </a:cubicBezTo>
                    <a:cubicBezTo>
                      <a:pt x="21" y="59"/>
                      <a:pt x="6" y="30"/>
                      <a:pt x="6" y="20"/>
                    </a:cubicBezTo>
                    <a:cubicBezTo>
                      <a:pt x="6" y="9"/>
                      <a:pt x="1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Freeform 74"/>
              <p:cNvSpPr>
                <a:spLocks/>
              </p:cNvSpPr>
              <p:nvPr/>
            </p:nvSpPr>
            <p:spPr bwMode="auto">
              <a:xfrm>
                <a:off x="4884412" y="3463803"/>
                <a:ext cx="800651" cy="1759805"/>
              </a:xfrm>
              <a:custGeom>
                <a:avLst/>
                <a:gdLst>
                  <a:gd name="T0" fmla="*/ 0 w 22"/>
                  <a:gd name="T1" fmla="*/ 0 h 59"/>
                  <a:gd name="T2" fmla="*/ 16 w 22"/>
                  <a:gd name="T3" fmla="*/ 20 h 59"/>
                  <a:gd name="T4" fmla="*/ 0 w 22"/>
                  <a:gd name="T5" fmla="*/ 59 h 59"/>
                  <a:gd name="T6" fmla="*/ 22 w 22"/>
                  <a:gd name="T7" fmla="*/ 20 h 59"/>
                  <a:gd name="T8" fmla="*/ 0 w 22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9">
                    <a:moveTo>
                      <a:pt x="0" y="0"/>
                    </a:moveTo>
                    <a:cubicBezTo>
                      <a:pt x="9" y="0"/>
                      <a:pt x="16" y="9"/>
                      <a:pt x="16" y="20"/>
                    </a:cubicBezTo>
                    <a:cubicBezTo>
                      <a:pt x="16" y="30"/>
                      <a:pt x="0" y="59"/>
                      <a:pt x="0" y="59"/>
                    </a:cubicBezTo>
                    <a:cubicBezTo>
                      <a:pt x="0" y="59"/>
                      <a:pt x="22" y="30"/>
                      <a:pt x="22" y="20"/>
                    </a:cubicBezTo>
                    <a:cubicBezTo>
                      <a:pt x="22" y="9"/>
                      <a:pt x="1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Freeform 77"/>
              <p:cNvSpPr>
                <a:spLocks/>
              </p:cNvSpPr>
              <p:nvPr/>
            </p:nvSpPr>
            <p:spPr bwMode="auto">
              <a:xfrm>
                <a:off x="4519579" y="3463803"/>
                <a:ext cx="364832" cy="1759805"/>
              </a:xfrm>
              <a:custGeom>
                <a:avLst/>
                <a:gdLst>
                  <a:gd name="T0" fmla="*/ 10 w 10"/>
                  <a:gd name="T1" fmla="*/ 0 h 59"/>
                  <a:gd name="T2" fmla="*/ 0 w 10"/>
                  <a:gd name="T3" fmla="*/ 20 h 59"/>
                  <a:gd name="T4" fmla="*/ 10 w 10"/>
                  <a:gd name="T5" fmla="*/ 59 h 59"/>
                  <a:gd name="T6" fmla="*/ 6 w 10"/>
                  <a:gd name="T7" fmla="*/ 20 h 59"/>
                  <a:gd name="T8" fmla="*/ 10 w 10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9">
                    <a:moveTo>
                      <a:pt x="10" y="0"/>
                    </a:moveTo>
                    <a:cubicBezTo>
                      <a:pt x="5" y="0"/>
                      <a:pt x="0" y="9"/>
                      <a:pt x="0" y="20"/>
                    </a:cubicBezTo>
                    <a:cubicBezTo>
                      <a:pt x="0" y="30"/>
                      <a:pt x="10" y="59"/>
                      <a:pt x="10" y="59"/>
                    </a:cubicBezTo>
                    <a:cubicBezTo>
                      <a:pt x="10" y="59"/>
                      <a:pt x="6" y="30"/>
                      <a:pt x="6" y="20"/>
                    </a:cubicBezTo>
                    <a:cubicBezTo>
                      <a:pt x="6" y="9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Freeform 78"/>
              <p:cNvSpPr>
                <a:spLocks/>
              </p:cNvSpPr>
              <p:nvPr/>
            </p:nvSpPr>
            <p:spPr bwMode="auto">
              <a:xfrm>
                <a:off x="4884412" y="3463803"/>
                <a:ext cx="399500" cy="1759805"/>
              </a:xfrm>
              <a:custGeom>
                <a:avLst/>
                <a:gdLst>
                  <a:gd name="T0" fmla="*/ 0 w 11"/>
                  <a:gd name="T1" fmla="*/ 0 h 59"/>
                  <a:gd name="T2" fmla="*/ 5 w 11"/>
                  <a:gd name="T3" fmla="*/ 20 h 59"/>
                  <a:gd name="T4" fmla="*/ 0 w 11"/>
                  <a:gd name="T5" fmla="*/ 59 h 59"/>
                  <a:gd name="T6" fmla="*/ 11 w 11"/>
                  <a:gd name="T7" fmla="*/ 20 h 59"/>
                  <a:gd name="T8" fmla="*/ 0 w 1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9">
                    <a:moveTo>
                      <a:pt x="0" y="0"/>
                    </a:moveTo>
                    <a:cubicBezTo>
                      <a:pt x="3" y="0"/>
                      <a:pt x="5" y="9"/>
                      <a:pt x="5" y="20"/>
                    </a:cubicBezTo>
                    <a:cubicBezTo>
                      <a:pt x="5" y="30"/>
                      <a:pt x="0" y="59"/>
                      <a:pt x="0" y="59"/>
                    </a:cubicBezTo>
                    <a:cubicBezTo>
                      <a:pt x="0" y="59"/>
                      <a:pt x="11" y="30"/>
                      <a:pt x="11" y="20"/>
                    </a:cubicBezTo>
                    <a:cubicBezTo>
                      <a:pt x="11" y="9"/>
                      <a:pt x="6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4628533" y="5223608"/>
              <a:ext cx="546423" cy="178893"/>
              <a:chOff x="4628533" y="5223608"/>
              <a:chExt cx="546423" cy="178893"/>
            </a:xfrm>
            <a:grpFill/>
          </p:grpSpPr>
          <p:sp>
            <p:nvSpPr>
              <p:cNvPr id="12" name="Line 80"/>
              <p:cNvSpPr>
                <a:spLocks noChangeShapeType="1"/>
              </p:cNvSpPr>
              <p:nvPr/>
            </p:nvSpPr>
            <p:spPr bwMode="auto">
              <a:xfrm flipV="1">
                <a:off x="4664851" y="5223608"/>
                <a:ext cx="219560" cy="119262"/>
              </a:xfrm>
              <a:prstGeom prst="line">
                <a:avLst/>
              </a:prstGeom>
              <a:grp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Line 81"/>
              <p:cNvSpPr>
                <a:spLocks noChangeShapeType="1"/>
              </p:cNvSpPr>
              <p:nvPr/>
            </p:nvSpPr>
            <p:spPr bwMode="auto">
              <a:xfrm>
                <a:off x="4884412" y="5223608"/>
                <a:ext cx="254227" cy="119262"/>
              </a:xfrm>
              <a:prstGeom prst="line">
                <a:avLst/>
              </a:prstGeom>
              <a:grp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Line 82"/>
              <p:cNvSpPr>
                <a:spLocks noChangeShapeType="1"/>
              </p:cNvSpPr>
              <p:nvPr/>
            </p:nvSpPr>
            <p:spPr bwMode="auto">
              <a:xfrm flipV="1">
                <a:off x="4810124" y="5223608"/>
                <a:ext cx="74287" cy="119262"/>
              </a:xfrm>
              <a:prstGeom prst="line">
                <a:avLst/>
              </a:prstGeom>
              <a:grp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83"/>
              <p:cNvSpPr>
                <a:spLocks noChangeShapeType="1"/>
              </p:cNvSpPr>
              <p:nvPr/>
            </p:nvSpPr>
            <p:spPr bwMode="auto">
              <a:xfrm>
                <a:off x="4884412" y="5223608"/>
                <a:ext cx="108955" cy="119262"/>
              </a:xfrm>
              <a:prstGeom prst="line">
                <a:avLst/>
              </a:prstGeom>
              <a:grpFill/>
              <a:ln w="0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84"/>
              <p:cNvSpPr>
                <a:spLocks/>
              </p:cNvSpPr>
              <p:nvPr/>
            </p:nvSpPr>
            <p:spPr bwMode="auto">
              <a:xfrm>
                <a:off x="4628533" y="5313748"/>
                <a:ext cx="546423" cy="88753"/>
              </a:xfrm>
              <a:custGeom>
                <a:avLst/>
                <a:gdLst>
                  <a:gd name="T0" fmla="*/ 15 w 15"/>
                  <a:gd name="T1" fmla="*/ 1 h 3"/>
                  <a:gd name="T2" fmla="*/ 14 w 15"/>
                  <a:gd name="T3" fmla="*/ 2 h 3"/>
                  <a:gd name="T4" fmla="*/ 13 w 15"/>
                  <a:gd name="T5" fmla="*/ 3 h 3"/>
                  <a:gd name="T6" fmla="*/ 2 w 15"/>
                  <a:gd name="T7" fmla="*/ 3 h 3"/>
                  <a:gd name="T8" fmla="*/ 1 w 15"/>
                  <a:gd name="T9" fmla="*/ 2 h 3"/>
                  <a:gd name="T10" fmla="*/ 0 w 15"/>
                  <a:gd name="T11" fmla="*/ 1 h 3"/>
                  <a:gd name="T12" fmla="*/ 0 w 15"/>
                  <a:gd name="T13" fmla="*/ 1 h 3"/>
                  <a:gd name="T14" fmla="*/ 0 w 15"/>
                  <a:gd name="T15" fmla="*/ 0 h 3"/>
                  <a:gd name="T16" fmla="*/ 1 w 15"/>
                  <a:gd name="T17" fmla="*/ 0 h 3"/>
                  <a:gd name="T18" fmla="*/ 14 w 15"/>
                  <a:gd name="T19" fmla="*/ 0 h 3"/>
                  <a:gd name="T20" fmla="*/ 15 w 15"/>
                  <a:gd name="T21" fmla="*/ 0 h 3"/>
                  <a:gd name="T22" fmla="*/ 15 w 15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3">
                    <a:moveTo>
                      <a:pt x="15" y="1"/>
                    </a:moveTo>
                    <a:cubicBezTo>
                      <a:pt x="15" y="1"/>
                      <a:pt x="15" y="2"/>
                      <a:pt x="14" y="2"/>
                    </a:cubicBezTo>
                    <a:cubicBezTo>
                      <a:pt x="14" y="3"/>
                      <a:pt x="13" y="3"/>
                      <a:pt x="1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1728138" y="1940838"/>
            <a:ext cx="1129166" cy="2207730"/>
            <a:chOff x="1728138" y="1940838"/>
            <a:chExt cx="1129166" cy="2207730"/>
          </a:xfrm>
          <a:solidFill>
            <a:srgbClr val="0A519D"/>
          </a:solidFill>
        </p:grpSpPr>
        <p:grpSp>
          <p:nvGrpSpPr>
            <p:cNvPr id="2" name="组合 1"/>
            <p:cNvGrpSpPr/>
            <p:nvPr/>
          </p:nvGrpSpPr>
          <p:grpSpPr>
            <a:xfrm>
              <a:off x="1728138" y="1940838"/>
              <a:ext cx="1129166" cy="1759805"/>
              <a:chOff x="1728138" y="1940838"/>
              <a:chExt cx="1129166" cy="1759805"/>
            </a:xfrm>
            <a:grpFill/>
          </p:grpSpPr>
          <p:sp>
            <p:nvSpPr>
              <p:cNvPr id="21" name="Freeform 75"/>
              <p:cNvSpPr>
                <a:spLocks/>
              </p:cNvSpPr>
              <p:nvPr/>
            </p:nvSpPr>
            <p:spPr bwMode="auto">
              <a:xfrm>
                <a:off x="2274562" y="1940838"/>
                <a:ext cx="582742" cy="1759805"/>
              </a:xfrm>
              <a:custGeom>
                <a:avLst/>
                <a:gdLst>
                  <a:gd name="T0" fmla="*/ 0 w 16"/>
                  <a:gd name="T1" fmla="*/ 0 h 59"/>
                  <a:gd name="T2" fmla="*/ 11 w 16"/>
                  <a:gd name="T3" fmla="*/ 20 h 59"/>
                  <a:gd name="T4" fmla="*/ 0 w 16"/>
                  <a:gd name="T5" fmla="*/ 59 h 59"/>
                  <a:gd name="T6" fmla="*/ 16 w 16"/>
                  <a:gd name="T7" fmla="*/ 20 h 59"/>
                  <a:gd name="T8" fmla="*/ 0 w 1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9">
                    <a:moveTo>
                      <a:pt x="0" y="0"/>
                    </a:moveTo>
                    <a:cubicBezTo>
                      <a:pt x="6" y="0"/>
                      <a:pt x="11" y="9"/>
                      <a:pt x="11" y="20"/>
                    </a:cubicBezTo>
                    <a:cubicBezTo>
                      <a:pt x="11" y="30"/>
                      <a:pt x="0" y="59"/>
                      <a:pt x="0" y="59"/>
                    </a:cubicBezTo>
                    <a:cubicBezTo>
                      <a:pt x="0" y="59"/>
                      <a:pt x="16" y="30"/>
                      <a:pt x="16" y="20"/>
                    </a:cubicBezTo>
                    <a:cubicBezTo>
                      <a:pt x="16" y="9"/>
                      <a:pt x="9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76"/>
              <p:cNvSpPr>
                <a:spLocks/>
              </p:cNvSpPr>
              <p:nvPr/>
            </p:nvSpPr>
            <p:spPr bwMode="auto">
              <a:xfrm>
                <a:off x="1728138" y="1940838"/>
                <a:ext cx="546423" cy="1759805"/>
              </a:xfrm>
              <a:custGeom>
                <a:avLst/>
                <a:gdLst>
                  <a:gd name="T0" fmla="*/ 15 w 15"/>
                  <a:gd name="T1" fmla="*/ 0 h 59"/>
                  <a:gd name="T2" fmla="*/ 0 w 15"/>
                  <a:gd name="T3" fmla="*/ 20 h 59"/>
                  <a:gd name="T4" fmla="*/ 15 w 15"/>
                  <a:gd name="T5" fmla="*/ 59 h 59"/>
                  <a:gd name="T6" fmla="*/ 5 w 15"/>
                  <a:gd name="T7" fmla="*/ 20 h 59"/>
                  <a:gd name="T8" fmla="*/ 15 w 15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">
                    <a:moveTo>
                      <a:pt x="15" y="0"/>
                    </a:moveTo>
                    <a:cubicBezTo>
                      <a:pt x="7" y="0"/>
                      <a:pt x="0" y="9"/>
                      <a:pt x="0" y="20"/>
                    </a:cubicBezTo>
                    <a:cubicBezTo>
                      <a:pt x="0" y="30"/>
                      <a:pt x="15" y="59"/>
                      <a:pt x="15" y="59"/>
                    </a:cubicBezTo>
                    <a:cubicBezTo>
                      <a:pt x="15" y="59"/>
                      <a:pt x="5" y="30"/>
                      <a:pt x="5" y="20"/>
                    </a:cubicBezTo>
                    <a:cubicBezTo>
                      <a:pt x="5" y="9"/>
                      <a:pt x="10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79"/>
              <p:cNvSpPr>
                <a:spLocks/>
              </p:cNvSpPr>
              <p:nvPr/>
            </p:nvSpPr>
            <p:spPr bwMode="auto">
              <a:xfrm>
                <a:off x="2127638" y="1940838"/>
                <a:ext cx="328514" cy="1759805"/>
              </a:xfrm>
              <a:custGeom>
                <a:avLst/>
                <a:gdLst>
                  <a:gd name="T0" fmla="*/ 4 w 9"/>
                  <a:gd name="T1" fmla="*/ 0 h 59"/>
                  <a:gd name="T2" fmla="*/ 0 w 9"/>
                  <a:gd name="T3" fmla="*/ 20 h 59"/>
                  <a:gd name="T4" fmla="*/ 4 w 9"/>
                  <a:gd name="T5" fmla="*/ 59 h 59"/>
                  <a:gd name="T6" fmla="*/ 9 w 9"/>
                  <a:gd name="T7" fmla="*/ 20 h 59"/>
                  <a:gd name="T8" fmla="*/ 4 w 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9">
                    <a:moveTo>
                      <a:pt x="4" y="0"/>
                    </a:moveTo>
                    <a:cubicBezTo>
                      <a:pt x="2" y="0"/>
                      <a:pt x="0" y="9"/>
                      <a:pt x="0" y="20"/>
                    </a:cubicBezTo>
                    <a:cubicBezTo>
                      <a:pt x="0" y="30"/>
                      <a:pt x="4" y="59"/>
                      <a:pt x="4" y="59"/>
                    </a:cubicBezTo>
                    <a:cubicBezTo>
                      <a:pt x="4" y="59"/>
                      <a:pt x="9" y="30"/>
                      <a:pt x="9" y="20"/>
                    </a:cubicBezTo>
                    <a:cubicBezTo>
                      <a:pt x="9" y="9"/>
                      <a:pt x="7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Freeform 85"/>
            <p:cNvSpPr>
              <a:spLocks/>
            </p:cNvSpPr>
            <p:nvPr/>
          </p:nvSpPr>
          <p:spPr bwMode="auto">
            <a:xfrm>
              <a:off x="2091320" y="3879536"/>
              <a:ext cx="401151" cy="269032"/>
            </a:xfrm>
            <a:custGeom>
              <a:avLst/>
              <a:gdLst>
                <a:gd name="T0" fmla="*/ 11 w 11"/>
                <a:gd name="T1" fmla="*/ 7 h 9"/>
                <a:gd name="T2" fmla="*/ 10 w 11"/>
                <a:gd name="T3" fmla="*/ 8 h 9"/>
                <a:gd name="T4" fmla="*/ 9 w 11"/>
                <a:gd name="T5" fmla="*/ 9 h 9"/>
                <a:gd name="T6" fmla="*/ 2 w 11"/>
                <a:gd name="T7" fmla="*/ 9 h 9"/>
                <a:gd name="T8" fmla="*/ 1 w 11"/>
                <a:gd name="T9" fmla="*/ 8 h 9"/>
                <a:gd name="T10" fmla="*/ 0 w 11"/>
                <a:gd name="T11" fmla="*/ 7 h 9"/>
                <a:gd name="T12" fmla="*/ 0 w 11"/>
                <a:gd name="T13" fmla="*/ 0 h 9"/>
                <a:gd name="T14" fmla="*/ 11 w 11"/>
                <a:gd name="T15" fmla="*/ 0 h 9"/>
                <a:gd name="T16" fmla="*/ 11 w 11"/>
                <a:gd name="T1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11" y="7"/>
                  </a:moveTo>
                  <a:cubicBezTo>
                    <a:pt x="11" y="8"/>
                    <a:pt x="10" y="8"/>
                    <a:pt x="10" y="8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909933" y="1940838"/>
            <a:ext cx="1129166" cy="2207730"/>
            <a:chOff x="6909933" y="1940838"/>
            <a:chExt cx="1129166" cy="2207730"/>
          </a:xfrm>
          <a:solidFill>
            <a:srgbClr val="0A519D"/>
          </a:solidFill>
        </p:grpSpPr>
        <p:grpSp>
          <p:nvGrpSpPr>
            <p:cNvPr id="71" name="组合 70"/>
            <p:cNvGrpSpPr/>
            <p:nvPr/>
          </p:nvGrpSpPr>
          <p:grpSpPr>
            <a:xfrm>
              <a:off x="6909933" y="1940838"/>
              <a:ext cx="1129166" cy="1759805"/>
              <a:chOff x="6909933" y="1940838"/>
              <a:chExt cx="1129166" cy="1759805"/>
            </a:xfrm>
            <a:grpFill/>
          </p:grpSpPr>
          <p:sp>
            <p:nvSpPr>
              <p:cNvPr id="35" name="Freeform 75"/>
              <p:cNvSpPr>
                <a:spLocks/>
              </p:cNvSpPr>
              <p:nvPr/>
            </p:nvSpPr>
            <p:spPr bwMode="auto">
              <a:xfrm>
                <a:off x="7456357" y="1940838"/>
                <a:ext cx="582742" cy="1759805"/>
              </a:xfrm>
              <a:custGeom>
                <a:avLst/>
                <a:gdLst>
                  <a:gd name="T0" fmla="*/ 0 w 16"/>
                  <a:gd name="T1" fmla="*/ 0 h 59"/>
                  <a:gd name="T2" fmla="*/ 11 w 16"/>
                  <a:gd name="T3" fmla="*/ 20 h 59"/>
                  <a:gd name="T4" fmla="*/ 0 w 16"/>
                  <a:gd name="T5" fmla="*/ 59 h 59"/>
                  <a:gd name="T6" fmla="*/ 16 w 16"/>
                  <a:gd name="T7" fmla="*/ 20 h 59"/>
                  <a:gd name="T8" fmla="*/ 0 w 16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9">
                    <a:moveTo>
                      <a:pt x="0" y="0"/>
                    </a:moveTo>
                    <a:cubicBezTo>
                      <a:pt x="6" y="0"/>
                      <a:pt x="11" y="9"/>
                      <a:pt x="11" y="20"/>
                    </a:cubicBezTo>
                    <a:cubicBezTo>
                      <a:pt x="11" y="30"/>
                      <a:pt x="0" y="59"/>
                      <a:pt x="0" y="59"/>
                    </a:cubicBezTo>
                    <a:cubicBezTo>
                      <a:pt x="0" y="59"/>
                      <a:pt x="16" y="30"/>
                      <a:pt x="16" y="20"/>
                    </a:cubicBezTo>
                    <a:cubicBezTo>
                      <a:pt x="16" y="9"/>
                      <a:pt x="9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Freeform 76"/>
              <p:cNvSpPr>
                <a:spLocks/>
              </p:cNvSpPr>
              <p:nvPr/>
            </p:nvSpPr>
            <p:spPr bwMode="auto">
              <a:xfrm>
                <a:off x="6909933" y="1940838"/>
                <a:ext cx="546423" cy="1759805"/>
              </a:xfrm>
              <a:custGeom>
                <a:avLst/>
                <a:gdLst>
                  <a:gd name="T0" fmla="*/ 15 w 15"/>
                  <a:gd name="T1" fmla="*/ 0 h 59"/>
                  <a:gd name="T2" fmla="*/ 0 w 15"/>
                  <a:gd name="T3" fmla="*/ 20 h 59"/>
                  <a:gd name="T4" fmla="*/ 15 w 15"/>
                  <a:gd name="T5" fmla="*/ 59 h 59"/>
                  <a:gd name="T6" fmla="*/ 5 w 15"/>
                  <a:gd name="T7" fmla="*/ 20 h 59"/>
                  <a:gd name="T8" fmla="*/ 15 w 15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">
                    <a:moveTo>
                      <a:pt x="15" y="0"/>
                    </a:moveTo>
                    <a:cubicBezTo>
                      <a:pt x="7" y="0"/>
                      <a:pt x="0" y="9"/>
                      <a:pt x="0" y="20"/>
                    </a:cubicBezTo>
                    <a:cubicBezTo>
                      <a:pt x="0" y="30"/>
                      <a:pt x="15" y="59"/>
                      <a:pt x="15" y="59"/>
                    </a:cubicBezTo>
                    <a:cubicBezTo>
                      <a:pt x="15" y="59"/>
                      <a:pt x="5" y="30"/>
                      <a:pt x="5" y="20"/>
                    </a:cubicBezTo>
                    <a:cubicBezTo>
                      <a:pt x="5" y="9"/>
                      <a:pt x="10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Freeform 79"/>
              <p:cNvSpPr>
                <a:spLocks/>
              </p:cNvSpPr>
              <p:nvPr/>
            </p:nvSpPr>
            <p:spPr bwMode="auto">
              <a:xfrm>
                <a:off x="7309433" y="1940838"/>
                <a:ext cx="328514" cy="1759805"/>
              </a:xfrm>
              <a:custGeom>
                <a:avLst/>
                <a:gdLst>
                  <a:gd name="T0" fmla="*/ 4 w 9"/>
                  <a:gd name="T1" fmla="*/ 0 h 59"/>
                  <a:gd name="T2" fmla="*/ 0 w 9"/>
                  <a:gd name="T3" fmla="*/ 20 h 59"/>
                  <a:gd name="T4" fmla="*/ 4 w 9"/>
                  <a:gd name="T5" fmla="*/ 59 h 59"/>
                  <a:gd name="T6" fmla="*/ 9 w 9"/>
                  <a:gd name="T7" fmla="*/ 20 h 59"/>
                  <a:gd name="T8" fmla="*/ 4 w 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9">
                    <a:moveTo>
                      <a:pt x="4" y="0"/>
                    </a:moveTo>
                    <a:cubicBezTo>
                      <a:pt x="2" y="0"/>
                      <a:pt x="0" y="9"/>
                      <a:pt x="0" y="20"/>
                    </a:cubicBezTo>
                    <a:cubicBezTo>
                      <a:pt x="0" y="30"/>
                      <a:pt x="4" y="59"/>
                      <a:pt x="4" y="59"/>
                    </a:cubicBezTo>
                    <a:cubicBezTo>
                      <a:pt x="4" y="59"/>
                      <a:pt x="9" y="30"/>
                      <a:pt x="9" y="20"/>
                    </a:cubicBezTo>
                    <a:cubicBezTo>
                      <a:pt x="9" y="9"/>
                      <a:pt x="7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Freeform 85"/>
            <p:cNvSpPr>
              <a:spLocks/>
            </p:cNvSpPr>
            <p:nvPr/>
          </p:nvSpPr>
          <p:spPr bwMode="auto">
            <a:xfrm>
              <a:off x="7273115" y="3879536"/>
              <a:ext cx="401151" cy="269032"/>
            </a:xfrm>
            <a:custGeom>
              <a:avLst/>
              <a:gdLst>
                <a:gd name="T0" fmla="*/ 11 w 11"/>
                <a:gd name="T1" fmla="*/ 7 h 9"/>
                <a:gd name="T2" fmla="*/ 10 w 11"/>
                <a:gd name="T3" fmla="*/ 8 h 9"/>
                <a:gd name="T4" fmla="*/ 9 w 11"/>
                <a:gd name="T5" fmla="*/ 9 h 9"/>
                <a:gd name="T6" fmla="*/ 2 w 11"/>
                <a:gd name="T7" fmla="*/ 9 h 9"/>
                <a:gd name="T8" fmla="*/ 1 w 11"/>
                <a:gd name="T9" fmla="*/ 8 h 9"/>
                <a:gd name="T10" fmla="*/ 0 w 11"/>
                <a:gd name="T11" fmla="*/ 7 h 9"/>
                <a:gd name="T12" fmla="*/ 0 w 11"/>
                <a:gd name="T13" fmla="*/ 0 h 9"/>
                <a:gd name="T14" fmla="*/ 11 w 11"/>
                <a:gd name="T15" fmla="*/ 0 h 9"/>
                <a:gd name="T16" fmla="*/ 11 w 11"/>
                <a:gd name="T1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9">
                  <a:moveTo>
                    <a:pt x="11" y="7"/>
                  </a:moveTo>
                  <a:cubicBezTo>
                    <a:pt x="11" y="8"/>
                    <a:pt x="10" y="8"/>
                    <a:pt x="10" y="8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251044" y="3463803"/>
            <a:ext cx="1566635" cy="1938698"/>
            <a:chOff x="9251044" y="3463803"/>
            <a:chExt cx="1566635" cy="1938698"/>
          </a:xfrm>
          <a:solidFill>
            <a:srgbClr val="0A519D"/>
          </a:solidFill>
        </p:grpSpPr>
        <p:grpSp>
          <p:nvGrpSpPr>
            <p:cNvPr id="72" name="组合 71"/>
            <p:cNvGrpSpPr/>
            <p:nvPr/>
          </p:nvGrpSpPr>
          <p:grpSpPr>
            <a:xfrm>
              <a:off x="9251044" y="3463803"/>
              <a:ext cx="1566635" cy="1759805"/>
              <a:chOff x="9251044" y="3463803"/>
              <a:chExt cx="1566635" cy="1759805"/>
            </a:xfrm>
            <a:grpFill/>
          </p:grpSpPr>
          <p:sp>
            <p:nvSpPr>
              <p:cNvPr id="47" name="Freeform 73"/>
              <p:cNvSpPr>
                <a:spLocks/>
              </p:cNvSpPr>
              <p:nvPr/>
            </p:nvSpPr>
            <p:spPr bwMode="auto">
              <a:xfrm>
                <a:off x="9251044" y="3463803"/>
                <a:ext cx="765984" cy="1759805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20 h 59"/>
                  <a:gd name="T4" fmla="*/ 21 w 21"/>
                  <a:gd name="T5" fmla="*/ 59 h 59"/>
                  <a:gd name="T6" fmla="*/ 6 w 21"/>
                  <a:gd name="T7" fmla="*/ 20 h 59"/>
                  <a:gd name="T8" fmla="*/ 21 w 2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59">
                    <a:moveTo>
                      <a:pt x="21" y="0"/>
                    </a:moveTo>
                    <a:cubicBezTo>
                      <a:pt x="10" y="0"/>
                      <a:pt x="0" y="9"/>
                      <a:pt x="0" y="20"/>
                    </a:cubicBezTo>
                    <a:cubicBezTo>
                      <a:pt x="0" y="30"/>
                      <a:pt x="21" y="59"/>
                      <a:pt x="21" y="59"/>
                    </a:cubicBezTo>
                    <a:cubicBezTo>
                      <a:pt x="21" y="59"/>
                      <a:pt x="6" y="30"/>
                      <a:pt x="6" y="20"/>
                    </a:cubicBezTo>
                    <a:cubicBezTo>
                      <a:pt x="6" y="9"/>
                      <a:pt x="13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Freeform 74"/>
              <p:cNvSpPr>
                <a:spLocks/>
              </p:cNvSpPr>
              <p:nvPr/>
            </p:nvSpPr>
            <p:spPr bwMode="auto">
              <a:xfrm>
                <a:off x="10017028" y="3463803"/>
                <a:ext cx="800651" cy="1759805"/>
              </a:xfrm>
              <a:custGeom>
                <a:avLst/>
                <a:gdLst>
                  <a:gd name="T0" fmla="*/ 0 w 22"/>
                  <a:gd name="T1" fmla="*/ 0 h 59"/>
                  <a:gd name="T2" fmla="*/ 16 w 22"/>
                  <a:gd name="T3" fmla="*/ 20 h 59"/>
                  <a:gd name="T4" fmla="*/ 0 w 22"/>
                  <a:gd name="T5" fmla="*/ 59 h 59"/>
                  <a:gd name="T6" fmla="*/ 22 w 22"/>
                  <a:gd name="T7" fmla="*/ 20 h 59"/>
                  <a:gd name="T8" fmla="*/ 0 w 22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9">
                    <a:moveTo>
                      <a:pt x="0" y="0"/>
                    </a:moveTo>
                    <a:cubicBezTo>
                      <a:pt x="9" y="0"/>
                      <a:pt x="16" y="9"/>
                      <a:pt x="16" y="20"/>
                    </a:cubicBezTo>
                    <a:cubicBezTo>
                      <a:pt x="16" y="30"/>
                      <a:pt x="0" y="59"/>
                      <a:pt x="0" y="59"/>
                    </a:cubicBezTo>
                    <a:cubicBezTo>
                      <a:pt x="0" y="59"/>
                      <a:pt x="22" y="30"/>
                      <a:pt x="22" y="20"/>
                    </a:cubicBezTo>
                    <a:cubicBezTo>
                      <a:pt x="22" y="9"/>
                      <a:pt x="1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Freeform 77"/>
              <p:cNvSpPr>
                <a:spLocks/>
              </p:cNvSpPr>
              <p:nvPr/>
            </p:nvSpPr>
            <p:spPr bwMode="auto">
              <a:xfrm>
                <a:off x="9652195" y="3463803"/>
                <a:ext cx="364832" cy="1759805"/>
              </a:xfrm>
              <a:custGeom>
                <a:avLst/>
                <a:gdLst>
                  <a:gd name="T0" fmla="*/ 10 w 10"/>
                  <a:gd name="T1" fmla="*/ 0 h 59"/>
                  <a:gd name="T2" fmla="*/ 0 w 10"/>
                  <a:gd name="T3" fmla="*/ 20 h 59"/>
                  <a:gd name="T4" fmla="*/ 10 w 10"/>
                  <a:gd name="T5" fmla="*/ 59 h 59"/>
                  <a:gd name="T6" fmla="*/ 6 w 10"/>
                  <a:gd name="T7" fmla="*/ 20 h 59"/>
                  <a:gd name="T8" fmla="*/ 10 w 10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9">
                    <a:moveTo>
                      <a:pt x="10" y="0"/>
                    </a:moveTo>
                    <a:cubicBezTo>
                      <a:pt x="5" y="0"/>
                      <a:pt x="0" y="9"/>
                      <a:pt x="0" y="20"/>
                    </a:cubicBezTo>
                    <a:cubicBezTo>
                      <a:pt x="0" y="30"/>
                      <a:pt x="10" y="59"/>
                      <a:pt x="10" y="59"/>
                    </a:cubicBezTo>
                    <a:cubicBezTo>
                      <a:pt x="10" y="59"/>
                      <a:pt x="6" y="30"/>
                      <a:pt x="6" y="20"/>
                    </a:cubicBezTo>
                    <a:cubicBezTo>
                      <a:pt x="6" y="9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2" name="Freeform 78"/>
              <p:cNvSpPr>
                <a:spLocks/>
              </p:cNvSpPr>
              <p:nvPr/>
            </p:nvSpPr>
            <p:spPr bwMode="auto">
              <a:xfrm>
                <a:off x="10017028" y="3463803"/>
                <a:ext cx="399500" cy="1759805"/>
              </a:xfrm>
              <a:custGeom>
                <a:avLst/>
                <a:gdLst>
                  <a:gd name="T0" fmla="*/ 0 w 11"/>
                  <a:gd name="T1" fmla="*/ 0 h 59"/>
                  <a:gd name="T2" fmla="*/ 5 w 11"/>
                  <a:gd name="T3" fmla="*/ 20 h 59"/>
                  <a:gd name="T4" fmla="*/ 0 w 11"/>
                  <a:gd name="T5" fmla="*/ 59 h 59"/>
                  <a:gd name="T6" fmla="*/ 11 w 11"/>
                  <a:gd name="T7" fmla="*/ 20 h 59"/>
                  <a:gd name="T8" fmla="*/ 0 w 11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59">
                    <a:moveTo>
                      <a:pt x="0" y="0"/>
                    </a:moveTo>
                    <a:cubicBezTo>
                      <a:pt x="3" y="0"/>
                      <a:pt x="5" y="9"/>
                      <a:pt x="5" y="20"/>
                    </a:cubicBezTo>
                    <a:cubicBezTo>
                      <a:pt x="5" y="30"/>
                      <a:pt x="0" y="59"/>
                      <a:pt x="0" y="59"/>
                    </a:cubicBezTo>
                    <a:cubicBezTo>
                      <a:pt x="0" y="59"/>
                      <a:pt x="11" y="30"/>
                      <a:pt x="11" y="20"/>
                    </a:cubicBezTo>
                    <a:cubicBezTo>
                      <a:pt x="11" y="9"/>
                      <a:pt x="6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4" name="Line 80"/>
            <p:cNvSpPr>
              <a:spLocks noChangeShapeType="1"/>
            </p:cNvSpPr>
            <p:nvPr/>
          </p:nvSpPr>
          <p:spPr bwMode="auto">
            <a:xfrm flipV="1">
              <a:off x="9797467" y="5223608"/>
              <a:ext cx="219560" cy="119262"/>
            </a:xfrm>
            <a:prstGeom prst="line">
              <a:avLst/>
            </a:prstGeom>
            <a:grp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Line 81"/>
            <p:cNvSpPr>
              <a:spLocks noChangeShapeType="1"/>
            </p:cNvSpPr>
            <p:nvPr/>
          </p:nvSpPr>
          <p:spPr bwMode="auto">
            <a:xfrm>
              <a:off x="10017028" y="5223608"/>
              <a:ext cx="254227" cy="119262"/>
            </a:xfrm>
            <a:prstGeom prst="line">
              <a:avLst/>
            </a:prstGeom>
            <a:grp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Line 82"/>
            <p:cNvSpPr>
              <a:spLocks noChangeShapeType="1"/>
            </p:cNvSpPr>
            <p:nvPr/>
          </p:nvSpPr>
          <p:spPr bwMode="auto">
            <a:xfrm flipV="1">
              <a:off x="9942740" y="5223608"/>
              <a:ext cx="74287" cy="119262"/>
            </a:xfrm>
            <a:prstGeom prst="line">
              <a:avLst/>
            </a:prstGeom>
            <a:grp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Line 83"/>
            <p:cNvSpPr>
              <a:spLocks noChangeShapeType="1"/>
            </p:cNvSpPr>
            <p:nvPr/>
          </p:nvSpPr>
          <p:spPr bwMode="auto">
            <a:xfrm>
              <a:off x="10017028" y="5223608"/>
              <a:ext cx="108955" cy="119262"/>
            </a:xfrm>
            <a:prstGeom prst="line">
              <a:avLst/>
            </a:prstGeom>
            <a:grpFill/>
            <a:ln w="0" cap="rnd">
              <a:solidFill>
                <a:schemeClr val="accent4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>
              <a:off x="9761149" y="5313748"/>
              <a:ext cx="546423" cy="88753"/>
            </a:xfrm>
            <a:custGeom>
              <a:avLst/>
              <a:gdLst>
                <a:gd name="T0" fmla="*/ 15 w 15"/>
                <a:gd name="T1" fmla="*/ 1 h 3"/>
                <a:gd name="T2" fmla="*/ 14 w 15"/>
                <a:gd name="T3" fmla="*/ 2 h 3"/>
                <a:gd name="T4" fmla="*/ 13 w 15"/>
                <a:gd name="T5" fmla="*/ 3 h 3"/>
                <a:gd name="T6" fmla="*/ 2 w 15"/>
                <a:gd name="T7" fmla="*/ 3 h 3"/>
                <a:gd name="T8" fmla="*/ 1 w 15"/>
                <a:gd name="T9" fmla="*/ 2 h 3"/>
                <a:gd name="T10" fmla="*/ 0 w 15"/>
                <a:gd name="T11" fmla="*/ 1 h 3"/>
                <a:gd name="T12" fmla="*/ 0 w 15"/>
                <a:gd name="T13" fmla="*/ 1 h 3"/>
                <a:gd name="T14" fmla="*/ 0 w 15"/>
                <a:gd name="T15" fmla="*/ 0 h 3"/>
                <a:gd name="T16" fmla="*/ 1 w 15"/>
                <a:gd name="T17" fmla="*/ 0 h 3"/>
                <a:gd name="T18" fmla="*/ 14 w 15"/>
                <a:gd name="T19" fmla="*/ 0 h 3"/>
                <a:gd name="T20" fmla="*/ 15 w 15"/>
                <a:gd name="T21" fmla="*/ 0 h 3"/>
                <a:gd name="T22" fmla="*/ 15 w 15"/>
                <a:gd name="T2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3">
                  <a:moveTo>
                    <a:pt x="15" y="1"/>
                  </a:moveTo>
                  <a:cubicBezTo>
                    <a:pt x="15" y="1"/>
                    <a:pt x="15" y="2"/>
                    <a:pt x="14" y="2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08578" y="1940838"/>
            <a:ext cx="1566635" cy="3168539"/>
            <a:chOff x="1508578" y="1940838"/>
            <a:chExt cx="1566635" cy="3168539"/>
          </a:xfrm>
          <a:solidFill>
            <a:srgbClr val="5AB7F2"/>
          </a:solidFill>
        </p:grpSpPr>
        <p:grpSp>
          <p:nvGrpSpPr>
            <p:cNvPr id="83" name="组合 82"/>
            <p:cNvGrpSpPr/>
            <p:nvPr/>
          </p:nvGrpSpPr>
          <p:grpSpPr>
            <a:xfrm>
              <a:off x="1508578" y="1940838"/>
              <a:ext cx="1566635" cy="1938698"/>
              <a:chOff x="1508578" y="1940838"/>
              <a:chExt cx="1566635" cy="1938698"/>
            </a:xfrm>
            <a:grpFill/>
          </p:grpSpPr>
          <p:grpSp>
            <p:nvGrpSpPr>
              <p:cNvPr id="3" name="组合 2"/>
              <p:cNvGrpSpPr/>
              <p:nvPr/>
            </p:nvGrpSpPr>
            <p:grpSpPr>
              <a:xfrm>
                <a:off x="1508578" y="1940838"/>
                <a:ext cx="1566635" cy="1759805"/>
                <a:chOff x="1508578" y="1940838"/>
                <a:chExt cx="1566635" cy="1759805"/>
              </a:xfrm>
              <a:grpFill/>
            </p:grpSpPr>
            <p:sp>
              <p:nvSpPr>
                <p:cNvPr id="19" name="Freeform 73"/>
                <p:cNvSpPr>
                  <a:spLocks/>
                </p:cNvSpPr>
                <p:nvPr/>
              </p:nvSpPr>
              <p:spPr bwMode="auto">
                <a:xfrm>
                  <a:off x="1508578" y="1940838"/>
                  <a:ext cx="765984" cy="1759805"/>
                </a:xfrm>
                <a:custGeom>
                  <a:avLst/>
                  <a:gdLst>
                    <a:gd name="T0" fmla="*/ 21 w 21"/>
                    <a:gd name="T1" fmla="*/ 0 h 59"/>
                    <a:gd name="T2" fmla="*/ 0 w 21"/>
                    <a:gd name="T3" fmla="*/ 20 h 59"/>
                    <a:gd name="T4" fmla="*/ 21 w 21"/>
                    <a:gd name="T5" fmla="*/ 59 h 59"/>
                    <a:gd name="T6" fmla="*/ 6 w 21"/>
                    <a:gd name="T7" fmla="*/ 20 h 59"/>
                    <a:gd name="T8" fmla="*/ 21 w 2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59">
                      <a:moveTo>
                        <a:pt x="21" y="0"/>
                      </a:moveTo>
                      <a:cubicBezTo>
                        <a:pt x="10" y="0"/>
                        <a:pt x="0" y="9"/>
                        <a:pt x="0" y="20"/>
                      </a:cubicBezTo>
                      <a:cubicBezTo>
                        <a:pt x="0" y="30"/>
                        <a:pt x="21" y="59"/>
                        <a:pt x="21" y="59"/>
                      </a:cubicBezTo>
                      <a:cubicBezTo>
                        <a:pt x="21" y="59"/>
                        <a:pt x="6" y="30"/>
                        <a:pt x="6" y="20"/>
                      </a:cubicBezTo>
                      <a:cubicBezTo>
                        <a:pt x="6" y="9"/>
                        <a:pt x="13" y="0"/>
                        <a:pt x="2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" name="Freeform 74"/>
                <p:cNvSpPr>
                  <a:spLocks/>
                </p:cNvSpPr>
                <p:nvPr/>
              </p:nvSpPr>
              <p:spPr bwMode="auto">
                <a:xfrm>
                  <a:off x="2274562" y="1940838"/>
                  <a:ext cx="800651" cy="1759805"/>
                </a:xfrm>
                <a:custGeom>
                  <a:avLst/>
                  <a:gdLst>
                    <a:gd name="T0" fmla="*/ 0 w 22"/>
                    <a:gd name="T1" fmla="*/ 0 h 59"/>
                    <a:gd name="T2" fmla="*/ 16 w 22"/>
                    <a:gd name="T3" fmla="*/ 20 h 59"/>
                    <a:gd name="T4" fmla="*/ 0 w 22"/>
                    <a:gd name="T5" fmla="*/ 59 h 59"/>
                    <a:gd name="T6" fmla="*/ 22 w 22"/>
                    <a:gd name="T7" fmla="*/ 20 h 59"/>
                    <a:gd name="T8" fmla="*/ 0 w 22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9">
                      <a:moveTo>
                        <a:pt x="0" y="0"/>
                      </a:moveTo>
                      <a:cubicBezTo>
                        <a:pt x="9" y="0"/>
                        <a:pt x="16" y="9"/>
                        <a:pt x="16" y="20"/>
                      </a:cubicBezTo>
                      <a:cubicBezTo>
                        <a:pt x="16" y="30"/>
                        <a:pt x="0" y="59"/>
                        <a:pt x="0" y="59"/>
                      </a:cubicBezTo>
                      <a:cubicBezTo>
                        <a:pt x="0" y="59"/>
                        <a:pt x="22" y="30"/>
                        <a:pt x="22" y="20"/>
                      </a:cubicBezTo>
                      <a:cubicBezTo>
                        <a:pt x="22" y="9"/>
                        <a:pt x="12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" name="Freeform 77"/>
                <p:cNvSpPr>
                  <a:spLocks/>
                </p:cNvSpPr>
                <p:nvPr/>
              </p:nvSpPr>
              <p:spPr bwMode="auto">
                <a:xfrm>
                  <a:off x="1909729" y="1940838"/>
                  <a:ext cx="364832" cy="1759805"/>
                </a:xfrm>
                <a:custGeom>
                  <a:avLst/>
                  <a:gdLst>
                    <a:gd name="T0" fmla="*/ 10 w 10"/>
                    <a:gd name="T1" fmla="*/ 0 h 59"/>
                    <a:gd name="T2" fmla="*/ 0 w 10"/>
                    <a:gd name="T3" fmla="*/ 20 h 59"/>
                    <a:gd name="T4" fmla="*/ 10 w 10"/>
                    <a:gd name="T5" fmla="*/ 59 h 59"/>
                    <a:gd name="T6" fmla="*/ 6 w 10"/>
                    <a:gd name="T7" fmla="*/ 20 h 59"/>
                    <a:gd name="T8" fmla="*/ 10 w 1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9">
                      <a:moveTo>
                        <a:pt x="10" y="0"/>
                      </a:moveTo>
                      <a:cubicBezTo>
                        <a:pt x="5" y="0"/>
                        <a:pt x="0" y="9"/>
                        <a:pt x="0" y="20"/>
                      </a:cubicBezTo>
                      <a:cubicBezTo>
                        <a:pt x="0" y="30"/>
                        <a:pt x="10" y="59"/>
                        <a:pt x="10" y="59"/>
                      </a:cubicBezTo>
                      <a:cubicBezTo>
                        <a:pt x="10" y="59"/>
                        <a:pt x="6" y="30"/>
                        <a:pt x="6" y="20"/>
                      </a:cubicBezTo>
                      <a:cubicBezTo>
                        <a:pt x="6" y="9"/>
                        <a:pt x="8" y="0"/>
                        <a:pt x="1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" name="Freeform 78"/>
                <p:cNvSpPr>
                  <a:spLocks/>
                </p:cNvSpPr>
                <p:nvPr/>
              </p:nvSpPr>
              <p:spPr bwMode="auto">
                <a:xfrm>
                  <a:off x="2274562" y="1940838"/>
                  <a:ext cx="399500" cy="1759805"/>
                </a:xfrm>
                <a:custGeom>
                  <a:avLst/>
                  <a:gdLst>
                    <a:gd name="T0" fmla="*/ 0 w 11"/>
                    <a:gd name="T1" fmla="*/ 0 h 59"/>
                    <a:gd name="T2" fmla="*/ 5 w 11"/>
                    <a:gd name="T3" fmla="*/ 20 h 59"/>
                    <a:gd name="T4" fmla="*/ 0 w 11"/>
                    <a:gd name="T5" fmla="*/ 59 h 59"/>
                    <a:gd name="T6" fmla="*/ 11 w 11"/>
                    <a:gd name="T7" fmla="*/ 20 h 59"/>
                    <a:gd name="T8" fmla="*/ 0 w 1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59">
                      <a:moveTo>
                        <a:pt x="0" y="0"/>
                      </a:moveTo>
                      <a:cubicBezTo>
                        <a:pt x="3" y="0"/>
                        <a:pt x="5" y="9"/>
                        <a:pt x="5" y="20"/>
                      </a:cubicBezTo>
                      <a:cubicBezTo>
                        <a:pt x="5" y="30"/>
                        <a:pt x="0" y="59"/>
                        <a:pt x="0" y="59"/>
                      </a:cubicBezTo>
                      <a:cubicBezTo>
                        <a:pt x="0" y="59"/>
                        <a:pt x="11" y="30"/>
                        <a:pt x="11" y="20"/>
                      </a:cubicBezTo>
                      <a:cubicBezTo>
                        <a:pt x="11" y="9"/>
                        <a:pt x="6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6" name="Line 80"/>
              <p:cNvSpPr>
                <a:spLocks noChangeShapeType="1"/>
              </p:cNvSpPr>
              <p:nvPr/>
            </p:nvSpPr>
            <p:spPr bwMode="auto">
              <a:xfrm flipV="1">
                <a:off x="2055001" y="3700643"/>
                <a:ext cx="219560" cy="119262"/>
              </a:xfrm>
              <a:prstGeom prst="line">
                <a:avLst/>
              </a:prstGeom>
              <a:grp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Line 81"/>
              <p:cNvSpPr>
                <a:spLocks noChangeShapeType="1"/>
              </p:cNvSpPr>
              <p:nvPr/>
            </p:nvSpPr>
            <p:spPr bwMode="auto">
              <a:xfrm>
                <a:off x="2274562" y="3700643"/>
                <a:ext cx="254227" cy="119262"/>
              </a:xfrm>
              <a:prstGeom prst="line">
                <a:avLst/>
              </a:prstGeom>
              <a:grp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Line 82"/>
              <p:cNvSpPr>
                <a:spLocks noChangeShapeType="1"/>
              </p:cNvSpPr>
              <p:nvPr/>
            </p:nvSpPr>
            <p:spPr bwMode="auto">
              <a:xfrm flipV="1">
                <a:off x="2200274" y="3700643"/>
                <a:ext cx="74287" cy="119262"/>
              </a:xfrm>
              <a:prstGeom prst="line">
                <a:avLst/>
              </a:prstGeom>
              <a:grp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Line 83"/>
              <p:cNvSpPr>
                <a:spLocks noChangeShapeType="1"/>
              </p:cNvSpPr>
              <p:nvPr/>
            </p:nvSpPr>
            <p:spPr bwMode="auto">
              <a:xfrm>
                <a:off x="2274562" y="3700643"/>
                <a:ext cx="108955" cy="119262"/>
              </a:xfrm>
              <a:prstGeom prst="line">
                <a:avLst/>
              </a:prstGeom>
              <a:grpFill/>
              <a:ln w="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Freeform 84"/>
              <p:cNvSpPr>
                <a:spLocks/>
              </p:cNvSpPr>
              <p:nvPr/>
            </p:nvSpPr>
            <p:spPr bwMode="auto">
              <a:xfrm>
                <a:off x="2018683" y="3790783"/>
                <a:ext cx="546423" cy="88753"/>
              </a:xfrm>
              <a:custGeom>
                <a:avLst/>
                <a:gdLst>
                  <a:gd name="T0" fmla="*/ 15 w 15"/>
                  <a:gd name="T1" fmla="*/ 1 h 3"/>
                  <a:gd name="T2" fmla="*/ 14 w 15"/>
                  <a:gd name="T3" fmla="*/ 2 h 3"/>
                  <a:gd name="T4" fmla="*/ 13 w 15"/>
                  <a:gd name="T5" fmla="*/ 3 h 3"/>
                  <a:gd name="T6" fmla="*/ 2 w 15"/>
                  <a:gd name="T7" fmla="*/ 3 h 3"/>
                  <a:gd name="T8" fmla="*/ 1 w 15"/>
                  <a:gd name="T9" fmla="*/ 2 h 3"/>
                  <a:gd name="T10" fmla="*/ 0 w 15"/>
                  <a:gd name="T11" fmla="*/ 1 h 3"/>
                  <a:gd name="T12" fmla="*/ 0 w 15"/>
                  <a:gd name="T13" fmla="*/ 1 h 3"/>
                  <a:gd name="T14" fmla="*/ 0 w 15"/>
                  <a:gd name="T15" fmla="*/ 0 h 3"/>
                  <a:gd name="T16" fmla="*/ 1 w 15"/>
                  <a:gd name="T17" fmla="*/ 0 h 3"/>
                  <a:gd name="T18" fmla="*/ 14 w 15"/>
                  <a:gd name="T19" fmla="*/ 0 h 3"/>
                  <a:gd name="T20" fmla="*/ 15 w 15"/>
                  <a:gd name="T21" fmla="*/ 0 h 3"/>
                  <a:gd name="T22" fmla="*/ 15 w 15"/>
                  <a:gd name="T2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3">
                    <a:moveTo>
                      <a:pt x="15" y="1"/>
                    </a:moveTo>
                    <a:cubicBezTo>
                      <a:pt x="15" y="1"/>
                      <a:pt x="15" y="2"/>
                      <a:pt x="14" y="2"/>
                    </a:cubicBezTo>
                    <a:cubicBezTo>
                      <a:pt x="14" y="3"/>
                      <a:pt x="13" y="3"/>
                      <a:pt x="1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2050282" y="4627514"/>
              <a:ext cx="397956" cy="481863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064177" y="5313747"/>
            <a:ext cx="2370167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AU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4337988" y="1434915"/>
            <a:ext cx="1129166" cy="4236618"/>
            <a:chOff x="4337988" y="1434915"/>
            <a:chExt cx="1129166" cy="4236618"/>
          </a:xfrm>
          <a:solidFill>
            <a:srgbClr val="5AB7F2"/>
          </a:solidFill>
        </p:grpSpPr>
        <p:grpSp>
          <p:nvGrpSpPr>
            <p:cNvPr id="81" name="组合 80"/>
            <p:cNvGrpSpPr/>
            <p:nvPr/>
          </p:nvGrpSpPr>
          <p:grpSpPr>
            <a:xfrm>
              <a:off x="4337988" y="3463803"/>
              <a:ext cx="1129166" cy="2207730"/>
              <a:chOff x="4337988" y="3463803"/>
              <a:chExt cx="1129166" cy="2207730"/>
            </a:xfrm>
            <a:grpFill/>
          </p:grpSpPr>
          <p:grpSp>
            <p:nvGrpSpPr>
              <p:cNvPr id="69" name="组合 68"/>
              <p:cNvGrpSpPr/>
              <p:nvPr/>
            </p:nvGrpSpPr>
            <p:grpSpPr>
              <a:xfrm>
                <a:off x="4337988" y="3463803"/>
                <a:ext cx="1129166" cy="1759805"/>
                <a:chOff x="4337988" y="3463803"/>
                <a:chExt cx="1129166" cy="1759805"/>
              </a:xfrm>
              <a:grpFill/>
            </p:grpSpPr>
            <p:sp>
              <p:nvSpPr>
                <p:cNvPr id="7" name="Freeform 75"/>
                <p:cNvSpPr>
                  <a:spLocks/>
                </p:cNvSpPr>
                <p:nvPr/>
              </p:nvSpPr>
              <p:spPr bwMode="auto">
                <a:xfrm>
                  <a:off x="4884412" y="3463803"/>
                  <a:ext cx="582742" cy="1759805"/>
                </a:xfrm>
                <a:custGeom>
                  <a:avLst/>
                  <a:gdLst>
                    <a:gd name="T0" fmla="*/ 0 w 16"/>
                    <a:gd name="T1" fmla="*/ 0 h 59"/>
                    <a:gd name="T2" fmla="*/ 11 w 16"/>
                    <a:gd name="T3" fmla="*/ 20 h 59"/>
                    <a:gd name="T4" fmla="*/ 0 w 16"/>
                    <a:gd name="T5" fmla="*/ 59 h 59"/>
                    <a:gd name="T6" fmla="*/ 16 w 16"/>
                    <a:gd name="T7" fmla="*/ 20 h 59"/>
                    <a:gd name="T8" fmla="*/ 0 w 16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59">
                      <a:moveTo>
                        <a:pt x="0" y="0"/>
                      </a:moveTo>
                      <a:cubicBezTo>
                        <a:pt x="6" y="0"/>
                        <a:pt x="11" y="9"/>
                        <a:pt x="11" y="20"/>
                      </a:cubicBezTo>
                      <a:cubicBezTo>
                        <a:pt x="11" y="30"/>
                        <a:pt x="0" y="59"/>
                        <a:pt x="0" y="59"/>
                      </a:cubicBezTo>
                      <a:cubicBezTo>
                        <a:pt x="0" y="59"/>
                        <a:pt x="16" y="30"/>
                        <a:pt x="16" y="20"/>
                      </a:cubicBezTo>
                      <a:cubicBezTo>
                        <a:pt x="16" y="9"/>
                        <a:pt x="9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" name="Freeform 76"/>
                <p:cNvSpPr>
                  <a:spLocks/>
                </p:cNvSpPr>
                <p:nvPr/>
              </p:nvSpPr>
              <p:spPr bwMode="auto">
                <a:xfrm>
                  <a:off x="4337988" y="3463803"/>
                  <a:ext cx="546423" cy="1759805"/>
                </a:xfrm>
                <a:custGeom>
                  <a:avLst/>
                  <a:gdLst>
                    <a:gd name="T0" fmla="*/ 15 w 15"/>
                    <a:gd name="T1" fmla="*/ 0 h 59"/>
                    <a:gd name="T2" fmla="*/ 0 w 15"/>
                    <a:gd name="T3" fmla="*/ 20 h 59"/>
                    <a:gd name="T4" fmla="*/ 15 w 15"/>
                    <a:gd name="T5" fmla="*/ 59 h 59"/>
                    <a:gd name="T6" fmla="*/ 5 w 15"/>
                    <a:gd name="T7" fmla="*/ 20 h 59"/>
                    <a:gd name="T8" fmla="*/ 15 w 15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59">
                      <a:moveTo>
                        <a:pt x="15" y="0"/>
                      </a:moveTo>
                      <a:cubicBezTo>
                        <a:pt x="7" y="0"/>
                        <a:pt x="0" y="9"/>
                        <a:pt x="0" y="20"/>
                      </a:cubicBezTo>
                      <a:cubicBezTo>
                        <a:pt x="0" y="30"/>
                        <a:pt x="15" y="59"/>
                        <a:pt x="15" y="59"/>
                      </a:cubicBezTo>
                      <a:cubicBezTo>
                        <a:pt x="15" y="59"/>
                        <a:pt x="5" y="30"/>
                        <a:pt x="5" y="20"/>
                      </a:cubicBezTo>
                      <a:cubicBezTo>
                        <a:pt x="5" y="9"/>
                        <a:pt x="10" y="0"/>
                        <a:pt x="1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" name="Freeform 79"/>
                <p:cNvSpPr>
                  <a:spLocks/>
                </p:cNvSpPr>
                <p:nvPr/>
              </p:nvSpPr>
              <p:spPr bwMode="auto">
                <a:xfrm>
                  <a:off x="4737488" y="3463803"/>
                  <a:ext cx="328514" cy="1759805"/>
                </a:xfrm>
                <a:custGeom>
                  <a:avLst/>
                  <a:gdLst>
                    <a:gd name="T0" fmla="*/ 4 w 9"/>
                    <a:gd name="T1" fmla="*/ 0 h 59"/>
                    <a:gd name="T2" fmla="*/ 0 w 9"/>
                    <a:gd name="T3" fmla="*/ 20 h 59"/>
                    <a:gd name="T4" fmla="*/ 4 w 9"/>
                    <a:gd name="T5" fmla="*/ 59 h 59"/>
                    <a:gd name="T6" fmla="*/ 9 w 9"/>
                    <a:gd name="T7" fmla="*/ 20 h 59"/>
                    <a:gd name="T8" fmla="*/ 4 w 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9">
                      <a:moveTo>
                        <a:pt x="4" y="0"/>
                      </a:moveTo>
                      <a:cubicBezTo>
                        <a:pt x="2" y="0"/>
                        <a:pt x="0" y="9"/>
                        <a:pt x="0" y="20"/>
                      </a:cubicBezTo>
                      <a:cubicBezTo>
                        <a:pt x="0" y="30"/>
                        <a:pt x="4" y="59"/>
                        <a:pt x="4" y="59"/>
                      </a:cubicBezTo>
                      <a:cubicBezTo>
                        <a:pt x="4" y="59"/>
                        <a:pt x="9" y="30"/>
                        <a:pt x="9" y="20"/>
                      </a:cubicBezTo>
                      <a:cubicBezTo>
                        <a:pt x="9" y="9"/>
                        <a:pt x="7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7" name="Freeform 85"/>
              <p:cNvSpPr>
                <a:spLocks/>
              </p:cNvSpPr>
              <p:nvPr/>
            </p:nvSpPr>
            <p:spPr bwMode="auto">
              <a:xfrm>
                <a:off x="4701170" y="5402501"/>
                <a:ext cx="401151" cy="269032"/>
              </a:xfrm>
              <a:custGeom>
                <a:avLst/>
                <a:gdLst>
                  <a:gd name="T0" fmla="*/ 11 w 11"/>
                  <a:gd name="T1" fmla="*/ 7 h 9"/>
                  <a:gd name="T2" fmla="*/ 10 w 11"/>
                  <a:gd name="T3" fmla="*/ 8 h 9"/>
                  <a:gd name="T4" fmla="*/ 9 w 11"/>
                  <a:gd name="T5" fmla="*/ 9 h 9"/>
                  <a:gd name="T6" fmla="*/ 2 w 11"/>
                  <a:gd name="T7" fmla="*/ 9 h 9"/>
                  <a:gd name="T8" fmla="*/ 1 w 11"/>
                  <a:gd name="T9" fmla="*/ 8 h 9"/>
                  <a:gd name="T10" fmla="*/ 0 w 11"/>
                  <a:gd name="T11" fmla="*/ 7 h 9"/>
                  <a:gd name="T12" fmla="*/ 0 w 11"/>
                  <a:gd name="T13" fmla="*/ 0 h 9"/>
                  <a:gd name="T14" fmla="*/ 11 w 11"/>
                  <a:gd name="T15" fmla="*/ 0 h 9"/>
                  <a:gd name="T16" fmla="*/ 11 w 11"/>
                  <a:gd name="T1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9">
                    <a:moveTo>
                      <a:pt x="11" y="7"/>
                    </a:moveTo>
                    <a:cubicBezTo>
                      <a:pt x="11" y="8"/>
                      <a:pt x="10" y="8"/>
                      <a:pt x="10" y="8"/>
                    </a:cubicBezTo>
                    <a:cubicBezTo>
                      <a:pt x="10" y="9"/>
                      <a:pt x="9" y="9"/>
                      <a:pt x="9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4747901" y="1434915"/>
              <a:ext cx="347611" cy="548987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736623" y="2159200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AU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6690373" y="1940838"/>
            <a:ext cx="1566635" cy="3130487"/>
            <a:chOff x="6690373" y="1940838"/>
            <a:chExt cx="1566635" cy="3130487"/>
          </a:xfrm>
          <a:solidFill>
            <a:srgbClr val="5AB7F2"/>
          </a:solidFill>
        </p:grpSpPr>
        <p:grpSp>
          <p:nvGrpSpPr>
            <p:cNvPr id="78" name="组合 77"/>
            <p:cNvGrpSpPr/>
            <p:nvPr/>
          </p:nvGrpSpPr>
          <p:grpSpPr>
            <a:xfrm>
              <a:off x="6690373" y="1940838"/>
              <a:ext cx="1566635" cy="1938698"/>
              <a:chOff x="6690373" y="1940838"/>
              <a:chExt cx="1566635" cy="1938698"/>
            </a:xfrm>
            <a:grpFill/>
          </p:grpSpPr>
          <p:grpSp>
            <p:nvGrpSpPr>
              <p:cNvPr id="70" name="组合 69"/>
              <p:cNvGrpSpPr/>
              <p:nvPr/>
            </p:nvGrpSpPr>
            <p:grpSpPr>
              <a:xfrm>
                <a:off x="6690373" y="1940838"/>
                <a:ext cx="1566635" cy="1759805"/>
                <a:chOff x="6690373" y="1940838"/>
                <a:chExt cx="1566635" cy="1759805"/>
              </a:xfrm>
              <a:grpFill/>
            </p:grpSpPr>
            <p:sp>
              <p:nvSpPr>
                <p:cNvPr id="33" name="Freeform 73"/>
                <p:cNvSpPr>
                  <a:spLocks/>
                </p:cNvSpPr>
                <p:nvPr/>
              </p:nvSpPr>
              <p:spPr bwMode="auto">
                <a:xfrm>
                  <a:off x="6690373" y="1940838"/>
                  <a:ext cx="765984" cy="1759805"/>
                </a:xfrm>
                <a:custGeom>
                  <a:avLst/>
                  <a:gdLst>
                    <a:gd name="T0" fmla="*/ 21 w 21"/>
                    <a:gd name="T1" fmla="*/ 0 h 59"/>
                    <a:gd name="T2" fmla="*/ 0 w 21"/>
                    <a:gd name="T3" fmla="*/ 20 h 59"/>
                    <a:gd name="T4" fmla="*/ 21 w 21"/>
                    <a:gd name="T5" fmla="*/ 59 h 59"/>
                    <a:gd name="T6" fmla="*/ 6 w 21"/>
                    <a:gd name="T7" fmla="*/ 20 h 59"/>
                    <a:gd name="T8" fmla="*/ 21 w 2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59">
                      <a:moveTo>
                        <a:pt x="21" y="0"/>
                      </a:moveTo>
                      <a:cubicBezTo>
                        <a:pt x="10" y="0"/>
                        <a:pt x="0" y="9"/>
                        <a:pt x="0" y="20"/>
                      </a:cubicBezTo>
                      <a:cubicBezTo>
                        <a:pt x="0" y="30"/>
                        <a:pt x="21" y="59"/>
                        <a:pt x="21" y="59"/>
                      </a:cubicBezTo>
                      <a:cubicBezTo>
                        <a:pt x="21" y="59"/>
                        <a:pt x="6" y="30"/>
                        <a:pt x="6" y="20"/>
                      </a:cubicBezTo>
                      <a:cubicBezTo>
                        <a:pt x="6" y="9"/>
                        <a:pt x="13" y="0"/>
                        <a:pt x="2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4" name="Freeform 74"/>
                <p:cNvSpPr>
                  <a:spLocks/>
                </p:cNvSpPr>
                <p:nvPr/>
              </p:nvSpPr>
              <p:spPr bwMode="auto">
                <a:xfrm>
                  <a:off x="7456357" y="1940838"/>
                  <a:ext cx="800651" cy="1759805"/>
                </a:xfrm>
                <a:custGeom>
                  <a:avLst/>
                  <a:gdLst>
                    <a:gd name="T0" fmla="*/ 0 w 22"/>
                    <a:gd name="T1" fmla="*/ 0 h 59"/>
                    <a:gd name="T2" fmla="*/ 16 w 22"/>
                    <a:gd name="T3" fmla="*/ 20 h 59"/>
                    <a:gd name="T4" fmla="*/ 0 w 22"/>
                    <a:gd name="T5" fmla="*/ 59 h 59"/>
                    <a:gd name="T6" fmla="*/ 22 w 22"/>
                    <a:gd name="T7" fmla="*/ 20 h 59"/>
                    <a:gd name="T8" fmla="*/ 0 w 22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59">
                      <a:moveTo>
                        <a:pt x="0" y="0"/>
                      </a:moveTo>
                      <a:cubicBezTo>
                        <a:pt x="9" y="0"/>
                        <a:pt x="16" y="9"/>
                        <a:pt x="16" y="20"/>
                      </a:cubicBezTo>
                      <a:cubicBezTo>
                        <a:pt x="16" y="30"/>
                        <a:pt x="0" y="59"/>
                        <a:pt x="0" y="59"/>
                      </a:cubicBezTo>
                      <a:cubicBezTo>
                        <a:pt x="0" y="59"/>
                        <a:pt x="22" y="30"/>
                        <a:pt x="22" y="20"/>
                      </a:cubicBezTo>
                      <a:cubicBezTo>
                        <a:pt x="22" y="9"/>
                        <a:pt x="12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7" name="Freeform 77"/>
                <p:cNvSpPr>
                  <a:spLocks/>
                </p:cNvSpPr>
                <p:nvPr/>
              </p:nvSpPr>
              <p:spPr bwMode="auto">
                <a:xfrm>
                  <a:off x="7091524" y="1940838"/>
                  <a:ext cx="364832" cy="1759805"/>
                </a:xfrm>
                <a:custGeom>
                  <a:avLst/>
                  <a:gdLst>
                    <a:gd name="T0" fmla="*/ 10 w 10"/>
                    <a:gd name="T1" fmla="*/ 0 h 59"/>
                    <a:gd name="T2" fmla="*/ 0 w 10"/>
                    <a:gd name="T3" fmla="*/ 20 h 59"/>
                    <a:gd name="T4" fmla="*/ 10 w 10"/>
                    <a:gd name="T5" fmla="*/ 59 h 59"/>
                    <a:gd name="T6" fmla="*/ 6 w 10"/>
                    <a:gd name="T7" fmla="*/ 20 h 59"/>
                    <a:gd name="T8" fmla="*/ 10 w 1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59">
                      <a:moveTo>
                        <a:pt x="10" y="0"/>
                      </a:moveTo>
                      <a:cubicBezTo>
                        <a:pt x="5" y="0"/>
                        <a:pt x="0" y="9"/>
                        <a:pt x="0" y="20"/>
                      </a:cubicBezTo>
                      <a:cubicBezTo>
                        <a:pt x="0" y="30"/>
                        <a:pt x="10" y="59"/>
                        <a:pt x="10" y="59"/>
                      </a:cubicBezTo>
                      <a:cubicBezTo>
                        <a:pt x="10" y="59"/>
                        <a:pt x="6" y="30"/>
                        <a:pt x="6" y="20"/>
                      </a:cubicBezTo>
                      <a:cubicBezTo>
                        <a:pt x="6" y="9"/>
                        <a:pt x="8" y="0"/>
                        <a:pt x="1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8" name="Freeform 78"/>
                <p:cNvSpPr>
                  <a:spLocks/>
                </p:cNvSpPr>
                <p:nvPr/>
              </p:nvSpPr>
              <p:spPr bwMode="auto">
                <a:xfrm>
                  <a:off x="7456357" y="1940838"/>
                  <a:ext cx="399500" cy="1759805"/>
                </a:xfrm>
                <a:custGeom>
                  <a:avLst/>
                  <a:gdLst>
                    <a:gd name="T0" fmla="*/ 0 w 11"/>
                    <a:gd name="T1" fmla="*/ 0 h 59"/>
                    <a:gd name="T2" fmla="*/ 5 w 11"/>
                    <a:gd name="T3" fmla="*/ 20 h 59"/>
                    <a:gd name="T4" fmla="*/ 0 w 11"/>
                    <a:gd name="T5" fmla="*/ 59 h 59"/>
                    <a:gd name="T6" fmla="*/ 11 w 11"/>
                    <a:gd name="T7" fmla="*/ 20 h 59"/>
                    <a:gd name="T8" fmla="*/ 0 w 11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59">
                      <a:moveTo>
                        <a:pt x="0" y="0"/>
                      </a:moveTo>
                      <a:cubicBezTo>
                        <a:pt x="3" y="0"/>
                        <a:pt x="5" y="9"/>
                        <a:pt x="5" y="20"/>
                      </a:cubicBezTo>
                      <a:cubicBezTo>
                        <a:pt x="5" y="30"/>
                        <a:pt x="0" y="59"/>
                        <a:pt x="0" y="59"/>
                      </a:cubicBezTo>
                      <a:cubicBezTo>
                        <a:pt x="0" y="59"/>
                        <a:pt x="11" y="30"/>
                        <a:pt x="11" y="20"/>
                      </a:cubicBezTo>
                      <a:cubicBezTo>
                        <a:pt x="11" y="9"/>
                        <a:pt x="6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77" name="组合 76"/>
              <p:cNvGrpSpPr/>
              <p:nvPr/>
            </p:nvGrpSpPr>
            <p:grpSpPr>
              <a:xfrm>
                <a:off x="7200478" y="3700643"/>
                <a:ext cx="546423" cy="178893"/>
                <a:chOff x="7200478" y="3700643"/>
                <a:chExt cx="546423" cy="178893"/>
              </a:xfrm>
              <a:grpFill/>
            </p:grpSpPr>
            <p:sp>
              <p:nvSpPr>
                <p:cNvPr id="40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7236796" y="3700643"/>
                  <a:ext cx="219560" cy="119262"/>
                </a:xfrm>
                <a:prstGeom prst="line">
                  <a:avLst/>
                </a:prstGeom>
                <a:grp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1" name="Line 81"/>
                <p:cNvSpPr>
                  <a:spLocks noChangeShapeType="1"/>
                </p:cNvSpPr>
                <p:nvPr/>
              </p:nvSpPr>
              <p:spPr bwMode="auto">
                <a:xfrm>
                  <a:off x="7456357" y="3700643"/>
                  <a:ext cx="254227" cy="119262"/>
                </a:xfrm>
                <a:prstGeom prst="line">
                  <a:avLst/>
                </a:prstGeom>
                <a:grp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7382069" y="3700643"/>
                  <a:ext cx="74287" cy="119262"/>
                </a:xfrm>
                <a:prstGeom prst="line">
                  <a:avLst/>
                </a:prstGeom>
                <a:grp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3" name="Line 83"/>
                <p:cNvSpPr>
                  <a:spLocks noChangeShapeType="1"/>
                </p:cNvSpPr>
                <p:nvPr/>
              </p:nvSpPr>
              <p:spPr bwMode="auto">
                <a:xfrm>
                  <a:off x="7456357" y="3700643"/>
                  <a:ext cx="108955" cy="119262"/>
                </a:xfrm>
                <a:prstGeom prst="line">
                  <a:avLst/>
                </a:prstGeom>
                <a:grpFill/>
                <a:ln w="0" cap="rnd">
                  <a:solidFill>
                    <a:schemeClr val="accent3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4" name="Freeform 84"/>
                <p:cNvSpPr>
                  <a:spLocks/>
                </p:cNvSpPr>
                <p:nvPr/>
              </p:nvSpPr>
              <p:spPr bwMode="auto">
                <a:xfrm>
                  <a:off x="7200478" y="3790783"/>
                  <a:ext cx="546423" cy="88753"/>
                </a:xfrm>
                <a:custGeom>
                  <a:avLst/>
                  <a:gdLst>
                    <a:gd name="T0" fmla="*/ 15 w 15"/>
                    <a:gd name="T1" fmla="*/ 1 h 3"/>
                    <a:gd name="T2" fmla="*/ 14 w 15"/>
                    <a:gd name="T3" fmla="*/ 2 h 3"/>
                    <a:gd name="T4" fmla="*/ 13 w 15"/>
                    <a:gd name="T5" fmla="*/ 3 h 3"/>
                    <a:gd name="T6" fmla="*/ 2 w 15"/>
                    <a:gd name="T7" fmla="*/ 3 h 3"/>
                    <a:gd name="T8" fmla="*/ 1 w 15"/>
                    <a:gd name="T9" fmla="*/ 2 h 3"/>
                    <a:gd name="T10" fmla="*/ 0 w 15"/>
                    <a:gd name="T11" fmla="*/ 1 h 3"/>
                    <a:gd name="T12" fmla="*/ 0 w 15"/>
                    <a:gd name="T13" fmla="*/ 1 h 3"/>
                    <a:gd name="T14" fmla="*/ 0 w 15"/>
                    <a:gd name="T15" fmla="*/ 0 h 3"/>
                    <a:gd name="T16" fmla="*/ 1 w 15"/>
                    <a:gd name="T17" fmla="*/ 0 h 3"/>
                    <a:gd name="T18" fmla="*/ 14 w 15"/>
                    <a:gd name="T19" fmla="*/ 0 h 3"/>
                    <a:gd name="T20" fmla="*/ 15 w 15"/>
                    <a:gd name="T21" fmla="*/ 0 h 3"/>
                    <a:gd name="T22" fmla="*/ 15 w 15"/>
                    <a:gd name="T23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" h="3">
                      <a:moveTo>
                        <a:pt x="15" y="1"/>
                      </a:moveTo>
                      <a:cubicBezTo>
                        <a:pt x="15" y="1"/>
                        <a:pt x="15" y="2"/>
                        <a:pt x="14" y="2"/>
                      </a:cubicBezTo>
                      <a:cubicBezTo>
                        <a:pt x="14" y="3"/>
                        <a:pt x="13" y="3"/>
                        <a:pt x="13" y="3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4" y="0"/>
                        <a:pt x="14" y="0"/>
                        <a:pt x="15" y="0"/>
                      </a:cubicBezTo>
                      <a:cubicBezTo>
                        <a:pt x="15" y="0"/>
                        <a:pt x="15" y="1"/>
                        <a:pt x="1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285972" y="4668575"/>
              <a:ext cx="438710" cy="402750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319287" y="5313747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AU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9470604" y="1513860"/>
            <a:ext cx="1129166" cy="4157673"/>
            <a:chOff x="9470604" y="1513860"/>
            <a:chExt cx="1129166" cy="4157673"/>
          </a:xfrm>
          <a:solidFill>
            <a:srgbClr val="5AB7F2"/>
          </a:solidFill>
        </p:grpSpPr>
        <p:grpSp>
          <p:nvGrpSpPr>
            <p:cNvPr id="74" name="组合 73"/>
            <p:cNvGrpSpPr/>
            <p:nvPr/>
          </p:nvGrpSpPr>
          <p:grpSpPr>
            <a:xfrm>
              <a:off x="9470604" y="3463803"/>
              <a:ext cx="1129166" cy="2207730"/>
              <a:chOff x="9470604" y="3463803"/>
              <a:chExt cx="1129166" cy="2207730"/>
            </a:xfrm>
            <a:grpFill/>
          </p:grpSpPr>
          <p:grpSp>
            <p:nvGrpSpPr>
              <p:cNvPr id="73" name="组合 72"/>
              <p:cNvGrpSpPr/>
              <p:nvPr/>
            </p:nvGrpSpPr>
            <p:grpSpPr>
              <a:xfrm>
                <a:off x="9470604" y="3463803"/>
                <a:ext cx="1129166" cy="1759805"/>
                <a:chOff x="9470604" y="3463803"/>
                <a:chExt cx="1129166" cy="1759805"/>
              </a:xfrm>
              <a:grpFill/>
            </p:grpSpPr>
            <p:sp>
              <p:nvSpPr>
                <p:cNvPr id="49" name="Freeform 75"/>
                <p:cNvSpPr>
                  <a:spLocks/>
                </p:cNvSpPr>
                <p:nvPr/>
              </p:nvSpPr>
              <p:spPr bwMode="auto">
                <a:xfrm>
                  <a:off x="10017028" y="3463803"/>
                  <a:ext cx="582742" cy="1759805"/>
                </a:xfrm>
                <a:custGeom>
                  <a:avLst/>
                  <a:gdLst>
                    <a:gd name="T0" fmla="*/ 0 w 16"/>
                    <a:gd name="T1" fmla="*/ 0 h 59"/>
                    <a:gd name="T2" fmla="*/ 11 w 16"/>
                    <a:gd name="T3" fmla="*/ 20 h 59"/>
                    <a:gd name="T4" fmla="*/ 0 w 16"/>
                    <a:gd name="T5" fmla="*/ 59 h 59"/>
                    <a:gd name="T6" fmla="*/ 16 w 16"/>
                    <a:gd name="T7" fmla="*/ 20 h 59"/>
                    <a:gd name="T8" fmla="*/ 0 w 16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" h="59">
                      <a:moveTo>
                        <a:pt x="0" y="0"/>
                      </a:moveTo>
                      <a:cubicBezTo>
                        <a:pt x="6" y="0"/>
                        <a:pt x="11" y="9"/>
                        <a:pt x="11" y="20"/>
                      </a:cubicBezTo>
                      <a:cubicBezTo>
                        <a:pt x="11" y="30"/>
                        <a:pt x="0" y="59"/>
                        <a:pt x="0" y="59"/>
                      </a:cubicBezTo>
                      <a:cubicBezTo>
                        <a:pt x="0" y="59"/>
                        <a:pt x="16" y="30"/>
                        <a:pt x="16" y="20"/>
                      </a:cubicBezTo>
                      <a:cubicBezTo>
                        <a:pt x="16" y="9"/>
                        <a:pt x="9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0" name="Freeform 76"/>
                <p:cNvSpPr>
                  <a:spLocks/>
                </p:cNvSpPr>
                <p:nvPr/>
              </p:nvSpPr>
              <p:spPr bwMode="auto">
                <a:xfrm>
                  <a:off x="9470604" y="3463803"/>
                  <a:ext cx="546423" cy="1759805"/>
                </a:xfrm>
                <a:custGeom>
                  <a:avLst/>
                  <a:gdLst>
                    <a:gd name="T0" fmla="*/ 15 w 15"/>
                    <a:gd name="T1" fmla="*/ 0 h 59"/>
                    <a:gd name="T2" fmla="*/ 0 w 15"/>
                    <a:gd name="T3" fmla="*/ 20 h 59"/>
                    <a:gd name="T4" fmla="*/ 15 w 15"/>
                    <a:gd name="T5" fmla="*/ 59 h 59"/>
                    <a:gd name="T6" fmla="*/ 5 w 15"/>
                    <a:gd name="T7" fmla="*/ 20 h 59"/>
                    <a:gd name="T8" fmla="*/ 15 w 15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59">
                      <a:moveTo>
                        <a:pt x="15" y="0"/>
                      </a:moveTo>
                      <a:cubicBezTo>
                        <a:pt x="7" y="0"/>
                        <a:pt x="0" y="9"/>
                        <a:pt x="0" y="20"/>
                      </a:cubicBezTo>
                      <a:cubicBezTo>
                        <a:pt x="0" y="30"/>
                        <a:pt x="15" y="59"/>
                        <a:pt x="15" y="59"/>
                      </a:cubicBezTo>
                      <a:cubicBezTo>
                        <a:pt x="15" y="59"/>
                        <a:pt x="5" y="30"/>
                        <a:pt x="5" y="20"/>
                      </a:cubicBezTo>
                      <a:cubicBezTo>
                        <a:pt x="5" y="9"/>
                        <a:pt x="10" y="0"/>
                        <a:pt x="1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53" name="Freeform 79"/>
                <p:cNvSpPr>
                  <a:spLocks/>
                </p:cNvSpPr>
                <p:nvPr/>
              </p:nvSpPr>
              <p:spPr bwMode="auto">
                <a:xfrm>
                  <a:off x="9870104" y="3463803"/>
                  <a:ext cx="328514" cy="1759805"/>
                </a:xfrm>
                <a:custGeom>
                  <a:avLst/>
                  <a:gdLst>
                    <a:gd name="T0" fmla="*/ 4 w 9"/>
                    <a:gd name="T1" fmla="*/ 0 h 59"/>
                    <a:gd name="T2" fmla="*/ 0 w 9"/>
                    <a:gd name="T3" fmla="*/ 20 h 59"/>
                    <a:gd name="T4" fmla="*/ 4 w 9"/>
                    <a:gd name="T5" fmla="*/ 59 h 59"/>
                    <a:gd name="T6" fmla="*/ 9 w 9"/>
                    <a:gd name="T7" fmla="*/ 20 h 59"/>
                    <a:gd name="T8" fmla="*/ 4 w 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59">
                      <a:moveTo>
                        <a:pt x="4" y="0"/>
                      </a:moveTo>
                      <a:cubicBezTo>
                        <a:pt x="2" y="0"/>
                        <a:pt x="0" y="9"/>
                        <a:pt x="0" y="20"/>
                      </a:cubicBezTo>
                      <a:cubicBezTo>
                        <a:pt x="0" y="30"/>
                        <a:pt x="4" y="59"/>
                        <a:pt x="4" y="59"/>
                      </a:cubicBezTo>
                      <a:cubicBezTo>
                        <a:pt x="4" y="59"/>
                        <a:pt x="9" y="30"/>
                        <a:pt x="9" y="20"/>
                      </a:cubicBezTo>
                      <a:cubicBezTo>
                        <a:pt x="9" y="9"/>
                        <a:pt x="7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9" name="Freeform 85"/>
              <p:cNvSpPr>
                <a:spLocks/>
              </p:cNvSpPr>
              <p:nvPr/>
            </p:nvSpPr>
            <p:spPr bwMode="auto">
              <a:xfrm>
                <a:off x="9833786" y="5402501"/>
                <a:ext cx="401151" cy="269032"/>
              </a:xfrm>
              <a:custGeom>
                <a:avLst/>
                <a:gdLst>
                  <a:gd name="T0" fmla="*/ 11 w 11"/>
                  <a:gd name="T1" fmla="*/ 7 h 9"/>
                  <a:gd name="T2" fmla="*/ 10 w 11"/>
                  <a:gd name="T3" fmla="*/ 8 h 9"/>
                  <a:gd name="T4" fmla="*/ 9 w 11"/>
                  <a:gd name="T5" fmla="*/ 9 h 9"/>
                  <a:gd name="T6" fmla="*/ 2 w 11"/>
                  <a:gd name="T7" fmla="*/ 9 h 9"/>
                  <a:gd name="T8" fmla="*/ 1 w 11"/>
                  <a:gd name="T9" fmla="*/ 8 h 9"/>
                  <a:gd name="T10" fmla="*/ 0 w 11"/>
                  <a:gd name="T11" fmla="*/ 7 h 9"/>
                  <a:gd name="T12" fmla="*/ 0 w 11"/>
                  <a:gd name="T13" fmla="*/ 0 h 9"/>
                  <a:gd name="T14" fmla="*/ 11 w 11"/>
                  <a:gd name="T15" fmla="*/ 0 h 9"/>
                  <a:gd name="T16" fmla="*/ 11 w 11"/>
                  <a:gd name="T17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9">
                    <a:moveTo>
                      <a:pt x="11" y="7"/>
                    </a:moveTo>
                    <a:cubicBezTo>
                      <a:pt x="11" y="8"/>
                      <a:pt x="10" y="8"/>
                      <a:pt x="10" y="8"/>
                    </a:cubicBezTo>
                    <a:cubicBezTo>
                      <a:pt x="10" y="9"/>
                      <a:pt x="9" y="9"/>
                      <a:pt x="9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1" y="8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6" name="Freeform 65"/>
            <p:cNvSpPr>
              <a:spLocks noEditPoints="1"/>
            </p:cNvSpPr>
            <p:nvPr/>
          </p:nvSpPr>
          <p:spPr bwMode="auto">
            <a:xfrm>
              <a:off x="9770848" y="1513860"/>
              <a:ext cx="563370" cy="455492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757657" y="2159200"/>
            <a:ext cx="23701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AU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89" name="组合 88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90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469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6210539" y="2283619"/>
            <a:ext cx="1618357" cy="270849"/>
          </a:xfrm>
          <a:custGeom>
            <a:avLst/>
            <a:gdLst>
              <a:gd name="T0" fmla="*/ 339 w 902"/>
              <a:gd name="T1" fmla="*/ 147 h 151"/>
              <a:gd name="T2" fmla="*/ 342 w 902"/>
              <a:gd name="T3" fmla="*/ 151 h 151"/>
              <a:gd name="T4" fmla="*/ 480 w 902"/>
              <a:gd name="T5" fmla="*/ 13 h 151"/>
              <a:gd name="T6" fmla="*/ 902 w 902"/>
              <a:gd name="T7" fmla="*/ 13 h 151"/>
              <a:gd name="T8" fmla="*/ 902 w 902"/>
              <a:gd name="T9" fmla="*/ 3 h 151"/>
              <a:gd name="T10" fmla="*/ 475 w 902"/>
              <a:gd name="T11" fmla="*/ 3 h 151"/>
              <a:gd name="T12" fmla="*/ 475 w 902"/>
              <a:gd name="T13" fmla="*/ 5 h 151"/>
              <a:gd name="T14" fmla="*/ 475 w 902"/>
              <a:gd name="T15" fmla="*/ 4 h 151"/>
              <a:gd name="T16" fmla="*/ 340 w 902"/>
              <a:gd name="T17" fmla="*/ 139 h 151"/>
              <a:gd name="T18" fmla="*/ 0 w 902"/>
              <a:gd name="T19" fmla="*/ 0 h 151"/>
              <a:gd name="T20" fmla="*/ 0 w 902"/>
              <a:gd name="T21" fmla="*/ 7 h 151"/>
              <a:gd name="T22" fmla="*/ 339 w 902"/>
              <a:gd name="T23" fmla="*/ 148 h 151"/>
              <a:gd name="T24" fmla="*/ 339 w 902"/>
              <a:gd name="T25" fmla="*/ 14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02" h="151">
                <a:moveTo>
                  <a:pt x="339" y="147"/>
                </a:moveTo>
                <a:cubicBezTo>
                  <a:pt x="342" y="151"/>
                  <a:pt x="342" y="151"/>
                  <a:pt x="342" y="151"/>
                </a:cubicBezTo>
                <a:cubicBezTo>
                  <a:pt x="480" y="13"/>
                  <a:pt x="480" y="13"/>
                  <a:pt x="480" y="13"/>
                </a:cubicBezTo>
                <a:cubicBezTo>
                  <a:pt x="902" y="13"/>
                  <a:pt x="902" y="13"/>
                  <a:pt x="902" y="13"/>
                </a:cubicBezTo>
                <a:cubicBezTo>
                  <a:pt x="902" y="3"/>
                  <a:pt x="902" y="3"/>
                  <a:pt x="902" y="3"/>
                </a:cubicBezTo>
                <a:cubicBezTo>
                  <a:pt x="475" y="3"/>
                  <a:pt x="475" y="3"/>
                  <a:pt x="475" y="3"/>
                </a:cubicBezTo>
                <a:cubicBezTo>
                  <a:pt x="475" y="5"/>
                  <a:pt x="475" y="5"/>
                  <a:pt x="475" y="5"/>
                </a:cubicBezTo>
                <a:cubicBezTo>
                  <a:pt x="475" y="4"/>
                  <a:pt x="475" y="4"/>
                  <a:pt x="475" y="4"/>
                </a:cubicBezTo>
                <a:cubicBezTo>
                  <a:pt x="340" y="139"/>
                  <a:pt x="340" y="139"/>
                  <a:pt x="340" y="139"/>
                </a:cubicBezTo>
                <a:cubicBezTo>
                  <a:pt x="243" y="60"/>
                  <a:pt x="125" y="12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128" y="20"/>
                  <a:pt x="244" y="70"/>
                  <a:pt x="339" y="148"/>
                </a:cubicBezTo>
                <a:lnTo>
                  <a:pt x="339" y="147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365801" y="4303533"/>
            <a:ext cx="1618357" cy="270849"/>
          </a:xfrm>
          <a:custGeom>
            <a:avLst/>
            <a:gdLst>
              <a:gd name="T0" fmla="*/ 564 w 902"/>
              <a:gd name="T1" fmla="*/ 3 h 151"/>
              <a:gd name="T2" fmla="*/ 560 w 902"/>
              <a:gd name="T3" fmla="*/ 0 h 151"/>
              <a:gd name="T4" fmla="*/ 422 w 902"/>
              <a:gd name="T5" fmla="*/ 138 h 151"/>
              <a:gd name="T6" fmla="*/ 0 w 902"/>
              <a:gd name="T7" fmla="*/ 138 h 151"/>
              <a:gd name="T8" fmla="*/ 0 w 902"/>
              <a:gd name="T9" fmla="*/ 148 h 151"/>
              <a:gd name="T10" fmla="*/ 427 w 902"/>
              <a:gd name="T11" fmla="*/ 148 h 151"/>
              <a:gd name="T12" fmla="*/ 427 w 902"/>
              <a:gd name="T13" fmla="*/ 146 h 151"/>
              <a:gd name="T14" fmla="*/ 428 w 902"/>
              <a:gd name="T15" fmla="*/ 146 h 151"/>
              <a:gd name="T16" fmla="*/ 562 w 902"/>
              <a:gd name="T17" fmla="*/ 12 h 151"/>
              <a:gd name="T18" fmla="*/ 902 w 902"/>
              <a:gd name="T19" fmla="*/ 151 h 151"/>
              <a:gd name="T20" fmla="*/ 902 w 902"/>
              <a:gd name="T21" fmla="*/ 144 h 151"/>
              <a:gd name="T22" fmla="*/ 564 w 902"/>
              <a:gd name="T23" fmla="*/ 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2" h="151">
                <a:moveTo>
                  <a:pt x="564" y="3"/>
                </a:moveTo>
                <a:cubicBezTo>
                  <a:pt x="560" y="0"/>
                  <a:pt x="560" y="0"/>
                  <a:pt x="560" y="0"/>
                </a:cubicBezTo>
                <a:cubicBezTo>
                  <a:pt x="422" y="138"/>
                  <a:pt x="422" y="138"/>
                  <a:pt x="422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8"/>
                  <a:pt x="0" y="148"/>
                  <a:pt x="0" y="148"/>
                </a:cubicBezTo>
                <a:cubicBezTo>
                  <a:pt x="427" y="148"/>
                  <a:pt x="427" y="148"/>
                  <a:pt x="427" y="148"/>
                </a:cubicBezTo>
                <a:cubicBezTo>
                  <a:pt x="427" y="146"/>
                  <a:pt x="427" y="146"/>
                  <a:pt x="427" y="146"/>
                </a:cubicBezTo>
                <a:cubicBezTo>
                  <a:pt x="428" y="146"/>
                  <a:pt x="428" y="146"/>
                  <a:pt x="428" y="146"/>
                </a:cubicBezTo>
                <a:cubicBezTo>
                  <a:pt x="562" y="12"/>
                  <a:pt x="562" y="12"/>
                  <a:pt x="562" y="12"/>
                </a:cubicBezTo>
                <a:cubicBezTo>
                  <a:pt x="660" y="91"/>
                  <a:pt x="777" y="139"/>
                  <a:pt x="902" y="151"/>
                </a:cubicBezTo>
                <a:cubicBezTo>
                  <a:pt x="902" y="144"/>
                  <a:pt x="902" y="144"/>
                  <a:pt x="902" y="144"/>
                </a:cubicBezTo>
                <a:cubicBezTo>
                  <a:pt x="775" y="131"/>
                  <a:pt x="658" y="80"/>
                  <a:pt x="564" y="3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975923" y="2698651"/>
            <a:ext cx="606378" cy="626591"/>
          </a:xfrm>
          <a:custGeom>
            <a:avLst/>
            <a:gdLst>
              <a:gd name="T0" fmla="*/ 338 w 338"/>
              <a:gd name="T1" fmla="*/ 349 h 349"/>
              <a:gd name="T2" fmla="*/ 338 w 338"/>
              <a:gd name="T3" fmla="*/ 339 h 349"/>
              <a:gd name="T4" fmla="*/ 148 w 338"/>
              <a:gd name="T5" fmla="*/ 339 h 349"/>
              <a:gd name="T6" fmla="*/ 6 w 338"/>
              <a:gd name="T7" fmla="*/ 0 h 349"/>
              <a:gd name="T8" fmla="*/ 0 w 338"/>
              <a:gd name="T9" fmla="*/ 5 h 349"/>
              <a:gd name="T10" fmla="*/ 141 w 338"/>
              <a:gd name="T11" fmla="*/ 344 h 349"/>
              <a:gd name="T12" fmla="*/ 141 w 338"/>
              <a:gd name="T13" fmla="*/ 344 h 349"/>
              <a:gd name="T14" fmla="*/ 141 w 338"/>
              <a:gd name="T15" fmla="*/ 349 h 349"/>
              <a:gd name="T16" fmla="*/ 338 w 338"/>
              <a:gd name="T17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338" y="349"/>
                </a:moveTo>
                <a:cubicBezTo>
                  <a:pt x="338" y="339"/>
                  <a:pt x="338" y="339"/>
                  <a:pt x="338" y="339"/>
                </a:cubicBezTo>
                <a:cubicBezTo>
                  <a:pt x="148" y="339"/>
                  <a:pt x="148" y="339"/>
                  <a:pt x="148" y="339"/>
                </a:cubicBezTo>
                <a:cubicBezTo>
                  <a:pt x="135" y="214"/>
                  <a:pt x="86" y="97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78" y="100"/>
                  <a:pt x="128" y="216"/>
                  <a:pt x="141" y="344"/>
                </a:cubicBezTo>
                <a:cubicBezTo>
                  <a:pt x="141" y="344"/>
                  <a:pt x="141" y="344"/>
                  <a:pt x="141" y="344"/>
                </a:cubicBezTo>
                <a:cubicBezTo>
                  <a:pt x="141" y="349"/>
                  <a:pt x="141" y="349"/>
                  <a:pt x="141" y="349"/>
                </a:cubicBezTo>
                <a:lnTo>
                  <a:pt x="338" y="349"/>
                </a:lnTo>
                <a:close/>
              </a:path>
            </a:pathLst>
          </a:cu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204100" y="2449363"/>
            <a:ext cx="1018715" cy="866448"/>
          </a:xfrm>
          <a:custGeom>
            <a:avLst/>
            <a:gdLst>
              <a:gd name="T0" fmla="*/ 556 w 568"/>
              <a:gd name="T1" fmla="*/ 143 h 483"/>
              <a:gd name="T2" fmla="*/ 417 w 568"/>
              <a:gd name="T3" fmla="*/ 483 h 483"/>
              <a:gd name="T4" fmla="*/ 424 w 568"/>
              <a:gd name="T5" fmla="*/ 483 h 483"/>
              <a:gd name="T6" fmla="*/ 565 w 568"/>
              <a:gd name="T7" fmla="*/ 144 h 483"/>
              <a:gd name="T8" fmla="*/ 565 w 568"/>
              <a:gd name="T9" fmla="*/ 144 h 483"/>
              <a:gd name="T10" fmla="*/ 568 w 568"/>
              <a:gd name="T11" fmla="*/ 141 h 483"/>
              <a:gd name="T12" fmla="*/ 429 w 568"/>
              <a:gd name="T13" fmla="*/ 1 h 483"/>
              <a:gd name="T14" fmla="*/ 427 w 568"/>
              <a:gd name="T15" fmla="*/ 3 h 483"/>
              <a:gd name="T16" fmla="*/ 427 w 568"/>
              <a:gd name="T17" fmla="*/ 0 h 483"/>
              <a:gd name="T18" fmla="*/ 0 w 568"/>
              <a:gd name="T19" fmla="*/ 0 h 483"/>
              <a:gd name="T20" fmla="*/ 0 w 568"/>
              <a:gd name="T21" fmla="*/ 10 h 483"/>
              <a:gd name="T22" fmla="*/ 423 w 568"/>
              <a:gd name="T23" fmla="*/ 10 h 483"/>
              <a:gd name="T24" fmla="*/ 556 w 568"/>
              <a:gd name="T25" fmla="*/ 14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8" h="483">
                <a:moveTo>
                  <a:pt x="556" y="143"/>
                </a:moveTo>
                <a:cubicBezTo>
                  <a:pt x="477" y="240"/>
                  <a:pt x="429" y="358"/>
                  <a:pt x="417" y="483"/>
                </a:cubicBezTo>
                <a:cubicBezTo>
                  <a:pt x="424" y="483"/>
                  <a:pt x="424" y="483"/>
                  <a:pt x="424" y="483"/>
                </a:cubicBezTo>
                <a:cubicBezTo>
                  <a:pt x="437" y="355"/>
                  <a:pt x="488" y="239"/>
                  <a:pt x="565" y="144"/>
                </a:cubicBezTo>
                <a:cubicBezTo>
                  <a:pt x="565" y="144"/>
                  <a:pt x="565" y="144"/>
                  <a:pt x="565" y="144"/>
                </a:cubicBezTo>
                <a:cubicBezTo>
                  <a:pt x="568" y="141"/>
                  <a:pt x="568" y="141"/>
                  <a:pt x="568" y="141"/>
                </a:cubicBezTo>
                <a:cubicBezTo>
                  <a:pt x="429" y="1"/>
                  <a:pt x="429" y="1"/>
                  <a:pt x="429" y="1"/>
                </a:cubicBezTo>
                <a:cubicBezTo>
                  <a:pt x="427" y="3"/>
                  <a:pt x="427" y="3"/>
                  <a:pt x="427" y="3"/>
                </a:cubicBezTo>
                <a:cubicBezTo>
                  <a:pt x="427" y="0"/>
                  <a:pt x="427" y="0"/>
                  <a:pt x="42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23" y="10"/>
                  <a:pt x="423" y="10"/>
                  <a:pt x="423" y="10"/>
                </a:cubicBezTo>
                <a:lnTo>
                  <a:pt x="556" y="143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4611047" y="3532759"/>
            <a:ext cx="606378" cy="626591"/>
          </a:xfrm>
          <a:custGeom>
            <a:avLst/>
            <a:gdLst>
              <a:gd name="T0" fmla="*/ 0 w 338"/>
              <a:gd name="T1" fmla="*/ 0 h 349"/>
              <a:gd name="T2" fmla="*/ 0 w 338"/>
              <a:gd name="T3" fmla="*/ 10 h 349"/>
              <a:gd name="T4" fmla="*/ 191 w 338"/>
              <a:gd name="T5" fmla="*/ 10 h 349"/>
              <a:gd name="T6" fmla="*/ 332 w 338"/>
              <a:gd name="T7" fmla="*/ 349 h 349"/>
              <a:gd name="T8" fmla="*/ 338 w 338"/>
              <a:gd name="T9" fmla="*/ 343 h 349"/>
              <a:gd name="T10" fmla="*/ 197 w 338"/>
              <a:gd name="T11" fmla="*/ 5 h 349"/>
              <a:gd name="T12" fmla="*/ 197 w 338"/>
              <a:gd name="T13" fmla="*/ 5 h 349"/>
              <a:gd name="T14" fmla="*/ 197 w 338"/>
              <a:gd name="T15" fmla="*/ 0 h 349"/>
              <a:gd name="T16" fmla="*/ 0 w 338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191" y="10"/>
                  <a:pt x="191" y="10"/>
                  <a:pt x="191" y="10"/>
                </a:cubicBezTo>
                <a:cubicBezTo>
                  <a:pt x="204" y="135"/>
                  <a:pt x="253" y="252"/>
                  <a:pt x="332" y="349"/>
                </a:cubicBezTo>
                <a:cubicBezTo>
                  <a:pt x="338" y="343"/>
                  <a:pt x="338" y="343"/>
                  <a:pt x="338" y="343"/>
                </a:cubicBezTo>
                <a:cubicBezTo>
                  <a:pt x="261" y="249"/>
                  <a:pt x="210" y="132"/>
                  <a:pt x="197" y="5"/>
                </a:cubicBezTo>
                <a:cubicBezTo>
                  <a:pt x="197" y="5"/>
                  <a:pt x="197" y="5"/>
                  <a:pt x="197" y="5"/>
                </a:cubicBezTo>
                <a:cubicBezTo>
                  <a:pt x="197" y="0"/>
                  <a:pt x="197" y="0"/>
                  <a:pt x="19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70533" y="3542191"/>
            <a:ext cx="1017368" cy="866448"/>
          </a:xfrm>
          <a:custGeom>
            <a:avLst/>
            <a:gdLst>
              <a:gd name="T0" fmla="*/ 145 w 567"/>
              <a:gd name="T1" fmla="*/ 473 h 483"/>
              <a:gd name="T2" fmla="*/ 12 w 567"/>
              <a:gd name="T3" fmla="*/ 340 h 483"/>
              <a:gd name="T4" fmla="*/ 151 w 567"/>
              <a:gd name="T5" fmla="*/ 0 h 483"/>
              <a:gd name="T6" fmla="*/ 144 w 567"/>
              <a:gd name="T7" fmla="*/ 0 h 483"/>
              <a:gd name="T8" fmla="*/ 3 w 567"/>
              <a:gd name="T9" fmla="*/ 338 h 483"/>
              <a:gd name="T10" fmla="*/ 4 w 567"/>
              <a:gd name="T11" fmla="*/ 338 h 483"/>
              <a:gd name="T12" fmla="*/ 0 w 567"/>
              <a:gd name="T13" fmla="*/ 342 h 483"/>
              <a:gd name="T14" fmla="*/ 140 w 567"/>
              <a:gd name="T15" fmla="*/ 481 h 483"/>
              <a:gd name="T16" fmla="*/ 140 w 567"/>
              <a:gd name="T17" fmla="*/ 481 h 483"/>
              <a:gd name="T18" fmla="*/ 140 w 567"/>
              <a:gd name="T19" fmla="*/ 483 h 483"/>
              <a:gd name="T20" fmla="*/ 567 w 567"/>
              <a:gd name="T21" fmla="*/ 483 h 483"/>
              <a:gd name="T22" fmla="*/ 567 w 567"/>
              <a:gd name="T23" fmla="*/ 473 h 483"/>
              <a:gd name="T24" fmla="*/ 145 w 567"/>
              <a:gd name="T25" fmla="*/ 47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7" h="483">
                <a:moveTo>
                  <a:pt x="145" y="473"/>
                </a:moveTo>
                <a:cubicBezTo>
                  <a:pt x="12" y="340"/>
                  <a:pt x="12" y="340"/>
                  <a:pt x="12" y="340"/>
                </a:cubicBezTo>
                <a:cubicBezTo>
                  <a:pt x="91" y="242"/>
                  <a:pt x="139" y="125"/>
                  <a:pt x="151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31" y="127"/>
                  <a:pt x="81" y="244"/>
                  <a:pt x="3" y="338"/>
                </a:cubicBezTo>
                <a:cubicBezTo>
                  <a:pt x="4" y="338"/>
                  <a:pt x="4" y="338"/>
                  <a:pt x="4" y="338"/>
                </a:cubicBezTo>
                <a:cubicBezTo>
                  <a:pt x="0" y="342"/>
                  <a:pt x="0" y="342"/>
                  <a:pt x="0" y="342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3"/>
                  <a:pt x="140" y="483"/>
                  <a:pt x="140" y="483"/>
                </a:cubicBezTo>
                <a:cubicBezTo>
                  <a:pt x="567" y="483"/>
                  <a:pt x="567" y="483"/>
                  <a:pt x="567" y="483"/>
                </a:cubicBezTo>
                <a:cubicBezTo>
                  <a:pt x="567" y="473"/>
                  <a:pt x="567" y="473"/>
                  <a:pt x="567" y="473"/>
                </a:cubicBezTo>
                <a:lnTo>
                  <a:pt x="145" y="473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964094" y="2701346"/>
            <a:ext cx="377302" cy="629286"/>
          </a:xfrm>
          <a:custGeom>
            <a:avLst/>
            <a:gdLst>
              <a:gd name="T0" fmla="*/ 210 w 210"/>
              <a:gd name="T1" fmla="*/ 54 h 350"/>
              <a:gd name="T2" fmla="*/ 144 w 210"/>
              <a:gd name="T3" fmla="*/ 0 h 350"/>
              <a:gd name="T4" fmla="*/ 0 w 210"/>
              <a:gd name="T5" fmla="*/ 342 h 350"/>
              <a:gd name="T6" fmla="*/ 86 w 210"/>
              <a:gd name="T7" fmla="*/ 350 h 350"/>
              <a:gd name="T8" fmla="*/ 210 w 210"/>
              <a:gd name="T9" fmla="*/ 54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350">
                <a:moveTo>
                  <a:pt x="210" y="54"/>
                </a:moveTo>
                <a:cubicBezTo>
                  <a:pt x="144" y="0"/>
                  <a:pt x="144" y="0"/>
                  <a:pt x="144" y="0"/>
                </a:cubicBezTo>
                <a:cubicBezTo>
                  <a:pt x="7" y="132"/>
                  <a:pt x="0" y="342"/>
                  <a:pt x="0" y="342"/>
                </a:cubicBezTo>
                <a:cubicBezTo>
                  <a:pt x="86" y="350"/>
                  <a:pt x="86" y="350"/>
                  <a:pt x="86" y="350"/>
                </a:cubicBezTo>
                <a:cubicBezTo>
                  <a:pt x="97" y="238"/>
                  <a:pt x="142" y="136"/>
                  <a:pt x="210" y="54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964094" y="3526021"/>
            <a:ext cx="375955" cy="622548"/>
          </a:xfrm>
          <a:custGeom>
            <a:avLst/>
            <a:gdLst>
              <a:gd name="T0" fmla="*/ 87 w 209"/>
              <a:gd name="T1" fmla="*/ 0 h 347"/>
              <a:gd name="T2" fmla="*/ 0 w 209"/>
              <a:gd name="T3" fmla="*/ 9 h 347"/>
              <a:gd name="T4" fmla="*/ 141 w 209"/>
              <a:gd name="T5" fmla="*/ 347 h 347"/>
              <a:gd name="T6" fmla="*/ 209 w 209"/>
              <a:gd name="T7" fmla="*/ 291 h 347"/>
              <a:gd name="T8" fmla="*/ 87 w 209"/>
              <a:gd name="T9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347">
                <a:moveTo>
                  <a:pt x="87" y="0"/>
                </a:moveTo>
                <a:cubicBezTo>
                  <a:pt x="0" y="9"/>
                  <a:pt x="0" y="9"/>
                  <a:pt x="0" y="9"/>
                </a:cubicBezTo>
                <a:cubicBezTo>
                  <a:pt x="14" y="217"/>
                  <a:pt x="141" y="347"/>
                  <a:pt x="141" y="347"/>
                </a:cubicBezTo>
                <a:cubicBezTo>
                  <a:pt x="209" y="291"/>
                  <a:pt x="209" y="291"/>
                  <a:pt x="209" y="291"/>
                </a:cubicBezTo>
                <a:cubicBezTo>
                  <a:pt x="142" y="210"/>
                  <a:pt x="98" y="110"/>
                  <a:pt x="87" y="0"/>
                </a:cubicBezTo>
                <a:close/>
              </a:path>
            </a:pathLst>
          </a:custGeom>
          <a:solidFill>
            <a:srgbClr val="55B5F2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369694" y="4180909"/>
            <a:ext cx="630633" cy="386735"/>
          </a:xfrm>
          <a:custGeom>
            <a:avLst/>
            <a:gdLst>
              <a:gd name="T0" fmla="*/ 56 w 351"/>
              <a:gd name="T1" fmla="*/ 0 h 215"/>
              <a:gd name="T2" fmla="*/ 0 w 351"/>
              <a:gd name="T3" fmla="*/ 68 h 215"/>
              <a:gd name="T4" fmla="*/ 342 w 351"/>
              <a:gd name="T5" fmla="*/ 212 h 215"/>
              <a:gd name="T6" fmla="*/ 351 w 351"/>
              <a:gd name="T7" fmla="*/ 123 h 215"/>
              <a:gd name="T8" fmla="*/ 56 w 351"/>
              <a:gd name="T9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15">
                <a:moveTo>
                  <a:pt x="56" y="0"/>
                </a:moveTo>
                <a:cubicBezTo>
                  <a:pt x="0" y="68"/>
                  <a:pt x="0" y="68"/>
                  <a:pt x="0" y="68"/>
                </a:cubicBezTo>
                <a:cubicBezTo>
                  <a:pt x="173" y="215"/>
                  <a:pt x="342" y="212"/>
                  <a:pt x="342" y="212"/>
                </a:cubicBezTo>
                <a:cubicBezTo>
                  <a:pt x="351" y="123"/>
                  <a:pt x="351" y="123"/>
                  <a:pt x="351" y="123"/>
                </a:cubicBezTo>
                <a:cubicBezTo>
                  <a:pt x="240" y="112"/>
                  <a:pt x="138" y="68"/>
                  <a:pt x="56" y="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6179545" y="4184952"/>
            <a:ext cx="629286" cy="369217"/>
          </a:xfrm>
          <a:custGeom>
            <a:avLst/>
            <a:gdLst>
              <a:gd name="T0" fmla="*/ 0 w 351"/>
              <a:gd name="T1" fmla="*/ 121 h 206"/>
              <a:gd name="T2" fmla="*/ 8 w 351"/>
              <a:gd name="T3" fmla="*/ 206 h 206"/>
              <a:gd name="T4" fmla="*/ 351 w 351"/>
              <a:gd name="T5" fmla="*/ 66 h 206"/>
              <a:gd name="T6" fmla="*/ 298 w 351"/>
              <a:gd name="T7" fmla="*/ 0 h 206"/>
              <a:gd name="T8" fmla="*/ 0 w 351"/>
              <a:gd name="T9" fmla="*/ 121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06">
                <a:moveTo>
                  <a:pt x="0" y="121"/>
                </a:moveTo>
                <a:cubicBezTo>
                  <a:pt x="8" y="206"/>
                  <a:pt x="8" y="206"/>
                  <a:pt x="8" y="206"/>
                </a:cubicBezTo>
                <a:cubicBezTo>
                  <a:pt x="8" y="206"/>
                  <a:pt x="223" y="197"/>
                  <a:pt x="351" y="66"/>
                </a:cubicBezTo>
                <a:cubicBezTo>
                  <a:pt x="298" y="0"/>
                  <a:pt x="298" y="0"/>
                  <a:pt x="298" y="0"/>
                </a:cubicBezTo>
                <a:cubicBezTo>
                  <a:pt x="215" y="68"/>
                  <a:pt x="113" y="111"/>
                  <a:pt x="0" y="121"/>
                </a:cubicBezTo>
                <a:close/>
              </a:path>
            </a:pathLst>
          </a:custGeom>
          <a:solidFill>
            <a:srgbClr val="55B5F2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846562" y="3526021"/>
            <a:ext cx="382692" cy="630633"/>
          </a:xfrm>
          <a:custGeom>
            <a:avLst/>
            <a:gdLst>
              <a:gd name="T0" fmla="*/ 124 w 213"/>
              <a:gd name="T1" fmla="*/ 0 h 351"/>
              <a:gd name="T2" fmla="*/ 0 w 213"/>
              <a:gd name="T3" fmla="*/ 294 h 351"/>
              <a:gd name="T4" fmla="*/ 69 w 213"/>
              <a:gd name="T5" fmla="*/ 351 h 351"/>
              <a:gd name="T6" fmla="*/ 213 w 213"/>
              <a:gd name="T7" fmla="*/ 9 h 351"/>
              <a:gd name="T8" fmla="*/ 124 w 213"/>
              <a:gd name="T9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" h="351">
                <a:moveTo>
                  <a:pt x="124" y="0"/>
                </a:moveTo>
                <a:cubicBezTo>
                  <a:pt x="113" y="111"/>
                  <a:pt x="68" y="212"/>
                  <a:pt x="0" y="294"/>
                </a:cubicBezTo>
                <a:cubicBezTo>
                  <a:pt x="69" y="351"/>
                  <a:pt x="69" y="351"/>
                  <a:pt x="69" y="351"/>
                </a:cubicBezTo>
                <a:cubicBezTo>
                  <a:pt x="69" y="351"/>
                  <a:pt x="209" y="205"/>
                  <a:pt x="213" y="9"/>
                </a:cubicBezTo>
                <a:lnTo>
                  <a:pt x="124" y="0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55994" y="2706736"/>
            <a:ext cx="373260" cy="631981"/>
          </a:xfrm>
          <a:custGeom>
            <a:avLst/>
            <a:gdLst>
              <a:gd name="T0" fmla="*/ 120 w 208"/>
              <a:gd name="T1" fmla="*/ 352 h 352"/>
              <a:gd name="T2" fmla="*/ 208 w 208"/>
              <a:gd name="T3" fmla="*/ 344 h 352"/>
              <a:gd name="T4" fmla="*/ 67 w 208"/>
              <a:gd name="T5" fmla="*/ 0 h 352"/>
              <a:gd name="T6" fmla="*/ 0 w 208"/>
              <a:gd name="T7" fmla="*/ 56 h 352"/>
              <a:gd name="T8" fmla="*/ 120 w 208"/>
              <a:gd name="T9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352">
                <a:moveTo>
                  <a:pt x="120" y="352"/>
                </a:moveTo>
                <a:cubicBezTo>
                  <a:pt x="208" y="344"/>
                  <a:pt x="208" y="344"/>
                  <a:pt x="208" y="344"/>
                </a:cubicBezTo>
                <a:cubicBezTo>
                  <a:pt x="208" y="344"/>
                  <a:pt x="207" y="153"/>
                  <a:pt x="67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67" y="138"/>
                  <a:pt x="110" y="240"/>
                  <a:pt x="120" y="352"/>
                </a:cubicBezTo>
                <a:close/>
              </a:path>
            </a:pathLst>
          </a:custGeom>
          <a:solidFill>
            <a:srgbClr val="55B5F2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194368" y="2295747"/>
            <a:ext cx="629286" cy="377302"/>
          </a:xfrm>
          <a:custGeom>
            <a:avLst/>
            <a:gdLst>
              <a:gd name="T0" fmla="*/ 296 w 351"/>
              <a:gd name="T1" fmla="*/ 210 h 210"/>
              <a:gd name="T2" fmla="*/ 351 w 351"/>
              <a:gd name="T3" fmla="*/ 144 h 210"/>
              <a:gd name="T4" fmla="*/ 9 w 351"/>
              <a:gd name="T5" fmla="*/ 0 h 210"/>
              <a:gd name="T6" fmla="*/ 0 w 351"/>
              <a:gd name="T7" fmla="*/ 86 h 210"/>
              <a:gd name="T8" fmla="*/ 296 w 351"/>
              <a:gd name="T9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10">
                <a:moveTo>
                  <a:pt x="296" y="210"/>
                </a:moveTo>
                <a:cubicBezTo>
                  <a:pt x="351" y="144"/>
                  <a:pt x="351" y="144"/>
                  <a:pt x="351" y="144"/>
                </a:cubicBezTo>
                <a:cubicBezTo>
                  <a:pt x="351" y="144"/>
                  <a:pt x="238" y="19"/>
                  <a:pt x="9" y="0"/>
                </a:cubicBezTo>
                <a:cubicBezTo>
                  <a:pt x="0" y="86"/>
                  <a:pt x="0" y="86"/>
                  <a:pt x="0" y="86"/>
                </a:cubicBezTo>
                <a:cubicBezTo>
                  <a:pt x="112" y="97"/>
                  <a:pt x="214" y="142"/>
                  <a:pt x="296" y="21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377779" y="2295747"/>
            <a:ext cx="629286" cy="371912"/>
          </a:xfrm>
          <a:custGeom>
            <a:avLst/>
            <a:gdLst>
              <a:gd name="T0" fmla="*/ 351 w 351"/>
              <a:gd name="T1" fmla="*/ 85 h 207"/>
              <a:gd name="T2" fmla="*/ 343 w 351"/>
              <a:gd name="T3" fmla="*/ 0 h 207"/>
              <a:gd name="T4" fmla="*/ 0 w 351"/>
              <a:gd name="T5" fmla="*/ 141 h 207"/>
              <a:gd name="T6" fmla="*/ 54 w 351"/>
              <a:gd name="T7" fmla="*/ 207 h 207"/>
              <a:gd name="T8" fmla="*/ 351 w 351"/>
              <a:gd name="T9" fmla="*/ 8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207">
                <a:moveTo>
                  <a:pt x="351" y="85"/>
                </a:moveTo>
                <a:cubicBezTo>
                  <a:pt x="343" y="0"/>
                  <a:pt x="343" y="0"/>
                  <a:pt x="343" y="0"/>
                </a:cubicBezTo>
                <a:cubicBezTo>
                  <a:pt x="343" y="0"/>
                  <a:pt x="153" y="0"/>
                  <a:pt x="0" y="141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136" y="139"/>
                  <a:pt x="239" y="95"/>
                  <a:pt x="351" y="85"/>
                </a:cubicBezTo>
                <a:close/>
              </a:path>
            </a:pathLst>
          </a:custGeom>
          <a:solidFill>
            <a:srgbClr val="55B5F2"/>
          </a:solidFill>
          <a:ln>
            <a:noFill/>
          </a:ln>
          <a:extLst/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Group 82"/>
          <p:cNvGrpSpPr/>
          <p:nvPr/>
        </p:nvGrpSpPr>
        <p:grpSpPr>
          <a:xfrm>
            <a:off x="5734752" y="3048683"/>
            <a:ext cx="766792" cy="789680"/>
            <a:chOff x="3681413" y="3632200"/>
            <a:chExt cx="638175" cy="657225"/>
          </a:xfrm>
          <a:solidFill>
            <a:schemeClr val="accent3">
              <a:lumMod val="75000"/>
            </a:schemeClr>
          </a:solidFill>
        </p:grpSpPr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3976688" y="3681413"/>
              <a:ext cx="342900" cy="533400"/>
            </a:xfrm>
            <a:custGeom>
              <a:avLst/>
              <a:gdLst/>
              <a:ahLst/>
              <a:cxnLst>
                <a:cxn ang="0">
                  <a:pos x="135" y="53"/>
                </a:cxn>
                <a:cxn ang="0">
                  <a:pos x="134" y="52"/>
                </a:cxn>
                <a:cxn ang="0">
                  <a:pos x="121" y="47"/>
                </a:cxn>
                <a:cxn ang="0">
                  <a:pos x="112" y="56"/>
                </a:cxn>
                <a:cxn ang="0">
                  <a:pos x="103" y="46"/>
                </a:cxn>
                <a:cxn ang="0">
                  <a:pos x="103" y="46"/>
                </a:cxn>
                <a:cxn ang="0">
                  <a:pos x="91" y="52"/>
                </a:cxn>
                <a:cxn ang="0">
                  <a:pos x="88" y="53"/>
                </a:cxn>
                <a:cxn ang="0">
                  <a:pos x="71" y="55"/>
                </a:cxn>
                <a:cxn ang="0">
                  <a:pos x="29" y="9"/>
                </a:cxn>
                <a:cxn ang="0">
                  <a:pos x="22" y="2"/>
                </a:cxn>
                <a:cxn ang="0">
                  <a:pos x="18" y="1"/>
                </a:cxn>
                <a:cxn ang="0">
                  <a:pos x="10" y="2"/>
                </a:cxn>
                <a:cxn ang="0">
                  <a:pos x="3" y="21"/>
                </a:cxn>
                <a:cxn ang="0">
                  <a:pos x="12" y="36"/>
                </a:cxn>
                <a:cxn ang="0">
                  <a:pos x="16" y="41"/>
                </a:cxn>
                <a:cxn ang="0">
                  <a:pos x="63" y="82"/>
                </a:cxn>
                <a:cxn ang="0">
                  <a:pos x="75" y="84"/>
                </a:cxn>
                <a:cxn ang="0">
                  <a:pos x="75" y="158"/>
                </a:cxn>
                <a:cxn ang="0">
                  <a:pos x="77" y="168"/>
                </a:cxn>
                <a:cxn ang="0">
                  <a:pos x="77" y="170"/>
                </a:cxn>
                <a:cxn ang="0">
                  <a:pos x="77" y="305"/>
                </a:cxn>
                <a:cxn ang="0">
                  <a:pos x="93" y="321"/>
                </a:cxn>
                <a:cxn ang="0">
                  <a:pos x="110" y="305"/>
                </a:cxn>
                <a:cxn ang="0">
                  <a:pos x="110" y="190"/>
                </a:cxn>
                <a:cxn ang="0">
                  <a:pos x="112" y="190"/>
                </a:cxn>
                <a:cxn ang="0">
                  <a:pos x="112" y="190"/>
                </a:cxn>
                <a:cxn ang="0">
                  <a:pos x="112" y="305"/>
                </a:cxn>
                <a:cxn ang="0">
                  <a:pos x="129" y="321"/>
                </a:cxn>
                <a:cxn ang="0">
                  <a:pos x="129" y="321"/>
                </a:cxn>
                <a:cxn ang="0">
                  <a:pos x="146" y="305"/>
                </a:cxn>
                <a:cxn ang="0">
                  <a:pos x="146" y="173"/>
                </a:cxn>
                <a:cxn ang="0">
                  <a:pos x="149" y="175"/>
                </a:cxn>
                <a:cxn ang="0">
                  <a:pos x="155" y="177"/>
                </a:cxn>
                <a:cxn ang="0">
                  <a:pos x="168" y="170"/>
                </a:cxn>
                <a:cxn ang="0">
                  <a:pos x="135" y="53"/>
                </a:cxn>
                <a:cxn ang="0">
                  <a:pos x="112" y="127"/>
                </a:cxn>
                <a:cxn ang="0">
                  <a:pos x="112" y="127"/>
                </a:cxn>
                <a:cxn ang="0">
                  <a:pos x="103" y="115"/>
                </a:cxn>
                <a:cxn ang="0">
                  <a:pos x="112" y="57"/>
                </a:cxn>
                <a:cxn ang="0">
                  <a:pos x="112" y="57"/>
                </a:cxn>
                <a:cxn ang="0">
                  <a:pos x="121" y="115"/>
                </a:cxn>
                <a:cxn ang="0">
                  <a:pos x="112" y="127"/>
                </a:cxn>
                <a:cxn ang="0">
                  <a:pos x="149" y="143"/>
                </a:cxn>
                <a:cxn ang="0">
                  <a:pos x="149" y="103"/>
                </a:cxn>
                <a:cxn ang="0">
                  <a:pos x="149" y="143"/>
                </a:cxn>
                <a:cxn ang="0">
                  <a:pos x="149" y="143"/>
                </a:cxn>
                <a:cxn ang="0">
                  <a:pos x="149" y="143"/>
                </a:cxn>
              </a:cxnLst>
              <a:rect l="0" t="0" r="r" b="b"/>
              <a:pathLst>
                <a:path w="207" h="321">
                  <a:moveTo>
                    <a:pt x="135" y="53"/>
                  </a:moveTo>
                  <a:cubicBezTo>
                    <a:pt x="135" y="53"/>
                    <a:pt x="134" y="52"/>
                    <a:pt x="134" y="52"/>
                  </a:cubicBezTo>
                  <a:cubicBezTo>
                    <a:pt x="130" y="50"/>
                    <a:pt x="126" y="48"/>
                    <a:pt x="121" y="47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99" y="48"/>
                    <a:pt x="95" y="49"/>
                    <a:pt x="91" y="52"/>
                  </a:cubicBezTo>
                  <a:cubicBezTo>
                    <a:pt x="90" y="52"/>
                    <a:pt x="89" y="52"/>
                    <a:pt x="88" y="53"/>
                  </a:cubicBezTo>
                  <a:cubicBezTo>
                    <a:pt x="82" y="56"/>
                    <a:pt x="77" y="57"/>
                    <a:pt x="71" y="55"/>
                  </a:cubicBezTo>
                  <a:cubicBezTo>
                    <a:pt x="52" y="49"/>
                    <a:pt x="34" y="19"/>
                    <a:pt x="29" y="9"/>
                  </a:cubicBezTo>
                  <a:cubicBezTo>
                    <a:pt x="27" y="6"/>
                    <a:pt x="25" y="4"/>
                    <a:pt x="22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6" y="0"/>
                    <a:pt x="13" y="1"/>
                    <a:pt x="10" y="2"/>
                  </a:cubicBezTo>
                  <a:cubicBezTo>
                    <a:pt x="3" y="5"/>
                    <a:pt x="0" y="14"/>
                    <a:pt x="3" y="21"/>
                  </a:cubicBezTo>
                  <a:cubicBezTo>
                    <a:pt x="4" y="23"/>
                    <a:pt x="7" y="29"/>
                    <a:pt x="12" y="36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26" y="56"/>
                    <a:pt x="42" y="75"/>
                    <a:pt x="63" y="82"/>
                  </a:cubicBezTo>
                  <a:cubicBezTo>
                    <a:pt x="67" y="83"/>
                    <a:pt x="71" y="84"/>
                    <a:pt x="75" y="84"/>
                  </a:cubicBezTo>
                  <a:cubicBezTo>
                    <a:pt x="75" y="158"/>
                    <a:pt x="75" y="158"/>
                    <a:pt x="75" y="158"/>
                  </a:cubicBezTo>
                  <a:cubicBezTo>
                    <a:pt x="75" y="162"/>
                    <a:pt x="76" y="165"/>
                    <a:pt x="77" y="168"/>
                  </a:cubicBezTo>
                  <a:cubicBezTo>
                    <a:pt x="77" y="169"/>
                    <a:pt x="77" y="170"/>
                    <a:pt x="77" y="170"/>
                  </a:cubicBezTo>
                  <a:cubicBezTo>
                    <a:pt x="77" y="305"/>
                    <a:pt x="77" y="305"/>
                    <a:pt x="77" y="305"/>
                  </a:cubicBezTo>
                  <a:cubicBezTo>
                    <a:pt x="77" y="314"/>
                    <a:pt x="84" y="321"/>
                    <a:pt x="93" y="321"/>
                  </a:cubicBezTo>
                  <a:cubicBezTo>
                    <a:pt x="103" y="321"/>
                    <a:pt x="110" y="314"/>
                    <a:pt x="110" y="305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1" y="190"/>
                    <a:pt x="111" y="190"/>
                    <a:pt x="112" y="190"/>
                  </a:cubicBezTo>
                  <a:cubicBezTo>
                    <a:pt x="112" y="190"/>
                    <a:pt x="112" y="190"/>
                    <a:pt x="112" y="190"/>
                  </a:cubicBezTo>
                  <a:cubicBezTo>
                    <a:pt x="112" y="305"/>
                    <a:pt x="112" y="305"/>
                    <a:pt x="112" y="305"/>
                  </a:cubicBezTo>
                  <a:cubicBezTo>
                    <a:pt x="112" y="314"/>
                    <a:pt x="120" y="321"/>
                    <a:pt x="129" y="321"/>
                  </a:cubicBezTo>
                  <a:cubicBezTo>
                    <a:pt x="129" y="321"/>
                    <a:pt x="129" y="321"/>
                    <a:pt x="129" y="321"/>
                  </a:cubicBezTo>
                  <a:cubicBezTo>
                    <a:pt x="138" y="321"/>
                    <a:pt x="146" y="314"/>
                    <a:pt x="146" y="305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6" y="174"/>
                    <a:pt x="147" y="175"/>
                    <a:pt x="149" y="175"/>
                  </a:cubicBezTo>
                  <a:cubicBezTo>
                    <a:pt x="151" y="176"/>
                    <a:pt x="153" y="177"/>
                    <a:pt x="155" y="177"/>
                  </a:cubicBezTo>
                  <a:cubicBezTo>
                    <a:pt x="160" y="177"/>
                    <a:pt x="165" y="174"/>
                    <a:pt x="168" y="170"/>
                  </a:cubicBezTo>
                  <a:cubicBezTo>
                    <a:pt x="207" y="97"/>
                    <a:pt x="153" y="64"/>
                    <a:pt x="135" y="53"/>
                  </a:cubicBezTo>
                  <a:close/>
                  <a:moveTo>
                    <a:pt x="112" y="127"/>
                  </a:moveTo>
                  <a:cubicBezTo>
                    <a:pt x="112" y="127"/>
                    <a:pt x="112" y="127"/>
                    <a:pt x="112" y="127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112" y="127"/>
                  </a:lnTo>
                  <a:close/>
                  <a:moveTo>
                    <a:pt x="149" y="143"/>
                  </a:moveTo>
                  <a:cubicBezTo>
                    <a:pt x="149" y="103"/>
                    <a:pt x="149" y="103"/>
                    <a:pt x="149" y="103"/>
                  </a:cubicBezTo>
                  <a:cubicBezTo>
                    <a:pt x="154" y="113"/>
                    <a:pt x="156" y="126"/>
                    <a:pt x="149" y="143"/>
                  </a:cubicBezTo>
                  <a:close/>
                  <a:moveTo>
                    <a:pt x="149" y="143"/>
                  </a:moveTo>
                  <a:cubicBezTo>
                    <a:pt x="149" y="143"/>
                    <a:pt x="149" y="143"/>
                    <a:pt x="149" y="14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4102100" y="3633788"/>
              <a:ext cx="119063" cy="120650"/>
            </a:xfrm>
            <a:custGeom>
              <a:avLst/>
              <a:gdLst/>
              <a:ahLst/>
              <a:cxnLst>
                <a:cxn ang="0">
                  <a:pos x="72" y="36"/>
                </a:cxn>
                <a:cxn ang="0">
                  <a:pos x="36" y="72"/>
                </a:cxn>
                <a:cxn ang="0">
                  <a:pos x="0" y="36"/>
                </a:cxn>
                <a:cxn ang="0">
                  <a:pos x="36" y="0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72" y="36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cubicBezTo>
                    <a:pt x="72" y="56"/>
                    <a:pt x="5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72" y="36"/>
                  </a:moveTo>
                  <a:cubicBezTo>
                    <a:pt x="72" y="36"/>
                    <a:pt x="72" y="36"/>
                    <a:pt x="72" y="3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3703638" y="3632200"/>
              <a:ext cx="361950" cy="338137"/>
            </a:xfrm>
            <a:custGeom>
              <a:avLst/>
              <a:gdLst/>
              <a:ahLst/>
              <a:cxnLst>
                <a:cxn ang="0">
                  <a:pos x="197" y="203"/>
                </a:cxn>
                <a:cxn ang="0">
                  <a:pos x="20" y="203"/>
                </a:cxn>
                <a:cxn ang="0">
                  <a:pos x="0" y="182"/>
                </a:cxn>
                <a:cxn ang="0">
                  <a:pos x="0" y="20"/>
                </a:cxn>
                <a:cxn ang="0">
                  <a:pos x="20" y="0"/>
                </a:cxn>
                <a:cxn ang="0">
                  <a:pos x="197" y="0"/>
                </a:cxn>
                <a:cxn ang="0">
                  <a:pos x="218" y="20"/>
                </a:cxn>
                <a:cxn ang="0">
                  <a:pos x="218" y="182"/>
                </a:cxn>
                <a:cxn ang="0">
                  <a:pos x="197" y="203"/>
                </a:cxn>
                <a:cxn ang="0">
                  <a:pos x="20" y="13"/>
                </a:cxn>
                <a:cxn ang="0">
                  <a:pos x="13" y="20"/>
                </a:cxn>
                <a:cxn ang="0">
                  <a:pos x="13" y="182"/>
                </a:cxn>
                <a:cxn ang="0">
                  <a:pos x="20" y="189"/>
                </a:cxn>
                <a:cxn ang="0">
                  <a:pos x="197" y="189"/>
                </a:cxn>
                <a:cxn ang="0">
                  <a:pos x="204" y="182"/>
                </a:cxn>
                <a:cxn ang="0">
                  <a:pos x="204" y="20"/>
                </a:cxn>
                <a:cxn ang="0">
                  <a:pos x="197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</a:cxnLst>
              <a:rect l="0" t="0" r="r" b="b"/>
              <a:pathLst>
                <a:path w="218" h="203">
                  <a:moveTo>
                    <a:pt x="197" y="203"/>
                  </a:moveTo>
                  <a:cubicBezTo>
                    <a:pt x="20" y="203"/>
                    <a:pt x="20" y="203"/>
                    <a:pt x="20" y="203"/>
                  </a:cubicBezTo>
                  <a:cubicBezTo>
                    <a:pt x="9" y="203"/>
                    <a:pt x="0" y="194"/>
                    <a:pt x="0" y="18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08" y="0"/>
                    <a:pt x="218" y="9"/>
                    <a:pt x="218" y="20"/>
                  </a:cubicBezTo>
                  <a:cubicBezTo>
                    <a:pt x="218" y="182"/>
                    <a:pt x="218" y="182"/>
                    <a:pt x="218" y="182"/>
                  </a:cubicBezTo>
                  <a:cubicBezTo>
                    <a:pt x="218" y="194"/>
                    <a:pt x="208" y="203"/>
                    <a:pt x="197" y="203"/>
                  </a:cubicBezTo>
                  <a:close/>
                  <a:moveTo>
                    <a:pt x="20" y="13"/>
                  </a:moveTo>
                  <a:cubicBezTo>
                    <a:pt x="16" y="13"/>
                    <a:pt x="13" y="16"/>
                    <a:pt x="13" y="20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3" y="186"/>
                    <a:pt x="16" y="189"/>
                    <a:pt x="20" y="189"/>
                  </a:cubicBezTo>
                  <a:cubicBezTo>
                    <a:pt x="197" y="189"/>
                    <a:pt x="197" y="189"/>
                    <a:pt x="197" y="189"/>
                  </a:cubicBezTo>
                  <a:cubicBezTo>
                    <a:pt x="201" y="189"/>
                    <a:pt x="204" y="186"/>
                    <a:pt x="204" y="182"/>
                  </a:cubicBezTo>
                  <a:cubicBezTo>
                    <a:pt x="204" y="20"/>
                    <a:pt x="204" y="20"/>
                    <a:pt x="204" y="20"/>
                  </a:cubicBezTo>
                  <a:cubicBezTo>
                    <a:pt x="204" y="16"/>
                    <a:pt x="201" y="13"/>
                    <a:pt x="197" y="13"/>
                  </a:cubicBezTo>
                  <a:lnTo>
                    <a:pt x="20" y="13"/>
                  </a:lnTo>
                  <a:close/>
                  <a:moveTo>
                    <a:pt x="20" y="13"/>
                  </a:moveTo>
                  <a:cubicBezTo>
                    <a:pt x="20" y="13"/>
                    <a:pt x="20" y="13"/>
                    <a:pt x="20" y="1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3743325" y="4003675"/>
              <a:ext cx="96838" cy="93662"/>
            </a:xfrm>
            <a:custGeom>
              <a:avLst/>
              <a:gdLst/>
              <a:ahLst/>
              <a:cxnLst>
                <a:cxn ang="0">
                  <a:pos x="58" y="29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8" y="29"/>
                </a:cxn>
                <a:cxn ang="0">
                  <a:pos x="58" y="29"/>
                </a:cxn>
                <a:cxn ang="0">
                  <a:pos x="58" y="29"/>
                </a:cxn>
              </a:cxnLst>
              <a:rect l="0" t="0" r="r" b="b"/>
              <a:pathLst>
                <a:path w="58" h="57">
                  <a:moveTo>
                    <a:pt x="58" y="29"/>
                  </a:moveTo>
                  <a:cubicBezTo>
                    <a:pt x="58" y="45"/>
                    <a:pt x="45" y="57"/>
                    <a:pt x="29" y="57"/>
                  </a:cubicBezTo>
                  <a:cubicBezTo>
                    <a:pt x="13" y="57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lose/>
                  <a:moveTo>
                    <a:pt x="58" y="29"/>
                  </a:moveTo>
                  <a:cubicBezTo>
                    <a:pt x="58" y="29"/>
                    <a:pt x="58" y="29"/>
                    <a:pt x="58" y="2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3695700" y="4100513"/>
              <a:ext cx="192088" cy="10636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29" y="44"/>
                </a:cxn>
                <a:cxn ang="0">
                  <a:pos x="29" y="64"/>
                </a:cxn>
                <a:cxn ang="0">
                  <a:pos x="58" y="64"/>
                </a:cxn>
                <a:cxn ang="0">
                  <a:pos x="51" y="54"/>
                </a:cxn>
                <a:cxn ang="0">
                  <a:pos x="58" y="8"/>
                </a:cxn>
                <a:cxn ang="0">
                  <a:pos x="58" y="8"/>
                </a:cxn>
                <a:cxn ang="0">
                  <a:pos x="65" y="54"/>
                </a:cxn>
                <a:cxn ang="0">
                  <a:pos x="58" y="64"/>
                </a:cxn>
                <a:cxn ang="0">
                  <a:pos x="87" y="64"/>
                </a:cxn>
                <a:cxn ang="0">
                  <a:pos x="87" y="44"/>
                </a:cxn>
                <a:cxn ang="0">
                  <a:pos x="91" y="64"/>
                </a:cxn>
                <a:cxn ang="0">
                  <a:pos x="114" y="64"/>
                </a:cxn>
                <a:cxn ang="0">
                  <a:pos x="77" y="5"/>
                </a:cxn>
                <a:cxn ang="0">
                  <a:pos x="76" y="5"/>
                </a:cxn>
                <a:cxn ang="0">
                  <a:pos x="65" y="0"/>
                </a:cxn>
                <a:cxn ang="0">
                  <a:pos x="58" y="7"/>
                </a:cxn>
                <a:cxn ang="0">
                  <a:pos x="51" y="0"/>
                </a:cxn>
                <a:cxn ang="0">
                  <a:pos x="51" y="0"/>
                </a:cxn>
                <a:cxn ang="0">
                  <a:pos x="40" y="5"/>
                </a:cxn>
                <a:cxn ang="0">
                  <a:pos x="39" y="5"/>
                </a:cxn>
                <a:cxn ang="0">
                  <a:pos x="2" y="64"/>
                </a:cxn>
                <a:cxn ang="0">
                  <a:pos x="25" y="64"/>
                </a:cxn>
                <a:cxn ang="0">
                  <a:pos x="25" y="64"/>
                </a:cxn>
                <a:cxn ang="0">
                  <a:pos x="25" y="64"/>
                </a:cxn>
              </a:cxnLst>
              <a:rect l="0" t="0" r="r" b="b"/>
              <a:pathLst>
                <a:path w="116" h="64">
                  <a:moveTo>
                    <a:pt x="25" y="64"/>
                  </a:moveTo>
                  <a:cubicBezTo>
                    <a:pt x="24" y="56"/>
                    <a:pt x="26" y="49"/>
                    <a:pt x="29" y="4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90" y="49"/>
                    <a:pt x="92" y="56"/>
                    <a:pt x="91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6" y="29"/>
                    <a:pt x="88" y="12"/>
                    <a:pt x="77" y="5"/>
                  </a:cubicBezTo>
                  <a:cubicBezTo>
                    <a:pt x="77" y="5"/>
                    <a:pt x="76" y="5"/>
                    <a:pt x="76" y="5"/>
                  </a:cubicBezTo>
                  <a:cubicBezTo>
                    <a:pt x="72" y="2"/>
                    <a:pt x="69" y="1"/>
                    <a:pt x="65" y="0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7" y="1"/>
                    <a:pt x="44" y="2"/>
                    <a:pt x="40" y="5"/>
                  </a:cubicBezTo>
                  <a:cubicBezTo>
                    <a:pt x="40" y="5"/>
                    <a:pt x="39" y="5"/>
                    <a:pt x="39" y="5"/>
                  </a:cubicBezTo>
                  <a:cubicBezTo>
                    <a:pt x="28" y="12"/>
                    <a:pt x="0" y="29"/>
                    <a:pt x="2" y="64"/>
                  </a:cubicBezTo>
                  <a:lnTo>
                    <a:pt x="25" y="64"/>
                  </a:ln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3929063" y="4003675"/>
              <a:ext cx="93663" cy="93662"/>
            </a:xfrm>
            <a:custGeom>
              <a:avLst/>
              <a:gdLst/>
              <a:ahLst/>
              <a:cxnLst>
                <a:cxn ang="0">
                  <a:pos x="57" y="29"/>
                </a:cxn>
                <a:cxn ang="0">
                  <a:pos x="28" y="57"/>
                </a:cxn>
                <a:cxn ang="0">
                  <a:pos x="0" y="29"/>
                </a:cxn>
                <a:cxn ang="0">
                  <a:pos x="28" y="0"/>
                </a:cxn>
                <a:cxn ang="0">
                  <a:pos x="57" y="29"/>
                </a:cxn>
                <a:cxn ang="0">
                  <a:pos x="57" y="29"/>
                </a:cxn>
                <a:cxn ang="0">
                  <a:pos x="57" y="29"/>
                </a:cxn>
              </a:cxnLst>
              <a:rect l="0" t="0" r="r" b="b"/>
              <a:pathLst>
                <a:path w="57" h="57">
                  <a:moveTo>
                    <a:pt x="57" y="29"/>
                  </a:moveTo>
                  <a:cubicBezTo>
                    <a:pt x="57" y="45"/>
                    <a:pt x="44" y="57"/>
                    <a:pt x="28" y="57"/>
                  </a:cubicBezTo>
                  <a:cubicBezTo>
                    <a:pt x="13" y="57"/>
                    <a:pt x="0" y="45"/>
                    <a:pt x="0" y="29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7" y="13"/>
                    <a:pt x="57" y="29"/>
                  </a:cubicBezTo>
                  <a:close/>
                  <a:moveTo>
                    <a:pt x="57" y="29"/>
                  </a:moveTo>
                  <a:cubicBezTo>
                    <a:pt x="57" y="29"/>
                    <a:pt x="57" y="29"/>
                    <a:pt x="57" y="2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3879850" y="4100513"/>
              <a:ext cx="192088" cy="10636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29" y="44"/>
                </a:cxn>
                <a:cxn ang="0">
                  <a:pos x="29" y="64"/>
                </a:cxn>
                <a:cxn ang="0">
                  <a:pos x="58" y="64"/>
                </a:cxn>
                <a:cxn ang="0">
                  <a:pos x="51" y="54"/>
                </a:cxn>
                <a:cxn ang="0">
                  <a:pos x="58" y="8"/>
                </a:cxn>
                <a:cxn ang="0">
                  <a:pos x="58" y="8"/>
                </a:cxn>
                <a:cxn ang="0">
                  <a:pos x="65" y="54"/>
                </a:cxn>
                <a:cxn ang="0">
                  <a:pos x="59" y="64"/>
                </a:cxn>
                <a:cxn ang="0">
                  <a:pos x="88" y="64"/>
                </a:cxn>
                <a:cxn ang="0">
                  <a:pos x="88" y="44"/>
                </a:cxn>
                <a:cxn ang="0">
                  <a:pos x="92" y="64"/>
                </a:cxn>
                <a:cxn ang="0">
                  <a:pos x="114" y="64"/>
                </a:cxn>
                <a:cxn ang="0">
                  <a:pos x="77" y="5"/>
                </a:cxn>
                <a:cxn ang="0">
                  <a:pos x="76" y="5"/>
                </a:cxn>
                <a:cxn ang="0">
                  <a:pos x="66" y="0"/>
                </a:cxn>
                <a:cxn ang="0">
                  <a:pos x="58" y="7"/>
                </a:cxn>
                <a:cxn ang="0">
                  <a:pos x="52" y="0"/>
                </a:cxn>
                <a:cxn ang="0">
                  <a:pos x="51" y="0"/>
                </a:cxn>
                <a:cxn ang="0">
                  <a:pos x="41" y="5"/>
                </a:cxn>
                <a:cxn ang="0">
                  <a:pos x="39" y="5"/>
                </a:cxn>
                <a:cxn ang="0">
                  <a:pos x="3" y="64"/>
                </a:cxn>
                <a:cxn ang="0">
                  <a:pos x="25" y="64"/>
                </a:cxn>
                <a:cxn ang="0">
                  <a:pos x="25" y="64"/>
                </a:cxn>
                <a:cxn ang="0">
                  <a:pos x="25" y="64"/>
                </a:cxn>
              </a:cxnLst>
              <a:rect l="0" t="0" r="r" b="b"/>
              <a:pathLst>
                <a:path w="116" h="64">
                  <a:moveTo>
                    <a:pt x="25" y="64"/>
                  </a:moveTo>
                  <a:cubicBezTo>
                    <a:pt x="24" y="56"/>
                    <a:pt x="26" y="49"/>
                    <a:pt x="29" y="4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91" y="49"/>
                    <a:pt x="92" y="56"/>
                    <a:pt x="92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6" y="29"/>
                    <a:pt x="88" y="12"/>
                    <a:pt x="77" y="5"/>
                  </a:cubicBezTo>
                  <a:cubicBezTo>
                    <a:pt x="77" y="5"/>
                    <a:pt x="76" y="5"/>
                    <a:pt x="76" y="5"/>
                  </a:cubicBezTo>
                  <a:cubicBezTo>
                    <a:pt x="73" y="2"/>
                    <a:pt x="69" y="1"/>
                    <a:pt x="66" y="0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1"/>
                    <a:pt x="44" y="2"/>
                    <a:pt x="41" y="5"/>
                  </a:cubicBezTo>
                  <a:cubicBezTo>
                    <a:pt x="40" y="5"/>
                    <a:pt x="40" y="5"/>
                    <a:pt x="39" y="5"/>
                  </a:cubicBezTo>
                  <a:cubicBezTo>
                    <a:pt x="28" y="12"/>
                    <a:pt x="0" y="29"/>
                    <a:pt x="3" y="64"/>
                  </a:cubicBezTo>
                  <a:lnTo>
                    <a:pt x="25" y="64"/>
                  </a:lnTo>
                  <a:close/>
                  <a:moveTo>
                    <a:pt x="25" y="64"/>
                  </a:moveTo>
                  <a:cubicBezTo>
                    <a:pt x="25" y="64"/>
                    <a:pt x="25" y="64"/>
                    <a:pt x="25" y="6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681413" y="4222750"/>
              <a:ext cx="542925" cy="666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3795713" y="3709988"/>
              <a:ext cx="177800" cy="179387"/>
            </a:xfrm>
            <a:custGeom>
              <a:avLst/>
              <a:gdLst/>
              <a:ahLst/>
              <a:cxnLst>
                <a:cxn ang="0">
                  <a:pos x="103" y="61"/>
                </a:cxn>
                <a:cxn ang="0">
                  <a:pos x="97" y="59"/>
                </a:cxn>
                <a:cxn ang="0">
                  <a:pos x="97" y="46"/>
                </a:cxn>
                <a:cxn ang="0">
                  <a:pos x="102" y="44"/>
                </a:cxn>
                <a:cxn ang="0">
                  <a:pos x="105" y="35"/>
                </a:cxn>
                <a:cxn ang="0">
                  <a:pos x="102" y="28"/>
                </a:cxn>
                <a:cxn ang="0">
                  <a:pos x="93" y="24"/>
                </a:cxn>
                <a:cxn ang="0">
                  <a:pos x="88" y="27"/>
                </a:cxn>
                <a:cxn ang="0">
                  <a:pos x="78" y="18"/>
                </a:cxn>
                <a:cxn ang="0">
                  <a:pos x="81" y="13"/>
                </a:cxn>
                <a:cxn ang="0">
                  <a:pos x="76" y="4"/>
                </a:cxn>
                <a:cxn ang="0">
                  <a:pos x="69" y="1"/>
                </a:cxn>
                <a:cxn ang="0">
                  <a:pos x="60" y="5"/>
                </a:cxn>
                <a:cxn ang="0">
                  <a:pos x="58" y="11"/>
                </a:cxn>
                <a:cxn ang="0">
                  <a:pos x="46" y="11"/>
                </a:cxn>
                <a:cxn ang="0">
                  <a:pos x="43" y="6"/>
                </a:cxn>
                <a:cxn ang="0">
                  <a:pos x="34" y="3"/>
                </a:cxn>
                <a:cxn ang="0">
                  <a:pos x="27" y="6"/>
                </a:cxn>
                <a:cxn ang="0">
                  <a:pos x="24" y="15"/>
                </a:cxn>
                <a:cxn ang="0">
                  <a:pos x="26" y="20"/>
                </a:cxn>
                <a:cxn ang="0">
                  <a:pos x="18" y="30"/>
                </a:cxn>
                <a:cxn ang="0">
                  <a:pos x="12" y="28"/>
                </a:cxn>
                <a:cxn ang="0">
                  <a:pos x="3" y="32"/>
                </a:cxn>
                <a:cxn ang="0">
                  <a:pos x="1" y="39"/>
                </a:cxn>
                <a:cxn ang="0">
                  <a:pos x="1" y="44"/>
                </a:cxn>
                <a:cxn ang="0">
                  <a:pos x="5" y="48"/>
                </a:cxn>
                <a:cxn ang="0">
                  <a:pos x="10" y="50"/>
                </a:cxn>
                <a:cxn ang="0">
                  <a:pos x="11" y="62"/>
                </a:cxn>
                <a:cxn ang="0">
                  <a:pos x="5" y="65"/>
                </a:cxn>
                <a:cxn ang="0">
                  <a:pos x="2" y="74"/>
                </a:cxn>
                <a:cxn ang="0">
                  <a:pos x="5" y="81"/>
                </a:cxn>
                <a:cxn ang="0">
                  <a:pos x="14" y="84"/>
                </a:cxn>
                <a:cxn ang="0">
                  <a:pos x="20" y="82"/>
                </a:cxn>
                <a:cxn ang="0">
                  <a:pos x="29" y="90"/>
                </a:cxn>
                <a:cxn ang="0">
                  <a:pos x="27" y="96"/>
                </a:cxn>
                <a:cxn ang="0">
                  <a:pos x="27" y="101"/>
                </a:cxn>
                <a:cxn ang="0">
                  <a:pos x="31" y="105"/>
                </a:cxn>
                <a:cxn ang="0">
                  <a:pos x="38" y="107"/>
                </a:cxn>
                <a:cxn ang="0">
                  <a:pos x="43" y="107"/>
                </a:cxn>
                <a:cxn ang="0">
                  <a:pos x="47" y="103"/>
                </a:cxn>
                <a:cxn ang="0">
                  <a:pos x="49" y="98"/>
                </a:cxn>
                <a:cxn ang="0">
                  <a:pos x="62" y="97"/>
                </a:cxn>
                <a:cxn ang="0">
                  <a:pos x="64" y="103"/>
                </a:cxn>
                <a:cxn ang="0">
                  <a:pos x="73" y="106"/>
                </a:cxn>
                <a:cxn ang="0">
                  <a:pos x="80" y="103"/>
                </a:cxn>
                <a:cxn ang="0">
                  <a:pos x="84" y="94"/>
                </a:cxn>
                <a:cxn ang="0">
                  <a:pos x="81" y="88"/>
                </a:cxn>
                <a:cxn ang="0">
                  <a:pos x="90" y="79"/>
                </a:cxn>
                <a:cxn ang="0">
                  <a:pos x="95" y="81"/>
                </a:cxn>
                <a:cxn ang="0">
                  <a:pos x="101" y="81"/>
                </a:cxn>
                <a:cxn ang="0">
                  <a:pos x="104" y="77"/>
                </a:cxn>
                <a:cxn ang="0">
                  <a:pos x="107" y="70"/>
                </a:cxn>
                <a:cxn ang="0">
                  <a:pos x="103" y="61"/>
                </a:cxn>
                <a:cxn ang="0">
                  <a:pos x="65" y="79"/>
                </a:cxn>
                <a:cxn ang="0">
                  <a:pos x="54" y="81"/>
                </a:cxn>
                <a:cxn ang="0">
                  <a:pos x="29" y="66"/>
                </a:cxn>
                <a:cxn ang="0">
                  <a:pos x="42" y="30"/>
                </a:cxn>
                <a:cxn ang="0">
                  <a:pos x="54" y="27"/>
                </a:cxn>
                <a:cxn ang="0">
                  <a:pos x="78" y="43"/>
                </a:cxn>
                <a:cxn ang="0">
                  <a:pos x="65" y="79"/>
                </a:cxn>
                <a:cxn ang="0">
                  <a:pos x="65" y="79"/>
                </a:cxn>
                <a:cxn ang="0">
                  <a:pos x="65" y="79"/>
                </a:cxn>
              </a:cxnLst>
              <a:rect l="0" t="0" r="r" b="b"/>
              <a:pathLst>
                <a:path w="108" h="108">
                  <a:moveTo>
                    <a:pt x="103" y="61"/>
                  </a:moveTo>
                  <a:cubicBezTo>
                    <a:pt x="97" y="59"/>
                    <a:pt x="97" y="59"/>
                    <a:pt x="97" y="59"/>
                  </a:cubicBezTo>
                  <a:cubicBezTo>
                    <a:pt x="98" y="55"/>
                    <a:pt x="97" y="51"/>
                    <a:pt x="97" y="46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6" y="42"/>
                    <a:pt x="107" y="38"/>
                    <a:pt x="105" y="35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1" y="24"/>
                    <a:pt x="97" y="23"/>
                    <a:pt x="93" y="24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5" y="24"/>
                    <a:pt x="82" y="21"/>
                    <a:pt x="78" y="18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2" y="9"/>
                    <a:pt x="80" y="5"/>
                    <a:pt x="76" y="4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0"/>
                    <a:pt x="62" y="2"/>
                    <a:pt x="60" y="5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4" y="10"/>
                    <a:pt x="50" y="11"/>
                    <a:pt x="46" y="11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2" y="2"/>
                    <a:pt x="38" y="1"/>
                    <a:pt x="34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4" y="7"/>
                    <a:pt x="22" y="11"/>
                    <a:pt x="24" y="15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3" y="23"/>
                    <a:pt x="20" y="26"/>
                    <a:pt x="18" y="3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9" y="26"/>
                    <a:pt x="4" y="28"/>
                    <a:pt x="3" y="32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41"/>
                    <a:pt x="0" y="42"/>
                    <a:pt x="1" y="44"/>
                  </a:cubicBezTo>
                  <a:cubicBezTo>
                    <a:pt x="2" y="46"/>
                    <a:pt x="3" y="47"/>
                    <a:pt x="5" y="48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4"/>
                    <a:pt x="10" y="58"/>
                    <a:pt x="11" y="62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2" y="66"/>
                    <a:pt x="0" y="71"/>
                    <a:pt x="2" y="74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7" y="84"/>
                    <a:pt x="11" y="86"/>
                    <a:pt x="14" y="84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2" y="85"/>
                    <a:pt x="26" y="88"/>
                    <a:pt x="29" y="90"/>
                  </a:cubicBezTo>
                  <a:cubicBezTo>
                    <a:pt x="27" y="96"/>
                    <a:pt x="27" y="96"/>
                    <a:pt x="27" y="96"/>
                  </a:cubicBezTo>
                  <a:cubicBezTo>
                    <a:pt x="26" y="98"/>
                    <a:pt x="26" y="100"/>
                    <a:pt x="27" y="101"/>
                  </a:cubicBezTo>
                  <a:cubicBezTo>
                    <a:pt x="28" y="103"/>
                    <a:pt x="29" y="104"/>
                    <a:pt x="31" y="105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0" y="108"/>
                    <a:pt x="42" y="108"/>
                    <a:pt x="43" y="107"/>
                  </a:cubicBezTo>
                  <a:cubicBezTo>
                    <a:pt x="45" y="107"/>
                    <a:pt x="46" y="105"/>
                    <a:pt x="47" y="103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3" y="98"/>
                    <a:pt x="57" y="98"/>
                    <a:pt x="62" y="97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6" y="106"/>
                    <a:pt x="70" y="108"/>
                    <a:pt x="73" y="106"/>
                  </a:cubicBezTo>
                  <a:cubicBezTo>
                    <a:pt x="80" y="103"/>
                    <a:pt x="80" y="103"/>
                    <a:pt x="80" y="103"/>
                  </a:cubicBezTo>
                  <a:cubicBezTo>
                    <a:pt x="84" y="101"/>
                    <a:pt x="85" y="97"/>
                    <a:pt x="84" y="94"/>
                  </a:cubicBezTo>
                  <a:cubicBezTo>
                    <a:pt x="81" y="88"/>
                    <a:pt x="81" y="88"/>
                    <a:pt x="81" y="88"/>
                  </a:cubicBezTo>
                  <a:cubicBezTo>
                    <a:pt x="84" y="86"/>
                    <a:pt x="87" y="82"/>
                    <a:pt x="90" y="79"/>
                  </a:cubicBezTo>
                  <a:cubicBezTo>
                    <a:pt x="95" y="81"/>
                    <a:pt x="95" y="81"/>
                    <a:pt x="95" y="81"/>
                  </a:cubicBezTo>
                  <a:cubicBezTo>
                    <a:pt x="97" y="82"/>
                    <a:pt x="99" y="82"/>
                    <a:pt x="101" y="81"/>
                  </a:cubicBezTo>
                  <a:cubicBezTo>
                    <a:pt x="102" y="80"/>
                    <a:pt x="104" y="79"/>
                    <a:pt x="104" y="77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8" y="66"/>
                    <a:pt x="106" y="62"/>
                    <a:pt x="103" y="61"/>
                  </a:cubicBezTo>
                  <a:close/>
                  <a:moveTo>
                    <a:pt x="65" y="79"/>
                  </a:moveTo>
                  <a:cubicBezTo>
                    <a:pt x="61" y="81"/>
                    <a:pt x="58" y="81"/>
                    <a:pt x="54" y="81"/>
                  </a:cubicBezTo>
                  <a:cubicBezTo>
                    <a:pt x="43" y="81"/>
                    <a:pt x="33" y="75"/>
                    <a:pt x="29" y="66"/>
                  </a:cubicBezTo>
                  <a:cubicBezTo>
                    <a:pt x="23" y="52"/>
                    <a:pt x="29" y="36"/>
                    <a:pt x="42" y="30"/>
                  </a:cubicBezTo>
                  <a:cubicBezTo>
                    <a:pt x="46" y="28"/>
                    <a:pt x="50" y="27"/>
                    <a:pt x="54" y="27"/>
                  </a:cubicBezTo>
                  <a:cubicBezTo>
                    <a:pt x="64" y="27"/>
                    <a:pt x="74" y="33"/>
                    <a:pt x="78" y="43"/>
                  </a:cubicBezTo>
                  <a:cubicBezTo>
                    <a:pt x="85" y="57"/>
                    <a:pt x="79" y="73"/>
                    <a:pt x="65" y="79"/>
                  </a:cubicBezTo>
                  <a:close/>
                  <a:moveTo>
                    <a:pt x="65" y="79"/>
                  </a:moveTo>
                  <a:cubicBezTo>
                    <a:pt x="65" y="79"/>
                    <a:pt x="65" y="79"/>
                    <a:pt x="65" y="7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198345" y="156479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98344" y="1903347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09343" y="2955668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09342" y="3294222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3952" y="4557391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03951" y="4895945"/>
            <a:ext cx="2839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15084" y="156479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03767" y="1903347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9244" y="3086473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17927" y="3425027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15084" y="4557391"/>
            <a:ext cx="2468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03767" y="4895945"/>
            <a:ext cx="2780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id-ID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695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Freeform 78"/>
          <p:cNvSpPr>
            <a:spLocks/>
          </p:cNvSpPr>
          <p:nvPr/>
        </p:nvSpPr>
        <p:spPr bwMode="auto">
          <a:xfrm>
            <a:off x="3533187" y="3423627"/>
            <a:ext cx="2277533" cy="2275417"/>
          </a:xfrm>
          <a:custGeom>
            <a:avLst/>
            <a:gdLst/>
            <a:ahLst/>
            <a:cxnLst>
              <a:cxn ang="0">
                <a:pos x="399" y="216"/>
              </a:cxn>
              <a:cxn ang="0">
                <a:pos x="472" y="181"/>
              </a:cxn>
              <a:cxn ang="0">
                <a:pos x="433" y="88"/>
              </a:cxn>
              <a:cxn ang="0">
                <a:pos x="601" y="88"/>
              </a:cxn>
              <a:cxn ang="0">
                <a:pos x="563" y="181"/>
              </a:cxn>
              <a:cxn ang="0">
                <a:pos x="636" y="216"/>
              </a:cxn>
              <a:cxn ang="0">
                <a:pos x="819" y="216"/>
              </a:cxn>
              <a:cxn ang="0">
                <a:pos x="819" y="399"/>
              </a:cxn>
              <a:cxn ang="0">
                <a:pos x="784" y="472"/>
              </a:cxn>
              <a:cxn ang="0">
                <a:pos x="691" y="434"/>
              </a:cxn>
              <a:cxn ang="0">
                <a:pos x="691" y="602"/>
              </a:cxn>
              <a:cxn ang="0">
                <a:pos x="784" y="563"/>
              </a:cxn>
              <a:cxn ang="0">
                <a:pos x="819" y="636"/>
              </a:cxn>
              <a:cxn ang="0">
                <a:pos x="819" y="819"/>
              </a:cxn>
              <a:cxn ang="0">
                <a:pos x="636" y="819"/>
              </a:cxn>
              <a:cxn ang="0">
                <a:pos x="563" y="784"/>
              </a:cxn>
              <a:cxn ang="0">
                <a:pos x="601" y="691"/>
              </a:cxn>
              <a:cxn ang="0">
                <a:pos x="433" y="691"/>
              </a:cxn>
              <a:cxn ang="0">
                <a:pos x="472" y="784"/>
              </a:cxn>
              <a:cxn ang="0">
                <a:pos x="399" y="819"/>
              </a:cxn>
              <a:cxn ang="0">
                <a:pos x="216" y="819"/>
              </a:cxn>
              <a:cxn ang="0">
                <a:pos x="216" y="636"/>
              </a:cxn>
              <a:cxn ang="0">
                <a:pos x="180" y="563"/>
              </a:cxn>
              <a:cxn ang="0">
                <a:pos x="88" y="602"/>
              </a:cxn>
              <a:cxn ang="0">
                <a:pos x="88" y="434"/>
              </a:cxn>
              <a:cxn ang="0">
                <a:pos x="180" y="472"/>
              </a:cxn>
              <a:cxn ang="0">
                <a:pos x="216" y="399"/>
              </a:cxn>
              <a:cxn ang="0">
                <a:pos x="216" y="216"/>
              </a:cxn>
              <a:cxn ang="0">
                <a:pos x="399" y="216"/>
              </a:cxn>
            </a:cxnLst>
            <a:rect l="0" t="0" r="r" b="b"/>
            <a:pathLst>
              <a:path w="819" h="819">
                <a:moveTo>
                  <a:pt x="399" y="216"/>
                </a:moveTo>
                <a:cubicBezTo>
                  <a:pt x="465" y="216"/>
                  <a:pt x="480" y="200"/>
                  <a:pt x="472" y="181"/>
                </a:cubicBezTo>
                <a:cubicBezTo>
                  <a:pt x="455" y="144"/>
                  <a:pt x="425" y="139"/>
                  <a:pt x="433" y="88"/>
                </a:cubicBezTo>
                <a:cubicBezTo>
                  <a:pt x="447" y="0"/>
                  <a:pt x="588" y="0"/>
                  <a:pt x="601" y="88"/>
                </a:cubicBezTo>
                <a:cubicBezTo>
                  <a:pt x="609" y="139"/>
                  <a:pt x="580" y="144"/>
                  <a:pt x="563" y="181"/>
                </a:cubicBezTo>
                <a:cubicBezTo>
                  <a:pt x="554" y="200"/>
                  <a:pt x="570" y="216"/>
                  <a:pt x="636" y="216"/>
                </a:cubicBezTo>
                <a:cubicBezTo>
                  <a:pt x="819" y="216"/>
                  <a:pt x="819" y="216"/>
                  <a:pt x="819" y="216"/>
                </a:cubicBezTo>
                <a:cubicBezTo>
                  <a:pt x="819" y="399"/>
                  <a:pt x="819" y="399"/>
                  <a:pt x="819" y="399"/>
                </a:cubicBezTo>
                <a:cubicBezTo>
                  <a:pt x="819" y="465"/>
                  <a:pt x="803" y="481"/>
                  <a:pt x="784" y="472"/>
                </a:cubicBezTo>
                <a:cubicBezTo>
                  <a:pt x="747" y="455"/>
                  <a:pt x="742" y="426"/>
                  <a:pt x="691" y="434"/>
                </a:cubicBezTo>
                <a:cubicBezTo>
                  <a:pt x="603" y="447"/>
                  <a:pt x="603" y="588"/>
                  <a:pt x="691" y="602"/>
                </a:cubicBezTo>
                <a:cubicBezTo>
                  <a:pt x="742" y="610"/>
                  <a:pt x="747" y="580"/>
                  <a:pt x="784" y="563"/>
                </a:cubicBezTo>
                <a:cubicBezTo>
                  <a:pt x="803" y="555"/>
                  <a:pt x="819" y="570"/>
                  <a:pt x="819" y="636"/>
                </a:cubicBezTo>
                <a:cubicBezTo>
                  <a:pt x="819" y="819"/>
                  <a:pt x="819" y="819"/>
                  <a:pt x="819" y="819"/>
                </a:cubicBezTo>
                <a:cubicBezTo>
                  <a:pt x="636" y="819"/>
                  <a:pt x="636" y="819"/>
                  <a:pt x="636" y="819"/>
                </a:cubicBezTo>
                <a:cubicBezTo>
                  <a:pt x="570" y="819"/>
                  <a:pt x="554" y="803"/>
                  <a:pt x="563" y="784"/>
                </a:cubicBezTo>
                <a:cubicBezTo>
                  <a:pt x="580" y="747"/>
                  <a:pt x="609" y="743"/>
                  <a:pt x="601" y="691"/>
                </a:cubicBezTo>
                <a:cubicBezTo>
                  <a:pt x="588" y="603"/>
                  <a:pt x="447" y="603"/>
                  <a:pt x="433" y="691"/>
                </a:cubicBezTo>
                <a:cubicBezTo>
                  <a:pt x="425" y="743"/>
                  <a:pt x="455" y="747"/>
                  <a:pt x="472" y="784"/>
                </a:cubicBezTo>
                <a:cubicBezTo>
                  <a:pt x="480" y="803"/>
                  <a:pt x="465" y="819"/>
                  <a:pt x="399" y="819"/>
                </a:cubicBezTo>
                <a:cubicBezTo>
                  <a:pt x="216" y="819"/>
                  <a:pt x="216" y="819"/>
                  <a:pt x="216" y="819"/>
                </a:cubicBezTo>
                <a:cubicBezTo>
                  <a:pt x="216" y="636"/>
                  <a:pt x="216" y="636"/>
                  <a:pt x="216" y="636"/>
                </a:cubicBezTo>
                <a:cubicBezTo>
                  <a:pt x="216" y="570"/>
                  <a:pt x="200" y="555"/>
                  <a:pt x="180" y="563"/>
                </a:cubicBezTo>
                <a:cubicBezTo>
                  <a:pt x="144" y="580"/>
                  <a:pt x="139" y="610"/>
                  <a:pt x="88" y="602"/>
                </a:cubicBezTo>
                <a:cubicBezTo>
                  <a:pt x="0" y="588"/>
                  <a:pt x="0" y="447"/>
                  <a:pt x="88" y="434"/>
                </a:cubicBezTo>
                <a:cubicBezTo>
                  <a:pt x="139" y="426"/>
                  <a:pt x="144" y="455"/>
                  <a:pt x="180" y="472"/>
                </a:cubicBezTo>
                <a:cubicBezTo>
                  <a:pt x="200" y="481"/>
                  <a:pt x="216" y="465"/>
                  <a:pt x="216" y="399"/>
                </a:cubicBezTo>
                <a:cubicBezTo>
                  <a:pt x="216" y="216"/>
                  <a:pt x="216" y="216"/>
                  <a:pt x="216" y="216"/>
                </a:cubicBezTo>
                <a:lnTo>
                  <a:pt x="399" y="216"/>
                </a:lnTo>
                <a:close/>
              </a:path>
            </a:pathLst>
          </a:custGeom>
          <a:solidFill>
            <a:srgbClr val="0A519D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5810720" y="2348361"/>
            <a:ext cx="2277533" cy="2275417"/>
          </a:xfrm>
          <a:custGeom>
            <a:avLst/>
            <a:gdLst/>
            <a:ahLst/>
            <a:cxnLst>
              <a:cxn ang="0">
                <a:pos x="183" y="603"/>
              </a:cxn>
              <a:cxn ang="0">
                <a:pos x="256" y="638"/>
              </a:cxn>
              <a:cxn ang="0">
                <a:pos x="218" y="731"/>
              </a:cxn>
              <a:cxn ang="0">
                <a:pos x="386" y="731"/>
              </a:cxn>
              <a:cxn ang="0">
                <a:pos x="347" y="638"/>
              </a:cxn>
              <a:cxn ang="0">
                <a:pos x="420" y="603"/>
              </a:cxn>
              <a:cxn ang="0">
                <a:pos x="603" y="603"/>
              </a:cxn>
              <a:cxn ang="0">
                <a:pos x="603" y="420"/>
              </a:cxn>
              <a:cxn ang="0">
                <a:pos x="639" y="347"/>
              </a:cxn>
              <a:cxn ang="0">
                <a:pos x="731" y="385"/>
              </a:cxn>
              <a:cxn ang="0">
                <a:pos x="731" y="217"/>
              </a:cxn>
              <a:cxn ang="0">
                <a:pos x="639" y="256"/>
              </a:cxn>
              <a:cxn ang="0">
                <a:pos x="603" y="183"/>
              </a:cxn>
              <a:cxn ang="0">
                <a:pos x="603" y="0"/>
              </a:cxn>
              <a:cxn ang="0">
                <a:pos x="420" y="0"/>
              </a:cxn>
              <a:cxn ang="0">
                <a:pos x="347" y="35"/>
              </a:cxn>
              <a:cxn ang="0">
                <a:pos x="386" y="128"/>
              </a:cxn>
              <a:cxn ang="0">
                <a:pos x="218" y="128"/>
              </a:cxn>
              <a:cxn ang="0">
                <a:pos x="256" y="35"/>
              </a:cxn>
              <a:cxn ang="0">
                <a:pos x="183" y="0"/>
              </a:cxn>
              <a:cxn ang="0">
                <a:pos x="0" y="0"/>
              </a:cxn>
              <a:cxn ang="0">
                <a:pos x="0" y="183"/>
              </a:cxn>
              <a:cxn ang="0">
                <a:pos x="35" y="256"/>
              </a:cxn>
              <a:cxn ang="0">
                <a:pos x="128" y="217"/>
              </a:cxn>
              <a:cxn ang="0">
                <a:pos x="128" y="385"/>
              </a:cxn>
              <a:cxn ang="0">
                <a:pos x="35" y="347"/>
              </a:cxn>
              <a:cxn ang="0">
                <a:pos x="0" y="420"/>
              </a:cxn>
              <a:cxn ang="0">
                <a:pos x="0" y="603"/>
              </a:cxn>
              <a:cxn ang="0">
                <a:pos x="183" y="603"/>
              </a:cxn>
            </a:cxnLst>
            <a:rect l="0" t="0" r="r" b="b"/>
            <a:pathLst>
              <a:path w="819" h="819">
                <a:moveTo>
                  <a:pt x="183" y="603"/>
                </a:moveTo>
                <a:cubicBezTo>
                  <a:pt x="249" y="603"/>
                  <a:pt x="265" y="619"/>
                  <a:pt x="256" y="638"/>
                </a:cubicBezTo>
                <a:cubicBezTo>
                  <a:pt x="239" y="675"/>
                  <a:pt x="210" y="680"/>
                  <a:pt x="218" y="731"/>
                </a:cubicBezTo>
                <a:cubicBezTo>
                  <a:pt x="231" y="819"/>
                  <a:pt x="372" y="819"/>
                  <a:pt x="386" y="731"/>
                </a:cubicBezTo>
                <a:cubicBezTo>
                  <a:pt x="394" y="680"/>
                  <a:pt x="364" y="675"/>
                  <a:pt x="347" y="638"/>
                </a:cubicBezTo>
                <a:cubicBezTo>
                  <a:pt x="339" y="619"/>
                  <a:pt x="354" y="603"/>
                  <a:pt x="420" y="603"/>
                </a:cubicBezTo>
                <a:cubicBezTo>
                  <a:pt x="603" y="603"/>
                  <a:pt x="603" y="603"/>
                  <a:pt x="603" y="603"/>
                </a:cubicBezTo>
                <a:cubicBezTo>
                  <a:pt x="603" y="420"/>
                  <a:pt x="603" y="420"/>
                  <a:pt x="603" y="420"/>
                </a:cubicBezTo>
                <a:cubicBezTo>
                  <a:pt x="603" y="354"/>
                  <a:pt x="619" y="338"/>
                  <a:pt x="639" y="347"/>
                </a:cubicBezTo>
                <a:cubicBezTo>
                  <a:pt x="675" y="364"/>
                  <a:pt x="680" y="393"/>
                  <a:pt x="731" y="385"/>
                </a:cubicBezTo>
                <a:cubicBezTo>
                  <a:pt x="819" y="372"/>
                  <a:pt x="819" y="231"/>
                  <a:pt x="731" y="217"/>
                </a:cubicBezTo>
                <a:cubicBezTo>
                  <a:pt x="680" y="209"/>
                  <a:pt x="675" y="239"/>
                  <a:pt x="639" y="256"/>
                </a:cubicBezTo>
                <a:cubicBezTo>
                  <a:pt x="619" y="264"/>
                  <a:pt x="603" y="249"/>
                  <a:pt x="603" y="183"/>
                </a:cubicBezTo>
                <a:cubicBezTo>
                  <a:pt x="603" y="0"/>
                  <a:pt x="603" y="0"/>
                  <a:pt x="603" y="0"/>
                </a:cubicBezTo>
                <a:cubicBezTo>
                  <a:pt x="420" y="0"/>
                  <a:pt x="420" y="0"/>
                  <a:pt x="420" y="0"/>
                </a:cubicBezTo>
                <a:cubicBezTo>
                  <a:pt x="354" y="0"/>
                  <a:pt x="339" y="16"/>
                  <a:pt x="347" y="35"/>
                </a:cubicBezTo>
                <a:cubicBezTo>
                  <a:pt x="364" y="72"/>
                  <a:pt x="394" y="76"/>
                  <a:pt x="386" y="128"/>
                </a:cubicBezTo>
                <a:cubicBezTo>
                  <a:pt x="372" y="216"/>
                  <a:pt x="231" y="216"/>
                  <a:pt x="218" y="128"/>
                </a:cubicBezTo>
                <a:cubicBezTo>
                  <a:pt x="210" y="76"/>
                  <a:pt x="239" y="72"/>
                  <a:pt x="256" y="35"/>
                </a:cubicBezTo>
                <a:cubicBezTo>
                  <a:pt x="265" y="16"/>
                  <a:pt x="249" y="0"/>
                  <a:pt x="1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49"/>
                  <a:pt x="16" y="264"/>
                  <a:pt x="35" y="256"/>
                </a:cubicBezTo>
                <a:cubicBezTo>
                  <a:pt x="72" y="239"/>
                  <a:pt x="77" y="209"/>
                  <a:pt x="128" y="217"/>
                </a:cubicBezTo>
                <a:cubicBezTo>
                  <a:pt x="216" y="231"/>
                  <a:pt x="216" y="372"/>
                  <a:pt x="128" y="385"/>
                </a:cubicBezTo>
                <a:cubicBezTo>
                  <a:pt x="77" y="393"/>
                  <a:pt x="72" y="364"/>
                  <a:pt x="35" y="347"/>
                </a:cubicBezTo>
                <a:cubicBezTo>
                  <a:pt x="16" y="338"/>
                  <a:pt x="0" y="354"/>
                  <a:pt x="0" y="420"/>
                </a:cubicBezTo>
                <a:cubicBezTo>
                  <a:pt x="0" y="603"/>
                  <a:pt x="0" y="603"/>
                  <a:pt x="0" y="603"/>
                </a:cubicBezTo>
                <a:lnTo>
                  <a:pt x="183" y="603"/>
                </a:lnTo>
                <a:close/>
              </a:path>
            </a:pathLst>
          </a:custGeom>
          <a:solidFill>
            <a:srgbClr val="0A519D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4134320" y="1747227"/>
            <a:ext cx="2277533" cy="2275417"/>
          </a:xfrm>
          <a:custGeom>
            <a:avLst/>
            <a:gdLst/>
            <a:ahLst/>
            <a:cxnLst>
              <a:cxn ang="0">
                <a:pos x="183" y="216"/>
              </a:cxn>
              <a:cxn ang="0">
                <a:pos x="256" y="180"/>
              </a:cxn>
              <a:cxn ang="0">
                <a:pos x="217" y="88"/>
              </a:cxn>
              <a:cxn ang="0">
                <a:pos x="385" y="88"/>
              </a:cxn>
              <a:cxn ang="0">
                <a:pos x="347" y="180"/>
              </a:cxn>
              <a:cxn ang="0">
                <a:pos x="420" y="216"/>
              </a:cxn>
              <a:cxn ang="0">
                <a:pos x="603" y="216"/>
              </a:cxn>
              <a:cxn ang="0">
                <a:pos x="603" y="399"/>
              </a:cxn>
              <a:cxn ang="0">
                <a:pos x="638" y="472"/>
              </a:cxn>
              <a:cxn ang="0">
                <a:pos x="731" y="433"/>
              </a:cxn>
              <a:cxn ang="0">
                <a:pos x="731" y="601"/>
              </a:cxn>
              <a:cxn ang="0">
                <a:pos x="638" y="563"/>
              </a:cxn>
              <a:cxn ang="0">
                <a:pos x="603" y="636"/>
              </a:cxn>
              <a:cxn ang="0">
                <a:pos x="603" y="819"/>
              </a:cxn>
              <a:cxn ang="0">
                <a:pos x="420" y="819"/>
              </a:cxn>
              <a:cxn ang="0">
                <a:pos x="347" y="784"/>
              </a:cxn>
              <a:cxn ang="0">
                <a:pos x="385" y="691"/>
              </a:cxn>
              <a:cxn ang="0">
                <a:pos x="217" y="691"/>
              </a:cxn>
              <a:cxn ang="0">
                <a:pos x="256" y="784"/>
              </a:cxn>
              <a:cxn ang="0">
                <a:pos x="183" y="819"/>
              </a:cxn>
              <a:cxn ang="0">
                <a:pos x="0" y="819"/>
              </a:cxn>
              <a:cxn ang="0">
                <a:pos x="0" y="636"/>
              </a:cxn>
              <a:cxn ang="0">
                <a:pos x="35" y="563"/>
              </a:cxn>
              <a:cxn ang="0">
                <a:pos x="128" y="601"/>
              </a:cxn>
              <a:cxn ang="0">
                <a:pos x="128" y="433"/>
              </a:cxn>
              <a:cxn ang="0">
                <a:pos x="35" y="472"/>
              </a:cxn>
              <a:cxn ang="0">
                <a:pos x="0" y="399"/>
              </a:cxn>
              <a:cxn ang="0">
                <a:pos x="0" y="216"/>
              </a:cxn>
              <a:cxn ang="0">
                <a:pos x="183" y="216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09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09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rgbClr val="59B6F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27" name="Freeform 79"/>
          <p:cNvSpPr>
            <a:spLocks/>
          </p:cNvSpPr>
          <p:nvPr/>
        </p:nvSpPr>
        <p:spPr bwMode="auto">
          <a:xfrm>
            <a:off x="5209587" y="4022644"/>
            <a:ext cx="2277533" cy="2277533"/>
          </a:xfrm>
          <a:custGeom>
            <a:avLst/>
            <a:gdLst/>
            <a:ahLst/>
            <a:cxnLst>
              <a:cxn ang="0">
                <a:pos x="216" y="420"/>
              </a:cxn>
              <a:cxn ang="0">
                <a:pos x="181" y="347"/>
              </a:cxn>
              <a:cxn ang="0">
                <a:pos x="88" y="386"/>
              </a:cxn>
              <a:cxn ang="0">
                <a:pos x="88" y="218"/>
              </a:cxn>
              <a:cxn ang="0">
                <a:pos x="181" y="256"/>
              </a:cxn>
              <a:cxn ang="0">
                <a:pos x="216" y="183"/>
              </a:cxn>
              <a:cxn ang="0">
                <a:pos x="216" y="0"/>
              </a:cxn>
              <a:cxn ang="0">
                <a:pos x="399" y="0"/>
              </a:cxn>
              <a:cxn ang="0">
                <a:pos x="472" y="35"/>
              </a:cxn>
              <a:cxn ang="0">
                <a:pos x="434" y="128"/>
              </a:cxn>
              <a:cxn ang="0">
                <a:pos x="602" y="128"/>
              </a:cxn>
              <a:cxn ang="0">
                <a:pos x="563" y="35"/>
              </a:cxn>
              <a:cxn ang="0">
                <a:pos x="636" y="0"/>
              </a:cxn>
              <a:cxn ang="0">
                <a:pos x="819" y="0"/>
              </a:cxn>
              <a:cxn ang="0">
                <a:pos x="819" y="183"/>
              </a:cxn>
              <a:cxn ang="0">
                <a:pos x="784" y="256"/>
              </a:cxn>
              <a:cxn ang="0">
                <a:pos x="691" y="218"/>
              </a:cxn>
              <a:cxn ang="0">
                <a:pos x="691" y="386"/>
              </a:cxn>
              <a:cxn ang="0">
                <a:pos x="784" y="347"/>
              </a:cxn>
              <a:cxn ang="0">
                <a:pos x="819" y="420"/>
              </a:cxn>
              <a:cxn ang="0">
                <a:pos x="819" y="603"/>
              </a:cxn>
              <a:cxn ang="0">
                <a:pos x="636" y="603"/>
              </a:cxn>
              <a:cxn ang="0">
                <a:pos x="563" y="639"/>
              </a:cxn>
              <a:cxn ang="0">
                <a:pos x="602" y="731"/>
              </a:cxn>
              <a:cxn ang="0">
                <a:pos x="434" y="731"/>
              </a:cxn>
              <a:cxn ang="0">
                <a:pos x="472" y="639"/>
              </a:cxn>
              <a:cxn ang="0">
                <a:pos x="399" y="603"/>
              </a:cxn>
              <a:cxn ang="0">
                <a:pos x="216" y="603"/>
              </a:cxn>
              <a:cxn ang="0">
                <a:pos x="216" y="420"/>
              </a:cxn>
            </a:cxnLst>
            <a:rect l="0" t="0" r="r" b="b"/>
            <a:pathLst>
              <a:path w="819" h="819">
                <a:moveTo>
                  <a:pt x="216" y="420"/>
                </a:moveTo>
                <a:cubicBezTo>
                  <a:pt x="216" y="354"/>
                  <a:pt x="200" y="339"/>
                  <a:pt x="181" y="347"/>
                </a:cubicBezTo>
                <a:cubicBezTo>
                  <a:pt x="144" y="364"/>
                  <a:pt x="139" y="394"/>
                  <a:pt x="88" y="386"/>
                </a:cubicBezTo>
                <a:cubicBezTo>
                  <a:pt x="0" y="372"/>
                  <a:pt x="0" y="231"/>
                  <a:pt x="88" y="218"/>
                </a:cubicBezTo>
                <a:cubicBezTo>
                  <a:pt x="139" y="210"/>
                  <a:pt x="144" y="239"/>
                  <a:pt x="181" y="256"/>
                </a:cubicBezTo>
                <a:cubicBezTo>
                  <a:pt x="200" y="265"/>
                  <a:pt x="216" y="249"/>
                  <a:pt x="216" y="183"/>
                </a:cubicBezTo>
                <a:cubicBezTo>
                  <a:pt x="216" y="0"/>
                  <a:pt x="216" y="0"/>
                  <a:pt x="216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465" y="0"/>
                  <a:pt x="481" y="16"/>
                  <a:pt x="472" y="35"/>
                </a:cubicBezTo>
                <a:cubicBezTo>
                  <a:pt x="455" y="72"/>
                  <a:pt x="426" y="77"/>
                  <a:pt x="434" y="128"/>
                </a:cubicBezTo>
                <a:cubicBezTo>
                  <a:pt x="447" y="216"/>
                  <a:pt x="588" y="216"/>
                  <a:pt x="602" y="128"/>
                </a:cubicBezTo>
                <a:cubicBezTo>
                  <a:pt x="610" y="77"/>
                  <a:pt x="580" y="72"/>
                  <a:pt x="563" y="35"/>
                </a:cubicBezTo>
                <a:cubicBezTo>
                  <a:pt x="555" y="16"/>
                  <a:pt x="570" y="0"/>
                  <a:pt x="636" y="0"/>
                </a:cubicBezTo>
                <a:cubicBezTo>
                  <a:pt x="819" y="0"/>
                  <a:pt x="819" y="0"/>
                  <a:pt x="819" y="0"/>
                </a:cubicBezTo>
                <a:cubicBezTo>
                  <a:pt x="819" y="183"/>
                  <a:pt x="819" y="183"/>
                  <a:pt x="819" y="183"/>
                </a:cubicBezTo>
                <a:cubicBezTo>
                  <a:pt x="819" y="249"/>
                  <a:pt x="803" y="265"/>
                  <a:pt x="784" y="256"/>
                </a:cubicBezTo>
                <a:cubicBezTo>
                  <a:pt x="747" y="239"/>
                  <a:pt x="743" y="210"/>
                  <a:pt x="691" y="218"/>
                </a:cubicBezTo>
                <a:cubicBezTo>
                  <a:pt x="603" y="231"/>
                  <a:pt x="603" y="372"/>
                  <a:pt x="691" y="386"/>
                </a:cubicBezTo>
                <a:cubicBezTo>
                  <a:pt x="743" y="394"/>
                  <a:pt x="747" y="364"/>
                  <a:pt x="784" y="347"/>
                </a:cubicBezTo>
                <a:cubicBezTo>
                  <a:pt x="803" y="339"/>
                  <a:pt x="819" y="354"/>
                  <a:pt x="819" y="420"/>
                </a:cubicBezTo>
                <a:cubicBezTo>
                  <a:pt x="819" y="603"/>
                  <a:pt x="819" y="603"/>
                  <a:pt x="819" y="603"/>
                </a:cubicBezTo>
                <a:cubicBezTo>
                  <a:pt x="636" y="603"/>
                  <a:pt x="636" y="603"/>
                  <a:pt x="636" y="603"/>
                </a:cubicBezTo>
                <a:cubicBezTo>
                  <a:pt x="570" y="603"/>
                  <a:pt x="555" y="619"/>
                  <a:pt x="563" y="639"/>
                </a:cubicBezTo>
                <a:cubicBezTo>
                  <a:pt x="580" y="675"/>
                  <a:pt x="610" y="680"/>
                  <a:pt x="602" y="731"/>
                </a:cubicBezTo>
                <a:cubicBezTo>
                  <a:pt x="588" y="819"/>
                  <a:pt x="447" y="819"/>
                  <a:pt x="434" y="731"/>
                </a:cubicBezTo>
                <a:cubicBezTo>
                  <a:pt x="426" y="680"/>
                  <a:pt x="455" y="675"/>
                  <a:pt x="472" y="639"/>
                </a:cubicBezTo>
                <a:cubicBezTo>
                  <a:pt x="481" y="619"/>
                  <a:pt x="465" y="603"/>
                  <a:pt x="399" y="603"/>
                </a:cubicBezTo>
                <a:cubicBezTo>
                  <a:pt x="216" y="603"/>
                  <a:pt x="216" y="603"/>
                  <a:pt x="216" y="603"/>
                </a:cubicBezTo>
                <a:lnTo>
                  <a:pt x="216" y="420"/>
                </a:lnTo>
                <a:close/>
              </a:path>
            </a:pathLst>
          </a:custGeom>
          <a:solidFill>
            <a:srgbClr val="59B6F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Text Placeholder 3"/>
          <p:cNvSpPr txBox="1">
            <a:spLocks/>
          </p:cNvSpPr>
          <p:nvPr/>
        </p:nvSpPr>
        <p:spPr>
          <a:xfrm>
            <a:off x="4750832" y="2917489"/>
            <a:ext cx="506550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93" name="Text Placeholder 3"/>
          <p:cNvSpPr txBox="1">
            <a:spLocks/>
          </p:cNvSpPr>
          <p:nvPr/>
        </p:nvSpPr>
        <p:spPr>
          <a:xfrm>
            <a:off x="4737626" y="4528068"/>
            <a:ext cx="506550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94" name="Text Placeholder 3"/>
          <p:cNvSpPr txBox="1">
            <a:spLocks/>
          </p:cNvSpPr>
          <p:nvPr/>
        </p:nvSpPr>
        <p:spPr>
          <a:xfrm>
            <a:off x="6350360" y="4650824"/>
            <a:ext cx="506550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5" name="Text Placeholder 3"/>
          <p:cNvSpPr txBox="1">
            <a:spLocks/>
          </p:cNvSpPr>
          <p:nvPr/>
        </p:nvSpPr>
        <p:spPr>
          <a:xfrm>
            <a:off x="6417780" y="2999504"/>
            <a:ext cx="506550" cy="49244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990195" y="2567524"/>
            <a:ext cx="287430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97"/>
          <p:cNvSpPr txBox="1"/>
          <p:nvPr/>
        </p:nvSpPr>
        <p:spPr>
          <a:xfrm>
            <a:off x="990195" y="2999318"/>
            <a:ext cx="26773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97"/>
          <p:cNvSpPr txBox="1"/>
          <p:nvPr/>
        </p:nvSpPr>
        <p:spPr>
          <a:xfrm>
            <a:off x="990195" y="4579015"/>
            <a:ext cx="287430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97"/>
          <p:cNvSpPr txBox="1"/>
          <p:nvPr/>
        </p:nvSpPr>
        <p:spPr>
          <a:xfrm>
            <a:off x="990195" y="5010809"/>
            <a:ext cx="267738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97"/>
          <p:cNvSpPr txBox="1"/>
          <p:nvPr/>
        </p:nvSpPr>
        <p:spPr>
          <a:xfrm>
            <a:off x="8327500" y="4579015"/>
            <a:ext cx="287430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97"/>
          <p:cNvSpPr txBox="1"/>
          <p:nvPr/>
        </p:nvSpPr>
        <p:spPr>
          <a:xfrm>
            <a:off x="8327500" y="5010809"/>
            <a:ext cx="273041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97"/>
          <p:cNvSpPr txBox="1"/>
          <p:nvPr/>
        </p:nvSpPr>
        <p:spPr>
          <a:xfrm>
            <a:off x="8327500" y="2567524"/>
            <a:ext cx="287430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333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97"/>
          <p:cNvSpPr txBox="1"/>
          <p:nvPr/>
        </p:nvSpPr>
        <p:spPr>
          <a:xfrm>
            <a:off x="8327500" y="2999318"/>
            <a:ext cx="273041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5845422"/>
      </p:ext>
    </p:extLst>
  </p:cSld>
  <p:clrMapOvr>
    <a:masterClrMapping/>
  </p:clrMapOvr>
  <p:transition advClick="0" advTm="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ent Arrow 57"/>
          <p:cNvSpPr/>
          <p:nvPr/>
        </p:nvSpPr>
        <p:spPr>
          <a:xfrm>
            <a:off x="5476064" y="2787129"/>
            <a:ext cx="2765136" cy="4070895"/>
          </a:xfrm>
          <a:prstGeom prst="bentArrow">
            <a:avLst>
              <a:gd name="adj1" fmla="val 10194"/>
              <a:gd name="adj2" fmla="val 9038"/>
              <a:gd name="adj3" fmla="val 14263"/>
              <a:gd name="adj4" fmla="val 24932"/>
            </a:avLst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Bent Arrow 58"/>
          <p:cNvSpPr/>
          <p:nvPr/>
        </p:nvSpPr>
        <p:spPr>
          <a:xfrm flipH="1">
            <a:off x="4151224" y="3555222"/>
            <a:ext cx="3116435" cy="3302801"/>
          </a:xfrm>
          <a:prstGeom prst="bentArrow">
            <a:avLst>
              <a:gd name="adj1" fmla="val 8879"/>
              <a:gd name="adj2" fmla="val 9038"/>
              <a:gd name="adj3" fmla="val 14263"/>
              <a:gd name="adj4" fmla="val 19454"/>
            </a:avLst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Bent Arrow 59"/>
          <p:cNvSpPr/>
          <p:nvPr/>
        </p:nvSpPr>
        <p:spPr>
          <a:xfrm flipH="1">
            <a:off x="3778649" y="4527670"/>
            <a:ext cx="1494385" cy="2330353"/>
          </a:xfrm>
          <a:prstGeom prst="bentArrow">
            <a:avLst>
              <a:gd name="adj1" fmla="val 19713"/>
              <a:gd name="adj2" fmla="val 20879"/>
              <a:gd name="adj3" fmla="val 22762"/>
              <a:gd name="adj4" fmla="val 29493"/>
            </a:avLst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Bent Arrow 60"/>
          <p:cNvSpPr/>
          <p:nvPr/>
        </p:nvSpPr>
        <p:spPr>
          <a:xfrm>
            <a:off x="6425173" y="4350735"/>
            <a:ext cx="2435963" cy="2507288"/>
          </a:xfrm>
          <a:prstGeom prst="bentArrow">
            <a:avLst>
              <a:gd name="adj1" fmla="val 13127"/>
              <a:gd name="adj2" fmla="val 10495"/>
              <a:gd name="adj3" fmla="val 17138"/>
              <a:gd name="adj4" fmla="val 21923"/>
            </a:avLst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Up Arrow 61"/>
          <p:cNvSpPr/>
          <p:nvPr/>
        </p:nvSpPr>
        <p:spPr>
          <a:xfrm>
            <a:off x="5794269" y="1714460"/>
            <a:ext cx="592539" cy="5143563"/>
          </a:xfrm>
          <a:prstGeom prst="upArrow">
            <a:avLst>
              <a:gd name="adj1" fmla="val 50000"/>
              <a:gd name="adj2" fmla="val 67147"/>
            </a:avLst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871487" y="4687868"/>
            <a:ext cx="1649643" cy="321324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 Placeholder 3"/>
          <p:cNvSpPr txBox="1">
            <a:spLocks/>
          </p:cNvSpPr>
          <p:nvPr/>
        </p:nvSpPr>
        <p:spPr>
          <a:xfrm>
            <a:off x="1875572" y="4725420"/>
            <a:ext cx="1641475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sz="2133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 Placeholder 3"/>
          <p:cNvSpPr txBox="1">
            <a:spLocks/>
          </p:cNvSpPr>
          <p:nvPr/>
        </p:nvSpPr>
        <p:spPr>
          <a:xfrm>
            <a:off x="1856985" y="5064474"/>
            <a:ext cx="2645538" cy="6463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 Placeholder 3"/>
          <p:cNvSpPr txBox="1">
            <a:spLocks/>
          </p:cNvSpPr>
          <p:nvPr/>
        </p:nvSpPr>
        <p:spPr>
          <a:xfrm>
            <a:off x="1863331" y="4247517"/>
            <a:ext cx="423194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865509" y="2923018"/>
            <a:ext cx="1649643" cy="321324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 Placeholder 3"/>
          <p:cNvSpPr txBox="1">
            <a:spLocks/>
          </p:cNvSpPr>
          <p:nvPr/>
        </p:nvSpPr>
        <p:spPr>
          <a:xfrm>
            <a:off x="1869594" y="2960570"/>
            <a:ext cx="1641475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sz="2133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 Placeholder 3"/>
          <p:cNvSpPr txBox="1">
            <a:spLocks/>
          </p:cNvSpPr>
          <p:nvPr/>
        </p:nvSpPr>
        <p:spPr>
          <a:xfrm>
            <a:off x="1865511" y="3299624"/>
            <a:ext cx="2474995" cy="6463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 Placeholder 3"/>
          <p:cNvSpPr txBox="1">
            <a:spLocks/>
          </p:cNvSpPr>
          <p:nvPr/>
        </p:nvSpPr>
        <p:spPr>
          <a:xfrm>
            <a:off x="1857354" y="2480902"/>
            <a:ext cx="423194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9303851" y="4507610"/>
            <a:ext cx="1649643" cy="321324"/>
          </a:xfrm>
          <a:prstGeom prst="round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 Placeholder 3"/>
          <p:cNvSpPr txBox="1">
            <a:spLocks/>
          </p:cNvSpPr>
          <p:nvPr/>
        </p:nvSpPr>
        <p:spPr>
          <a:xfrm>
            <a:off x="9148591" y="4545162"/>
            <a:ext cx="1960164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sz="2133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 Placeholder 3"/>
          <p:cNvSpPr txBox="1">
            <a:spLocks/>
          </p:cNvSpPr>
          <p:nvPr/>
        </p:nvSpPr>
        <p:spPr>
          <a:xfrm>
            <a:off x="8444230" y="4884215"/>
            <a:ext cx="2496123" cy="6463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 Placeholder 3"/>
          <p:cNvSpPr txBox="1">
            <a:spLocks/>
          </p:cNvSpPr>
          <p:nvPr/>
        </p:nvSpPr>
        <p:spPr>
          <a:xfrm>
            <a:off x="10545109" y="4065570"/>
            <a:ext cx="423194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rgbClr val="5AB7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8990773" y="2297673"/>
            <a:ext cx="1649643" cy="321324"/>
          </a:xfrm>
          <a:prstGeom prst="round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 Placeholder 3"/>
          <p:cNvSpPr txBox="1">
            <a:spLocks/>
          </p:cNvSpPr>
          <p:nvPr/>
        </p:nvSpPr>
        <p:spPr>
          <a:xfrm>
            <a:off x="8938304" y="2335225"/>
            <a:ext cx="1754584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sz="2133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 Placeholder 3"/>
          <p:cNvSpPr txBox="1">
            <a:spLocks/>
          </p:cNvSpPr>
          <p:nvPr/>
        </p:nvSpPr>
        <p:spPr>
          <a:xfrm>
            <a:off x="8241200" y="2674278"/>
            <a:ext cx="2386077" cy="6463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10232032" y="1866428"/>
            <a:ext cx="423194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rgbClr val="5AB7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36911" y="2020185"/>
            <a:ext cx="1649643" cy="321324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 Placeholder 3"/>
          <p:cNvSpPr txBox="1">
            <a:spLocks/>
          </p:cNvSpPr>
          <p:nvPr/>
        </p:nvSpPr>
        <p:spPr>
          <a:xfrm>
            <a:off x="4040996" y="2057737"/>
            <a:ext cx="1641475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sz="2133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Text Placeholder 3"/>
          <p:cNvSpPr txBox="1">
            <a:spLocks/>
          </p:cNvSpPr>
          <p:nvPr/>
        </p:nvSpPr>
        <p:spPr>
          <a:xfrm>
            <a:off x="3595928" y="2396791"/>
            <a:ext cx="2383139" cy="64633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9" name="Text Placeholder 3"/>
          <p:cNvSpPr txBox="1">
            <a:spLocks/>
          </p:cNvSpPr>
          <p:nvPr/>
        </p:nvSpPr>
        <p:spPr>
          <a:xfrm>
            <a:off x="4036911" y="1529775"/>
            <a:ext cx="423194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933528343"/>
      </p:ext>
    </p:extLst>
  </p:cSld>
  <p:clrMapOvr>
    <a:masterClrMapping/>
  </p:clrMapOvr>
  <p:transition advClick="0" advTm="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460059" y="2947512"/>
            <a:ext cx="765841" cy="962977"/>
            <a:chOff x="2339976" y="2557463"/>
            <a:chExt cx="1017587" cy="1279525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1888" y="2557463"/>
              <a:ext cx="890587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2339976" y="2557463"/>
              <a:ext cx="1017587" cy="1279525"/>
            </a:xfrm>
            <a:custGeom>
              <a:avLst/>
              <a:gdLst>
                <a:gd name="T0" fmla="*/ 290 w 329"/>
                <a:gd name="T1" fmla="*/ 169 h 414"/>
                <a:gd name="T2" fmla="*/ 277 w 329"/>
                <a:gd name="T3" fmla="*/ 17 h 414"/>
                <a:gd name="T4" fmla="*/ 224 w 329"/>
                <a:gd name="T5" fmla="*/ 0 h 414"/>
                <a:gd name="T6" fmla="*/ 178 w 329"/>
                <a:gd name="T7" fmla="*/ 12 h 414"/>
                <a:gd name="T8" fmla="*/ 164 w 329"/>
                <a:gd name="T9" fmla="*/ 16 h 414"/>
                <a:gd name="T10" fmla="*/ 150 w 329"/>
                <a:gd name="T11" fmla="*/ 12 h 414"/>
                <a:gd name="T12" fmla="*/ 104 w 329"/>
                <a:gd name="T13" fmla="*/ 0 h 414"/>
                <a:gd name="T14" fmla="*/ 52 w 329"/>
                <a:gd name="T15" fmla="*/ 17 h 414"/>
                <a:gd name="T16" fmla="*/ 39 w 329"/>
                <a:gd name="T17" fmla="*/ 169 h 414"/>
                <a:gd name="T18" fmla="*/ 49 w 329"/>
                <a:gd name="T19" fmla="*/ 205 h 414"/>
                <a:gd name="T20" fmla="*/ 47 w 329"/>
                <a:gd name="T21" fmla="*/ 253 h 414"/>
                <a:gd name="T22" fmla="*/ 50 w 329"/>
                <a:gd name="T23" fmla="*/ 336 h 414"/>
                <a:gd name="T24" fmla="*/ 99 w 329"/>
                <a:gd name="T25" fmla="*/ 409 h 414"/>
                <a:gd name="T26" fmla="*/ 111 w 329"/>
                <a:gd name="T27" fmla="*/ 414 h 414"/>
                <a:gd name="T28" fmla="*/ 112 w 329"/>
                <a:gd name="T29" fmla="*/ 414 h 414"/>
                <a:gd name="T30" fmla="*/ 132 w 329"/>
                <a:gd name="T31" fmla="*/ 394 h 414"/>
                <a:gd name="T32" fmla="*/ 131 w 329"/>
                <a:gd name="T33" fmla="*/ 389 h 414"/>
                <a:gd name="T34" fmla="*/ 134 w 329"/>
                <a:gd name="T35" fmla="*/ 286 h 414"/>
                <a:gd name="T36" fmla="*/ 164 w 329"/>
                <a:gd name="T37" fmla="*/ 241 h 414"/>
                <a:gd name="T38" fmla="*/ 195 w 329"/>
                <a:gd name="T39" fmla="*/ 286 h 414"/>
                <a:gd name="T40" fmla="*/ 197 w 329"/>
                <a:gd name="T41" fmla="*/ 390 h 414"/>
                <a:gd name="T42" fmla="*/ 207 w 329"/>
                <a:gd name="T43" fmla="*/ 411 h 414"/>
                <a:gd name="T44" fmla="*/ 217 w 329"/>
                <a:gd name="T45" fmla="*/ 414 h 414"/>
                <a:gd name="T46" fmla="*/ 229 w 329"/>
                <a:gd name="T47" fmla="*/ 409 h 414"/>
                <a:gd name="T48" fmla="*/ 279 w 329"/>
                <a:gd name="T49" fmla="*/ 336 h 414"/>
                <a:gd name="T50" fmla="*/ 281 w 329"/>
                <a:gd name="T51" fmla="*/ 253 h 414"/>
                <a:gd name="T52" fmla="*/ 280 w 329"/>
                <a:gd name="T53" fmla="*/ 205 h 414"/>
                <a:gd name="T54" fmla="*/ 290 w 329"/>
                <a:gd name="T55" fmla="*/ 16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" h="414">
                  <a:moveTo>
                    <a:pt x="290" y="169"/>
                  </a:moveTo>
                  <a:cubicBezTo>
                    <a:pt x="305" y="121"/>
                    <a:pt x="329" y="49"/>
                    <a:pt x="277" y="17"/>
                  </a:cubicBezTo>
                  <a:cubicBezTo>
                    <a:pt x="259" y="6"/>
                    <a:pt x="242" y="0"/>
                    <a:pt x="224" y="0"/>
                  </a:cubicBezTo>
                  <a:cubicBezTo>
                    <a:pt x="205" y="0"/>
                    <a:pt x="190" y="7"/>
                    <a:pt x="178" y="12"/>
                  </a:cubicBezTo>
                  <a:cubicBezTo>
                    <a:pt x="173" y="14"/>
                    <a:pt x="167" y="16"/>
                    <a:pt x="164" y="16"/>
                  </a:cubicBezTo>
                  <a:cubicBezTo>
                    <a:pt x="162" y="16"/>
                    <a:pt x="155" y="14"/>
                    <a:pt x="150" y="12"/>
                  </a:cubicBezTo>
                  <a:cubicBezTo>
                    <a:pt x="139" y="7"/>
                    <a:pt x="123" y="0"/>
                    <a:pt x="104" y="0"/>
                  </a:cubicBezTo>
                  <a:cubicBezTo>
                    <a:pt x="86" y="0"/>
                    <a:pt x="69" y="6"/>
                    <a:pt x="52" y="17"/>
                  </a:cubicBezTo>
                  <a:cubicBezTo>
                    <a:pt x="0" y="49"/>
                    <a:pt x="23" y="121"/>
                    <a:pt x="39" y="169"/>
                  </a:cubicBezTo>
                  <a:cubicBezTo>
                    <a:pt x="44" y="184"/>
                    <a:pt x="48" y="198"/>
                    <a:pt x="49" y="205"/>
                  </a:cubicBezTo>
                  <a:cubicBezTo>
                    <a:pt x="50" y="218"/>
                    <a:pt x="49" y="235"/>
                    <a:pt x="47" y="253"/>
                  </a:cubicBezTo>
                  <a:cubicBezTo>
                    <a:pt x="45" y="281"/>
                    <a:pt x="43" y="311"/>
                    <a:pt x="50" y="336"/>
                  </a:cubicBezTo>
                  <a:cubicBezTo>
                    <a:pt x="61" y="378"/>
                    <a:pt x="97" y="408"/>
                    <a:pt x="99" y="409"/>
                  </a:cubicBezTo>
                  <a:cubicBezTo>
                    <a:pt x="102" y="412"/>
                    <a:pt x="106" y="414"/>
                    <a:pt x="111" y="414"/>
                  </a:cubicBezTo>
                  <a:cubicBezTo>
                    <a:pt x="111" y="414"/>
                    <a:pt x="111" y="414"/>
                    <a:pt x="112" y="414"/>
                  </a:cubicBezTo>
                  <a:cubicBezTo>
                    <a:pt x="123" y="414"/>
                    <a:pt x="132" y="405"/>
                    <a:pt x="132" y="394"/>
                  </a:cubicBezTo>
                  <a:cubicBezTo>
                    <a:pt x="132" y="392"/>
                    <a:pt x="132" y="390"/>
                    <a:pt x="131" y="389"/>
                  </a:cubicBezTo>
                  <a:cubicBezTo>
                    <a:pt x="129" y="379"/>
                    <a:pt x="121" y="322"/>
                    <a:pt x="134" y="286"/>
                  </a:cubicBezTo>
                  <a:cubicBezTo>
                    <a:pt x="144" y="259"/>
                    <a:pt x="158" y="245"/>
                    <a:pt x="164" y="241"/>
                  </a:cubicBezTo>
                  <a:cubicBezTo>
                    <a:pt x="170" y="245"/>
                    <a:pt x="185" y="259"/>
                    <a:pt x="195" y="286"/>
                  </a:cubicBezTo>
                  <a:cubicBezTo>
                    <a:pt x="209" y="325"/>
                    <a:pt x="197" y="390"/>
                    <a:pt x="197" y="390"/>
                  </a:cubicBezTo>
                  <a:cubicBezTo>
                    <a:pt x="195" y="399"/>
                    <a:pt x="199" y="407"/>
                    <a:pt x="207" y="411"/>
                  </a:cubicBezTo>
                  <a:cubicBezTo>
                    <a:pt x="210" y="413"/>
                    <a:pt x="213" y="414"/>
                    <a:pt x="217" y="414"/>
                  </a:cubicBezTo>
                  <a:cubicBezTo>
                    <a:pt x="221" y="414"/>
                    <a:pt x="226" y="412"/>
                    <a:pt x="229" y="409"/>
                  </a:cubicBezTo>
                  <a:cubicBezTo>
                    <a:pt x="231" y="408"/>
                    <a:pt x="267" y="378"/>
                    <a:pt x="279" y="336"/>
                  </a:cubicBezTo>
                  <a:cubicBezTo>
                    <a:pt x="286" y="311"/>
                    <a:pt x="283" y="281"/>
                    <a:pt x="281" y="253"/>
                  </a:cubicBezTo>
                  <a:cubicBezTo>
                    <a:pt x="280" y="235"/>
                    <a:pt x="278" y="218"/>
                    <a:pt x="280" y="205"/>
                  </a:cubicBezTo>
                  <a:cubicBezTo>
                    <a:pt x="280" y="198"/>
                    <a:pt x="285" y="184"/>
                    <a:pt x="290" y="169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921000" y="2597151"/>
              <a:ext cx="339725" cy="395288"/>
            </a:xfrm>
            <a:custGeom>
              <a:avLst/>
              <a:gdLst>
                <a:gd name="T0" fmla="*/ 43 w 110"/>
                <a:gd name="T1" fmla="*/ 12 h 128"/>
                <a:gd name="T2" fmla="*/ 83 w 110"/>
                <a:gd name="T3" fmla="*/ 128 h 128"/>
                <a:gd name="T4" fmla="*/ 43 w 110"/>
                <a:gd name="T5" fmla="*/ 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28">
                  <a:moveTo>
                    <a:pt x="43" y="12"/>
                  </a:moveTo>
                  <a:cubicBezTo>
                    <a:pt x="86" y="0"/>
                    <a:pt x="110" y="110"/>
                    <a:pt x="83" y="128"/>
                  </a:cubicBezTo>
                  <a:cubicBezTo>
                    <a:pt x="69" y="57"/>
                    <a:pt x="0" y="24"/>
                    <a:pt x="4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627463" y="3044280"/>
            <a:ext cx="6104478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</p:spTree>
    <p:extLst>
      <p:ext uri="{BB962C8B-B14F-4D97-AF65-F5344CB8AC3E}">
        <p14:creationId xmlns:p14="http://schemas.microsoft.com/office/powerpoint/2010/main" val="7689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88543" y="1746552"/>
            <a:ext cx="225941" cy="4253265"/>
            <a:chOff x="6017571" y="1819122"/>
            <a:chExt cx="225941" cy="4253265"/>
          </a:xfrm>
          <a:solidFill>
            <a:srgbClr val="5AB7F2"/>
          </a:solidFill>
        </p:grpSpPr>
        <p:sp>
          <p:nvSpPr>
            <p:cNvPr id="3" name="Rectangle 2"/>
            <p:cNvSpPr/>
            <p:nvPr/>
          </p:nvSpPr>
          <p:spPr>
            <a:xfrm>
              <a:off x="6061444" y="1913637"/>
              <a:ext cx="138196" cy="41587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371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700" b="0" i="0" u="none" strike="noStrike" kern="0" cap="none" spc="0" normalizeH="0" baseline="0" noProof="0">
                <a:ln>
                  <a:noFill/>
                </a:ln>
                <a:solidFill>
                  <a:srgbClr val="0A519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017571" y="1819122"/>
              <a:ext cx="225941" cy="945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Notched Right Arrow 4"/>
          <p:cNvSpPr/>
          <p:nvPr/>
        </p:nvSpPr>
        <p:spPr>
          <a:xfrm rot="21267793">
            <a:off x="4875552" y="2049576"/>
            <a:ext cx="2712856" cy="752162"/>
          </a:xfrm>
          <a:prstGeom prst="notchedRightArrow">
            <a:avLst>
              <a:gd name="adj1" fmla="val 100000"/>
              <a:gd name="adj2" fmla="val 32381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态度</a:t>
            </a:r>
            <a:endParaRPr lang="en-GB" sz="28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 flipH="1">
            <a:off x="4599926" y="2980925"/>
            <a:ext cx="2864979" cy="752162"/>
          </a:xfrm>
          <a:prstGeom prst="notchedRightArrow">
            <a:avLst>
              <a:gd name="adj1" fmla="val 100000"/>
              <a:gd name="adj2" fmla="val 32381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感兴趣</a:t>
            </a:r>
            <a:endParaRPr lang="en-GB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 rot="21318851">
            <a:off x="4802591" y="3887701"/>
            <a:ext cx="2712856" cy="752162"/>
          </a:xfrm>
          <a:prstGeom prst="notchedRightArrow">
            <a:avLst>
              <a:gd name="adj1" fmla="val 100000"/>
              <a:gd name="adj2" fmla="val 32381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欲望</a:t>
            </a:r>
            <a:endParaRPr lang="en-GB" sz="28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 flipH="1">
            <a:off x="4545536" y="4798385"/>
            <a:ext cx="2973758" cy="752162"/>
          </a:xfrm>
          <a:prstGeom prst="notchedRightArrow">
            <a:avLst>
              <a:gd name="adj1" fmla="val 100000"/>
              <a:gd name="adj2" fmla="val 32381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行动</a:t>
            </a:r>
            <a:endParaRPr lang="en-GB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7246" y="2031983"/>
            <a:ext cx="2656273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7246" y="3986783"/>
            <a:ext cx="2656273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828" y="2980925"/>
            <a:ext cx="2656273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1828" y="4935725"/>
            <a:ext cx="2656273" cy="608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0">
        <p14:reveal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/>
        </p:nvSpPr>
        <p:spPr>
          <a:xfrm flipH="1">
            <a:off x="1862521" y="2215357"/>
            <a:ext cx="3535680" cy="3535680"/>
          </a:xfrm>
          <a:prstGeom prst="blockArc">
            <a:avLst>
              <a:gd name="adj1" fmla="val 21059829"/>
              <a:gd name="adj2" fmla="val 16202892"/>
              <a:gd name="adj3" fmla="val 4205"/>
            </a:avLst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Block Arc 3"/>
          <p:cNvSpPr/>
          <p:nvPr/>
        </p:nvSpPr>
        <p:spPr>
          <a:xfrm flipH="1">
            <a:off x="2109369" y="2462205"/>
            <a:ext cx="3041984" cy="3041984"/>
          </a:xfrm>
          <a:prstGeom prst="blockArc">
            <a:avLst>
              <a:gd name="adj1" fmla="val 19090874"/>
              <a:gd name="adj2" fmla="val 16202949"/>
              <a:gd name="adj3" fmla="val 5085"/>
            </a:avLst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Block Arc 4"/>
          <p:cNvSpPr/>
          <p:nvPr/>
        </p:nvSpPr>
        <p:spPr>
          <a:xfrm flipH="1">
            <a:off x="2354890" y="2707726"/>
            <a:ext cx="2550942" cy="2550942"/>
          </a:xfrm>
          <a:prstGeom prst="blockArc">
            <a:avLst>
              <a:gd name="adj1" fmla="val 1896788"/>
              <a:gd name="adj2" fmla="val 16212231"/>
              <a:gd name="adj3" fmla="val 6142"/>
            </a:avLst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Block Arc 5"/>
          <p:cNvSpPr/>
          <p:nvPr/>
        </p:nvSpPr>
        <p:spPr>
          <a:xfrm flipH="1">
            <a:off x="2620711" y="2973547"/>
            <a:ext cx="2019300" cy="2019300"/>
          </a:xfrm>
          <a:prstGeom prst="blockArc">
            <a:avLst>
              <a:gd name="adj1" fmla="val 594200"/>
              <a:gd name="adj2" fmla="val 16212547"/>
              <a:gd name="adj3" fmla="val 7246"/>
            </a:avLst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Block Arc 6"/>
          <p:cNvSpPr/>
          <p:nvPr/>
        </p:nvSpPr>
        <p:spPr>
          <a:xfrm flipH="1">
            <a:off x="2868361" y="3221197"/>
            <a:ext cx="1524000" cy="1524000"/>
          </a:xfrm>
          <a:prstGeom prst="blockArc">
            <a:avLst>
              <a:gd name="adj1" fmla="val 4096636"/>
              <a:gd name="adj2" fmla="val 16213195"/>
              <a:gd name="adj3" fmla="val 9346"/>
            </a:avLst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5297" y="3160351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solidFill>
                  <a:srgbClr val="5AB7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endParaRPr lang="en-US" sz="1400" b="1" dirty="0">
              <a:solidFill>
                <a:srgbClr val="5AB7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6901" y="2890964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en-US" sz="1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85297" y="2645335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solidFill>
                  <a:srgbClr val="5AB7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endParaRPr lang="en-US" sz="1400" b="1" dirty="0">
              <a:solidFill>
                <a:srgbClr val="5AB7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86901" y="2390236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en-US" sz="1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6901" y="2118826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solidFill>
                  <a:srgbClr val="5AB7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en-US" sz="1400" b="1" dirty="0">
              <a:solidFill>
                <a:srgbClr val="5AB7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Elbow Connector 12"/>
          <p:cNvCxnSpPr/>
          <p:nvPr/>
        </p:nvCxnSpPr>
        <p:spPr>
          <a:xfrm flipV="1">
            <a:off x="5222502" y="2212570"/>
            <a:ext cx="1267694" cy="1245786"/>
          </a:xfrm>
          <a:prstGeom prst="bentConnector3">
            <a:avLst>
              <a:gd name="adj1" fmla="val 39566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5072573" y="3084897"/>
            <a:ext cx="1425572" cy="671774"/>
          </a:xfrm>
          <a:prstGeom prst="bentConnector3">
            <a:avLst>
              <a:gd name="adj1" fmla="val 60085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4531984" y="4247299"/>
            <a:ext cx="1958213" cy="576613"/>
          </a:xfrm>
          <a:prstGeom prst="bentConnector3">
            <a:avLst>
              <a:gd name="adj1" fmla="val 71732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4100035" y="4531018"/>
            <a:ext cx="2418012" cy="1260510"/>
          </a:xfrm>
          <a:prstGeom prst="bentConnector3">
            <a:avLst>
              <a:gd name="adj1" fmla="val 66411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2278" y="3980363"/>
            <a:ext cx="1708304" cy="7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05707" y="1817914"/>
            <a:ext cx="1826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33082" y="2046129"/>
            <a:ext cx="269639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1937" y="2702630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30066" y="2932660"/>
            <a:ext cx="26963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sz="1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05707" y="3550405"/>
            <a:ext cx="1826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33083" y="3785634"/>
            <a:ext cx="26963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05707" y="4427593"/>
            <a:ext cx="1826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33082" y="4657842"/>
            <a:ext cx="26963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1937" y="530374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30066" y="5533774"/>
            <a:ext cx="26963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715982" y="4531019"/>
            <a:ext cx="585787" cy="585787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Shape 940"/>
          <p:cNvSpPr/>
          <p:nvPr/>
        </p:nvSpPr>
        <p:spPr>
          <a:xfrm>
            <a:off x="6829920" y="4689024"/>
            <a:ext cx="366818" cy="244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18847" y="15749"/>
                </a:moveTo>
                <a:lnTo>
                  <a:pt x="2701" y="15749"/>
                </a:lnTo>
                <a:lnTo>
                  <a:pt x="2701" y="1346"/>
                </a:lnTo>
                <a:lnTo>
                  <a:pt x="18847" y="1346"/>
                </a:lnTo>
                <a:cubicBezTo>
                  <a:pt x="18847" y="1346"/>
                  <a:pt x="18847" y="15749"/>
                  <a:pt x="18847" y="15749"/>
                </a:cubicBezTo>
                <a:close/>
                <a:moveTo>
                  <a:pt x="0" y="20510"/>
                </a:moveTo>
                <a:cubicBezTo>
                  <a:pt x="0" y="20510"/>
                  <a:pt x="-26" y="21600"/>
                  <a:pt x="1603" y="21600"/>
                </a:cubicBezTo>
                <a:cubicBezTo>
                  <a:pt x="2568" y="21600"/>
                  <a:pt x="6216" y="21600"/>
                  <a:pt x="9032" y="21600"/>
                </a:cubicBezTo>
                <a:cubicBezTo>
                  <a:pt x="9032" y="21600"/>
                  <a:pt x="10576" y="21600"/>
                  <a:pt x="12515" y="21600"/>
                </a:cubicBezTo>
                <a:cubicBezTo>
                  <a:pt x="15331" y="21600"/>
                  <a:pt x="18979" y="21600"/>
                  <a:pt x="19943" y="21600"/>
                </a:cubicBezTo>
                <a:cubicBezTo>
                  <a:pt x="21574" y="21600"/>
                  <a:pt x="21547" y="20510"/>
                  <a:pt x="21547" y="20510"/>
                </a:cubicBezTo>
                <a:lnTo>
                  <a:pt x="19418" y="16436"/>
                </a:lnTo>
                <a:cubicBezTo>
                  <a:pt x="19512" y="16224"/>
                  <a:pt x="19569" y="15977"/>
                  <a:pt x="19569" y="15711"/>
                </a:cubicBezTo>
                <a:lnTo>
                  <a:pt x="19569" y="1384"/>
                </a:lnTo>
                <a:cubicBezTo>
                  <a:pt x="19569" y="621"/>
                  <a:pt x="19123" y="0"/>
                  <a:pt x="18571" y="0"/>
                </a:cubicBezTo>
                <a:lnTo>
                  <a:pt x="2977" y="0"/>
                </a:lnTo>
                <a:cubicBezTo>
                  <a:pt x="2425" y="0"/>
                  <a:pt x="1979" y="621"/>
                  <a:pt x="1979" y="1384"/>
                </a:cubicBezTo>
                <a:lnTo>
                  <a:pt x="1979" y="15711"/>
                </a:lnTo>
                <a:cubicBezTo>
                  <a:pt x="1979" y="15978"/>
                  <a:pt x="2035" y="16224"/>
                  <a:pt x="2129" y="16436"/>
                </a:cubicBezTo>
                <a:cubicBezTo>
                  <a:pt x="2129" y="16436"/>
                  <a:pt x="0" y="20510"/>
                  <a:pt x="0" y="2051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15982" y="2792004"/>
            <a:ext cx="585787" cy="585787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AutoShape 8"/>
          <p:cNvSpPr>
            <a:spLocks/>
          </p:cNvSpPr>
          <p:nvPr/>
        </p:nvSpPr>
        <p:spPr bwMode="auto">
          <a:xfrm>
            <a:off x="6897176" y="2925854"/>
            <a:ext cx="222316" cy="304514"/>
          </a:xfrm>
          <a:custGeom>
            <a:avLst/>
            <a:gdLst>
              <a:gd name="T0" fmla="*/ 21600 w 21600"/>
              <a:gd name="T1" fmla="*/ 1825 h 21600"/>
              <a:gd name="T2" fmla="*/ 18155 w 21600"/>
              <a:gd name="T3" fmla="*/ 0 h 21600"/>
              <a:gd name="T4" fmla="*/ 3445 w 21600"/>
              <a:gd name="T5" fmla="*/ 0 h 21600"/>
              <a:gd name="T6" fmla="*/ 0 w 21600"/>
              <a:gd name="T7" fmla="*/ 1825 h 21600"/>
              <a:gd name="T8" fmla="*/ 0 w 21600"/>
              <a:gd name="T9" fmla="*/ 19775 h 21600"/>
              <a:gd name="T10" fmla="*/ 3445 w 21600"/>
              <a:gd name="T11" fmla="*/ 21600 h 21600"/>
              <a:gd name="T12" fmla="*/ 18155 w 21600"/>
              <a:gd name="T13" fmla="*/ 21600 h 21600"/>
              <a:gd name="T14" fmla="*/ 21600 w 21600"/>
              <a:gd name="T15" fmla="*/ 19775 h 21600"/>
              <a:gd name="T16" fmla="*/ 21600 w 21600"/>
              <a:gd name="T17" fmla="*/ 1825 h 21600"/>
              <a:gd name="T18" fmla="*/ 8984 w 21600"/>
              <a:gd name="T19" fmla="*/ 493 h 21600"/>
              <a:gd name="T20" fmla="*/ 12848 w 21600"/>
              <a:gd name="T21" fmla="*/ 493 h 21600"/>
              <a:gd name="T22" fmla="*/ 13128 w 21600"/>
              <a:gd name="T23" fmla="*/ 641 h 21600"/>
              <a:gd name="T24" fmla="*/ 12848 w 21600"/>
              <a:gd name="T25" fmla="*/ 789 h 21600"/>
              <a:gd name="T26" fmla="*/ 8984 w 21600"/>
              <a:gd name="T27" fmla="*/ 789 h 21600"/>
              <a:gd name="T28" fmla="*/ 8752 w 21600"/>
              <a:gd name="T29" fmla="*/ 641 h 21600"/>
              <a:gd name="T30" fmla="*/ 8984 w 21600"/>
              <a:gd name="T31" fmla="*/ 493 h 21600"/>
              <a:gd name="T32" fmla="*/ 12429 w 21600"/>
              <a:gd name="T33" fmla="*/ 20910 h 21600"/>
              <a:gd name="T34" fmla="*/ 9357 w 21600"/>
              <a:gd name="T35" fmla="*/ 20910 h 21600"/>
              <a:gd name="T36" fmla="*/ 8566 w 21600"/>
              <a:gd name="T37" fmla="*/ 20515 h 21600"/>
              <a:gd name="T38" fmla="*/ 9357 w 21600"/>
              <a:gd name="T39" fmla="*/ 20121 h 21600"/>
              <a:gd name="T40" fmla="*/ 12429 w 21600"/>
              <a:gd name="T41" fmla="*/ 20121 h 21600"/>
              <a:gd name="T42" fmla="*/ 13267 w 21600"/>
              <a:gd name="T43" fmla="*/ 20515 h 21600"/>
              <a:gd name="T44" fmla="*/ 12429 w 21600"/>
              <a:gd name="T45" fmla="*/ 20910 h 21600"/>
              <a:gd name="T46" fmla="*/ 20483 w 21600"/>
              <a:gd name="T47" fmla="*/ 19726 h 21600"/>
              <a:gd name="T48" fmla="*/ 1303 w 21600"/>
              <a:gd name="T49" fmla="*/ 19726 h 21600"/>
              <a:gd name="T50" fmla="*/ 1303 w 21600"/>
              <a:gd name="T51" fmla="*/ 1874 h 21600"/>
              <a:gd name="T52" fmla="*/ 20483 w 21600"/>
              <a:gd name="T53" fmla="*/ 1874 h 21600"/>
              <a:gd name="T54" fmla="*/ 20483 w 21600"/>
              <a:gd name="T55" fmla="*/ 19726 h 21600"/>
              <a:gd name="T56" fmla="*/ 20483 w 21600"/>
              <a:gd name="T57" fmla="*/ 1972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600" h="21600">
                <a:moveTo>
                  <a:pt x="21600" y="1825"/>
                </a:moveTo>
                <a:cubicBezTo>
                  <a:pt x="21600" y="814"/>
                  <a:pt x="20064" y="0"/>
                  <a:pt x="18155" y="0"/>
                </a:cubicBezTo>
                <a:cubicBezTo>
                  <a:pt x="3445" y="0"/>
                  <a:pt x="3445" y="0"/>
                  <a:pt x="3445" y="0"/>
                </a:cubicBezTo>
                <a:cubicBezTo>
                  <a:pt x="1536" y="0"/>
                  <a:pt x="0" y="814"/>
                  <a:pt x="0" y="1825"/>
                </a:cubicBezTo>
                <a:cubicBezTo>
                  <a:pt x="0" y="19775"/>
                  <a:pt x="0" y="19775"/>
                  <a:pt x="0" y="19775"/>
                </a:cubicBezTo>
                <a:cubicBezTo>
                  <a:pt x="0" y="20786"/>
                  <a:pt x="1536" y="21600"/>
                  <a:pt x="3445" y="21600"/>
                </a:cubicBezTo>
                <a:cubicBezTo>
                  <a:pt x="18155" y="21600"/>
                  <a:pt x="18155" y="21600"/>
                  <a:pt x="18155" y="21600"/>
                </a:cubicBezTo>
                <a:cubicBezTo>
                  <a:pt x="20064" y="21600"/>
                  <a:pt x="21600" y="20786"/>
                  <a:pt x="21600" y="19775"/>
                </a:cubicBezTo>
                <a:lnTo>
                  <a:pt x="21600" y="1825"/>
                </a:lnTo>
                <a:close/>
                <a:moveTo>
                  <a:pt x="8984" y="493"/>
                </a:moveTo>
                <a:cubicBezTo>
                  <a:pt x="12848" y="493"/>
                  <a:pt x="12848" y="493"/>
                  <a:pt x="12848" y="493"/>
                </a:cubicBezTo>
                <a:cubicBezTo>
                  <a:pt x="12988" y="493"/>
                  <a:pt x="13128" y="567"/>
                  <a:pt x="13128" y="641"/>
                </a:cubicBezTo>
                <a:cubicBezTo>
                  <a:pt x="13128" y="715"/>
                  <a:pt x="12988" y="789"/>
                  <a:pt x="12848" y="789"/>
                </a:cubicBezTo>
                <a:cubicBezTo>
                  <a:pt x="8984" y="789"/>
                  <a:pt x="8984" y="789"/>
                  <a:pt x="8984" y="789"/>
                </a:cubicBezTo>
                <a:cubicBezTo>
                  <a:pt x="8845" y="789"/>
                  <a:pt x="8752" y="715"/>
                  <a:pt x="8752" y="641"/>
                </a:cubicBezTo>
                <a:cubicBezTo>
                  <a:pt x="8752" y="567"/>
                  <a:pt x="8845" y="493"/>
                  <a:pt x="8984" y="493"/>
                </a:cubicBezTo>
                <a:close/>
                <a:moveTo>
                  <a:pt x="12429" y="20910"/>
                </a:moveTo>
                <a:cubicBezTo>
                  <a:pt x="9357" y="20910"/>
                  <a:pt x="9357" y="20910"/>
                  <a:pt x="9357" y="20910"/>
                </a:cubicBezTo>
                <a:cubicBezTo>
                  <a:pt x="8891" y="20910"/>
                  <a:pt x="8566" y="20762"/>
                  <a:pt x="8566" y="20515"/>
                </a:cubicBezTo>
                <a:cubicBezTo>
                  <a:pt x="8566" y="20269"/>
                  <a:pt x="8891" y="20121"/>
                  <a:pt x="9357" y="20121"/>
                </a:cubicBezTo>
                <a:cubicBezTo>
                  <a:pt x="12429" y="20121"/>
                  <a:pt x="12429" y="20121"/>
                  <a:pt x="12429" y="20121"/>
                </a:cubicBezTo>
                <a:cubicBezTo>
                  <a:pt x="12895" y="20121"/>
                  <a:pt x="13267" y="20269"/>
                  <a:pt x="13267" y="20515"/>
                </a:cubicBezTo>
                <a:cubicBezTo>
                  <a:pt x="13267" y="20762"/>
                  <a:pt x="12895" y="20910"/>
                  <a:pt x="12429" y="20910"/>
                </a:cubicBezTo>
                <a:close/>
                <a:moveTo>
                  <a:pt x="20483" y="19726"/>
                </a:moveTo>
                <a:cubicBezTo>
                  <a:pt x="1303" y="19726"/>
                  <a:pt x="1303" y="19726"/>
                  <a:pt x="1303" y="19726"/>
                </a:cubicBezTo>
                <a:cubicBezTo>
                  <a:pt x="1303" y="1874"/>
                  <a:pt x="1303" y="1874"/>
                  <a:pt x="1303" y="1874"/>
                </a:cubicBezTo>
                <a:cubicBezTo>
                  <a:pt x="20483" y="1874"/>
                  <a:pt x="20483" y="1874"/>
                  <a:pt x="20483" y="1874"/>
                </a:cubicBezTo>
                <a:lnTo>
                  <a:pt x="20483" y="19726"/>
                </a:lnTo>
                <a:close/>
                <a:moveTo>
                  <a:pt x="20483" y="19726"/>
                </a:move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6715982" y="3661512"/>
            <a:ext cx="585787" cy="585787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Freeform 63"/>
          <p:cNvSpPr>
            <a:spLocks/>
          </p:cNvSpPr>
          <p:nvPr/>
        </p:nvSpPr>
        <p:spPr bwMode="auto">
          <a:xfrm>
            <a:off x="6802069" y="3878040"/>
            <a:ext cx="408116" cy="129217"/>
          </a:xfrm>
          <a:custGeom>
            <a:avLst/>
            <a:gdLst>
              <a:gd name="T0" fmla="*/ 618 w 723"/>
              <a:gd name="T1" fmla="*/ 132 h 227"/>
              <a:gd name="T2" fmla="*/ 611 w 723"/>
              <a:gd name="T3" fmla="*/ 115 h 227"/>
              <a:gd name="T4" fmla="*/ 560 w 723"/>
              <a:gd name="T5" fmla="*/ 21 h 227"/>
              <a:gd name="T6" fmla="*/ 526 w 723"/>
              <a:gd name="T7" fmla="*/ 1 h 227"/>
              <a:gd name="T8" fmla="*/ 491 w 723"/>
              <a:gd name="T9" fmla="*/ 0 h 227"/>
              <a:gd name="T10" fmla="*/ 456 w 723"/>
              <a:gd name="T11" fmla="*/ 21 h 227"/>
              <a:gd name="T12" fmla="*/ 439 w 723"/>
              <a:gd name="T13" fmla="*/ 52 h 227"/>
              <a:gd name="T14" fmla="*/ 445 w 723"/>
              <a:gd name="T15" fmla="*/ 61 h 227"/>
              <a:gd name="T16" fmla="*/ 464 w 723"/>
              <a:gd name="T17" fmla="*/ 25 h 227"/>
              <a:gd name="T18" fmla="*/ 491 w 723"/>
              <a:gd name="T19" fmla="*/ 8 h 227"/>
              <a:gd name="T20" fmla="*/ 517 w 723"/>
              <a:gd name="T21" fmla="*/ 25 h 227"/>
              <a:gd name="T22" fmla="*/ 568 w 723"/>
              <a:gd name="T23" fmla="*/ 118 h 227"/>
              <a:gd name="T24" fmla="*/ 572 w 723"/>
              <a:gd name="T25" fmla="*/ 156 h 227"/>
              <a:gd name="T26" fmla="*/ 542 w 723"/>
              <a:gd name="T27" fmla="*/ 169 h 227"/>
              <a:gd name="T28" fmla="*/ 457 w 723"/>
              <a:gd name="T29" fmla="*/ 169 h 227"/>
              <a:gd name="T30" fmla="*/ 467 w 723"/>
              <a:gd name="T31" fmla="*/ 159 h 227"/>
              <a:gd name="T32" fmla="*/ 464 w 723"/>
              <a:gd name="T33" fmla="*/ 115 h 227"/>
              <a:gd name="T34" fmla="*/ 428 w 723"/>
              <a:gd name="T35" fmla="*/ 48 h 227"/>
              <a:gd name="T36" fmla="*/ 413 w 723"/>
              <a:gd name="T37" fmla="*/ 21 h 227"/>
              <a:gd name="T38" fmla="*/ 379 w 723"/>
              <a:gd name="T39" fmla="*/ 1 h 227"/>
              <a:gd name="T40" fmla="*/ 344 w 723"/>
              <a:gd name="T41" fmla="*/ 0 h 227"/>
              <a:gd name="T42" fmla="*/ 310 w 723"/>
              <a:gd name="T43" fmla="*/ 21 h 227"/>
              <a:gd name="T44" fmla="*/ 293 w 723"/>
              <a:gd name="T45" fmla="*/ 51 h 227"/>
              <a:gd name="T46" fmla="*/ 298 w 723"/>
              <a:gd name="T47" fmla="*/ 61 h 227"/>
              <a:gd name="T48" fmla="*/ 318 w 723"/>
              <a:gd name="T49" fmla="*/ 25 h 227"/>
              <a:gd name="T50" fmla="*/ 344 w 723"/>
              <a:gd name="T51" fmla="*/ 8 h 227"/>
              <a:gd name="T52" fmla="*/ 371 w 723"/>
              <a:gd name="T53" fmla="*/ 25 h 227"/>
              <a:gd name="T54" fmla="*/ 422 w 723"/>
              <a:gd name="T55" fmla="*/ 118 h 227"/>
              <a:gd name="T56" fmla="*/ 425 w 723"/>
              <a:gd name="T57" fmla="*/ 156 h 227"/>
              <a:gd name="T58" fmla="*/ 395 w 723"/>
              <a:gd name="T59" fmla="*/ 169 h 227"/>
              <a:gd name="T60" fmla="*/ 311 w 723"/>
              <a:gd name="T61" fmla="*/ 169 h 227"/>
              <a:gd name="T62" fmla="*/ 321 w 723"/>
              <a:gd name="T63" fmla="*/ 159 h 227"/>
              <a:gd name="T64" fmla="*/ 317 w 723"/>
              <a:gd name="T65" fmla="*/ 115 h 227"/>
              <a:gd name="T66" fmla="*/ 266 w 723"/>
              <a:gd name="T67" fmla="*/ 21 h 227"/>
              <a:gd name="T68" fmla="*/ 232 w 723"/>
              <a:gd name="T69" fmla="*/ 1 h 227"/>
              <a:gd name="T70" fmla="*/ 198 w 723"/>
              <a:gd name="T71" fmla="*/ 0 h 227"/>
              <a:gd name="T72" fmla="*/ 163 w 723"/>
              <a:gd name="T73" fmla="*/ 21 h 227"/>
              <a:gd name="T74" fmla="*/ 112 w 723"/>
              <a:gd name="T75" fmla="*/ 115 h 227"/>
              <a:gd name="T76" fmla="*/ 108 w 723"/>
              <a:gd name="T77" fmla="*/ 122 h 227"/>
              <a:gd name="T78" fmla="*/ 119 w 723"/>
              <a:gd name="T79" fmla="*/ 120 h 227"/>
              <a:gd name="T80" fmla="*/ 120 w 723"/>
              <a:gd name="T81" fmla="*/ 118 h 227"/>
              <a:gd name="T82" fmla="*/ 171 w 723"/>
              <a:gd name="T83" fmla="*/ 25 h 227"/>
              <a:gd name="T84" fmla="*/ 198 w 723"/>
              <a:gd name="T85" fmla="*/ 8 h 227"/>
              <a:gd name="T86" fmla="*/ 224 w 723"/>
              <a:gd name="T87" fmla="*/ 25 h 227"/>
              <a:gd name="T88" fmla="*/ 275 w 723"/>
              <a:gd name="T89" fmla="*/ 118 h 227"/>
              <a:gd name="T90" fmla="*/ 279 w 723"/>
              <a:gd name="T91" fmla="*/ 156 h 227"/>
              <a:gd name="T92" fmla="*/ 249 w 723"/>
              <a:gd name="T93" fmla="*/ 169 h 227"/>
              <a:gd name="T94" fmla="*/ 147 w 723"/>
              <a:gd name="T95" fmla="*/ 169 h 227"/>
              <a:gd name="T96" fmla="*/ 116 w 723"/>
              <a:gd name="T97" fmla="*/ 156 h 227"/>
              <a:gd name="T98" fmla="*/ 115 w 723"/>
              <a:gd name="T99" fmla="*/ 130 h 227"/>
              <a:gd name="T100" fmla="*/ 105 w 723"/>
              <a:gd name="T101" fmla="*/ 132 h 227"/>
              <a:gd name="T102" fmla="*/ 0 w 723"/>
              <a:gd name="T103" fmla="*/ 177 h 227"/>
              <a:gd name="T104" fmla="*/ 238 w 723"/>
              <a:gd name="T105" fmla="*/ 227 h 227"/>
              <a:gd name="T106" fmla="*/ 485 w 723"/>
              <a:gd name="T107" fmla="*/ 227 h 227"/>
              <a:gd name="T108" fmla="*/ 723 w 723"/>
              <a:gd name="T109" fmla="*/ 177 h 227"/>
              <a:gd name="T110" fmla="*/ 618 w 723"/>
              <a:gd name="T111" fmla="*/ 132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23" h="227">
                <a:moveTo>
                  <a:pt x="618" y="132"/>
                </a:moveTo>
                <a:cubicBezTo>
                  <a:pt x="616" y="126"/>
                  <a:pt x="613" y="120"/>
                  <a:pt x="611" y="115"/>
                </a:cubicBezTo>
                <a:cubicBezTo>
                  <a:pt x="560" y="21"/>
                  <a:pt x="560" y="21"/>
                  <a:pt x="560" y="21"/>
                </a:cubicBezTo>
                <a:cubicBezTo>
                  <a:pt x="553" y="9"/>
                  <a:pt x="540" y="1"/>
                  <a:pt x="526" y="1"/>
                </a:cubicBezTo>
                <a:cubicBezTo>
                  <a:pt x="526" y="1"/>
                  <a:pt x="503" y="0"/>
                  <a:pt x="491" y="0"/>
                </a:cubicBezTo>
                <a:cubicBezTo>
                  <a:pt x="476" y="0"/>
                  <a:pt x="463" y="8"/>
                  <a:pt x="456" y="21"/>
                </a:cubicBezTo>
                <a:cubicBezTo>
                  <a:pt x="439" y="52"/>
                  <a:pt x="439" y="52"/>
                  <a:pt x="439" y="52"/>
                </a:cubicBezTo>
                <a:cubicBezTo>
                  <a:pt x="445" y="61"/>
                  <a:pt x="445" y="61"/>
                  <a:pt x="445" y="61"/>
                </a:cubicBezTo>
                <a:cubicBezTo>
                  <a:pt x="464" y="25"/>
                  <a:pt x="464" y="25"/>
                  <a:pt x="464" y="25"/>
                </a:cubicBezTo>
                <a:cubicBezTo>
                  <a:pt x="470" y="15"/>
                  <a:pt x="480" y="8"/>
                  <a:pt x="491" y="8"/>
                </a:cubicBezTo>
                <a:cubicBezTo>
                  <a:pt x="502" y="8"/>
                  <a:pt x="512" y="15"/>
                  <a:pt x="517" y="25"/>
                </a:cubicBezTo>
                <a:cubicBezTo>
                  <a:pt x="568" y="118"/>
                  <a:pt x="568" y="118"/>
                  <a:pt x="568" y="118"/>
                </a:cubicBezTo>
                <a:cubicBezTo>
                  <a:pt x="574" y="129"/>
                  <a:pt x="580" y="144"/>
                  <a:pt x="572" y="156"/>
                </a:cubicBezTo>
                <a:cubicBezTo>
                  <a:pt x="564" y="168"/>
                  <a:pt x="548" y="169"/>
                  <a:pt x="542" y="169"/>
                </a:cubicBezTo>
                <a:cubicBezTo>
                  <a:pt x="457" y="169"/>
                  <a:pt x="457" y="169"/>
                  <a:pt x="457" y="169"/>
                </a:cubicBezTo>
                <a:cubicBezTo>
                  <a:pt x="461" y="166"/>
                  <a:pt x="465" y="163"/>
                  <a:pt x="467" y="159"/>
                </a:cubicBezTo>
                <a:cubicBezTo>
                  <a:pt x="478" y="144"/>
                  <a:pt x="470" y="127"/>
                  <a:pt x="464" y="115"/>
                </a:cubicBezTo>
                <a:cubicBezTo>
                  <a:pt x="428" y="48"/>
                  <a:pt x="428" y="48"/>
                  <a:pt x="428" y="48"/>
                </a:cubicBezTo>
                <a:cubicBezTo>
                  <a:pt x="413" y="21"/>
                  <a:pt x="413" y="21"/>
                  <a:pt x="413" y="21"/>
                </a:cubicBezTo>
                <a:cubicBezTo>
                  <a:pt x="406" y="9"/>
                  <a:pt x="393" y="1"/>
                  <a:pt x="379" y="1"/>
                </a:cubicBezTo>
                <a:cubicBezTo>
                  <a:pt x="379" y="1"/>
                  <a:pt x="347" y="0"/>
                  <a:pt x="344" y="0"/>
                </a:cubicBezTo>
                <a:cubicBezTo>
                  <a:pt x="330" y="0"/>
                  <a:pt x="317" y="8"/>
                  <a:pt x="310" y="21"/>
                </a:cubicBezTo>
                <a:cubicBezTo>
                  <a:pt x="293" y="51"/>
                  <a:pt x="293" y="51"/>
                  <a:pt x="293" y="51"/>
                </a:cubicBezTo>
                <a:cubicBezTo>
                  <a:pt x="298" y="61"/>
                  <a:pt x="298" y="61"/>
                  <a:pt x="298" y="61"/>
                </a:cubicBezTo>
                <a:cubicBezTo>
                  <a:pt x="318" y="25"/>
                  <a:pt x="318" y="25"/>
                  <a:pt x="318" y="25"/>
                </a:cubicBezTo>
                <a:cubicBezTo>
                  <a:pt x="323" y="15"/>
                  <a:pt x="333" y="8"/>
                  <a:pt x="344" y="8"/>
                </a:cubicBezTo>
                <a:cubicBezTo>
                  <a:pt x="355" y="8"/>
                  <a:pt x="365" y="15"/>
                  <a:pt x="371" y="25"/>
                </a:cubicBezTo>
                <a:cubicBezTo>
                  <a:pt x="422" y="118"/>
                  <a:pt x="422" y="118"/>
                  <a:pt x="422" y="118"/>
                </a:cubicBezTo>
                <a:cubicBezTo>
                  <a:pt x="427" y="129"/>
                  <a:pt x="434" y="144"/>
                  <a:pt x="425" y="156"/>
                </a:cubicBezTo>
                <a:cubicBezTo>
                  <a:pt x="417" y="168"/>
                  <a:pt x="402" y="169"/>
                  <a:pt x="395" y="169"/>
                </a:cubicBezTo>
                <a:cubicBezTo>
                  <a:pt x="311" y="169"/>
                  <a:pt x="311" y="169"/>
                  <a:pt x="311" y="169"/>
                </a:cubicBezTo>
                <a:cubicBezTo>
                  <a:pt x="315" y="166"/>
                  <a:pt x="318" y="163"/>
                  <a:pt x="321" y="159"/>
                </a:cubicBezTo>
                <a:cubicBezTo>
                  <a:pt x="331" y="144"/>
                  <a:pt x="324" y="127"/>
                  <a:pt x="317" y="115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60" y="9"/>
                  <a:pt x="246" y="1"/>
                  <a:pt x="232" y="1"/>
                </a:cubicBezTo>
                <a:cubicBezTo>
                  <a:pt x="232" y="1"/>
                  <a:pt x="200" y="0"/>
                  <a:pt x="198" y="0"/>
                </a:cubicBezTo>
                <a:cubicBezTo>
                  <a:pt x="183" y="0"/>
                  <a:pt x="170" y="8"/>
                  <a:pt x="163" y="21"/>
                </a:cubicBezTo>
                <a:cubicBezTo>
                  <a:pt x="112" y="115"/>
                  <a:pt x="112" y="115"/>
                  <a:pt x="112" y="115"/>
                </a:cubicBezTo>
                <a:cubicBezTo>
                  <a:pt x="111" y="117"/>
                  <a:pt x="109" y="119"/>
                  <a:pt x="108" y="122"/>
                </a:cubicBezTo>
                <a:cubicBezTo>
                  <a:pt x="111" y="121"/>
                  <a:pt x="115" y="121"/>
                  <a:pt x="119" y="120"/>
                </a:cubicBezTo>
                <a:cubicBezTo>
                  <a:pt x="119" y="120"/>
                  <a:pt x="120" y="119"/>
                  <a:pt x="120" y="118"/>
                </a:cubicBezTo>
                <a:cubicBezTo>
                  <a:pt x="171" y="25"/>
                  <a:pt x="171" y="25"/>
                  <a:pt x="171" y="25"/>
                </a:cubicBezTo>
                <a:cubicBezTo>
                  <a:pt x="177" y="15"/>
                  <a:pt x="187" y="8"/>
                  <a:pt x="198" y="8"/>
                </a:cubicBezTo>
                <a:cubicBezTo>
                  <a:pt x="208" y="8"/>
                  <a:pt x="219" y="15"/>
                  <a:pt x="224" y="25"/>
                </a:cubicBezTo>
                <a:cubicBezTo>
                  <a:pt x="275" y="118"/>
                  <a:pt x="275" y="118"/>
                  <a:pt x="275" y="118"/>
                </a:cubicBezTo>
                <a:cubicBezTo>
                  <a:pt x="281" y="129"/>
                  <a:pt x="287" y="144"/>
                  <a:pt x="279" y="156"/>
                </a:cubicBezTo>
                <a:cubicBezTo>
                  <a:pt x="270" y="168"/>
                  <a:pt x="255" y="169"/>
                  <a:pt x="249" y="169"/>
                </a:cubicBezTo>
                <a:cubicBezTo>
                  <a:pt x="147" y="169"/>
                  <a:pt x="147" y="169"/>
                  <a:pt x="147" y="169"/>
                </a:cubicBezTo>
                <a:cubicBezTo>
                  <a:pt x="140" y="169"/>
                  <a:pt x="125" y="168"/>
                  <a:pt x="116" y="156"/>
                </a:cubicBezTo>
                <a:cubicBezTo>
                  <a:pt x="111" y="147"/>
                  <a:pt x="112" y="138"/>
                  <a:pt x="115" y="130"/>
                </a:cubicBezTo>
                <a:cubicBezTo>
                  <a:pt x="112" y="130"/>
                  <a:pt x="106" y="132"/>
                  <a:pt x="105" y="132"/>
                </a:cubicBezTo>
                <a:cubicBezTo>
                  <a:pt x="42" y="151"/>
                  <a:pt x="0" y="177"/>
                  <a:pt x="0" y="177"/>
                </a:cubicBezTo>
                <a:cubicBezTo>
                  <a:pt x="0" y="177"/>
                  <a:pt x="107" y="227"/>
                  <a:pt x="238" y="227"/>
                </a:cubicBezTo>
                <a:cubicBezTo>
                  <a:pt x="485" y="227"/>
                  <a:pt x="485" y="227"/>
                  <a:pt x="485" y="227"/>
                </a:cubicBezTo>
                <a:cubicBezTo>
                  <a:pt x="617" y="227"/>
                  <a:pt x="723" y="177"/>
                  <a:pt x="723" y="177"/>
                </a:cubicBezTo>
                <a:cubicBezTo>
                  <a:pt x="723" y="177"/>
                  <a:pt x="681" y="151"/>
                  <a:pt x="618" y="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15982" y="1922496"/>
            <a:ext cx="585787" cy="585787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Shape 731"/>
          <p:cNvSpPr/>
          <p:nvPr/>
        </p:nvSpPr>
        <p:spPr>
          <a:xfrm>
            <a:off x="6897176" y="2080923"/>
            <a:ext cx="207389" cy="260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15982" y="5400527"/>
            <a:ext cx="585787" cy="585787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Freeform 103"/>
          <p:cNvSpPr>
            <a:spLocks/>
          </p:cNvSpPr>
          <p:nvPr/>
        </p:nvSpPr>
        <p:spPr bwMode="auto">
          <a:xfrm>
            <a:off x="6895352" y="5618859"/>
            <a:ext cx="224571" cy="202254"/>
          </a:xfrm>
          <a:custGeom>
            <a:avLst/>
            <a:gdLst>
              <a:gd name="T0" fmla="*/ 0 w 161"/>
              <a:gd name="T1" fmla="*/ 62 h 145"/>
              <a:gd name="T2" fmla="*/ 0 w 161"/>
              <a:gd name="T3" fmla="*/ 145 h 145"/>
              <a:gd name="T4" fmla="*/ 31 w 161"/>
              <a:gd name="T5" fmla="*/ 145 h 145"/>
              <a:gd name="T6" fmla="*/ 130 w 161"/>
              <a:gd name="T7" fmla="*/ 145 h 145"/>
              <a:gd name="T8" fmla="*/ 161 w 161"/>
              <a:gd name="T9" fmla="*/ 145 h 145"/>
              <a:gd name="T10" fmla="*/ 161 w 161"/>
              <a:gd name="T11" fmla="*/ 62 h 145"/>
              <a:gd name="T12" fmla="*/ 81 w 161"/>
              <a:gd name="T13" fmla="*/ 0 h 145"/>
              <a:gd name="T14" fmla="*/ 0 w 161"/>
              <a:gd name="T15" fmla="*/ 6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" h="145">
                <a:moveTo>
                  <a:pt x="0" y="62"/>
                </a:moveTo>
                <a:lnTo>
                  <a:pt x="0" y="145"/>
                </a:lnTo>
                <a:lnTo>
                  <a:pt x="31" y="145"/>
                </a:lnTo>
                <a:lnTo>
                  <a:pt x="130" y="145"/>
                </a:lnTo>
                <a:lnTo>
                  <a:pt x="161" y="145"/>
                </a:lnTo>
                <a:lnTo>
                  <a:pt x="161" y="62"/>
                </a:lnTo>
                <a:lnTo>
                  <a:pt x="81" y="0"/>
                </a:lnTo>
                <a:lnTo>
                  <a:pt x="0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Freeform 104"/>
          <p:cNvSpPr>
            <a:spLocks/>
          </p:cNvSpPr>
          <p:nvPr/>
        </p:nvSpPr>
        <p:spPr bwMode="auto">
          <a:xfrm>
            <a:off x="6836768" y="5533774"/>
            <a:ext cx="343132" cy="171567"/>
          </a:xfrm>
          <a:custGeom>
            <a:avLst/>
            <a:gdLst>
              <a:gd name="T0" fmla="*/ 225 w 246"/>
              <a:gd name="T1" fmla="*/ 80 h 123"/>
              <a:gd name="T2" fmla="*/ 225 w 246"/>
              <a:gd name="T3" fmla="*/ 21 h 123"/>
              <a:gd name="T4" fmla="*/ 182 w 246"/>
              <a:gd name="T5" fmla="*/ 21 h 123"/>
              <a:gd name="T6" fmla="*/ 182 w 246"/>
              <a:gd name="T7" fmla="*/ 47 h 123"/>
              <a:gd name="T8" fmla="*/ 123 w 246"/>
              <a:gd name="T9" fmla="*/ 0 h 123"/>
              <a:gd name="T10" fmla="*/ 123 w 246"/>
              <a:gd name="T11" fmla="*/ 0 h 123"/>
              <a:gd name="T12" fmla="*/ 123 w 246"/>
              <a:gd name="T13" fmla="*/ 0 h 123"/>
              <a:gd name="T14" fmla="*/ 123 w 246"/>
              <a:gd name="T15" fmla="*/ 0 h 123"/>
              <a:gd name="T16" fmla="*/ 123 w 246"/>
              <a:gd name="T17" fmla="*/ 0 h 123"/>
              <a:gd name="T18" fmla="*/ 0 w 246"/>
              <a:gd name="T19" fmla="*/ 97 h 123"/>
              <a:gd name="T20" fmla="*/ 21 w 246"/>
              <a:gd name="T21" fmla="*/ 123 h 123"/>
              <a:gd name="T22" fmla="*/ 123 w 246"/>
              <a:gd name="T23" fmla="*/ 42 h 123"/>
              <a:gd name="T24" fmla="*/ 225 w 246"/>
              <a:gd name="T25" fmla="*/ 123 h 123"/>
              <a:gd name="T26" fmla="*/ 246 w 246"/>
              <a:gd name="T27" fmla="*/ 97 h 123"/>
              <a:gd name="T28" fmla="*/ 225 w 246"/>
              <a:gd name="T29" fmla="*/ 8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6" h="123">
                <a:moveTo>
                  <a:pt x="225" y="80"/>
                </a:moveTo>
                <a:lnTo>
                  <a:pt x="225" y="21"/>
                </a:lnTo>
                <a:lnTo>
                  <a:pt x="182" y="21"/>
                </a:lnTo>
                <a:lnTo>
                  <a:pt x="182" y="47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123" y="0"/>
                </a:lnTo>
                <a:lnTo>
                  <a:pt x="0" y="97"/>
                </a:lnTo>
                <a:lnTo>
                  <a:pt x="21" y="123"/>
                </a:lnTo>
                <a:lnTo>
                  <a:pt x="123" y="42"/>
                </a:lnTo>
                <a:lnTo>
                  <a:pt x="225" y="123"/>
                </a:lnTo>
                <a:lnTo>
                  <a:pt x="246" y="97"/>
                </a:lnTo>
                <a:lnTo>
                  <a:pt x="225" y="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52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710126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 flipV="1">
            <a:off x="4990963" y="159287"/>
            <a:ext cx="2156523" cy="2164662"/>
          </a:xfrm>
          <a:custGeom>
            <a:avLst/>
            <a:gdLst>
              <a:gd name="T0" fmla="*/ 391 w 782"/>
              <a:gd name="T1" fmla="*/ 0 h 782"/>
              <a:gd name="T2" fmla="*/ 0 w 782"/>
              <a:gd name="T3" fmla="*/ 391 h 782"/>
              <a:gd name="T4" fmla="*/ 391 w 782"/>
              <a:gd name="T5" fmla="*/ 782 h 782"/>
              <a:gd name="T6" fmla="*/ 782 w 782"/>
              <a:gd name="T7" fmla="*/ 391 h 782"/>
              <a:gd name="T8" fmla="*/ 391 w 782"/>
              <a:gd name="T9" fmla="*/ 0 h 782"/>
              <a:gd name="T10" fmla="*/ 391 w 782"/>
              <a:gd name="T11" fmla="*/ 725 h 782"/>
              <a:gd name="T12" fmla="*/ 57 w 782"/>
              <a:gd name="T13" fmla="*/ 391 h 782"/>
              <a:gd name="T14" fmla="*/ 391 w 782"/>
              <a:gd name="T15" fmla="*/ 56 h 782"/>
              <a:gd name="T16" fmla="*/ 726 w 782"/>
              <a:gd name="T17" fmla="*/ 391 h 782"/>
              <a:gd name="T18" fmla="*/ 391 w 782"/>
              <a:gd name="T19" fmla="*/ 725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2" h="782">
                <a:moveTo>
                  <a:pt x="391" y="0"/>
                </a:moveTo>
                <a:cubicBezTo>
                  <a:pt x="175" y="0"/>
                  <a:pt x="0" y="175"/>
                  <a:pt x="0" y="391"/>
                </a:cubicBezTo>
                <a:cubicBezTo>
                  <a:pt x="0" y="607"/>
                  <a:pt x="175" y="782"/>
                  <a:pt x="391" y="782"/>
                </a:cubicBezTo>
                <a:cubicBezTo>
                  <a:pt x="607" y="782"/>
                  <a:pt x="782" y="607"/>
                  <a:pt x="782" y="391"/>
                </a:cubicBezTo>
                <a:cubicBezTo>
                  <a:pt x="782" y="175"/>
                  <a:pt x="607" y="0"/>
                  <a:pt x="391" y="0"/>
                </a:cubicBezTo>
                <a:close/>
                <a:moveTo>
                  <a:pt x="391" y="725"/>
                </a:moveTo>
                <a:cubicBezTo>
                  <a:pt x="206" y="725"/>
                  <a:pt x="57" y="576"/>
                  <a:pt x="57" y="391"/>
                </a:cubicBezTo>
                <a:cubicBezTo>
                  <a:pt x="57" y="206"/>
                  <a:pt x="206" y="56"/>
                  <a:pt x="391" y="56"/>
                </a:cubicBezTo>
                <a:cubicBezTo>
                  <a:pt x="576" y="56"/>
                  <a:pt x="726" y="206"/>
                  <a:pt x="726" y="391"/>
                </a:cubicBezTo>
                <a:cubicBezTo>
                  <a:pt x="726" y="576"/>
                  <a:pt x="576" y="725"/>
                  <a:pt x="391" y="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 flipV="1">
            <a:off x="7009144" y="604832"/>
            <a:ext cx="1198295" cy="714095"/>
          </a:xfrm>
          <a:custGeom>
            <a:avLst/>
            <a:gdLst>
              <a:gd name="T0" fmla="*/ 0 w 434"/>
              <a:gd name="T1" fmla="*/ 0 h 258"/>
              <a:gd name="T2" fmla="*/ 0 w 434"/>
              <a:gd name="T3" fmla="*/ 85 h 258"/>
              <a:gd name="T4" fmla="*/ 391 w 434"/>
              <a:gd name="T5" fmla="*/ 258 h 258"/>
              <a:gd name="T6" fmla="*/ 434 w 434"/>
              <a:gd name="T7" fmla="*/ 187 h 258"/>
              <a:gd name="T8" fmla="*/ 0 w 434"/>
              <a:gd name="T9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4" h="258">
                <a:moveTo>
                  <a:pt x="0" y="0"/>
                </a:moveTo>
                <a:cubicBezTo>
                  <a:pt x="0" y="85"/>
                  <a:pt x="0" y="85"/>
                  <a:pt x="0" y="85"/>
                </a:cubicBezTo>
                <a:cubicBezTo>
                  <a:pt x="110" y="85"/>
                  <a:pt x="265" y="159"/>
                  <a:pt x="391" y="258"/>
                </a:cubicBezTo>
                <a:cubicBezTo>
                  <a:pt x="434" y="187"/>
                  <a:pt x="434" y="187"/>
                  <a:pt x="434" y="187"/>
                </a:cubicBezTo>
                <a:cubicBezTo>
                  <a:pt x="295" y="80"/>
                  <a:pt x="128" y="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 flipV="1">
            <a:off x="7973476" y="-1382831"/>
            <a:ext cx="3470782" cy="2345729"/>
          </a:xfrm>
          <a:custGeom>
            <a:avLst/>
            <a:gdLst>
              <a:gd name="T0" fmla="*/ 104 w 1706"/>
              <a:gd name="T1" fmla="*/ 0 h 1153"/>
              <a:gd name="T2" fmla="*/ 0 w 1706"/>
              <a:gd name="T3" fmla="*/ 185 h 1153"/>
              <a:gd name="T4" fmla="*/ 1706 w 1706"/>
              <a:gd name="T5" fmla="*/ 1153 h 1153"/>
              <a:gd name="T6" fmla="*/ 1706 w 1706"/>
              <a:gd name="T7" fmla="*/ 909 h 1153"/>
              <a:gd name="T8" fmla="*/ 104 w 1706"/>
              <a:gd name="T9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6" h="1153">
                <a:moveTo>
                  <a:pt x="104" y="0"/>
                </a:moveTo>
                <a:lnTo>
                  <a:pt x="0" y="185"/>
                </a:lnTo>
                <a:lnTo>
                  <a:pt x="1706" y="1153"/>
                </a:lnTo>
                <a:lnTo>
                  <a:pt x="1706" y="909"/>
                </a:lnTo>
                <a:lnTo>
                  <a:pt x="104" y="0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文本框 63"/>
          <p:cNvSpPr txBox="1"/>
          <p:nvPr/>
        </p:nvSpPr>
        <p:spPr>
          <a:xfrm>
            <a:off x="4998720" y="699159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0" name="Freeform 9"/>
          <p:cNvSpPr>
            <a:spLocks/>
          </p:cNvSpPr>
          <p:nvPr/>
        </p:nvSpPr>
        <p:spPr bwMode="auto">
          <a:xfrm rot="10800000" flipV="1">
            <a:off x="3847943" y="2845772"/>
            <a:ext cx="424581" cy="596779"/>
          </a:xfrm>
          <a:custGeom>
            <a:avLst/>
            <a:gdLst>
              <a:gd name="T0" fmla="*/ 15 w 238"/>
              <a:gd name="T1" fmla="*/ 52 h 334"/>
              <a:gd name="T2" fmla="*/ 92 w 238"/>
              <a:gd name="T3" fmla="*/ 22 h 334"/>
              <a:gd name="T4" fmla="*/ 125 w 238"/>
              <a:gd name="T5" fmla="*/ 11 h 334"/>
              <a:gd name="T6" fmla="*/ 217 w 238"/>
              <a:gd name="T7" fmla="*/ 120 h 334"/>
              <a:gd name="T8" fmla="*/ 217 w 238"/>
              <a:gd name="T9" fmla="*/ 122 h 334"/>
              <a:gd name="T10" fmla="*/ 154 w 238"/>
              <a:gd name="T11" fmla="*/ 245 h 334"/>
              <a:gd name="T12" fmla="*/ 112 w 238"/>
              <a:gd name="T13" fmla="*/ 323 h 334"/>
              <a:gd name="T14" fmla="*/ 94 w 238"/>
              <a:gd name="T15" fmla="*/ 333 h 334"/>
              <a:gd name="T16" fmla="*/ 73 w 238"/>
              <a:gd name="T17" fmla="*/ 288 h 334"/>
              <a:gd name="T18" fmla="*/ 50 w 238"/>
              <a:gd name="T19" fmla="*/ 200 h 334"/>
              <a:gd name="T20" fmla="*/ 0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15" y="52"/>
                </a:moveTo>
                <a:cubicBezTo>
                  <a:pt x="15" y="52"/>
                  <a:pt x="33" y="52"/>
                  <a:pt x="92" y="22"/>
                </a:cubicBezTo>
                <a:cubicBezTo>
                  <a:pt x="103" y="17"/>
                  <a:pt x="114" y="13"/>
                  <a:pt x="125" y="11"/>
                </a:cubicBezTo>
                <a:cubicBezTo>
                  <a:pt x="187" y="0"/>
                  <a:pt x="238" y="60"/>
                  <a:pt x="217" y="120"/>
                </a:cubicBezTo>
                <a:cubicBezTo>
                  <a:pt x="217" y="120"/>
                  <a:pt x="217" y="121"/>
                  <a:pt x="217" y="122"/>
                </a:cubicBezTo>
                <a:cubicBezTo>
                  <a:pt x="192" y="189"/>
                  <a:pt x="166" y="216"/>
                  <a:pt x="154" y="245"/>
                </a:cubicBezTo>
                <a:cubicBezTo>
                  <a:pt x="140" y="280"/>
                  <a:pt x="123" y="308"/>
                  <a:pt x="112" y="323"/>
                </a:cubicBezTo>
                <a:cubicBezTo>
                  <a:pt x="108" y="329"/>
                  <a:pt x="101" y="333"/>
                  <a:pt x="94" y="333"/>
                </a:cubicBezTo>
                <a:cubicBezTo>
                  <a:pt x="83" y="334"/>
                  <a:pt x="70" y="327"/>
                  <a:pt x="73" y="288"/>
                </a:cubicBezTo>
                <a:cubicBezTo>
                  <a:pt x="79" y="222"/>
                  <a:pt x="60" y="206"/>
                  <a:pt x="50" y="200"/>
                </a:cubicBezTo>
                <a:cubicBezTo>
                  <a:pt x="44" y="196"/>
                  <a:pt x="13" y="183"/>
                  <a:pt x="0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1" name="Freeform 10"/>
          <p:cNvSpPr>
            <a:spLocks/>
          </p:cNvSpPr>
          <p:nvPr/>
        </p:nvSpPr>
        <p:spPr bwMode="auto">
          <a:xfrm rot="10800000" flipV="1">
            <a:off x="4075351" y="2845772"/>
            <a:ext cx="423266" cy="596779"/>
          </a:xfrm>
          <a:custGeom>
            <a:avLst/>
            <a:gdLst>
              <a:gd name="T0" fmla="*/ 223 w 238"/>
              <a:gd name="T1" fmla="*/ 52 h 334"/>
              <a:gd name="T2" fmla="*/ 146 w 238"/>
              <a:gd name="T3" fmla="*/ 22 h 334"/>
              <a:gd name="T4" fmla="*/ 113 w 238"/>
              <a:gd name="T5" fmla="*/ 11 h 334"/>
              <a:gd name="T6" fmla="*/ 21 w 238"/>
              <a:gd name="T7" fmla="*/ 120 h 334"/>
              <a:gd name="T8" fmla="*/ 21 w 238"/>
              <a:gd name="T9" fmla="*/ 122 h 334"/>
              <a:gd name="T10" fmla="*/ 84 w 238"/>
              <a:gd name="T11" fmla="*/ 245 h 334"/>
              <a:gd name="T12" fmla="*/ 126 w 238"/>
              <a:gd name="T13" fmla="*/ 323 h 334"/>
              <a:gd name="T14" fmla="*/ 144 w 238"/>
              <a:gd name="T15" fmla="*/ 333 h 334"/>
              <a:gd name="T16" fmla="*/ 165 w 238"/>
              <a:gd name="T17" fmla="*/ 288 h 334"/>
              <a:gd name="T18" fmla="*/ 188 w 238"/>
              <a:gd name="T19" fmla="*/ 200 h 334"/>
              <a:gd name="T20" fmla="*/ 238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223" y="52"/>
                </a:moveTo>
                <a:cubicBezTo>
                  <a:pt x="223" y="52"/>
                  <a:pt x="205" y="52"/>
                  <a:pt x="146" y="22"/>
                </a:cubicBezTo>
                <a:cubicBezTo>
                  <a:pt x="135" y="17"/>
                  <a:pt x="124" y="13"/>
                  <a:pt x="113" y="11"/>
                </a:cubicBezTo>
                <a:cubicBezTo>
                  <a:pt x="51" y="0"/>
                  <a:pt x="0" y="60"/>
                  <a:pt x="21" y="120"/>
                </a:cubicBezTo>
                <a:cubicBezTo>
                  <a:pt x="21" y="120"/>
                  <a:pt x="21" y="121"/>
                  <a:pt x="21" y="122"/>
                </a:cubicBezTo>
                <a:cubicBezTo>
                  <a:pt x="46" y="189"/>
                  <a:pt x="72" y="216"/>
                  <a:pt x="84" y="245"/>
                </a:cubicBezTo>
                <a:cubicBezTo>
                  <a:pt x="99" y="280"/>
                  <a:pt x="115" y="308"/>
                  <a:pt x="126" y="323"/>
                </a:cubicBezTo>
                <a:cubicBezTo>
                  <a:pt x="130" y="329"/>
                  <a:pt x="137" y="333"/>
                  <a:pt x="144" y="333"/>
                </a:cubicBezTo>
                <a:cubicBezTo>
                  <a:pt x="155" y="334"/>
                  <a:pt x="168" y="327"/>
                  <a:pt x="165" y="288"/>
                </a:cubicBezTo>
                <a:cubicBezTo>
                  <a:pt x="159" y="222"/>
                  <a:pt x="179" y="206"/>
                  <a:pt x="188" y="200"/>
                </a:cubicBezTo>
                <a:cubicBezTo>
                  <a:pt x="194" y="196"/>
                  <a:pt x="226" y="183"/>
                  <a:pt x="238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2" name="Freeform 11"/>
          <p:cNvSpPr>
            <a:spLocks/>
          </p:cNvSpPr>
          <p:nvPr/>
        </p:nvSpPr>
        <p:spPr bwMode="auto">
          <a:xfrm rot="10800000" flipV="1">
            <a:off x="4077980" y="2857602"/>
            <a:ext cx="404863" cy="600723"/>
          </a:xfrm>
          <a:custGeom>
            <a:avLst/>
            <a:gdLst>
              <a:gd name="T0" fmla="*/ 202 w 227"/>
              <a:gd name="T1" fmla="*/ 48 h 336"/>
              <a:gd name="T2" fmla="*/ 142 w 227"/>
              <a:gd name="T3" fmla="*/ 27 h 336"/>
              <a:gd name="T4" fmla="*/ 121 w 227"/>
              <a:gd name="T5" fmla="*/ 18 h 336"/>
              <a:gd name="T6" fmla="*/ 103 w 227"/>
              <a:gd name="T7" fmla="*/ 13 h 336"/>
              <a:gd name="T8" fmla="*/ 97 w 227"/>
              <a:gd name="T9" fmla="*/ 12 h 336"/>
              <a:gd name="T10" fmla="*/ 84 w 227"/>
              <a:gd name="T11" fmla="*/ 12 h 336"/>
              <a:gd name="T12" fmla="*/ 78 w 227"/>
              <a:gd name="T13" fmla="*/ 12 h 336"/>
              <a:gd name="T14" fmla="*/ 45 w 227"/>
              <a:gd name="T15" fmla="*/ 24 h 336"/>
              <a:gd name="T16" fmla="*/ 34 w 227"/>
              <a:gd name="T17" fmla="*/ 33 h 336"/>
              <a:gd name="T18" fmla="*/ 23 w 227"/>
              <a:gd name="T19" fmla="*/ 44 h 336"/>
              <a:gd name="T20" fmla="*/ 8 w 227"/>
              <a:gd name="T21" fmla="*/ 105 h 336"/>
              <a:gd name="T22" fmla="*/ 13 w 227"/>
              <a:gd name="T23" fmla="*/ 121 h 336"/>
              <a:gd name="T24" fmla="*/ 35 w 227"/>
              <a:gd name="T25" fmla="*/ 170 h 336"/>
              <a:gd name="T26" fmla="*/ 73 w 227"/>
              <a:gd name="T27" fmla="*/ 232 h 336"/>
              <a:gd name="T28" fmla="*/ 106 w 227"/>
              <a:gd name="T29" fmla="*/ 294 h 336"/>
              <a:gd name="T30" fmla="*/ 120 w 227"/>
              <a:gd name="T31" fmla="*/ 315 h 336"/>
              <a:gd name="T32" fmla="*/ 130 w 227"/>
              <a:gd name="T33" fmla="*/ 321 h 336"/>
              <a:gd name="T34" fmla="*/ 136 w 227"/>
              <a:gd name="T35" fmla="*/ 321 h 336"/>
              <a:gd name="T36" fmla="*/ 143 w 227"/>
              <a:gd name="T37" fmla="*/ 315 h 336"/>
              <a:gd name="T38" fmla="*/ 146 w 227"/>
              <a:gd name="T39" fmla="*/ 288 h 336"/>
              <a:gd name="T40" fmla="*/ 145 w 227"/>
              <a:gd name="T41" fmla="*/ 257 h 336"/>
              <a:gd name="T42" fmla="*/ 161 w 227"/>
              <a:gd name="T43" fmla="*/ 202 h 336"/>
              <a:gd name="T44" fmla="*/ 183 w 227"/>
              <a:gd name="T45" fmla="*/ 188 h 336"/>
              <a:gd name="T46" fmla="*/ 206 w 227"/>
              <a:gd name="T47" fmla="*/ 193 h 336"/>
              <a:gd name="T48" fmla="*/ 225 w 227"/>
              <a:gd name="T49" fmla="*/ 232 h 336"/>
              <a:gd name="T50" fmla="*/ 225 w 227"/>
              <a:gd name="T51" fmla="*/ 241 h 336"/>
              <a:gd name="T52" fmla="*/ 213 w 227"/>
              <a:gd name="T53" fmla="*/ 211 h 336"/>
              <a:gd name="T54" fmla="*/ 194 w 227"/>
              <a:gd name="T55" fmla="*/ 196 h 336"/>
              <a:gd name="T56" fmla="*/ 177 w 227"/>
              <a:gd name="T57" fmla="*/ 201 h 336"/>
              <a:gd name="T58" fmla="*/ 161 w 227"/>
              <a:gd name="T59" fmla="*/ 230 h 336"/>
              <a:gd name="T60" fmla="*/ 159 w 227"/>
              <a:gd name="T61" fmla="*/ 271 h 336"/>
              <a:gd name="T62" fmla="*/ 156 w 227"/>
              <a:gd name="T63" fmla="*/ 322 h 336"/>
              <a:gd name="T64" fmla="*/ 138 w 227"/>
              <a:gd name="T65" fmla="*/ 336 h 336"/>
              <a:gd name="T66" fmla="*/ 127 w 227"/>
              <a:gd name="T67" fmla="*/ 336 h 336"/>
              <a:gd name="T68" fmla="*/ 109 w 227"/>
              <a:gd name="T69" fmla="*/ 324 h 336"/>
              <a:gd name="T70" fmla="*/ 95 w 227"/>
              <a:gd name="T71" fmla="*/ 301 h 336"/>
              <a:gd name="T72" fmla="*/ 71 w 227"/>
              <a:gd name="T73" fmla="*/ 253 h 336"/>
              <a:gd name="T74" fmla="*/ 48 w 227"/>
              <a:gd name="T75" fmla="*/ 205 h 336"/>
              <a:gd name="T76" fmla="*/ 9 w 227"/>
              <a:gd name="T77" fmla="*/ 123 h 336"/>
              <a:gd name="T78" fmla="*/ 2 w 227"/>
              <a:gd name="T79" fmla="*/ 70 h 336"/>
              <a:gd name="T80" fmla="*/ 46 w 227"/>
              <a:gd name="T81" fmla="*/ 9 h 336"/>
              <a:gd name="T82" fmla="*/ 61 w 227"/>
              <a:gd name="T83" fmla="*/ 3 h 336"/>
              <a:gd name="T84" fmla="*/ 68 w 227"/>
              <a:gd name="T85" fmla="*/ 1 h 336"/>
              <a:gd name="T86" fmla="*/ 80 w 227"/>
              <a:gd name="T87" fmla="*/ 0 h 336"/>
              <a:gd name="T88" fmla="*/ 92 w 227"/>
              <a:gd name="T89" fmla="*/ 0 h 336"/>
              <a:gd name="T90" fmla="*/ 102 w 227"/>
              <a:gd name="T91" fmla="*/ 1 h 336"/>
              <a:gd name="T92" fmla="*/ 103 w 227"/>
              <a:gd name="T93" fmla="*/ 1 h 336"/>
              <a:gd name="T94" fmla="*/ 104 w 227"/>
              <a:gd name="T95" fmla="*/ 2 h 336"/>
              <a:gd name="T96" fmla="*/ 112 w 227"/>
              <a:gd name="T97" fmla="*/ 4 h 336"/>
              <a:gd name="T98" fmla="*/ 136 w 227"/>
              <a:gd name="T99" fmla="*/ 13 h 336"/>
              <a:gd name="T100" fmla="*/ 180 w 227"/>
              <a:gd name="T101" fmla="*/ 35 h 336"/>
              <a:gd name="T102" fmla="*/ 209 w 227"/>
              <a:gd name="T103" fmla="*/ 47 h 336"/>
              <a:gd name="T104" fmla="*/ 211 w 227"/>
              <a:gd name="T105" fmla="*/ 49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7" h="336">
                <a:moveTo>
                  <a:pt x="211" y="49"/>
                </a:moveTo>
                <a:cubicBezTo>
                  <a:pt x="211" y="49"/>
                  <a:pt x="207" y="49"/>
                  <a:pt x="202" y="48"/>
                </a:cubicBezTo>
                <a:cubicBezTo>
                  <a:pt x="196" y="46"/>
                  <a:pt x="188" y="44"/>
                  <a:pt x="178" y="41"/>
                </a:cubicBezTo>
                <a:cubicBezTo>
                  <a:pt x="168" y="38"/>
                  <a:pt x="156" y="33"/>
                  <a:pt x="142" y="27"/>
                </a:cubicBezTo>
                <a:cubicBezTo>
                  <a:pt x="139" y="25"/>
                  <a:pt x="135" y="24"/>
                  <a:pt x="132" y="22"/>
                </a:cubicBezTo>
                <a:cubicBezTo>
                  <a:pt x="128" y="21"/>
                  <a:pt x="125" y="19"/>
                  <a:pt x="121" y="18"/>
                </a:cubicBezTo>
                <a:cubicBezTo>
                  <a:pt x="117" y="17"/>
                  <a:pt x="113" y="16"/>
                  <a:pt x="109" y="15"/>
                </a:cubicBezTo>
                <a:cubicBezTo>
                  <a:pt x="107" y="14"/>
                  <a:pt x="105" y="14"/>
                  <a:pt x="103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97" y="12"/>
                  <a:pt x="97" y="12"/>
                  <a:pt x="97" y="12"/>
                </a:cubicBezTo>
                <a:cubicBezTo>
                  <a:pt x="95" y="12"/>
                  <a:pt x="93" y="12"/>
                  <a:pt x="90" y="12"/>
                </a:cubicBezTo>
                <a:cubicBezTo>
                  <a:pt x="88" y="11"/>
                  <a:pt x="86" y="12"/>
                  <a:pt x="84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12"/>
                  <a:pt x="79" y="12"/>
                  <a:pt x="78" y="12"/>
                </a:cubicBezTo>
                <a:cubicBezTo>
                  <a:pt x="75" y="13"/>
                  <a:pt x="73" y="13"/>
                  <a:pt x="71" y="13"/>
                </a:cubicBezTo>
                <a:cubicBezTo>
                  <a:pt x="62" y="16"/>
                  <a:pt x="53" y="18"/>
                  <a:pt x="45" y="24"/>
                </a:cubicBezTo>
                <a:cubicBezTo>
                  <a:pt x="43" y="25"/>
                  <a:pt x="41" y="27"/>
                  <a:pt x="39" y="28"/>
                </a:cubicBezTo>
                <a:cubicBezTo>
                  <a:pt x="37" y="30"/>
                  <a:pt x="35" y="31"/>
                  <a:pt x="34" y="33"/>
                </a:cubicBezTo>
                <a:cubicBezTo>
                  <a:pt x="32" y="34"/>
                  <a:pt x="30" y="36"/>
                  <a:pt x="28" y="38"/>
                </a:cubicBezTo>
                <a:cubicBezTo>
                  <a:pt x="27" y="40"/>
                  <a:pt x="25" y="42"/>
                  <a:pt x="23" y="44"/>
                </a:cubicBezTo>
                <a:cubicBezTo>
                  <a:pt x="17" y="52"/>
                  <a:pt x="12" y="61"/>
                  <a:pt x="9" y="72"/>
                </a:cubicBezTo>
                <a:cubicBezTo>
                  <a:pt x="7" y="82"/>
                  <a:pt x="6" y="94"/>
                  <a:pt x="8" y="105"/>
                </a:cubicBezTo>
                <a:cubicBezTo>
                  <a:pt x="9" y="108"/>
                  <a:pt x="10" y="110"/>
                  <a:pt x="10" y="113"/>
                </a:cubicBezTo>
                <a:cubicBezTo>
                  <a:pt x="11" y="116"/>
                  <a:pt x="12" y="119"/>
                  <a:pt x="13" y="121"/>
                </a:cubicBezTo>
                <a:cubicBezTo>
                  <a:pt x="15" y="127"/>
                  <a:pt x="17" y="132"/>
                  <a:pt x="20" y="138"/>
                </a:cubicBezTo>
                <a:cubicBezTo>
                  <a:pt x="24" y="149"/>
                  <a:pt x="29" y="160"/>
                  <a:pt x="35" y="170"/>
                </a:cubicBezTo>
                <a:cubicBezTo>
                  <a:pt x="41" y="180"/>
                  <a:pt x="47" y="191"/>
                  <a:pt x="54" y="201"/>
                </a:cubicBezTo>
                <a:cubicBezTo>
                  <a:pt x="61" y="211"/>
                  <a:pt x="68" y="221"/>
                  <a:pt x="73" y="232"/>
                </a:cubicBezTo>
                <a:cubicBezTo>
                  <a:pt x="79" y="243"/>
                  <a:pt x="84" y="253"/>
                  <a:pt x="89" y="264"/>
                </a:cubicBezTo>
                <a:cubicBezTo>
                  <a:pt x="95" y="274"/>
                  <a:pt x="100" y="285"/>
                  <a:pt x="106" y="294"/>
                </a:cubicBezTo>
                <a:cubicBezTo>
                  <a:pt x="109" y="299"/>
                  <a:pt x="112" y="304"/>
                  <a:pt x="116" y="309"/>
                </a:cubicBezTo>
                <a:cubicBezTo>
                  <a:pt x="117" y="311"/>
                  <a:pt x="119" y="313"/>
                  <a:pt x="120" y="315"/>
                </a:cubicBezTo>
                <a:cubicBezTo>
                  <a:pt x="121" y="317"/>
                  <a:pt x="123" y="318"/>
                  <a:pt x="125" y="319"/>
                </a:cubicBezTo>
                <a:cubicBezTo>
                  <a:pt x="127" y="320"/>
                  <a:pt x="128" y="321"/>
                  <a:pt x="130" y="321"/>
                </a:cubicBezTo>
                <a:cubicBezTo>
                  <a:pt x="131" y="321"/>
                  <a:pt x="132" y="322"/>
                  <a:pt x="133" y="322"/>
                </a:cubicBezTo>
                <a:cubicBezTo>
                  <a:pt x="135" y="322"/>
                  <a:pt x="135" y="321"/>
                  <a:pt x="136" y="321"/>
                </a:cubicBezTo>
                <a:cubicBezTo>
                  <a:pt x="137" y="321"/>
                  <a:pt x="139" y="320"/>
                  <a:pt x="140" y="320"/>
                </a:cubicBezTo>
                <a:cubicBezTo>
                  <a:pt x="141" y="319"/>
                  <a:pt x="142" y="317"/>
                  <a:pt x="143" y="315"/>
                </a:cubicBezTo>
                <a:cubicBezTo>
                  <a:pt x="144" y="312"/>
                  <a:pt x="145" y="307"/>
                  <a:pt x="146" y="302"/>
                </a:cubicBezTo>
                <a:cubicBezTo>
                  <a:pt x="146" y="298"/>
                  <a:pt x="146" y="293"/>
                  <a:pt x="146" y="288"/>
                </a:cubicBezTo>
                <a:cubicBezTo>
                  <a:pt x="146" y="282"/>
                  <a:pt x="145" y="277"/>
                  <a:pt x="145" y="272"/>
                </a:cubicBezTo>
                <a:cubicBezTo>
                  <a:pt x="145" y="267"/>
                  <a:pt x="145" y="262"/>
                  <a:pt x="145" y="257"/>
                </a:cubicBezTo>
                <a:cubicBezTo>
                  <a:pt x="145" y="247"/>
                  <a:pt x="147" y="237"/>
                  <a:pt x="149" y="228"/>
                </a:cubicBezTo>
                <a:cubicBezTo>
                  <a:pt x="151" y="218"/>
                  <a:pt x="155" y="209"/>
                  <a:pt x="161" y="202"/>
                </a:cubicBezTo>
                <a:cubicBezTo>
                  <a:pt x="164" y="198"/>
                  <a:pt x="167" y="195"/>
                  <a:pt x="171" y="193"/>
                </a:cubicBezTo>
                <a:cubicBezTo>
                  <a:pt x="175" y="190"/>
                  <a:pt x="179" y="188"/>
                  <a:pt x="183" y="188"/>
                </a:cubicBezTo>
                <a:cubicBezTo>
                  <a:pt x="188" y="187"/>
                  <a:pt x="192" y="187"/>
                  <a:pt x="196" y="188"/>
                </a:cubicBezTo>
                <a:cubicBezTo>
                  <a:pt x="200" y="189"/>
                  <a:pt x="203" y="191"/>
                  <a:pt x="206" y="193"/>
                </a:cubicBezTo>
                <a:cubicBezTo>
                  <a:pt x="212" y="198"/>
                  <a:pt x="215" y="203"/>
                  <a:pt x="218" y="208"/>
                </a:cubicBezTo>
                <a:cubicBezTo>
                  <a:pt x="222" y="218"/>
                  <a:pt x="224" y="226"/>
                  <a:pt x="225" y="232"/>
                </a:cubicBezTo>
                <a:cubicBezTo>
                  <a:pt x="226" y="237"/>
                  <a:pt x="227" y="240"/>
                  <a:pt x="227" y="240"/>
                </a:cubicBezTo>
                <a:cubicBezTo>
                  <a:pt x="225" y="241"/>
                  <a:pt x="225" y="241"/>
                  <a:pt x="225" y="241"/>
                </a:cubicBezTo>
                <a:cubicBezTo>
                  <a:pt x="225" y="241"/>
                  <a:pt x="224" y="238"/>
                  <a:pt x="223" y="233"/>
                </a:cubicBezTo>
                <a:cubicBezTo>
                  <a:pt x="221" y="227"/>
                  <a:pt x="218" y="219"/>
                  <a:pt x="213" y="211"/>
                </a:cubicBezTo>
                <a:cubicBezTo>
                  <a:pt x="210" y="207"/>
                  <a:pt x="206" y="202"/>
                  <a:pt x="202" y="199"/>
                </a:cubicBezTo>
                <a:cubicBezTo>
                  <a:pt x="199" y="198"/>
                  <a:pt x="197" y="197"/>
                  <a:pt x="194" y="196"/>
                </a:cubicBezTo>
                <a:cubicBezTo>
                  <a:pt x="191" y="196"/>
                  <a:pt x="188" y="196"/>
                  <a:pt x="185" y="197"/>
                </a:cubicBezTo>
                <a:cubicBezTo>
                  <a:pt x="182" y="197"/>
                  <a:pt x="179" y="199"/>
                  <a:pt x="177" y="201"/>
                </a:cubicBezTo>
                <a:cubicBezTo>
                  <a:pt x="174" y="203"/>
                  <a:pt x="172" y="206"/>
                  <a:pt x="170" y="209"/>
                </a:cubicBezTo>
                <a:cubicBezTo>
                  <a:pt x="166" y="215"/>
                  <a:pt x="163" y="222"/>
                  <a:pt x="161" y="230"/>
                </a:cubicBezTo>
                <a:cubicBezTo>
                  <a:pt x="159" y="239"/>
                  <a:pt x="159" y="248"/>
                  <a:pt x="159" y="257"/>
                </a:cubicBezTo>
                <a:cubicBezTo>
                  <a:pt x="159" y="262"/>
                  <a:pt x="159" y="267"/>
                  <a:pt x="159" y="271"/>
                </a:cubicBezTo>
                <a:cubicBezTo>
                  <a:pt x="159" y="276"/>
                  <a:pt x="160" y="282"/>
                  <a:pt x="160" y="287"/>
                </a:cubicBezTo>
                <a:cubicBezTo>
                  <a:pt x="161" y="298"/>
                  <a:pt x="162" y="309"/>
                  <a:pt x="156" y="322"/>
                </a:cubicBezTo>
                <a:cubicBezTo>
                  <a:pt x="155" y="325"/>
                  <a:pt x="152" y="328"/>
                  <a:pt x="149" y="331"/>
                </a:cubicBezTo>
                <a:cubicBezTo>
                  <a:pt x="146" y="333"/>
                  <a:pt x="142" y="335"/>
                  <a:pt x="138" y="336"/>
                </a:cubicBezTo>
                <a:cubicBezTo>
                  <a:pt x="137" y="336"/>
                  <a:pt x="134" y="336"/>
                  <a:pt x="133" y="336"/>
                </a:cubicBezTo>
                <a:cubicBezTo>
                  <a:pt x="131" y="336"/>
                  <a:pt x="129" y="336"/>
                  <a:pt x="127" y="336"/>
                </a:cubicBezTo>
                <a:cubicBezTo>
                  <a:pt x="124" y="335"/>
                  <a:pt x="120" y="333"/>
                  <a:pt x="117" y="331"/>
                </a:cubicBezTo>
                <a:cubicBezTo>
                  <a:pt x="114" y="329"/>
                  <a:pt x="112" y="327"/>
                  <a:pt x="109" y="324"/>
                </a:cubicBezTo>
                <a:cubicBezTo>
                  <a:pt x="107" y="321"/>
                  <a:pt x="106" y="319"/>
                  <a:pt x="104" y="316"/>
                </a:cubicBezTo>
                <a:cubicBezTo>
                  <a:pt x="101" y="311"/>
                  <a:pt x="98" y="306"/>
                  <a:pt x="95" y="301"/>
                </a:cubicBezTo>
                <a:cubicBezTo>
                  <a:pt x="89" y="291"/>
                  <a:pt x="83" y="280"/>
                  <a:pt x="78" y="269"/>
                </a:cubicBezTo>
                <a:cubicBezTo>
                  <a:pt x="76" y="264"/>
                  <a:pt x="73" y="258"/>
                  <a:pt x="71" y="253"/>
                </a:cubicBezTo>
                <a:cubicBezTo>
                  <a:pt x="69" y="247"/>
                  <a:pt x="67" y="242"/>
                  <a:pt x="64" y="236"/>
                </a:cubicBezTo>
                <a:cubicBezTo>
                  <a:pt x="59" y="226"/>
                  <a:pt x="53" y="215"/>
                  <a:pt x="48" y="205"/>
                </a:cubicBezTo>
                <a:cubicBezTo>
                  <a:pt x="36" y="184"/>
                  <a:pt x="25" y="162"/>
                  <a:pt x="16" y="140"/>
                </a:cubicBezTo>
                <a:cubicBezTo>
                  <a:pt x="14" y="134"/>
                  <a:pt x="11" y="128"/>
                  <a:pt x="9" y="123"/>
                </a:cubicBezTo>
                <a:cubicBezTo>
                  <a:pt x="7" y="118"/>
                  <a:pt x="5" y="112"/>
                  <a:pt x="4" y="106"/>
                </a:cubicBezTo>
                <a:cubicBezTo>
                  <a:pt x="1" y="94"/>
                  <a:pt x="0" y="82"/>
                  <a:pt x="2" y="70"/>
                </a:cubicBezTo>
                <a:cubicBezTo>
                  <a:pt x="6" y="47"/>
                  <a:pt x="20" y="26"/>
                  <a:pt x="39" y="14"/>
                </a:cubicBezTo>
                <a:cubicBezTo>
                  <a:pt x="41" y="12"/>
                  <a:pt x="43" y="11"/>
                  <a:pt x="46" y="9"/>
                </a:cubicBezTo>
                <a:cubicBezTo>
                  <a:pt x="48" y="8"/>
                  <a:pt x="51" y="7"/>
                  <a:pt x="53" y="6"/>
                </a:cubicBezTo>
                <a:cubicBezTo>
                  <a:pt x="56" y="5"/>
                  <a:pt x="58" y="4"/>
                  <a:pt x="61" y="3"/>
                </a:cubicBezTo>
                <a:cubicBezTo>
                  <a:pt x="65" y="2"/>
                  <a:pt x="65" y="2"/>
                  <a:pt x="65" y="2"/>
                </a:cubicBezTo>
                <a:cubicBezTo>
                  <a:pt x="66" y="2"/>
                  <a:pt x="67" y="1"/>
                  <a:pt x="68" y="1"/>
                </a:cubicBezTo>
                <a:cubicBezTo>
                  <a:pt x="71" y="1"/>
                  <a:pt x="74" y="1"/>
                  <a:pt x="76" y="0"/>
                </a:cubicBezTo>
                <a:cubicBezTo>
                  <a:pt x="77" y="0"/>
                  <a:pt x="79" y="0"/>
                  <a:pt x="8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0"/>
                  <a:pt x="89" y="0"/>
                  <a:pt x="92" y="0"/>
                </a:cubicBezTo>
                <a:cubicBezTo>
                  <a:pt x="94" y="0"/>
                  <a:pt x="96" y="0"/>
                  <a:pt x="98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4" y="2"/>
                  <a:pt x="104" y="2"/>
                  <a:pt x="104" y="2"/>
                </a:cubicBezTo>
                <a:cubicBezTo>
                  <a:pt x="106" y="2"/>
                  <a:pt x="106" y="2"/>
                  <a:pt x="106" y="2"/>
                </a:cubicBezTo>
                <a:cubicBezTo>
                  <a:pt x="108" y="2"/>
                  <a:pt x="110" y="3"/>
                  <a:pt x="112" y="4"/>
                </a:cubicBezTo>
                <a:cubicBezTo>
                  <a:pt x="117" y="5"/>
                  <a:pt x="121" y="6"/>
                  <a:pt x="125" y="8"/>
                </a:cubicBezTo>
                <a:cubicBezTo>
                  <a:pt x="129" y="10"/>
                  <a:pt x="133" y="11"/>
                  <a:pt x="136" y="13"/>
                </a:cubicBezTo>
                <a:cubicBezTo>
                  <a:pt x="140" y="15"/>
                  <a:pt x="143" y="17"/>
                  <a:pt x="146" y="19"/>
                </a:cubicBezTo>
                <a:cubicBezTo>
                  <a:pt x="159" y="25"/>
                  <a:pt x="171" y="31"/>
                  <a:pt x="180" y="35"/>
                </a:cubicBezTo>
                <a:cubicBezTo>
                  <a:pt x="190" y="40"/>
                  <a:pt x="197" y="43"/>
                  <a:pt x="203" y="45"/>
                </a:cubicBezTo>
                <a:cubicBezTo>
                  <a:pt x="205" y="46"/>
                  <a:pt x="207" y="46"/>
                  <a:pt x="209" y="47"/>
                </a:cubicBezTo>
                <a:cubicBezTo>
                  <a:pt x="210" y="47"/>
                  <a:pt x="211" y="47"/>
                  <a:pt x="211" y="47"/>
                </a:cubicBezTo>
                <a:lnTo>
                  <a:pt x="211" y="49"/>
                </a:lnTo>
                <a:close/>
              </a:path>
            </a:pathLst>
          </a:custGeom>
          <a:solidFill>
            <a:srgbClr val="5388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3" name="Freeform 12"/>
          <p:cNvSpPr>
            <a:spLocks/>
          </p:cNvSpPr>
          <p:nvPr/>
        </p:nvSpPr>
        <p:spPr bwMode="auto">
          <a:xfrm rot="10800000" flipV="1">
            <a:off x="3920240" y="2939100"/>
            <a:ext cx="160368" cy="161683"/>
          </a:xfrm>
          <a:custGeom>
            <a:avLst/>
            <a:gdLst>
              <a:gd name="T0" fmla="*/ 82 w 90"/>
              <a:gd name="T1" fmla="*/ 34 h 91"/>
              <a:gd name="T2" fmla="*/ 65 w 90"/>
              <a:gd name="T3" fmla="*/ 34 h 91"/>
              <a:gd name="T4" fmla="*/ 57 w 90"/>
              <a:gd name="T5" fmla="*/ 26 h 91"/>
              <a:gd name="T6" fmla="*/ 57 w 90"/>
              <a:gd name="T7" fmla="*/ 9 h 91"/>
              <a:gd name="T8" fmla="*/ 48 w 90"/>
              <a:gd name="T9" fmla="*/ 0 h 91"/>
              <a:gd name="T10" fmla="*/ 42 w 90"/>
              <a:gd name="T11" fmla="*/ 0 h 91"/>
              <a:gd name="T12" fmla="*/ 34 w 90"/>
              <a:gd name="T13" fmla="*/ 9 h 91"/>
              <a:gd name="T14" fmla="*/ 34 w 90"/>
              <a:gd name="T15" fmla="*/ 26 h 91"/>
              <a:gd name="T16" fmla="*/ 26 w 90"/>
              <a:gd name="T17" fmla="*/ 34 h 91"/>
              <a:gd name="T18" fmla="*/ 8 w 90"/>
              <a:gd name="T19" fmla="*/ 34 h 91"/>
              <a:gd name="T20" fmla="*/ 0 w 90"/>
              <a:gd name="T21" fmla="*/ 42 h 91"/>
              <a:gd name="T22" fmla="*/ 0 w 90"/>
              <a:gd name="T23" fmla="*/ 49 h 91"/>
              <a:gd name="T24" fmla="*/ 8 w 90"/>
              <a:gd name="T25" fmla="*/ 57 h 91"/>
              <a:gd name="T26" fmla="*/ 26 w 90"/>
              <a:gd name="T27" fmla="*/ 57 h 91"/>
              <a:gd name="T28" fmla="*/ 34 w 90"/>
              <a:gd name="T29" fmla="*/ 65 h 91"/>
              <a:gd name="T30" fmla="*/ 34 w 90"/>
              <a:gd name="T31" fmla="*/ 82 h 91"/>
              <a:gd name="T32" fmla="*/ 42 w 90"/>
              <a:gd name="T33" fmla="*/ 91 h 91"/>
              <a:gd name="T34" fmla="*/ 48 w 90"/>
              <a:gd name="T35" fmla="*/ 91 h 91"/>
              <a:gd name="T36" fmla="*/ 57 w 90"/>
              <a:gd name="T37" fmla="*/ 82 h 91"/>
              <a:gd name="T38" fmla="*/ 57 w 90"/>
              <a:gd name="T39" fmla="*/ 65 h 91"/>
              <a:gd name="T40" fmla="*/ 65 w 90"/>
              <a:gd name="T41" fmla="*/ 57 h 91"/>
              <a:gd name="T42" fmla="*/ 82 w 90"/>
              <a:gd name="T43" fmla="*/ 57 h 91"/>
              <a:gd name="T44" fmla="*/ 90 w 90"/>
              <a:gd name="T45" fmla="*/ 49 h 91"/>
              <a:gd name="T46" fmla="*/ 90 w 90"/>
              <a:gd name="T47" fmla="*/ 42 h 91"/>
              <a:gd name="T48" fmla="*/ 82 w 90"/>
              <a:gd name="T49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0" h="91">
                <a:moveTo>
                  <a:pt x="82" y="34"/>
                </a:moveTo>
                <a:cubicBezTo>
                  <a:pt x="65" y="34"/>
                  <a:pt x="65" y="34"/>
                  <a:pt x="65" y="34"/>
                </a:cubicBezTo>
                <a:cubicBezTo>
                  <a:pt x="60" y="34"/>
                  <a:pt x="57" y="30"/>
                  <a:pt x="57" y="26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4"/>
                  <a:pt x="53" y="0"/>
                  <a:pt x="48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7" y="0"/>
                  <a:pt x="34" y="4"/>
                  <a:pt x="34" y="9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30"/>
                  <a:pt x="30" y="34"/>
                  <a:pt x="26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4" y="34"/>
                  <a:pt x="0" y="38"/>
                  <a:pt x="0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4" y="57"/>
                  <a:pt x="8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30" y="57"/>
                  <a:pt x="34" y="61"/>
                  <a:pt x="34" y="65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7"/>
                  <a:pt x="37" y="91"/>
                  <a:pt x="42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53" y="91"/>
                  <a:pt x="57" y="87"/>
                  <a:pt x="57" y="82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1"/>
                  <a:pt x="60" y="57"/>
                  <a:pt x="65" y="57"/>
                </a:cubicBezTo>
                <a:cubicBezTo>
                  <a:pt x="82" y="57"/>
                  <a:pt x="82" y="57"/>
                  <a:pt x="82" y="57"/>
                </a:cubicBezTo>
                <a:cubicBezTo>
                  <a:pt x="87" y="57"/>
                  <a:pt x="90" y="53"/>
                  <a:pt x="90" y="49"/>
                </a:cubicBezTo>
                <a:cubicBezTo>
                  <a:pt x="90" y="42"/>
                  <a:pt x="90" y="42"/>
                  <a:pt x="90" y="42"/>
                </a:cubicBezTo>
                <a:cubicBezTo>
                  <a:pt x="90" y="38"/>
                  <a:pt x="87" y="34"/>
                  <a:pt x="82" y="34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652560" y="2921217"/>
            <a:ext cx="369149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4652560" y="3702962"/>
            <a:ext cx="369149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02/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取得成就汇报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4652560" y="4484707"/>
            <a:ext cx="369149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4652560" y="5266451"/>
            <a:ext cx="369149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sp>
        <p:nvSpPr>
          <p:cNvPr id="72" name="Freeform 9"/>
          <p:cNvSpPr>
            <a:spLocks/>
          </p:cNvSpPr>
          <p:nvPr/>
        </p:nvSpPr>
        <p:spPr bwMode="auto">
          <a:xfrm rot="10800000" flipV="1">
            <a:off x="3847943" y="5191006"/>
            <a:ext cx="424581" cy="596779"/>
          </a:xfrm>
          <a:custGeom>
            <a:avLst/>
            <a:gdLst>
              <a:gd name="T0" fmla="*/ 15 w 238"/>
              <a:gd name="T1" fmla="*/ 52 h 334"/>
              <a:gd name="T2" fmla="*/ 92 w 238"/>
              <a:gd name="T3" fmla="*/ 22 h 334"/>
              <a:gd name="T4" fmla="*/ 125 w 238"/>
              <a:gd name="T5" fmla="*/ 11 h 334"/>
              <a:gd name="T6" fmla="*/ 217 w 238"/>
              <a:gd name="T7" fmla="*/ 120 h 334"/>
              <a:gd name="T8" fmla="*/ 217 w 238"/>
              <a:gd name="T9" fmla="*/ 122 h 334"/>
              <a:gd name="T10" fmla="*/ 154 w 238"/>
              <a:gd name="T11" fmla="*/ 245 h 334"/>
              <a:gd name="T12" fmla="*/ 112 w 238"/>
              <a:gd name="T13" fmla="*/ 323 h 334"/>
              <a:gd name="T14" fmla="*/ 94 w 238"/>
              <a:gd name="T15" fmla="*/ 333 h 334"/>
              <a:gd name="T16" fmla="*/ 73 w 238"/>
              <a:gd name="T17" fmla="*/ 288 h 334"/>
              <a:gd name="T18" fmla="*/ 50 w 238"/>
              <a:gd name="T19" fmla="*/ 200 h 334"/>
              <a:gd name="T20" fmla="*/ 0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15" y="52"/>
                </a:moveTo>
                <a:cubicBezTo>
                  <a:pt x="15" y="52"/>
                  <a:pt x="33" y="52"/>
                  <a:pt x="92" y="22"/>
                </a:cubicBezTo>
                <a:cubicBezTo>
                  <a:pt x="103" y="17"/>
                  <a:pt x="114" y="13"/>
                  <a:pt x="125" y="11"/>
                </a:cubicBezTo>
                <a:cubicBezTo>
                  <a:pt x="187" y="0"/>
                  <a:pt x="238" y="60"/>
                  <a:pt x="217" y="120"/>
                </a:cubicBezTo>
                <a:cubicBezTo>
                  <a:pt x="217" y="120"/>
                  <a:pt x="217" y="121"/>
                  <a:pt x="217" y="122"/>
                </a:cubicBezTo>
                <a:cubicBezTo>
                  <a:pt x="192" y="189"/>
                  <a:pt x="166" y="216"/>
                  <a:pt x="154" y="245"/>
                </a:cubicBezTo>
                <a:cubicBezTo>
                  <a:pt x="140" y="280"/>
                  <a:pt x="123" y="308"/>
                  <a:pt x="112" y="323"/>
                </a:cubicBezTo>
                <a:cubicBezTo>
                  <a:pt x="108" y="329"/>
                  <a:pt x="101" y="333"/>
                  <a:pt x="94" y="333"/>
                </a:cubicBezTo>
                <a:cubicBezTo>
                  <a:pt x="83" y="334"/>
                  <a:pt x="70" y="327"/>
                  <a:pt x="73" y="288"/>
                </a:cubicBezTo>
                <a:cubicBezTo>
                  <a:pt x="79" y="222"/>
                  <a:pt x="60" y="206"/>
                  <a:pt x="50" y="200"/>
                </a:cubicBezTo>
                <a:cubicBezTo>
                  <a:pt x="44" y="196"/>
                  <a:pt x="13" y="183"/>
                  <a:pt x="0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3" name="Freeform 10"/>
          <p:cNvSpPr>
            <a:spLocks/>
          </p:cNvSpPr>
          <p:nvPr/>
        </p:nvSpPr>
        <p:spPr bwMode="auto">
          <a:xfrm rot="10800000" flipV="1">
            <a:off x="4075351" y="5191006"/>
            <a:ext cx="423266" cy="596779"/>
          </a:xfrm>
          <a:custGeom>
            <a:avLst/>
            <a:gdLst>
              <a:gd name="T0" fmla="*/ 223 w 238"/>
              <a:gd name="T1" fmla="*/ 52 h 334"/>
              <a:gd name="T2" fmla="*/ 146 w 238"/>
              <a:gd name="T3" fmla="*/ 22 h 334"/>
              <a:gd name="T4" fmla="*/ 113 w 238"/>
              <a:gd name="T5" fmla="*/ 11 h 334"/>
              <a:gd name="T6" fmla="*/ 21 w 238"/>
              <a:gd name="T7" fmla="*/ 120 h 334"/>
              <a:gd name="T8" fmla="*/ 21 w 238"/>
              <a:gd name="T9" fmla="*/ 122 h 334"/>
              <a:gd name="T10" fmla="*/ 84 w 238"/>
              <a:gd name="T11" fmla="*/ 245 h 334"/>
              <a:gd name="T12" fmla="*/ 126 w 238"/>
              <a:gd name="T13" fmla="*/ 323 h 334"/>
              <a:gd name="T14" fmla="*/ 144 w 238"/>
              <a:gd name="T15" fmla="*/ 333 h 334"/>
              <a:gd name="T16" fmla="*/ 165 w 238"/>
              <a:gd name="T17" fmla="*/ 288 h 334"/>
              <a:gd name="T18" fmla="*/ 188 w 238"/>
              <a:gd name="T19" fmla="*/ 200 h 334"/>
              <a:gd name="T20" fmla="*/ 238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223" y="52"/>
                </a:moveTo>
                <a:cubicBezTo>
                  <a:pt x="223" y="52"/>
                  <a:pt x="205" y="52"/>
                  <a:pt x="146" y="22"/>
                </a:cubicBezTo>
                <a:cubicBezTo>
                  <a:pt x="135" y="17"/>
                  <a:pt x="124" y="13"/>
                  <a:pt x="113" y="11"/>
                </a:cubicBezTo>
                <a:cubicBezTo>
                  <a:pt x="51" y="0"/>
                  <a:pt x="0" y="60"/>
                  <a:pt x="21" y="120"/>
                </a:cubicBezTo>
                <a:cubicBezTo>
                  <a:pt x="21" y="120"/>
                  <a:pt x="21" y="121"/>
                  <a:pt x="21" y="122"/>
                </a:cubicBezTo>
                <a:cubicBezTo>
                  <a:pt x="46" y="189"/>
                  <a:pt x="72" y="216"/>
                  <a:pt x="84" y="245"/>
                </a:cubicBezTo>
                <a:cubicBezTo>
                  <a:pt x="99" y="280"/>
                  <a:pt x="115" y="308"/>
                  <a:pt x="126" y="323"/>
                </a:cubicBezTo>
                <a:cubicBezTo>
                  <a:pt x="130" y="329"/>
                  <a:pt x="137" y="333"/>
                  <a:pt x="144" y="333"/>
                </a:cubicBezTo>
                <a:cubicBezTo>
                  <a:pt x="155" y="334"/>
                  <a:pt x="168" y="327"/>
                  <a:pt x="165" y="288"/>
                </a:cubicBezTo>
                <a:cubicBezTo>
                  <a:pt x="159" y="222"/>
                  <a:pt x="179" y="206"/>
                  <a:pt x="188" y="200"/>
                </a:cubicBezTo>
                <a:cubicBezTo>
                  <a:pt x="194" y="196"/>
                  <a:pt x="226" y="183"/>
                  <a:pt x="238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4" name="Freeform 11"/>
          <p:cNvSpPr>
            <a:spLocks/>
          </p:cNvSpPr>
          <p:nvPr/>
        </p:nvSpPr>
        <p:spPr bwMode="auto">
          <a:xfrm rot="10800000" flipV="1">
            <a:off x="4077980" y="5202836"/>
            <a:ext cx="404863" cy="600723"/>
          </a:xfrm>
          <a:custGeom>
            <a:avLst/>
            <a:gdLst>
              <a:gd name="T0" fmla="*/ 202 w 227"/>
              <a:gd name="T1" fmla="*/ 48 h 336"/>
              <a:gd name="T2" fmla="*/ 142 w 227"/>
              <a:gd name="T3" fmla="*/ 27 h 336"/>
              <a:gd name="T4" fmla="*/ 121 w 227"/>
              <a:gd name="T5" fmla="*/ 18 h 336"/>
              <a:gd name="T6" fmla="*/ 103 w 227"/>
              <a:gd name="T7" fmla="*/ 13 h 336"/>
              <a:gd name="T8" fmla="*/ 97 w 227"/>
              <a:gd name="T9" fmla="*/ 12 h 336"/>
              <a:gd name="T10" fmla="*/ 84 w 227"/>
              <a:gd name="T11" fmla="*/ 12 h 336"/>
              <a:gd name="T12" fmla="*/ 78 w 227"/>
              <a:gd name="T13" fmla="*/ 12 h 336"/>
              <a:gd name="T14" fmla="*/ 45 w 227"/>
              <a:gd name="T15" fmla="*/ 24 h 336"/>
              <a:gd name="T16" fmla="*/ 34 w 227"/>
              <a:gd name="T17" fmla="*/ 33 h 336"/>
              <a:gd name="T18" fmla="*/ 23 w 227"/>
              <a:gd name="T19" fmla="*/ 44 h 336"/>
              <a:gd name="T20" fmla="*/ 8 w 227"/>
              <a:gd name="T21" fmla="*/ 105 h 336"/>
              <a:gd name="T22" fmla="*/ 13 w 227"/>
              <a:gd name="T23" fmla="*/ 121 h 336"/>
              <a:gd name="T24" fmla="*/ 35 w 227"/>
              <a:gd name="T25" fmla="*/ 170 h 336"/>
              <a:gd name="T26" fmla="*/ 73 w 227"/>
              <a:gd name="T27" fmla="*/ 232 h 336"/>
              <a:gd name="T28" fmla="*/ 106 w 227"/>
              <a:gd name="T29" fmla="*/ 294 h 336"/>
              <a:gd name="T30" fmla="*/ 120 w 227"/>
              <a:gd name="T31" fmla="*/ 315 h 336"/>
              <a:gd name="T32" fmla="*/ 130 w 227"/>
              <a:gd name="T33" fmla="*/ 321 h 336"/>
              <a:gd name="T34" fmla="*/ 136 w 227"/>
              <a:gd name="T35" fmla="*/ 321 h 336"/>
              <a:gd name="T36" fmla="*/ 143 w 227"/>
              <a:gd name="T37" fmla="*/ 315 h 336"/>
              <a:gd name="T38" fmla="*/ 146 w 227"/>
              <a:gd name="T39" fmla="*/ 288 h 336"/>
              <a:gd name="T40" fmla="*/ 145 w 227"/>
              <a:gd name="T41" fmla="*/ 257 h 336"/>
              <a:gd name="T42" fmla="*/ 161 w 227"/>
              <a:gd name="T43" fmla="*/ 202 h 336"/>
              <a:gd name="T44" fmla="*/ 183 w 227"/>
              <a:gd name="T45" fmla="*/ 188 h 336"/>
              <a:gd name="T46" fmla="*/ 206 w 227"/>
              <a:gd name="T47" fmla="*/ 193 h 336"/>
              <a:gd name="T48" fmla="*/ 225 w 227"/>
              <a:gd name="T49" fmla="*/ 232 h 336"/>
              <a:gd name="T50" fmla="*/ 225 w 227"/>
              <a:gd name="T51" fmla="*/ 241 h 336"/>
              <a:gd name="T52" fmla="*/ 213 w 227"/>
              <a:gd name="T53" fmla="*/ 211 h 336"/>
              <a:gd name="T54" fmla="*/ 194 w 227"/>
              <a:gd name="T55" fmla="*/ 196 h 336"/>
              <a:gd name="T56" fmla="*/ 177 w 227"/>
              <a:gd name="T57" fmla="*/ 201 h 336"/>
              <a:gd name="T58" fmla="*/ 161 w 227"/>
              <a:gd name="T59" fmla="*/ 230 h 336"/>
              <a:gd name="T60" fmla="*/ 159 w 227"/>
              <a:gd name="T61" fmla="*/ 271 h 336"/>
              <a:gd name="T62" fmla="*/ 156 w 227"/>
              <a:gd name="T63" fmla="*/ 322 h 336"/>
              <a:gd name="T64" fmla="*/ 138 w 227"/>
              <a:gd name="T65" fmla="*/ 336 h 336"/>
              <a:gd name="T66" fmla="*/ 127 w 227"/>
              <a:gd name="T67" fmla="*/ 336 h 336"/>
              <a:gd name="T68" fmla="*/ 109 w 227"/>
              <a:gd name="T69" fmla="*/ 324 h 336"/>
              <a:gd name="T70" fmla="*/ 95 w 227"/>
              <a:gd name="T71" fmla="*/ 301 h 336"/>
              <a:gd name="T72" fmla="*/ 71 w 227"/>
              <a:gd name="T73" fmla="*/ 253 h 336"/>
              <a:gd name="T74" fmla="*/ 48 w 227"/>
              <a:gd name="T75" fmla="*/ 205 h 336"/>
              <a:gd name="T76" fmla="*/ 9 w 227"/>
              <a:gd name="T77" fmla="*/ 123 h 336"/>
              <a:gd name="T78" fmla="*/ 2 w 227"/>
              <a:gd name="T79" fmla="*/ 70 h 336"/>
              <a:gd name="T80" fmla="*/ 46 w 227"/>
              <a:gd name="T81" fmla="*/ 9 h 336"/>
              <a:gd name="T82" fmla="*/ 61 w 227"/>
              <a:gd name="T83" fmla="*/ 3 h 336"/>
              <a:gd name="T84" fmla="*/ 68 w 227"/>
              <a:gd name="T85" fmla="*/ 1 h 336"/>
              <a:gd name="T86" fmla="*/ 80 w 227"/>
              <a:gd name="T87" fmla="*/ 0 h 336"/>
              <a:gd name="T88" fmla="*/ 92 w 227"/>
              <a:gd name="T89" fmla="*/ 0 h 336"/>
              <a:gd name="T90" fmla="*/ 102 w 227"/>
              <a:gd name="T91" fmla="*/ 1 h 336"/>
              <a:gd name="T92" fmla="*/ 103 w 227"/>
              <a:gd name="T93" fmla="*/ 1 h 336"/>
              <a:gd name="T94" fmla="*/ 104 w 227"/>
              <a:gd name="T95" fmla="*/ 2 h 336"/>
              <a:gd name="T96" fmla="*/ 112 w 227"/>
              <a:gd name="T97" fmla="*/ 4 h 336"/>
              <a:gd name="T98" fmla="*/ 136 w 227"/>
              <a:gd name="T99" fmla="*/ 13 h 336"/>
              <a:gd name="T100" fmla="*/ 180 w 227"/>
              <a:gd name="T101" fmla="*/ 35 h 336"/>
              <a:gd name="T102" fmla="*/ 209 w 227"/>
              <a:gd name="T103" fmla="*/ 47 h 336"/>
              <a:gd name="T104" fmla="*/ 211 w 227"/>
              <a:gd name="T105" fmla="*/ 49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7" h="336">
                <a:moveTo>
                  <a:pt x="211" y="49"/>
                </a:moveTo>
                <a:cubicBezTo>
                  <a:pt x="211" y="49"/>
                  <a:pt x="207" y="49"/>
                  <a:pt x="202" y="48"/>
                </a:cubicBezTo>
                <a:cubicBezTo>
                  <a:pt x="196" y="46"/>
                  <a:pt x="188" y="44"/>
                  <a:pt x="178" y="41"/>
                </a:cubicBezTo>
                <a:cubicBezTo>
                  <a:pt x="168" y="38"/>
                  <a:pt x="156" y="33"/>
                  <a:pt x="142" y="27"/>
                </a:cubicBezTo>
                <a:cubicBezTo>
                  <a:pt x="139" y="25"/>
                  <a:pt x="135" y="24"/>
                  <a:pt x="132" y="22"/>
                </a:cubicBezTo>
                <a:cubicBezTo>
                  <a:pt x="128" y="21"/>
                  <a:pt x="125" y="19"/>
                  <a:pt x="121" y="18"/>
                </a:cubicBezTo>
                <a:cubicBezTo>
                  <a:pt x="117" y="17"/>
                  <a:pt x="113" y="16"/>
                  <a:pt x="109" y="15"/>
                </a:cubicBezTo>
                <a:cubicBezTo>
                  <a:pt x="107" y="14"/>
                  <a:pt x="105" y="14"/>
                  <a:pt x="103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97" y="12"/>
                  <a:pt x="97" y="12"/>
                  <a:pt x="97" y="12"/>
                </a:cubicBezTo>
                <a:cubicBezTo>
                  <a:pt x="95" y="12"/>
                  <a:pt x="93" y="12"/>
                  <a:pt x="90" y="12"/>
                </a:cubicBezTo>
                <a:cubicBezTo>
                  <a:pt x="88" y="11"/>
                  <a:pt x="86" y="12"/>
                  <a:pt x="84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12"/>
                  <a:pt x="79" y="12"/>
                  <a:pt x="78" y="12"/>
                </a:cubicBezTo>
                <a:cubicBezTo>
                  <a:pt x="75" y="13"/>
                  <a:pt x="73" y="13"/>
                  <a:pt x="71" y="13"/>
                </a:cubicBezTo>
                <a:cubicBezTo>
                  <a:pt x="62" y="16"/>
                  <a:pt x="53" y="18"/>
                  <a:pt x="45" y="24"/>
                </a:cubicBezTo>
                <a:cubicBezTo>
                  <a:pt x="43" y="25"/>
                  <a:pt x="41" y="27"/>
                  <a:pt x="39" y="28"/>
                </a:cubicBezTo>
                <a:cubicBezTo>
                  <a:pt x="37" y="30"/>
                  <a:pt x="35" y="31"/>
                  <a:pt x="34" y="33"/>
                </a:cubicBezTo>
                <a:cubicBezTo>
                  <a:pt x="32" y="34"/>
                  <a:pt x="30" y="36"/>
                  <a:pt x="28" y="38"/>
                </a:cubicBezTo>
                <a:cubicBezTo>
                  <a:pt x="27" y="40"/>
                  <a:pt x="25" y="42"/>
                  <a:pt x="23" y="44"/>
                </a:cubicBezTo>
                <a:cubicBezTo>
                  <a:pt x="17" y="52"/>
                  <a:pt x="12" y="61"/>
                  <a:pt x="9" y="72"/>
                </a:cubicBezTo>
                <a:cubicBezTo>
                  <a:pt x="7" y="82"/>
                  <a:pt x="6" y="94"/>
                  <a:pt x="8" y="105"/>
                </a:cubicBezTo>
                <a:cubicBezTo>
                  <a:pt x="9" y="108"/>
                  <a:pt x="10" y="110"/>
                  <a:pt x="10" y="113"/>
                </a:cubicBezTo>
                <a:cubicBezTo>
                  <a:pt x="11" y="116"/>
                  <a:pt x="12" y="119"/>
                  <a:pt x="13" y="121"/>
                </a:cubicBezTo>
                <a:cubicBezTo>
                  <a:pt x="15" y="127"/>
                  <a:pt x="17" y="132"/>
                  <a:pt x="20" y="138"/>
                </a:cubicBezTo>
                <a:cubicBezTo>
                  <a:pt x="24" y="149"/>
                  <a:pt x="29" y="160"/>
                  <a:pt x="35" y="170"/>
                </a:cubicBezTo>
                <a:cubicBezTo>
                  <a:pt x="41" y="180"/>
                  <a:pt x="47" y="191"/>
                  <a:pt x="54" y="201"/>
                </a:cubicBezTo>
                <a:cubicBezTo>
                  <a:pt x="61" y="211"/>
                  <a:pt x="68" y="221"/>
                  <a:pt x="73" y="232"/>
                </a:cubicBezTo>
                <a:cubicBezTo>
                  <a:pt x="79" y="243"/>
                  <a:pt x="84" y="253"/>
                  <a:pt x="89" y="264"/>
                </a:cubicBezTo>
                <a:cubicBezTo>
                  <a:pt x="95" y="274"/>
                  <a:pt x="100" y="285"/>
                  <a:pt x="106" y="294"/>
                </a:cubicBezTo>
                <a:cubicBezTo>
                  <a:pt x="109" y="299"/>
                  <a:pt x="112" y="304"/>
                  <a:pt x="116" y="309"/>
                </a:cubicBezTo>
                <a:cubicBezTo>
                  <a:pt x="117" y="311"/>
                  <a:pt x="119" y="313"/>
                  <a:pt x="120" y="315"/>
                </a:cubicBezTo>
                <a:cubicBezTo>
                  <a:pt x="121" y="317"/>
                  <a:pt x="123" y="318"/>
                  <a:pt x="125" y="319"/>
                </a:cubicBezTo>
                <a:cubicBezTo>
                  <a:pt x="127" y="320"/>
                  <a:pt x="128" y="321"/>
                  <a:pt x="130" y="321"/>
                </a:cubicBezTo>
                <a:cubicBezTo>
                  <a:pt x="131" y="321"/>
                  <a:pt x="132" y="322"/>
                  <a:pt x="133" y="322"/>
                </a:cubicBezTo>
                <a:cubicBezTo>
                  <a:pt x="135" y="322"/>
                  <a:pt x="135" y="321"/>
                  <a:pt x="136" y="321"/>
                </a:cubicBezTo>
                <a:cubicBezTo>
                  <a:pt x="137" y="321"/>
                  <a:pt x="139" y="320"/>
                  <a:pt x="140" y="320"/>
                </a:cubicBezTo>
                <a:cubicBezTo>
                  <a:pt x="141" y="319"/>
                  <a:pt x="142" y="317"/>
                  <a:pt x="143" y="315"/>
                </a:cubicBezTo>
                <a:cubicBezTo>
                  <a:pt x="144" y="312"/>
                  <a:pt x="145" y="307"/>
                  <a:pt x="146" y="302"/>
                </a:cubicBezTo>
                <a:cubicBezTo>
                  <a:pt x="146" y="298"/>
                  <a:pt x="146" y="293"/>
                  <a:pt x="146" y="288"/>
                </a:cubicBezTo>
                <a:cubicBezTo>
                  <a:pt x="146" y="282"/>
                  <a:pt x="145" y="277"/>
                  <a:pt x="145" y="272"/>
                </a:cubicBezTo>
                <a:cubicBezTo>
                  <a:pt x="145" y="267"/>
                  <a:pt x="145" y="262"/>
                  <a:pt x="145" y="257"/>
                </a:cubicBezTo>
                <a:cubicBezTo>
                  <a:pt x="145" y="247"/>
                  <a:pt x="147" y="237"/>
                  <a:pt x="149" y="228"/>
                </a:cubicBezTo>
                <a:cubicBezTo>
                  <a:pt x="151" y="218"/>
                  <a:pt x="155" y="209"/>
                  <a:pt x="161" y="202"/>
                </a:cubicBezTo>
                <a:cubicBezTo>
                  <a:pt x="164" y="198"/>
                  <a:pt x="167" y="195"/>
                  <a:pt x="171" y="193"/>
                </a:cubicBezTo>
                <a:cubicBezTo>
                  <a:pt x="175" y="190"/>
                  <a:pt x="179" y="188"/>
                  <a:pt x="183" y="188"/>
                </a:cubicBezTo>
                <a:cubicBezTo>
                  <a:pt x="188" y="187"/>
                  <a:pt x="192" y="187"/>
                  <a:pt x="196" y="188"/>
                </a:cubicBezTo>
                <a:cubicBezTo>
                  <a:pt x="200" y="189"/>
                  <a:pt x="203" y="191"/>
                  <a:pt x="206" y="193"/>
                </a:cubicBezTo>
                <a:cubicBezTo>
                  <a:pt x="212" y="198"/>
                  <a:pt x="215" y="203"/>
                  <a:pt x="218" y="208"/>
                </a:cubicBezTo>
                <a:cubicBezTo>
                  <a:pt x="222" y="218"/>
                  <a:pt x="224" y="226"/>
                  <a:pt x="225" y="232"/>
                </a:cubicBezTo>
                <a:cubicBezTo>
                  <a:pt x="226" y="237"/>
                  <a:pt x="227" y="240"/>
                  <a:pt x="227" y="240"/>
                </a:cubicBezTo>
                <a:cubicBezTo>
                  <a:pt x="225" y="241"/>
                  <a:pt x="225" y="241"/>
                  <a:pt x="225" y="241"/>
                </a:cubicBezTo>
                <a:cubicBezTo>
                  <a:pt x="225" y="241"/>
                  <a:pt x="224" y="238"/>
                  <a:pt x="223" y="233"/>
                </a:cubicBezTo>
                <a:cubicBezTo>
                  <a:pt x="221" y="227"/>
                  <a:pt x="218" y="219"/>
                  <a:pt x="213" y="211"/>
                </a:cubicBezTo>
                <a:cubicBezTo>
                  <a:pt x="210" y="207"/>
                  <a:pt x="206" y="202"/>
                  <a:pt x="202" y="199"/>
                </a:cubicBezTo>
                <a:cubicBezTo>
                  <a:pt x="199" y="198"/>
                  <a:pt x="197" y="197"/>
                  <a:pt x="194" y="196"/>
                </a:cubicBezTo>
                <a:cubicBezTo>
                  <a:pt x="191" y="196"/>
                  <a:pt x="188" y="196"/>
                  <a:pt x="185" y="197"/>
                </a:cubicBezTo>
                <a:cubicBezTo>
                  <a:pt x="182" y="197"/>
                  <a:pt x="179" y="199"/>
                  <a:pt x="177" y="201"/>
                </a:cubicBezTo>
                <a:cubicBezTo>
                  <a:pt x="174" y="203"/>
                  <a:pt x="172" y="206"/>
                  <a:pt x="170" y="209"/>
                </a:cubicBezTo>
                <a:cubicBezTo>
                  <a:pt x="166" y="215"/>
                  <a:pt x="163" y="222"/>
                  <a:pt x="161" y="230"/>
                </a:cubicBezTo>
                <a:cubicBezTo>
                  <a:pt x="159" y="239"/>
                  <a:pt x="159" y="248"/>
                  <a:pt x="159" y="257"/>
                </a:cubicBezTo>
                <a:cubicBezTo>
                  <a:pt x="159" y="262"/>
                  <a:pt x="159" y="267"/>
                  <a:pt x="159" y="271"/>
                </a:cubicBezTo>
                <a:cubicBezTo>
                  <a:pt x="159" y="276"/>
                  <a:pt x="160" y="282"/>
                  <a:pt x="160" y="287"/>
                </a:cubicBezTo>
                <a:cubicBezTo>
                  <a:pt x="161" y="298"/>
                  <a:pt x="162" y="309"/>
                  <a:pt x="156" y="322"/>
                </a:cubicBezTo>
                <a:cubicBezTo>
                  <a:pt x="155" y="325"/>
                  <a:pt x="152" y="328"/>
                  <a:pt x="149" y="331"/>
                </a:cubicBezTo>
                <a:cubicBezTo>
                  <a:pt x="146" y="333"/>
                  <a:pt x="142" y="335"/>
                  <a:pt x="138" y="336"/>
                </a:cubicBezTo>
                <a:cubicBezTo>
                  <a:pt x="137" y="336"/>
                  <a:pt x="134" y="336"/>
                  <a:pt x="133" y="336"/>
                </a:cubicBezTo>
                <a:cubicBezTo>
                  <a:pt x="131" y="336"/>
                  <a:pt x="129" y="336"/>
                  <a:pt x="127" y="336"/>
                </a:cubicBezTo>
                <a:cubicBezTo>
                  <a:pt x="124" y="335"/>
                  <a:pt x="120" y="333"/>
                  <a:pt x="117" y="331"/>
                </a:cubicBezTo>
                <a:cubicBezTo>
                  <a:pt x="114" y="329"/>
                  <a:pt x="112" y="327"/>
                  <a:pt x="109" y="324"/>
                </a:cubicBezTo>
                <a:cubicBezTo>
                  <a:pt x="107" y="321"/>
                  <a:pt x="106" y="319"/>
                  <a:pt x="104" y="316"/>
                </a:cubicBezTo>
                <a:cubicBezTo>
                  <a:pt x="101" y="311"/>
                  <a:pt x="98" y="306"/>
                  <a:pt x="95" y="301"/>
                </a:cubicBezTo>
                <a:cubicBezTo>
                  <a:pt x="89" y="291"/>
                  <a:pt x="83" y="280"/>
                  <a:pt x="78" y="269"/>
                </a:cubicBezTo>
                <a:cubicBezTo>
                  <a:pt x="76" y="264"/>
                  <a:pt x="73" y="258"/>
                  <a:pt x="71" y="253"/>
                </a:cubicBezTo>
                <a:cubicBezTo>
                  <a:pt x="69" y="247"/>
                  <a:pt x="67" y="242"/>
                  <a:pt x="64" y="236"/>
                </a:cubicBezTo>
                <a:cubicBezTo>
                  <a:pt x="59" y="226"/>
                  <a:pt x="53" y="215"/>
                  <a:pt x="48" y="205"/>
                </a:cubicBezTo>
                <a:cubicBezTo>
                  <a:pt x="36" y="184"/>
                  <a:pt x="25" y="162"/>
                  <a:pt x="16" y="140"/>
                </a:cubicBezTo>
                <a:cubicBezTo>
                  <a:pt x="14" y="134"/>
                  <a:pt x="11" y="128"/>
                  <a:pt x="9" y="123"/>
                </a:cubicBezTo>
                <a:cubicBezTo>
                  <a:pt x="7" y="118"/>
                  <a:pt x="5" y="112"/>
                  <a:pt x="4" y="106"/>
                </a:cubicBezTo>
                <a:cubicBezTo>
                  <a:pt x="1" y="94"/>
                  <a:pt x="0" y="82"/>
                  <a:pt x="2" y="70"/>
                </a:cubicBezTo>
                <a:cubicBezTo>
                  <a:pt x="6" y="47"/>
                  <a:pt x="20" y="26"/>
                  <a:pt x="39" y="14"/>
                </a:cubicBezTo>
                <a:cubicBezTo>
                  <a:pt x="41" y="12"/>
                  <a:pt x="43" y="11"/>
                  <a:pt x="46" y="9"/>
                </a:cubicBezTo>
                <a:cubicBezTo>
                  <a:pt x="48" y="8"/>
                  <a:pt x="51" y="7"/>
                  <a:pt x="53" y="6"/>
                </a:cubicBezTo>
                <a:cubicBezTo>
                  <a:pt x="56" y="5"/>
                  <a:pt x="58" y="4"/>
                  <a:pt x="61" y="3"/>
                </a:cubicBezTo>
                <a:cubicBezTo>
                  <a:pt x="65" y="2"/>
                  <a:pt x="65" y="2"/>
                  <a:pt x="65" y="2"/>
                </a:cubicBezTo>
                <a:cubicBezTo>
                  <a:pt x="66" y="2"/>
                  <a:pt x="67" y="1"/>
                  <a:pt x="68" y="1"/>
                </a:cubicBezTo>
                <a:cubicBezTo>
                  <a:pt x="71" y="1"/>
                  <a:pt x="74" y="1"/>
                  <a:pt x="76" y="0"/>
                </a:cubicBezTo>
                <a:cubicBezTo>
                  <a:pt x="77" y="0"/>
                  <a:pt x="79" y="0"/>
                  <a:pt x="8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0"/>
                  <a:pt x="89" y="0"/>
                  <a:pt x="92" y="0"/>
                </a:cubicBezTo>
                <a:cubicBezTo>
                  <a:pt x="94" y="0"/>
                  <a:pt x="96" y="0"/>
                  <a:pt x="98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4" y="2"/>
                  <a:pt x="104" y="2"/>
                  <a:pt x="104" y="2"/>
                </a:cubicBezTo>
                <a:cubicBezTo>
                  <a:pt x="106" y="2"/>
                  <a:pt x="106" y="2"/>
                  <a:pt x="106" y="2"/>
                </a:cubicBezTo>
                <a:cubicBezTo>
                  <a:pt x="108" y="2"/>
                  <a:pt x="110" y="3"/>
                  <a:pt x="112" y="4"/>
                </a:cubicBezTo>
                <a:cubicBezTo>
                  <a:pt x="117" y="5"/>
                  <a:pt x="121" y="6"/>
                  <a:pt x="125" y="8"/>
                </a:cubicBezTo>
                <a:cubicBezTo>
                  <a:pt x="129" y="10"/>
                  <a:pt x="133" y="11"/>
                  <a:pt x="136" y="13"/>
                </a:cubicBezTo>
                <a:cubicBezTo>
                  <a:pt x="140" y="15"/>
                  <a:pt x="143" y="17"/>
                  <a:pt x="146" y="19"/>
                </a:cubicBezTo>
                <a:cubicBezTo>
                  <a:pt x="159" y="25"/>
                  <a:pt x="171" y="31"/>
                  <a:pt x="180" y="35"/>
                </a:cubicBezTo>
                <a:cubicBezTo>
                  <a:pt x="190" y="40"/>
                  <a:pt x="197" y="43"/>
                  <a:pt x="203" y="45"/>
                </a:cubicBezTo>
                <a:cubicBezTo>
                  <a:pt x="205" y="46"/>
                  <a:pt x="207" y="46"/>
                  <a:pt x="209" y="47"/>
                </a:cubicBezTo>
                <a:cubicBezTo>
                  <a:pt x="210" y="47"/>
                  <a:pt x="211" y="47"/>
                  <a:pt x="211" y="47"/>
                </a:cubicBezTo>
                <a:lnTo>
                  <a:pt x="211" y="49"/>
                </a:lnTo>
                <a:close/>
              </a:path>
            </a:pathLst>
          </a:custGeom>
          <a:solidFill>
            <a:srgbClr val="5388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5" name="Freeform 12"/>
          <p:cNvSpPr>
            <a:spLocks/>
          </p:cNvSpPr>
          <p:nvPr/>
        </p:nvSpPr>
        <p:spPr bwMode="auto">
          <a:xfrm rot="10800000" flipV="1">
            <a:off x="3920240" y="5284334"/>
            <a:ext cx="160368" cy="161683"/>
          </a:xfrm>
          <a:custGeom>
            <a:avLst/>
            <a:gdLst>
              <a:gd name="T0" fmla="*/ 82 w 90"/>
              <a:gd name="T1" fmla="*/ 34 h 91"/>
              <a:gd name="T2" fmla="*/ 65 w 90"/>
              <a:gd name="T3" fmla="*/ 34 h 91"/>
              <a:gd name="T4" fmla="*/ 57 w 90"/>
              <a:gd name="T5" fmla="*/ 26 h 91"/>
              <a:gd name="T6" fmla="*/ 57 w 90"/>
              <a:gd name="T7" fmla="*/ 9 h 91"/>
              <a:gd name="T8" fmla="*/ 48 w 90"/>
              <a:gd name="T9" fmla="*/ 0 h 91"/>
              <a:gd name="T10" fmla="*/ 42 w 90"/>
              <a:gd name="T11" fmla="*/ 0 h 91"/>
              <a:gd name="T12" fmla="*/ 34 w 90"/>
              <a:gd name="T13" fmla="*/ 9 h 91"/>
              <a:gd name="T14" fmla="*/ 34 w 90"/>
              <a:gd name="T15" fmla="*/ 26 h 91"/>
              <a:gd name="T16" fmla="*/ 26 w 90"/>
              <a:gd name="T17" fmla="*/ 34 h 91"/>
              <a:gd name="T18" fmla="*/ 8 w 90"/>
              <a:gd name="T19" fmla="*/ 34 h 91"/>
              <a:gd name="T20" fmla="*/ 0 w 90"/>
              <a:gd name="T21" fmla="*/ 42 h 91"/>
              <a:gd name="T22" fmla="*/ 0 w 90"/>
              <a:gd name="T23" fmla="*/ 49 h 91"/>
              <a:gd name="T24" fmla="*/ 8 w 90"/>
              <a:gd name="T25" fmla="*/ 57 h 91"/>
              <a:gd name="T26" fmla="*/ 26 w 90"/>
              <a:gd name="T27" fmla="*/ 57 h 91"/>
              <a:gd name="T28" fmla="*/ 34 w 90"/>
              <a:gd name="T29" fmla="*/ 65 h 91"/>
              <a:gd name="T30" fmla="*/ 34 w 90"/>
              <a:gd name="T31" fmla="*/ 82 h 91"/>
              <a:gd name="T32" fmla="*/ 42 w 90"/>
              <a:gd name="T33" fmla="*/ 91 h 91"/>
              <a:gd name="T34" fmla="*/ 48 w 90"/>
              <a:gd name="T35" fmla="*/ 91 h 91"/>
              <a:gd name="T36" fmla="*/ 57 w 90"/>
              <a:gd name="T37" fmla="*/ 82 h 91"/>
              <a:gd name="T38" fmla="*/ 57 w 90"/>
              <a:gd name="T39" fmla="*/ 65 h 91"/>
              <a:gd name="T40" fmla="*/ 65 w 90"/>
              <a:gd name="T41" fmla="*/ 57 h 91"/>
              <a:gd name="T42" fmla="*/ 82 w 90"/>
              <a:gd name="T43" fmla="*/ 57 h 91"/>
              <a:gd name="T44" fmla="*/ 90 w 90"/>
              <a:gd name="T45" fmla="*/ 49 h 91"/>
              <a:gd name="T46" fmla="*/ 90 w 90"/>
              <a:gd name="T47" fmla="*/ 42 h 91"/>
              <a:gd name="T48" fmla="*/ 82 w 90"/>
              <a:gd name="T49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0" h="91">
                <a:moveTo>
                  <a:pt x="82" y="34"/>
                </a:moveTo>
                <a:cubicBezTo>
                  <a:pt x="65" y="34"/>
                  <a:pt x="65" y="34"/>
                  <a:pt x="65" y="34"/>
                </a:cubicBezTo>
                <a:cubicBezTo>
                  <a:pt x="60" y="34"/>
                  <a:pt x="57" y="30"/>
                  <a:pt x="57" y="26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4"/>
                  <a:pt x="53" y="0"/>
                  <a:pt x="48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7" y="0"/>
                  <a:pt x="34" y="4"/>
                  <a:pt x="34" y="9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30"/>
                  <a:pt x="30" y="34"/>
                  <a:pt x="26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4" y="34"/>
                  <a:pt x="0" y="38"/>
                  <a:pt x="0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4" y="57"/>
                  <a:pt x="8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30" y="57"/>
                  <a:pt x="34" y="61"/>
                  <a:pt x="34" y="65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7"/>
                  <a:pt x="37" y="91"/>
                  <a:pt x="42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53" y="91"/>
                  <a:pt x="57" y="87"/>
                  <a:pt x="57" y="82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1"/>
                  <a:pt x="60" y="57"/>
                  <a:pt x="65" y="57"/>
                </a:cubicBezTo>
                <a:cubicBezTo>
                  <a:pt x="82" y="57"/>
                  <a:pt x="82" y="57"/>
                  <a:pt x="82" y="57"/>
                </a:cubicBezTo>
                <a:cubicBezTo>
                  <a:pt x="87" y="57"/>
                  <a:pt x="90" y="53"/>
                  <a:pt x="90" y="49"/>
                </a:cubicBezTo>
                <a:cubicBezTo>
                  <a:pt x="90" y="42"/>
                  <a:pt x="90" y="42"/>
                  <a:pt x="90" y="42"/>
                </a:cubicBezTo>
                <a:cubicBezTo>
                  <a:pt x="90" y="38"/>
                  <a:pt x="87" y="34"/>
                  <a:pt x="82" y="34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7" name="Freeform 9"/>
          <p:cNvSpPr>
            <a:spLocks/>
          </p:cNvSpPr>
          <p:nvPr/>
        </p:nvSpPr>
        <p:spPr bwMode="auto">
          <a:xfrm rot="10800000" flipV="1">
            <a:off x="3847943" y="4409262"/>
            <a:ext cx="424581" cy="596779"/>
          </a:xfrm>
          <a:custGeom>
            <a:avLst/>
            <a:gdLst>
              <a:gd name="T0" fmla="*/ 15 w 238"/>
              <a:gd name="T1" fmla="*/ 52 h 334"/>
              <a:gd name="T2" fmla="*/ 92 w 238"/>
              <a:gd name="T3" fmla="*/ 22 h 334"/>
              <a:gd name="T4" fmla="*/ 125 w 238"/>
              <a:gd name="T5" fmla="*/ 11 h 334"/>
              <a:gd name="T6" fmla="*/ 217 w 238"/>
              <a:gd name="T7" fmla="*/ 120 h 334"/>
              <a:gd name="T8" fmla="*/ 217 w 238"/>
              <a:gd name="T9" fmla="*/ 122 h 334"/>
              <a:gd name="T10" fmla="*/ 154 w 238"/>
              <a:gd name="T11" fmla="*/ 245 h 334"/>
              <a:gd name="T12" fmla="*/ 112 w 238"/>
              <a:gd name="T13" fmla="*/ 323 h 334"/>
              <a:gd name="T14" fmla="*/ 94 w 238"/>
              <a:gd name="T15" fmla="*/ 333 h 334"/>
              <a:gd name="T16" fmla="*/ 73 w 238"/>
              <a:gd name="T17" fmla="*/ 288 h 334"/>
              <a:gd name="T18" fmla="*/ 50 w 238"/>
              <a:gd name="T19" fmla="*/ 200 h 334"/>
              <a:gd name="T20" fmla="*/ 0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15" y="52"/>
                </a:moveTo>
                <a:cubicBezTo>
                  <a:pt x="15" y="52"/>
                  <a:pt x="33" y="52"/>
                  <a:pt x="92" y="22"/>
                </a:cubicBezTo>
                <a:cubicBezTo>
                  <a:pt x="103" y="17"/>
                  <a:pt x="114" y="13"/>
                  <a:pt x="125" y="11"/>
                </a:cubicBezTo>
                <a:cubicBezTo>
                  <a:pt x="187" y="0"/>
                  <a:pt x="238" y="60"/>
                  <a:pt x="217" y="120"/>
                </a:cubicBezTo>
                <a:cubicBezTo>
                  <a:pt x="217" y="120"/>
                  <a:pt x="217" y="121"/>
                  <a:pt x="217" y="122"/>
                </a:cubicBezTo>
                <a:cubicBezTo>
                  <a:pt x="192" y="189"/>
                  <a:pt x="166" y="216"/>
                  <a:pt x="154" y="245"/>
                </a:cubicBezTo>
                <a:cubicBezTo>
                  <a:pt x="140" y="280"/>
                  <a:pt x="123" y="308"/>
                  <a:pt x="112" y="323"/>
                </a:cubicBezTo>
                <a:cubicBezTo>
                  <a:pt x="108" y="329"/>
                  <a:pt x="101" y="333"/>
                  <a:pt x="94" y="333"/>
                </a:cubicBezTo>
                <a:cubicBezTo>
                  <a:pt x="83" y="334"/>
                  <a:pt x="70" y="327"/>
                  <a:pt x="73" y="288"/>
                </a:cubicBezTo>
                <a:cubicBezTo>
                  <a:pt x="79" y="222"/>
                  <a:pt x="60" y="206"/>
                  <a:pt x="50" y="200"/>
                </a:cubicBezTo>
                <a:cubicBezTo>
                  <a:pt x="44" y="196"/>
                  <a:pt x="13" y="183"/>
                  <a:pt x="0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8" name="Freeform 10"/>
          <p:cNvSpPr>
            <a:spLocks/>
          </p:cNvSpPr>
          <p:nvPr/>
        </p:nvSpPr>
        <p:spPr bwMode="auto">
          <a:xfrm rot="10800000" flipV="1">
            <a:off x="4075351" y="4409262"/>
            <a:ext cx="423266" cy="596779"/>
          </a:xfrm>
          <a:custGeom>
            <a:avLst/>
            <a:gdLst>
              <a:gd name="T0" fmla="*/ 223 w 238"/>
              <a:gd name="T1" fmla="*/ 52 h 334"/>
              <a:gd name="T2" fmla="*/ 146 w 238"/>
              <a:gd name="T3" fmla="*/ 22 h 334"/>
              <a:gd name="T4" fmla="*/ 113 w 238"/>
              <a:gd name="T5" fmla="*/ 11 h 334"/>
              <a:gd name="T6" fmla="*/ 21 w 238"/>
              <a:gd name="T7" fmla="*/ 120 h 334"/>
              <a:gd name="T8" fmla="*/ 21 w 238"/>
              <a:gd name="T9" fmla="*/ 122 h 334"/>
              <a:gd name="T10" fmla="*/ 84 w 238"/>
              <a:gd name="T11" fmla="*/ 245 h 334"/>
              <a:gd name="T12" fmla="*/ 126 w 238"/>
              <a:gd name="T13" fmla="*/ 323 h 334"/>
              <a:gd name="T14" fmla="*/ 144 w 238"/>
              <a:gd name="T15" fmla="*/ 333 h 334"/>
              <a:gd name="T16" fmla="*/ 165 w 238"/>
              <a:gd name="T17" fmla="*/ 288 h 334"/>
              <a:gd name="T18" fmla="*/ 188 w 238"/>
              <a:gd name="T19" fmla="*/ 200 h 334"/>
              <a:gd name="T20" fmla="*/ 238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223" y="52"/>
                </a:moveTo>
                <a:cubicBezTo>
                  <a:pt x="223" y="52"/>
                  <a:pt x="205" y="52"/>
                  <a:pt x="146" y="22"/>
                </a:cubicBezTo>
                <a:cubicBezTo>
                  <a:pt x="135" y="17"/>
                  <a:pt x="124" y="13"/>
                  <a:pt x="113" y="11"/>
                </a:cubicBezTo>
                <a:cubicBezTo>
                  <a:pt x="51" y="0"/>
                  <a:pt x="0" y="60"/>
                  <a:pt x="21" y="120"/>
                </a:cubicBezTo>
                <a:cubicBezTo>
                  <a:pt x="21" y="120"/>
                  <a:pt x="21" y="121"/>
                  <a:pt x="21" y="122"/>
                </a:cubicBezTo>
                <a:cubicBezTo>
                  <a:pt x="46" y="189"/>
                  <a:pt x="72" y="216"/>
                  <a:pt x="84" y="245"/>
                </a:cubicBezTo>
                <a:cubicBezTo>
                  <a:pt x="99" y="280"/>
                  <a:pt x="115" y="308"/>
                  <a:pt x="126" y="323"/>
                </a:cubicBezTo>
                <a:cubicBezTo>
                  <a:pt x="130" y="329"/>
                  <a:pt x="137" y="333"/>
                  <a:pt x="144" y="333"/>
                </a:cubicBezTo>
                <a:cubicBezTo>
                  <a:pt x="155" y="334"/>
                  <a:pt x="168" y="327"/>
                  <a:pt x="165" y="288"/>
                </a:cubicBezTo>
                <a:cubicBezTo>
                  <a:pt x="159" y="222"/>
                  <a:pt x="179" y="206"/>
                  <a:pt x="188" y="200"/>
                </a:cubicBezTo>
                <a:cubicBezTo>
                  <a:pt x="194" y="196"/>
                  <a:pt x="226" y="183"/>
                  <a:pt x="238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9" name="Freeform 11"/>
          <p:cNvSpPr>
            <a:spLocks/>
          </p:cNvSpPr>
          <p:nvPr/>
        </p:nvSpPr>
        <p:spPr bwMode="auto">
          <a:xfrm rot="10800000" flipV="1">
            <a:off x="4077980" y="4421092"/>
            <a:ext cx="404863" cy="600723"/>
          </a:xfrm>
          <a:custGeom>
            <a:avLst/>
            <a:gdLst>
              <a:gd name="T0" fmla="*/ 202 w 227"/>
              <a:gd name="T1" fmla="*/ 48 h 336"/>
              <a:gd name="T2" fmla="*/ 142 w 227"/>
              <a:gd name="T3" fmla="*/ 27 h 336"/>
              <a:gd name="T4" fmla="*/ 121 w 227"/>
              <a:gd name="T5" fmla="*/ 18 h 336"/>
              <a:gd name="T6" fmla="*/ 103 w 227"/>
              <a:gd name="T7" fmla="*/ 13 h 336"/>
              <a:gd name="T8" fmla="*/ 97 w 227"/>
              <a:gd name="T9" fmla="*/ 12 h 336"/>
              <a:gd name="T10" fmla="*/ 84 w 227"/>
              <a:gd name="T11" fmla="*/ 12 h 336"/>
              <a:gd name="T12" fmla="*/ 78 w 227"/>
              <a:gd name="T13" fmla="*/ 12 h 336"/>
              <a:gd name="T14" fmla="*/ 45 w 227"/>
              <a:gd name="T15" fmla="*/ 24 h 336"/>
              <a:gd name="T16" fmla="*/ 34 w 227"/>
              <a:gd name="T17" fmla="*/ 33 h 336"/>
              <a:gd name="T18" fmla="*/ 23 w 227"/>
              <a:gd name="T19" fmla="*/ 44 h 336"/>
              <a:gd name="T20" fmla="*/ 8 w 227"/>
              <a:gd name="T21" fmla="*/ 105 h 336"/>
              <a:gd name="T22" fmla="*/ 13 w 227"/>
              <a:gd name="T23" fmla="*/ 121 h 336"/>
              <a:gd name="T24" fmla="*/ 35 w 227"/>
              <a:gd name="T25" fmla="*/ 170 h 336"/>
              <a:gd name="T26" fmla="*/ 73 w 227"/>
              <a:gd name="T27" fmla="*/ 232 h 336"/>
              <a:gd name="T28" fmla="*/ 106 w 227"/>
              <a:gd name="T29" fmla="*/ 294 h 336"/>
              <a:gd name="T30" fmla="*/ 120 w 227"/>
              <a:gd name="T31" fmla="*/ 315 h 336"/>
              <a:gd name="T32" fmla="*/ 130 w 227"/>
              <a:gd name="T33" fmla="*/ 321 h 336"/>
              <a:gd name="T34" fmla="*/ 136 w 227"/>
              <a:gd name="T35" fmla="*/ 321 h 336"/>
              <a:gd name="T36" fmla="*/ 143 w 227"/>
              <a:gd name="T37" fmla="*/ 315 h 336"/>
              <a:gd name="T38" fmla="*/ 146 w 227"/>
              <a:gd name="T39" fmla="*/ 288 h 336"/>
              <a:gd name="T40" fmla="*/ 145 w 227"/>
              <a:gd name="T41" fmla="*/ 257 h 336"/>
              <a:gd name="T42" fmla="*/ 161 w 227"/>
              <a:gd name="T43" fmla="*/ 202 h 336"/>
              <a:gd name="T44" fmla="*/ 183 w 227"/>
              <a:gd name="T45" fmla="*/ 188 h 336"/>
              <a:gd name="T46" fmla="*/ 206 w 227"/>
              <a:gd name="T47" fmla="*/ 193 h 336"/>
              <a:gd name="T48" fmla="*/ 225 w 227"/>
              <a:gd name="T49" fmla="*/ 232 h 336"/>
              <a:gd name="T50" fmla="*/ 225 w 227"/>
              <a:gd name="T51" fmla="*/ 241 h 336"/>
              <a:gd name="T52" fmla="*/ 213 w 227"/>
              <a:gd name="T53" fmla="*/ 211 h 336"/>
              <a:gd name="T54" fmla="*/ 194 w 227"/>
              <a:gd name="T55" fmla="*/ 196 h 336"/>
              <a:gd name="T56" fmla="*/ 177 w 227"/>
              <a:gd name="T57" fmla="*/ 201 h 336"/>
              <a:gd name="T58" fmla="*/ 161 w 227"/>
              <a:gd name="T59" fmla="*/ 230 h 336"/>
              <a:gd name="T60" fmla="*/ 159 w 227"/>
              <a:gd name="T61" fmla="*/ 271 h 336"/>
              <a:gd name="T62" fmla="*/ 156 w 227"/>
              <a:gd name="T63" fmla="*/ 322 h 336"/>
              <a:gd name="T64" fmla="*/ 138 w 227"/>
              <a:gd name="T65" fmla="*/ 336 h 336"/>
              <a:gd name="T66" fmla="*/ 127 w 227"/>
              <a:gd name="T67" fmla="*/ 336 h 336"/>
              <a:gd name="T68" fmla="*/ 109 w 227"/>
              <a:gd name="T69" fmla="*/ 324 h 336"/>
              <a:gd name="T70" fmla="*/ 95 w 227"/>
              <a:gd name="T71" fmla="*/ 301 h 336"/>
              <a:gd name="T72" fmla="*/ 71 w 227"/>
              <a:gd name="T73" fmla="*/ 253 h 336"/>
              <a:gd name="T74" fmla="*/ 48 w 227"/>
              <a:gd name="T75" fmla="*/ 205 h 336"/>
              <a:gd name="T76" fmla="*/ 9 w 227"/>
              <a:gd name="T77" fmla="*/ 123 h 336"/>
              <a:gd name="T78" fmla="*/ 2 w 227"/>
              <a:gd name="T79" fmla="*/ 70 h 336"/>
              <a:gd name="T80" fmla="*/ 46 w 227"/>
              <a:gd name="T81" fmla="*/ 9 h 336"/>
              <a:gd name="T82" fmla="*/ 61 w 227"/>
              <a:gd name="T83" fmla="*/ 3 h 336"/>
              <a:gd name="T84" fmla="*/ 68 w 227"/>
              <a:gd name="T85" fmla="*/ 1 h 336"/>
              <a:gd name="T86" fmla="*/ 80 w 227"/>
              <a:gd name="T87" fmla="*/ 0 h 336"/>
              <a:gd name="T88" fmla="*/ 92 w 227"/>
              <a:gd name="T89" fmla="*/ 0 h 336"/>
              <a:gd name="T90" fmla="*/ 102 w 227"/>
              <a:gd name="T91" fmla="*/ 1 h 336"/>
              <a:gd name="T92" fmla="*/ 103 w 227"/>
              <a:gd name="T93" fmla="*/ 1 h 336"/>
              <a:gd name="T94" fmla="*/ 104 w 227"/>
              <a:gd name="T95" fmla="*/ 2 h 336"/>
              <a:gd name="T96" fmla="*/ 112 w 227"/>
              <a:gd name="T97" fmla="*/ 4 h 336"/>
              <a:gd name="T98" fmla="*/ 136 w 227"/>
              <a:gd name="T99" fmla="*/ 13 h 336"/>
              <a:gd name="T100" fmla="*/ 180 w 227"/>
              <a:gd name="T101" fmla="*/ 35 h 336"/>
              <a:gd name="T102" fmla="*/ 209 w 227"/>
              <a:gd name="T103" fmla="*/ 47 h 336"/>
              <a:gd name="T104" fmla="*/ 211 w 227"/>
              <a:gd name="T105" fmla="*/ 49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7" h="336">
                <a:moveTo>
                  <a:pt x="211" y="49"/>
                </a:moveTo>
                <a:cubicBezTo>
                  <a:pt x="211" y="49"/>
                  <a:pt x="207" y="49"/>
                  <a:pt x="202" y="48"/>
                </a:cubicBezTo>
                <a:cubicBezTo>
                  <a:pt x="196" y="46"/>
                  <a:pt x="188" y="44"/>
                  <a:pt x="178" y="41"/>
                </a:cubicBezTo>
                <a:cubicBezTo>
                  <a:pt x="168" y="38"/>
                  <a:pt x="156" y="33"/>
                  <a:pt x="142" y="27"/>
                </a:cubicBezTo>
                <a:cubicBezTo>
                  <a:pt x="139" y="25"/>
                  <a:pt x="135" y="24"/>
                  <a:pt x="132" y="22"/>
                </a:cubicBezTo>
                <a:cubicBezTo>
                  <a:pt x="128" y="21"/>
                  <a:pt x="125" y="19"/>
                  <a:pt x="121" y="18"/>
                </a:cubicBezTo>
                <a:cubicBezTo>
                  <a:pt x="117" y="17"/>
                  <a:pt x="113" y="16"/>
                  <a:pt x="109" y="15"/>
                </a:cubicBezTo>
                <a:cubicBezTo>
                  <a:pt x="107" y="14"/>
                  <a:pt x="105" y="14"/>
                  <a:pt x="103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97" y="12"/>
                  <a:pt x="97" y="12"/>
                  <a:pt x="97" y="12"/>
                </a:cubicBezTo>
                <a:cubicBezTo>
                  <a:pt x="95" y="12"/>
                  <a:pt x="93" y="12"/>
                  <a:pt x="90" y="12"/>
                </a:cubicBezTo>
                <a:cubicBezTo>
                  <a:pt x="88" y="11"/>
                  <a:pt x="86" y="12"/>
                  <a:pt x="84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12"/>
                  <a:pt x="79" y="12"/>
                  <a:pt x="78" y="12"/>
                </a:cubicBezTo>
                <a:cubicBezTo>
                  <a:pt x="75" y="13"/>
                  <a:pt x="73" y="13"/>
                  <a:pt x="71" y="13"/>
                </a:cubicBezTo>
                <a:cubicBezTo>
                  <a:pt x="62" y="16"/>
                  <a:pt x="53" y="18"/>
                  <a:pt x="45" y="24"/>
                </a:cubicBezTo>
                <a:cubicBezTo>
                  <a:pt x="43" y="25"/>
                  <a:pt x="41" y="27"/>
                  <a:pt x="39" y="28"/>
                </a:cubicBezTo>
                <a:cubicBezTo>
                  <a:pt x="37" y="30"/>
                  <a:pt x="35" y="31"/>
                  <a:pt x="34" y="33"/>
                </a:cubicBezTo>
                <a:cubicBezTo>
                  <a:pt x="32" y="34"/>
                  <a:pt x="30" y="36"/>
                  <a:pt x="28" y="38"/>
                </a:cubicBezTo>
                <a:cubicBezTo>
                  <a:pt x="27" y="40"/>
                  <a:pt x="25" y="42"/>
                  <a:pt x="23" y="44"/>
                </a:cubicBezTo>
                <a:cubicBezTo>
                  <a:pt x="17" y="52"/>
                  <a:pt x="12" y="61"/>
                  <a:pt x="9" y="72"/>
                </a:cubicBezTo>
                <a:cubicBezTo>
                  <a:pt x="7" y="82"/>
                  <a:pt x="6" y="94"/>
                  <a:pt x="8" y="105"/>
                </a:cubicBezTo>
                <a:cubicBezTo>
                  <a:pt x="9" y="108"/>
                  <a:pt x="10" y="110"/>
                  <a:pt x="10" y="113"/>
                </a:cubicBezTo>
                <a:cubicBezTo>
                  <a:pt x="11" y="116"/>
                  <a:pt x="12" y="119"/>
                  <a:pt x="13" y="121"/>
                </a:cubicBezTo>
                <a:cubicBezTo>
                  <a:pt x="15" y="127"/>
                  <a:pt x="17" y="132"/>
                  <a:pt x="20" y="138"/>
                </a:cubicBezTo>
                <a:cubicBezTo>
                  <a:pt x="24" y="149"/>
                  <a:pt x="29" y="160"/>
                  <a:pt x="35" y="170"/>
                </a:cubicBezTo>
                <a:cubicBezTo>
                  <a:pt x="41" y="180"/>
                  <a:pt x="47" y="191"/>
                  <a:pt x="54" y="201"/>
                </a:cubicBezTo>
                <a:cubicBezTo>
                  <a:pt x="61" y="211"/>
                  <a:pt x="68" y="221"/>
                  <a:pt x="73" y="232"/>
                </a:cubicBezTo>
                <a:cubicBezTo>
                  <a:pt x="79" y="243"/>
                  <a:pt x="84" y="253"/>
                  <a:pt x="89" y="264"/>
                </a:cubicBezTo>
                <a:cubicBezTo>
                  <a:pt x="95" y="274"/>
                  <a:pt x="100" y="285"/>
                  <a:pt x="106" y="294"/>
                </a:cubicBezTo>
                <a:cubicBezTo>
                  <a:pt x="109" y="299"/>
                  <a:pt x="112" y="304"/>
                  <a:pt x="116" y="309"/>
                </a:cubicBezTo>
                <a:cubicBezTo>
                  <a:pt x="117" y="311"/>
                  <a:pt x="119" y="313"/>
                  <a:pt x="120" y="315"/>
                </a:cubicBezTo>
                <a:cubicBezTo>
                  <a:pt x="121" y="317"/>
                  <a:pt x="123" y="318"/>
                  <a:pt x="125" y="319"/>
                </a:cubicBezTo>
                <a:cubicBezTo>
                  <a:pt x="127" y="320"/>
                  <a:pt x="128" y="321"/>
                  <a:pt x="130" y="321"/>
                </a:cubicBezTo>
                <a:cubicBezTo>
                  <a:pt x="131" y="321"/>
                  <a:pt x="132" y="322"/>
                  <a:pt x="133" y="322"/>
                </a:cubicBezTo>
                <a:cubicBezTo>
                  <a:pt x="135" y="322"/>
                  <a:pt x="135" y="321"/>
                  <a:pt x="136" y="321"/>
                </a:cubicBezTo>
                <a:cubicBezTo>
                  <a:pt x="137" y="321"/>
                  <a:pt x="139" y="320"/>
                  <a:pt x="140" y="320"/>
                </a:cubicBezTo>
                <a:cubicBezTo>
                  <a:pt x="141" y="319"/>
                  <a:pt x="142" y="317"/>
                  <a:pt x="143" y="315"/>
                </a:cubicBezTo>
                <a:cubicBezTo>
                  <a:pt x="144" y="312"/>
                  <a:pt x="145" y="307"/>
                  <a:pt x="146" y="302"/>
                </a:cubicBezTo>
                <a:cubicBezTo>
                  <a:pt x="146" y="298"/>
                  <a:pt x="146" y="293"/>
                  <a:pt x="146" y="288"/>
                </a:cubicBezTo>
                <a:cubicBezTo>
                  <a:pt x="146" y="282"/>
                  <a:pt x="145" y="277"/>
                  <a:pt x="145" y="272"/>
                </a:cubicBezTo>
                <a:cubicBezTo>
                  <a:pt x="145" y="267"/>
                  <a:pt x="145" y="262"/>
                  <a:pt x="145" y="257"/>
                </a:cubicBezTo>
                <a:cubicBezTo>
                  <a:pt x="145" y="247"/>
                  <a:pt x="147" y="237"/>
                  <a:pt x="149" y="228"/>
                </a:cubicBezTo>
                <a:cubicBezTo>
                  <a:pt x="151" y="218"/>
                  <a:pt x="155" y="209"/>
                  <a:pt x="161" y="202"/>
                </a:cubicBezTo>
                <a:cubicBezTo>
                  <a:pt x="164" y="198"/>
                  <a:pt x="167" y="195"/>
                  <a:pt x="171" y="193"/>
                </a:cubicBezTo>
                <a:cubicBezTo>
                  <a:pt x="175" y="190"/>
                  <a:pt x="179" y="188"/>
                  <a:pt x="183" y="188"/>
                </a:cubicBezTo>
                <a:cubicBezTo>
                  <a:pt x="188" y="187"/>
                  <a:pt x="192" y="187"/>
                  <a:pt x="196" y="188"/>
                </a:cubicBezTo>
                <a:cubicBezTo>
                  <a:pt x="200" y="189"/>
                  <a:pt x="203" y="191"/>
                  <a:pt x="206" y="193"/>
                </a:cubicBezTo>
                <a:cubicBezTo>
                  <a:pt x="212" y="198"/>
                  <a:pt x="215" y="203"/>
                  <a:pt x="218" y="208"/>
                </a:cubicBezTo>
                <a:cubicBezTo>
                  <a:pt x="222" y="218"/>
                  <a:pt x="224" y="226"/>
                  <a:pt x="225" y="232"/>
                </a:cubicBezTo>
                <a:cubicBezTo>
                  <a:pt x="226" y="237"/>
                  <a:pt x="227" y="240"/>
                  <a:pt x="227" y="240"/>
                </a:cubicBezTo>
                <a:cubicBezTo>
                  <a:pt x="225" y="241"/>
                  <a:pt x="225" y="241"/>
                  <a:pt x="225" y="241"/>
                </a:cubicBezTo>
                <a:cubicBezTo>
                  <a:pt x="225" y="241"/>
                  <a:pt x="224" y="238"/>
                  <a:pt x="223" y="233"/>
                </a:cubicBezTo>
                <a:cubicBezTo>
                  <a:pt x="221" y="227"/>
                  <a:pt x="218" y="219"/>
                  <a:pt x="213" y="211"/>
                </a:cubicBezTo>
                <a:cubicBezTo>
                  <a:pt x="210" y="207"/>
                  <a:pt x="206" y="202"/>
                  <a:pt x="202" y="199"/>
                </a:cubicBezTo>
                <a:cubicBezTo>
                  <a:pt x="199" y="198"/>
                  <a:pt x="197" y="197"/>
                  <a:pt x="194" y="196"/>
                </a:cubicBezTo>
                <a:cubicBezTo>
                  <a:pt x="191" y="196"/>
                  <a:pt x="188" y="196"/>
                  <a:pt x="185" y="197"/>
                </a:cubicBezTo>
                <a:cubicBezTo>
                  <a:pt x="182" y="197"/>
                  <a:pt x="179" y="199"/>
                  <a:pt x="177" y="201"/>
                </a:cubicBezTo>
                <a:cubicBezTo>
                  <a:pt x="174" y="203"/>
                  <a:pt x="172" y="206"/>
                  <a:pt x="170" y="209"/>
                </a:cubicBezTo>
                <a:cubicBezTo>
                  <a:pt x="166" y="215"/>
                  <a:pt x="163" y="222"/>
                  <a:pt x="161" y="230"/>
                </a:cubicBezTo>
                <a:cubicBezTo>
                  <a:pt x="159" y="239"/>
                  <a:pt x="159" y="248"/>
                  <a:pt x="159" y="257"/>
                </a:cubicBezTo>
                <a:cubicBezTo>
                  <a:pt x="159" y="262"/>
                  <a:pt x="159" y="267"/>
                  <a:pt x="159" y="271"/>
                </a:cubicBezTo>
                <a:cubicBezTo>
                  <a:pt x="159" y="276"/>
                  <a:pt x="160" y="282"/>
                  <a:pt x="160" y="287"/>
                </a:cubicBezTo>
                <a:cubicBezTo>
                  <a:pt x="161" y="298"/>
                  <a:pt x="162" y="309"/>
                  <a:pt x="156" y="322"/>
                </a:cubicBezTo>
                <a:cubicBezTo>
                  <a:pt x="155" y="325"/>
                  <a:pt x="152" y="328"/>
                  <a:pt x="149" y="331"/>
                </a:cubicBezTo>
                <a:cubicBezTo>
                  <a:pt x="146" y="333"/>
                  <a:pt x="142" y="335"/>
                  <a:pt x="138" y="336"/>
                </a:cubicBezTo>
                <a:cubicBezTo>
                  <a:pt x="137" y="336"/>
                  <a:pt x="134" y="336"/>
                  <a:pt x="133" y="336"/>
                </a:cubicBezTo>
                <a:cubicBezTo>
                  <a:pt x="131" y="336"/>
                  <a:pt x="129" y="336"/>
                  <a:pt x="127" y="336"/>
                </a:cubicBezTo>
                <a:cubicBezTo>
                  <a:pt x="124" y="335"/>
                  <a:pt x="120" y="333"/>
                  <a:pt x="117" y="331"/>
                </a:cubicBezTo>
                <a:cubicBezTo>
                  <a:pt x="114" y="329"/>
                  <a:pt x="112" y="327"/>
                  <a:pt x="109" y="324"/>
                </a:cubicBezTo>
                <a:cubicBezTo>
                  <a:pt x="107" y="321"/>
                  <a:pt x="106" y="319"/>
                  <a:pt x="104" y="316"/>
                </a:cubicBezTo>
                <a:cubicBezTo>
                  <a:pt x="101" y="311"/>
                  <a:pt x="98" y="306"/>
                  <a:pt x="95" y="301"/>
                </a:cubicBezTo>
                <a:cubicBezTo>
                  <a:pt x="89" y="291"/>
                  <a:pt x="83" y="280"/>
                  <a:pt x="78" y="269"/>
                </a:cubicBezTo>
                <a:cubicBezTo>
                  <a:pt x="76" y="264"/>
                  <a:pt x="73" y="258"/>
                  <a:pt x="71" y="253"/>
                </a:cubicBezTo>
                <a:cubicBezTo>
                  <a:pt x="69" y="247"/>
                  <a:pt x="67" y="242"/>
                  <a:pt x="64" y="236"/>
                </a:cubicBezTo>
                <a:cubicBezTo>
                  <a:pt x="59" y="226"/>
                  <a:pt x="53" y="215"/>
                  <a:pt x="48" y="205"/>
                </a:cubicBezTo>
                <a:cubicBezTo>
                  <a:pt x="36" y="184"/>
                  <a:pt x="25" y="162"/>
                  <a:pt x="16" y="140"/>
                </a:cubicBezTo>
                <a:cubicBezTo>
                  <a:pt x="14" y="134"/>
                  <a:pt x="11" y="128"/>
                  <a:pt x="9" y="123"/>
                </a:cubicBezTo>
                <a:cubicBezTo>
                  <a:pt x="7" y="118"/>
                  <a:pt x="5" y="112"/>
                  <a:pt x="4" y="106"/>
                </a:cubicBezTo>
                <a:cubicBezTo>
                  <a:pt x="1" y="94"/>
                  <a:pt x="0" y="82"/>
                  <a:pt x="2" y="70"/>
                </a:cubicBezTo>
                <a:cubicBezTo>
                  <a:pt x="6" y="47"/>
                  <a:pt x="20" y="26"/>
                  <a:pt x="39" y="14"/>
                </a:cubicBezTo>
                <a:cubicBezTo>
                  <a:pt x="41" y="12"/>
                  <a:pt x="43" y="11"/>
                  <a:pt x="46" y="9"/>
                </a:cubicBezTo>
                <a:cubicBezTo>
                  <a:pt x="48" y="8"/>
                  <a:pt x="51" y="7"/>
                  <a:pt x="53" y="6"/>
                </a:cubicBezTo>
                <a:cubicBezTo>
                  <a:pt x="56" y="5"/>
                  <a:pt x="58" y="4"/>
                  <a:pt x="61" y="3"/>
                </a:cubicBezTo>
                <a:cubicBezTo>
                  <a:pt x="65" y="2"/>
                  <a:pt x="65" y="2"/>
                  <a:pt x="65" y="2"/>
                </a:cubicBezTo>
                <a:cubicBezTo>
                  <a:pt x="66" y="2"/>
                  <a:pt x="67" y="1"/>
                  <a:pt x="68" y="1"/>
                </a:cubicBezTo>
                <a:cubicBezTo>
                  <a:pt x="71" y="1"/>
                  <a:pt x="74" y="1"/>
                  <a:pt x="76" y="0"/>
                </a:cubicBezTo>
                <a:cubicBezTo>
                  <a:pt x="77" y="0"/>
                  <a:pt x="79" y="0"/>
                  <a:pt x="8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0"/>
                  <a:pt x="89" y="0"/>
                  <a:pt x="92" y="0"/>
                </a:cubicBezTo>
                <a:cubicBezTo>
                  <a:pt x="94" y="0"/>
                  <a:pt x="96" y="0"/>
                  <a:pt x="98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4" y="2"/>
                  <a:pt x="104" y="2"/>
                  <a:pt x="104" y="2"/>
                </a:cubicBezTo>
                <a:cubicBezTo>
                  <a:pt x="106" y="2"/>
                  <a:pt x="106" y="2"/>
                  <a:pt x="106" y="2"/>
                </a:cubicBezTo>
                <a:cubicBezTo>
                  <a:pt x="108" y="2"/>
                  <a:pt x="110" y="3"/>
                  <a:pt x="112" y="4"/>
                </a:cubicBezTo>
                <a:cubicBezTo>
                  <a:pt x="117" y="5"/>
                  <a:pt x="121" y="6"/>
                  <a:pt x="125" y="8"/>
                </a:cubicBezTo>
                <a:cubicBezTo>
                  <a:pt x="129" y="10"/>
                  <a:pt x="133" y="11"/>
                  <a:pt x="136" y="13"/>
                </a:cubicBezTo>
                <a:cubicBezTo>
                  <a:pt x="140" y="15"/>
                  <a:pt x="143" y="17"/>
                  <a:pt x="146" y="19"/>
                </a:cubicBezTo>
                <a:cubicBezTo>
                  <a:pt x="159" y="25"/>
                  <a:pt x="171" y="31"/>
                  <a:pt x="180" y="35"/>
                </a:cubicBezTo>
                <a:cubicBezTo>
                  <a:pt x="190" y="40"/>
                  <a:pt x="197" y="43"/>
                  <a:pt x="203" y="45"/>
                </a:cubicBezTo>
                <a:cubicBezTo>
                  <a:pt x="205" y="46"/>
                  <a:pt x="207" y="46"/>
                  <a:pt x="209" y="47"/>
                </a:cubicBezTo>
                <a:cubicBezTo>
                  <a:pt x="210" y="47"/>
                  <a:pt x="211" y="47"/>
                  <a:pt x="211" y="47"/>
                </a:cubicBezTo>
                <a:lnTo>
                  <a:pt x="211" y="49"/>
                </a:lnTo>
                <a:close/>
              </a:path>
            </a:pathLst>
          </a:custGeom>
          <a:solidFill>
            <a:srgbClr val="5388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0" name="Freeform 12"/>
          <p:cNvSpPr>
            <a:spLocks/>
          </p:cNvSpPr>
          <p:nvPr/>
        </p:nvSpPr>
        <p:spPr bwMode="auto">
          <a:xfrm rot="10800000" flipV="1">
            <a:off x="3920240" y="4502590"/>
            <a:ext cx="160368" cy="161683"/>
          </a:xfrm>
          <a:custGeom>
            <a:avLst/>
            <a:gdLst>
              <a:gd name="T0" fmla="*/ 82 w 90"/>
              <a:gd name="T1" fmla="*/ 34 h 91"/>
              <a:gd name="T2" fmla="*/ 65 w 90"/>
              <a:gd name="T3" fmla="*/ 34 h 91"/>
              <a:gd name="T4" fmla="*/ 57 w 90"/>
              <a:gd name="T5" fmla="*/ 26 h 91"/>
              <a:gd name="T6" fmla="*/ 57 w 90"/>
              <a:gd name="T7" fmla="*/ 9 h 91"/>
              <a:gd name="T8" fmla="*/ 48 w 90"/>
              <a:gd name="T9" fmla="*/ 0 h 91"/>
              <a:gd name="T10" fmla="*/ 42 w 90"/>
              <a:gd name="T11" fmla="*/ 0 h 91"/>
              <a:gd name="T12" fmla="*/ 34 w 90"/>
              <a:gd name="T13" fmla="*/ 9 h 91"/>
              <a:gd name="T14" fmla="*/ 34 w 90"/>
              <a:gd name="T15" fmla="*/ 26 h 91"/>
              <a:gd name="T16" fmla="*/ 26 w 90"/>
              <a:gd name="T17" fmla="*/ 34 h 91"/>
              <a:gd name="T18" fmla="*/ 8 w 90"/>
              <a:gd name="T19" fmla="*/ 34 h 91"/>
              <a:gd name="T20" fmla="*/ 0 w 90"/>
              <a:gd name="T21" fmla="*/ 42 h 91"/>
              <a:gd name="T22" fmla="*/ 0 w 90"/>
              <a:gd name="T23" fmla="*/ 49 h 91"/>
              <a:gd name="T24" fmla="*/ 8 w 90"/>
              <a:gd name="T25" fmla="*/ 57 h 91"/>
              <a:gd name="T26" fmla="*/ 26 w 90"/>
              <a:gd name="T27" fmla="*/ 57 h 91"/>
              <a:gd name="T28" fmla="*/ 34 w 90"/>
              <a:gd name="T29" fmla="*/ 65 h 91"/>
              <a:gd name="T30" fmla="*/ 34 w 90"/>
              <a:gd name="T31" fmla="*/ 82 h 91"/>
              <a:gd name="T32" fmla="*/ 42 w 90"/>
              <a:gd name="T33" fmla="*/ 91 h 91"/>
              <a:gd name="T34" fmla="*/ 48 w 90"/>
              <a:gd name="T35" fmla="*/ 91 h 91"/>
              <a:gd name="T36" fmla="*/ 57 w 90"/>
              <a:gd name="T37" fmla="*/ 82 h 91"/>
              <a:gd name="T38" fmla="*/ 57 w 90"/>
              <a:gd name="T39" fmla="*/ 65 h 91"/>
              <a:gd name="T40" fmla="*/ 65 w 90"/>
              <a:gd name="T41" fmla="*/ 57 h 91"/>
              <a:gd name="T42" fmla="*/ 82 w 90"/>
              <a:gd name="T43" fmla="*/ 57 h 91"/>
              <a:gd name="T44" fmla="*/ 90 w 90"/>
              <a:gd name="T45" fmla="*/ 49 h 91"/>
              <a:gd name="T46" fmla="*/ 90 w 90"/>
              <a:gd name="T47" fmla="*/ 42 h 91"/>
              <a:gd name="T48" fmla="*/ 82 w 90"/>
              <a:gd name="T49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0" h="91">
                <a:moveTo>
                  <a:pt x="82" y="34"/>
                </a:moveTo>
                <a:cubicBezTo>
                  <a:pt x="65" y="34"/>
                  <a:pt x="65" y="34"/>
                  <a:pt x="65" y="34"/>
                </a:cubicBezTo>
                <a:cubicBezTo>
                  <a:pt x="60" y="34"/>
                  <a:pt x="57" y="30"/>
                  <a:pt x="57" y="26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4"/>
                  <a:pt x="53" y="0"/>
                  <a:pt x="48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7" y="0"/>
                  <a:pt x="34" y="4"/>
                  <a:pt x="34" y="9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30"/>
                  <a:pt x="30" y="34"/>
                  <a:pt x="26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4" y="34"/>
                  <a:pt x="0" y="38"/>
                  <a:pt x="0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4" y="57"/>
                  <a:pt x="8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30" y="57"/>
                  <a:pt x="34" y="61"/>
                  <a:pt x="34" y="65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7"/>
                  <a:pt x="37" y="91"/>
                  <a:pt x="42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53" y="91"/>
                  <a:pt x="57" y="87"/>
                  <a:pt x="57" y="82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1"/>
                  <a:pt x="60" y="57"/>
                  <a:pt x="65" y="57"/>
                </a:cubicBezTo>
                <a:cubicBezTo>
                  <a:pt x="82" y="57"/>
                  <a:pt x="82" y="57"/>
                  <a:pt x="82" y="57"/>
                </a:cubicBezTo>
                <a:cubicBezTo>
                  <a:pt x="87" y="57"/>
                  <a:pt x="90" y="53"/>
                  <a:pt x="90" y="49"/>
                </a:cubicBezTo>
                <a:cubicBezTo>
                  <a:pt x="90" y="42"/>
                  <a:pt x="90" y="42"/>
                  <a:pt x="90" y="42"/>
                </a:cubicBezTo>
                <a:cubicBezTo>
                  <a:pt x="90" y="38"/>
                  <a:pt x="87" y="34"/>
                  <a:pt x="82" y="34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2" name="Freeform 9"/>
          <p:cNvSpPr>
            <a:spLocks/>
          </p:cNvSpPr>
          <p:nvPr/>
        </p:nvSpPr>
        <p:spPr bwMode="auto">
          <a:xfrm rot="10800000" flipV="1">
            <a:off x="3847943" y="3627517"/>
            <a:ext cx="424581" cy="596779"/>
          </a:xfrm>
          <a:custGeom>
            <a:avLst/>
            <a:gdLst>
              <a:gd name="T0" fmla="*/ 15 w 238"/>
              <a:gd name="T1" fmla="*/ 52 h 334"/>
              <a:gd name="T2" fmla="*/ 92 w 238"/>
              <a:gd name="T3" fmla="*/ 22 h 334"/>
              <a:gd name="T4" fmla="*/ 125 w 238"/>
              <a:gd name="T5" fmla="*/ 11 h 334"/>
              <a:gd name="T6" fmla="*/ 217 w 238"/>
              <a:gd name="T7" fmla="*/ 120 h 334"/>
              <a:gd name="T8" fmla="*/ 217 w 238"/>
              <a:gd name="T9" fmla="*/ 122 h 334"/>
              <a:gd name="T10" fmla="*/ 154 w 238"/>
              <a:gd name="T11" fmla="*/ 245 h 334"/>
              <a:gd name="T12" fmla="*/ 112 w 238"/>
              <a:gd name="T13" fmla="*/ 323 h 334"/>
              <a:gd name="T14" fmla="*/ 94 w 238"/>
              <a:gd name="T15" fmla="*/ 333 h 334"/>
              <a:gd name="T16" fmla="*/ 73 w 238"/>
              <a:gd name="T17" fmla="*/ 288 h 334"/>
              <a:gd name="T18" fmla="*/ 50 w 238"/>
              <a:gd name="T19" fmla="*/ 200 h 334"/>
              <a:gd name="T20" fmla="*/ 0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15" y="52"/>
                </a:moveTo>
                <a:cubicBezTo>
                  <a:pt x="15" y="52"/>
                  <a:pt x="33" y="52"/>
                  <a:pt x="92" y="22"/>
                </a:cubicBezTo>
                <a:cubicBezTo>
                  <a:pt x="103" y="17"/>
                  <a:pt x="114" y="13"/>
                  <a:pt x="125" y="11"/>
                </a:cubicBezTo>
                <a:cubicBezTo>
                  <a:pt x="187" y="0"/>
                  <a:pt x="238" y="60"/>
                  <a:pt x="217" y="120"/>
                </a:cubicBezTo>
                <a:cubicBezTo>
                  <a:pt x="217" y="120"/>
                  <a:pt x="217" y="121"/>
                  <a:pt x="217" y="122"/>
                </a:cubicBezTo>
                <a:cubicBezTo>
                  <a:pt x="192" y="189"/>
                  <a:pt x="166" y="216"/>
                  <a:pt x="154" y="245"/>
                </a:cubicBezTo>
                <a:cubicBezTo>
                  <a:pt x="140" y="280"/>
                  <a:pt x="123" y="308"/>
                  <a:pt x="112" y="323"/>
                </a:cubicBezTo>
                <a:cubicBezTo>
                  <a:pt x="108" y="329"/>
                  <a:pt x="101" y="333"/>
                  <a:pt x="94" y="333"/>
                </a:cubicBezTo>
                <a:cubicBezTo>
                  <a:pt x="83" y="334"/>
                  <a:pt x="70" y="327"/>
                  <a:pt x="73" y="288"/>
                </a:cubicBezTo>
                <a:cubicBezTo>
                  <a:pt x="79" y="222"/>
                  <a:pt x="60" y="206"/>
                  <a:pt x="50" y="200"/>
                </a:cubicBezTo>
                <a:cubicBezTo>
                  <a:pt x="44" y="196"/>
                  <a:pt x="13" y="183"/>
                  <a:pt x="0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3" name="Freeform 10"/>
          <p:cNvSpPr>
            <a:spLocks/>
          </p:cNvSpPr>
          <p:nvPr/>
        </p:nvSpPr>
        <p:spPr bwMode="auto">
          <a:xfrm rot="10800000" flipV="1">
            <a:off x="4075351" y="3627517"/>
            <a:ext cx="423266" cy="596779"/>
          </a:xfrm>
          <a:custGeom>
            <a:avLst/>
            <a:gdLst>
              <a:gd name="T0" fmla="*/ 223 w 238"/>
              <a:gd name="T1" fmla="*/ 52 h 334"/>
              <a:gd name="T2" fmla="*/ 146 w 238"/>
              <a:gd name="T3" fmla="*/ 22 h 334"/>
              <a:gd name="T4" fmla="*/ 113 w 238"/>
              <a:gd name="T5" fmla="*/ 11 h 334"/>
              <a:gd name="T6" fmla="*/ 21 w 238"/>
              <a:gd name="T7" fmla="*/ 120 h 334"/>
              <a:gd name="T8" fmla="*/ 21 w 238"/>
              <a:gd name="T9" fmla="*/ 122 h 334"/>
              <a:gd name="T10" fmla="*/ 84 w 238"/>
              <a:gd name="T11" fmla="*/ 245 h 334"/>
              <a:gd name="T12" fmla="*/ 126 w 238"/>
              <a:gd name="T13" fmla="*/ 323 h 334"/>
              <a:gd name="T14" fmla="*/ 144 w 238"/>
              <a:gd name="T15" fmla="*/ 333 h 334"/>
              <a:gd name="T16" fmla="*/ 165 w 238"/>
              <a:gd name="T17" fmla="*/ 288 h 334"/>
              <a:gd name="T18" fmla="*/ 188 w 238"/>
              <a:gd name="T19" fmla="*/ 200 h 334"/>
              <a:gd name="T20" fmla="*/ 238 w 238"/>
              <a:gd name="T21" fmla="*/ 245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8" h="334">
                <a:moveTo>
                  <a:pt x="223" y="52"/>
                </a:moveTo>
                <a:cubicBezTo>
                  <a:pt x="223" y="52"/>
                  <a:pt x="205" y="52"/>
                  <a:pt x="146" y="22"/>
                </a:cubicBezTo>
                <a:cubicBezTo>
                  <a:pt x="135" y="17"/>
                  <a:pt x="124" y="13"/>
                  <a:pt x="113" y="11"/>
                </a:cubicBezTo>
                <a:cubicBezTo>
                  <a:pt x="51" y="0"/>
                  <a:pt x="0" y="60"/>
                  <a:pt x="21" y="120"/>
                </a:cubicBezTo>
                <a:cubicBezTo>
                  <a:pt x="21" y="120"/>
                  <a:pt x="21" y="121"/>
                  <a:pt x="21" y="122"/>
                </a:cubicBezTo>
                <a:cubicBezTo>
                  <a:pt x="46" y="189"/>
                  <a:pt x="72" y="216"/>
                  <a:pt x="84" y="245"/>
                </a:cubicBezTo>
                <a:cubicBezTo>
                  <a:pt x="99" y="280"/>
                  <a:pt x="115" y="308"/>
                  <a:pt x="126" y="323"/>
                </a:cubicBezTo>
                <a:cubicBezTo>
                  <a:pt x="130" y="329"/>
                  <a:pt x="137" y="333"/>
                  <a:pt x="144" y="333"/>
                </a:cubicBezTo>
                <a:cubicBezTo>
                  <a:pt x="155" y="334"/>
                  <a:pt x="168" y="327"/>
                  <a:pt x="165" y="288"/>
                </a:cubicBezTo>
                <a:cubicBezTo>
                  <a:pt x="159" y="222"/>
                  <a:pt x="179" y="206"/>
                  <a:pt x="188" y="200"/>
                </a:cubicBezTo>
                <a:cubicBezTo>
                  <a:pt x="194" y="196"/>
                  <a:pt x="226" y="183"/>
                  <a:pt x="238" y="24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4" name="Freeform 11"/>
          <p:cNvSpPr>
            <a:spLocks/>
          </p:cNvSpPr>
          <p:nvPr/>
        </p:nvSpPr>
        <p:spPr bwMode="auto">
          <a:xfrm rot="10800000" flipV="1">
            <a:off x="4077980" y="3639347"/>
            <a:ext cx="404863" cy="600723"/>
          </a:xfrm>
          <a:custGeom>
            <a:avLst/>
            <a:gdLst>
              <a:gd name="T0" fmla="*/ 202 w 227"/>
              <a:gd name="T1" fmla="*/ 48 h 336"/>
              <a:gd name="T2" fmla="*/ 142 w 227"/>
              <a:gd name="T3" fmla="*/ 27 h 336"/>
              <a:gd name="T4" fmla="*/ 121 w 227"/>
              <a:gd name="T5" fmla="*/ 18 h 336"/>
              <a:gd name="T6" fmla="*/ 103 w 227"/>
              <a:gd name="T7" fmla="*/ 13 h 336"/>
              <a:gd name="T8" fmla="*/ 97 w 227"/>
              <a:gd name="T9" fmla="*/ 12 h 336"/>
              <a:gd name="T10" fmla="*/ 84 w 227"/>
              <a:gd name="T11" fmla="*/ 12 h 336"/>
              <a:gd name="T12" fmla="*/ 78 w 227"/>
              <a:gd name="T13" fmla="*/ 12 h 336"/>
              <a:gd name="T14" fmla="*/ 45 w 227"/>
              <a:gd name="T15" fmla="*/ 24 h 336"/>
              <a:gd name="T16" fmla="*/ 34 w 227"/>
              <a:gd name="T17" fmla="*/ 33 h 336"/>
              <a:gd name="T18" fmla="*/ 23 w 227"/>
              <a:gd name="T19" fmla="*/ 44 h 336"/>
              <a:gd name="T20" fmla="*/ 8 w 227"/>
              <a:gd name="T21" fmla="*/ 105 h 336"/>
              <a:gd name="T22" fmla="*/ 13 w 227"/>
              <a:gd name="T23" fmla="*/ 121 h 336"/>
              <a:gd name="T24" fmla="*/ 35 w 227"/>
              <a:gd name="T25" fmla="*/ 170 h 336"/>
              <a:gd name="T26" fmla="*/ 73 w 227"/>
              <a:gd name="T27" fmla="*/ 232 h 336"/>
              <a:gd name="T28" fmla="*/ 106 w 227"/>
              <a:gd name="T29" fmla="*/ 294 h 336"/>
              <a:gd name="T30" fmla="*/ 120 w 227"/>
              <a:gd name="T31" fmla="*/ 315 h 336"/>
              <a:gd name="T32" fmla="*/ 130 w 227"/>
              <a:gd name="T33" fmla="*/ 321 h 336"/>
              <a:gd name="T34" fmla="*/ 136 w 227"/>
              <a:gd name="T35" fmla="*/ 321 h 336"/>
              <a:gd name="T36" fmla="*/ 143 w 227"/>
              <a:gd name="T37" fmla="*/ 315 h 336"/>
              <a:gd name="T38" fmla="*/ 146 w 227"/>
              <a:gd name="T39" fmla="*/ 288 h 336"/>
              <a:gd name="T40" fmla="*/ 145 w 227"/>
              <a:gd name="T41" fmla="*/ 257 h 336"/>
              <a:gd name="T42" fmla="*/ 161 w 227"/>
              <a:gd name="T43" fmla="*/ 202 h 336"/>
              <a:gd name="T44" fmla="*/ 183 w 227"/>
              <a:gd name="T45" fmla="*/ 188 h 336"/>
              <a:gd name="T46" fmla="*/ 206 w 227"/>
              <a:gd name="T47" fmla="*/ 193 h 336"/>
              <a:gd name="T48" fmla="*/ 225 w 227"/>
              <a:gd name="T49" fmla="*/ 232 h 336"/>
              <a:gd name="T50" fmla="*/ 225 w 227"/>
              <a:gd name="T51" fmla="*/ 241 h 336"/>
              <a:gd name="T52" fmla="*/ 213 w 227"/>
              <a:gd name="T53" fmla="*/ 211 h 336"/>
              <a:gd name="T54" fmla="*/ 194 w 227"/>
              <a:gd name="T55" fmla="*/ 196 h 336"/>
              <a:gd name="T56" fmla="*/ 177 w 227"/>
              <a:gd name="T57" fmla="*/ 201 h 336"/>
              <a:gd name="T58" fmla="*/ 161 w 227"/>
              <a:gd name="T59" fmla="*/ 230 h 336"/>
              <a:gd name="T60" fmla="*/ 159 w 227"/>
              <a:gd name="T61" fmla="*/ 271 h 336"/>
              <a:gd name="T62" fmla="*/ 156 w 227"/>
              <a:gd name="T63" fmla="*/ 322 h 336"/>
              <a:gd name="T64" fmla="*/ 138 w 227"/>
              <a:gd name="T65" fmla="*/ 336 h 336"/>
              <a:gd name="T66" fmla="*/ 127 w 227"/>
              <a:gd name="T67" fmla="*/ 336 h 336"/>
              <a:gd name="T68" fmla="*/ 109 w 227"/>
              <a:gd name="T69" fmla="*/ 324 h 336"/>
              <a:gd name="T70" fmla="*/ 95 w 227"/>
              <a:gd name="T71" fmla="*/ 301 h 336"/>
              <a:gd name="T72" fmla="*/ 71 w 227"/>
              <a:gd name="T73" fmla="*/ 253 h 336"/>
              <a:gd name="T74" fmla="*/ 48 w 227"/>
              <a:gd name="T75" fmla="*/ 205 h 336"/>
              <a:gd name="T76" fmla="*/ 9 w 227"/>
              <a:gd name="T77" fmla="*/ 123 h 336"/>
              <a:gd name="T78" fmla="*/ 2 w 227"/>
              <a:gd name="T79" fmla="*/ 70 h 336"/>
              <a:gd name="T80" fmla="*/ 46 w 227"/>
              <a:gd name="T81" fmla="*/ 9 h 336"/>
              <a:gd name="T82" fmla="*/ 61 w 227"/>
              <a:gd name="T83" fmla="*/ 3 h 336"/>
              <a:gd name="T84" fmla="*/ 68 w 227"/>
              <a:gd name="T85" fmla="*/ 1 h 336"/>
              <a:gd name="T86" fmla="*/ 80 w 227"/>
              <a:gd name="T87" fmla="*/ 0 h 336"/>
              <a:gd name="T88" fmla="*/ 92 w 227"/>
              <a:gd name="T89" fmla="*/ 0 h 336"/>
              <a:gd name="T90" fmla="*/ 102 w 227"/>
              <a:gd name="T91" fmla="*/ 1 h 336"/>
              <a:gd name="T92" fmla="*/ 103 w 227"/>
              <a:gd name="T93" fmla="*/ 1 h 336"/>
              <a:gd name="T94" fmla="*/ 104 w 227"/>
              <a:gd name="T95" fmla="*/ 2 h 336"/>
              <a:gd name="T96" fmla="*/ 112 w 227"/>
              <a:gd name="T97" fmla="*/ 4 h 336"/>
              <a:gd name="T98" fmla="*/ 136 w 227"/>
              <a:gd name="T99" fmla="*/ 13 h 336"/>
              <a:gd name="T100" fmla="*/ 180 w 227"/>
              <a:gd name="T101" fmla="*/ 35 h 336"/>
              <a:gd name="T102" fmla="*/ 209 w 227"/>
              <a:gd name="T103" fmla="*/ 47 h 336"/>
              <a:gd name="T104" fmla="*/ 211 w 227"/>
              <a:gd name="T105" fmla="*/ 49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27" h="336">
                <a:moveTo>
                  <a:pt x="211" y="49"/>
                </a:moveTo>
                <a:cubicBezTo>
                  <a:pt x="211" y="49"/>
                  <a:pt x="207" y="49"/>
                  <a:pt x="202" y="48"/>
                </a:cubicBezTo>
                <a:cubicBezTo>
                  <a:pt x="196" y="46"/>
                  <a:pt x="188" y="44"/>
                  <a:pt x="178" y="41"/>
                </a:cubicBezTo>
                <a:cubicBezTo>
                  <a:pt x="168" y="38"/>
                  <a:pt x="156" y="33"/>
                  <a:pt x="142" y="27"/>
                </a:cubicBezTo>
                <a:cubicBezTo>
                  <a:pt x="139" y="25"/>
                  <a:pt x="135" y="24"/>
                  <a:pt x="132" y="22"/>
                </a:cubicBezTo>
                <a:cubicBezTo>
                  <a:pt x="128" y="21"/>
                  <a:pt x="125" y="19"/>
                  <a:pt x="121" y="18"/>
                </a:cubicBezTo>
                <a:cubicBezTo>
                  <a:pt x="117" y="17"/>
                  <a:pt x="113" y="16"/>
                  <a:pt x="109" y="15"/>
                </a:cubicBezTo>
                <a:cubicBezTo>
                  <a:pt x="107" y="14"/>
                  <a:pt x="105" y="14"/>
                  <a:pt x="103" y="13"/>
                </a:cubicBezTo>
                <a:cubicBezTo>
                  <a:pt x="100" y="13"/>
                  <a:pt x="100" y="13"/>
                  <a:pt x="100" y="13"/>
                </a:cubicBezTo>
                <a:cubicBezTo>
                  <a:pt x="97" y="12"/>
                  <a:pt x="97" y="12"/>
                  <a:pt x="97" y="12"/>
                </a:cubicBezTo>
                <a:cubicBezTo>
                  <a:pt x="95" y="12"/>
                  <a:pt x="93" y="12"/>
                  <a:pt x="90" y="12"/>
                </a:cubicBezTo>
                <a:cubicBezTo>
                  <a:pt x="88" y="11"/>
                  <a:pt x="86" y="12"/>
                  <a:pt x="84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12"/>
                  <a:pt x="79" y="12"/>
                  <a:pt x="78" y="12"/>
                </a:cubicBezTo>
                <a:cubicBezTo>
                  <a:pt x="75" y="13"/>
                  <a:pt x="73" y="13"/>
                  <a:pt x="71" y="13"/>
                </a:cubicBezTo>
                <a:cubicBezTo>
                  <a:pt x="62" y="16"/>
                  <a:pt x="53" y="18"/>
                  <a:pt x="45" y="24"/>
                </a:cubicBezTo>
                <a:cubicBezTo>
                  <a:pt x="43" y="25"/>
                  <a:pt x="41" y="27"/>
                  <a:pt x="39" y="28"/>
                </a:cubicBezTo>
                <a:cubicBezTo>
                  <a:pt x="37" y="30"/>
                  <a:pt x="35" y="31"/>
                  <a:pt x="34" y="33"/>
                </a:cubicBezTo>
                <a:cubicBezTo>
                  <a:pt x="32" y="34"/>
                  <a:pt x="30" y="36"/>
                  <a:pt x="28" y="38"/>
                </a:cubicBezTo>
                <a:cubicBezTo>
                  <a:pt x="27" y="40"/>
                  <a:pt x="25" y="42"/>
                  <a:pt x="23" y="44"/>
                </a:cubicBezTo>
                <a:cubicBezTo>
                  <a:pt x="17" y="52"/>
                  <a:pt x="12" y="61"/>
                  <a:pt x="9" y="72"/>
                </a:cubicBezTo>
                <a:cubicBezTo>
                  <a:pt x="7" y="82"/>
                  <a:pt x="6" y="94"/>
                  <a:pt x="8" y="105"/>
                </a:cubicBezTo>
                <a:cubicBezTo>
                  <a:pt x="9" y="108"/>
                  <a:pt x="10" y="110"/>
                  <a:pt x="10" y="113"/>
                </a:cubicBezTo>
                <a:cubicBezTo>
                  <a:pt x="11" y="116"/>
                  <a:pt x="12" y="119"/>
                  <a:pt x="13" y="121"/>
                </a:cubicBezTo>
                <a:cubicBezTo>
                  <a:pt x="15" y="127"/>
                  <a:pt x="17" y="132"/>
                  <a:pt x="20" y="138"/>
                </a:cubicBezTo>
                <a:cubicBezTo>
                  <a:pt x="24" y="149"/>
                  <a:pt x="29" y="160"/>
                  <a:pt x="35" y="170"/>
                </a:cubicBezTo>
                <a:cubicBezTo>
                  <a:pt x="41" y="180"/>
                  <a:pt x="47" y="191"/>
                  <a:pt x="54" y="201"/>
                </a:cubicBezTo>
                <a:cubicBezTo>
                  <a:pt x="61" y="211"/>
                  <a:pt x="68" y="221"/>
                  <a:pt x="73" y="232"/>
                </a:cubicBezTo>
                <a:cubicBezTo>
                  <a:pt x="79" y="243"/>
                  <a:pt x="84" y="253"/>
                  <a:pt x="89" y="264"/>
                </a:cubicBezTo>
                <a:cubicBezTo>
                  <a:pt x="95" y="274"/>
                  <a:pt x="100" y="285"/>
                  <a:pt x="106" y="294"/>
                </a:cubicBezTo>
                <a:cubicBezTo>
                  <a:pt x="109" y="299"/>
                  <a:pt x="112" y="304"/>
                  <a:pt x="116" y="309"/>
                </a:cubicBezTo>
                <a:cubicBezTo>
                  <a:pt x="117" y="311"/>
                  <a:pt x="119" y="313"/>
                  <a:pt x="120" y="315"/>
                </a:cubicBezTo>
                <a:cubicBezTo>
                  <a:pt x="121" y="317"/>
                  <a:pt x="123" y="318"/>
                  <a:pt x="125" y="319"/>
                </a:cubicBezTo>
                <a:cubicBezTo>
                  <a:pt x="127" y="320"/>
                  <a:pt x="128" y="321"/>
                  <a:pt x="130" y="321"/>
                </a:cubicBezTo>
                <a:cubicBezTo>
                  <a:pt x="131" y="321"/>
                  <a:pt x="132" y="322"/>
                  <a:pt x="133" y="322"/>
                </a:cubicBezTo>
                <a:cubicBezTo>
                  <a:pt x="135" y="322"/>
                  <a:pt x="135" y="321"/>
                  <a:pt x="136" y="321"/>
                </a:cubicBezTo>
                <a:cubicBezTo>
                  <a:pt x="137" y="321"/>
                  <a:pt x="139" y="320"/>
                  <a:pt x="140" y="320"/>
                </a:cubicBezTo>
                <a:cubicBezTo>
                  <a:pt x="141" y="319"/>
                  <a:pt x="142" y="317"/>
                  <a:pt x="143" y="315"/>
                </a:cubicBezTo>
                <a:cubicBezTo>
                  <a:pt x="144" y="312"/>
                  <a:pt x="145" y="307"/>
                  <a:pt x="146" y="302"/>
                </a:cubicBezTo>
                <a:cubicBezTo>
                  <a:pt x="146" y="298"/>
                  <a:pt x="146" y="293"/>
                  <a:pt x="146" y="288"/>
                </a:cubicBezTo>
                <a:cubicBezTo>
                  <a:pt x="146" y="282"/>
                  <a:pt x="145" y="277"/>
                  <a:pt x="145" y="272"/>
                </a:cubicBezTo>
                <a:cubicBezTo>
                  <a:pt x="145" y="267"/>
                  <a:pt x="145" y="262"/>
                  <a:pt x="145" y="257"/>
                </a:cubicBezTo>
                <a:cubicBezTo>
                  <a:pt x="145" y="247"/>
                  <a:pt x="147" y="237"/>
                  <a:pt x="149" y="228"/>
                </a:cubicBezTo>
                <a:cubicBezTo>
                  <a:pt x="151" y="218"/>
                  <a:pt x="155" y="209"/>
                  <a:pt x="161" y="202"/>
                </a:cubicBezTo>
                <a:cubicBezTo>
                  <a:pt x="164" y="198"/>
                  <a:pt x="167" y="195"/>
                  <a:pt x="171" y="193"/>
                </a:cubicBezTo>
                <a:cubicBezTo>
                  <a:pt x="175" y="190"/>
                  <a:pt x="179" y="188"/>
                  <a:pt x="183" y="188"/>
                </a:cubicBezTo>
                <a:cubicBezTo>
                  <a:pt x="188" y="187"/>
                  <a:pt x="192" y="187"/>
                  <a:pt x="196" y="188"/>
                </a:cubicBezTo>
                <a:cubicBezTo>
                  <a:pt x="200" y="189"/>
                  <a:pt x="203" y="191"/>
                  <a:pt x="206" y="193"/>
                </a:cubicBezTo>
                <a:cubicBezTo>
                  <a:pt x="212" y="198"/>
                  <a:pt x="215" y="203"/>
                  <a:pt x="218" y="208"/>
                </a:cubicBezTo>
                <a:cubicBezTo>
                  <a:pt x="222" y="218"/>
                  <a:pt x="224" y="226"/>
                  <a:pt x="225" y="232"/>
                </a:cubicBezTo>
                <a:cubicBezTo>
                  <a:pt x="226" y="237"/>
                  <a:pt x="227" y="240"/>
                  <a:pt x="227" y="240"/>
                </a:cubicBezTo>
                <a:cubicBezTo>
                  <a:pt x="225" y="241"/>
                  <a:pt x="225" y="241"/>
                  <a:pt x="225" y="241"/>
                </a:cubicBezTo>
                <a:cubicBezTo>
                  <a:pt x="225" y="241"/>
                  <a:pt x="224" y="238"/>
                  <a:pt x="223" y="233"/>
                </a:cubicBezTo>
                <a:cubicBezTo>
                  <a:pt x="221" y="227"/>
                  <a:pt x="218" y="219"/>
                  <a:pt x="213" y="211"/>
                </a:cubicBezTo>
                <a:cubicBezTo>
                  <a:pt x="210" y="207"/>
                  <a:pt x="206" y="202"/>
                  <a:pt x="202" y="199"/>
                </a:cubicBezTo>
                <a:cubicBezTo>
                  <a:pt x="199" y="198"/>
                  <a:pt x="197" y="197"/>
                  <a:pt x="194" y="196"/>
                </a:cubicBezTo>
                <a:cubicBezTo>
                  <a:pt x="191" y="196"/>
                  <a:pt x="188" y="196"/>
                  <a:pt x="185" y="197"/>
                </a:cubicBezTo>
                <a:cubicBezTo>
                  <a:pt x="182" y="197"/>
                  <a:pt x="179" y="199"/>
                  <a:pt x="177" y="201"/>
                </a:cubicBezTo>
                <a:cubicBezTo>
                  <a:pt x="174" y="203"/>
                  <a:pt x="172" y="206"/>
                  <a:pt x="170" y="209"/>
                </a:cubicBezTo>
                <a:cubicBezTo>
                  <a:pt x="166" y="215"/>
                  <a:pt x="163" y="222"/>
                  <a:pt x="161" y="230"/>
                </a:cubicBezTo>
                <a:cubicBezTo>
                  <a:pt x="159" y="239"/>
                  <a:pt x="159" y="248"/>
                  <a:pt x="159" y="257"/>
                </a:cubicBezTo>
                <a:cubicBezTo>
                  <a:pt x="159" y="262"/>
                  <a:pt x="159" y="267"/>
                  <a:pt x="159" y="271"/>
                </a:cubicBezTo>
                <a:cubicBezTo>
                  <a:pt x="159" y="276"/>
                  <a:pt x="160" y="282"/>
                  <a:pt x="160" y="287"/>
                </a:cubicBezTo>
                <a:cubicBezTo>
                  <a:pt x="161" y="298"/>
                  <a:pt x="162" y="309"/>
                  <a:pt x="156" y="322"/>
                </a:cubicBezTo>
                <a:cubicBezTo>
                  <a:pt x="155" y="325"/>
                  <a:pt x="152" y="328"/>
                  <a:pt x="149" y="331"/>
                </a:cubicBezTo>
                <a:cubicBezTo>
                  <a:pt x="146" y="333"/>
                  <a:pt x="142" y="335"/>
                  <a:pt x="138" y="336"/>
                </a:cubicBezTo>
                <a:cubicBezTo>
                  <a:pt x="137" y="336"/>
                  <a:pt x="134" y="336"/>
                  <a:pt x="133" y="336"/>
                </a:cubicBezTo>
                <a:cubicBezTo>
                  <a:pt x="131" y="336"/>
                  <a:pt x="129" y="336"/>
                  <a:pt x="127" y="336"/>
                </a:cubicBezTo>
                <a:cubicBezTo>
                  <a:pt x="124" y="335"/>
                  <a:pt x="120" y="333"/>
                  <a:pt x="117" y="331"/>
                </a:cubicBezTo>
                <a:cubicBezTo>
                  <a:pt x="114" y="329"/>
                  <a:pt x="112" y="327"/>
                  <a:pt x="109" y="324"/>
                </a:cubicBezTo>
                <a:cubicBezTo>
                  <a:pt x="107" y="321"/>
                  <a:pt x="106" y="319"/>
                  <a:pt x="104" y="316"/>
                </a:cubicBezTo>
                <a:cubicBezTo>
                  <a:pt x="101" y="311"/>
                  <a:pt x="98" y="306"/>
                  <a:pt x="95" y="301"/>
                </a:cubicBezTo>
                <a:cubicBezTo>
                  <a:pt x="89" y="291"/>
                  <a:pt x="83" y="280"/>
                  <a:pt x="78" y="269"/>
                </a:cubicBezTo>
                <a:cubicBezTo>
                  <a:pt x="76" y="264"/>
                  <a:pt x="73" y="258"/>
                  <a:pt x="71" y="253"/>
                </a:cubicBezTo>
                <a:cubicBezTo>
                  <a:pt x="69" y="247"/>
                  <a:pt x="67" y="242"/>
                  <a:pt x="64" y="236"/>
                </a:cubicBezTo>
                <a:cubicBezTo>
                  <a:pt x="59" y="226"/>
                  <a:pt x="53" y="215"/>
                  <a:pt x="48" y="205"/>
                </a:cubicBezTo>
                <a:cubicBezTo>
                  <a:pt x="36" y="184"/>
                  <a:pt x="25" y="162"/>
                  <a:pt x="16" y="140"/>
                </a:cubicBezTo>
                <a:cubicBezTo>
                  <a:pt x="14" y="134"/>
                  <a:pt x="11" y="128"/>
                  <a:pt x="9" y="123"/>
                </a:cubicBezTo>
                <a:cubicBezTo>
                  <a:pt x="7" y="118"/>
                  <a:pt x="5" y="112"/>
                  <a:pt x="4" y="106"/>
                </a:cubicBezTo>
                <a:cubicBezTo>
                  <a:pt x="1" y="94"/>
                  <a:pt x="0" y="82"/>
                  <a:pt x="2" y="70"/>
                </a:cubicBezTo>
                <a:cubicBezTo>
                  <a:pt x="6" y="47"/>
                  <a:pt x="20" y="26"/>
                  <a:pt x="39" y="14"/>
                </a:cubicBezTo>
                <a:cubicBezTo>
                  <a:pt x="41" y="12"/>
                  <a:pt x="43" y="11"/>
                  <a:pt x="46" y="9"/>
                </a:cubicBezTo>
                <a:cubicBezTo>
                  <a:pt x="48" y="8"/>
                  <a:pt x="51" y="7"/>
                  <a:pt x="53" y="6"/>
                </a:cubicBezTo>
                <a:cubicBezTo>
                  <a:pt x="56" y="5"/>
                  <a:pt x="58" y="4"/>
                  <a:pt x="61" y="3"/>
                </a:cubicBezTo>
                <a:cubicBezTo>
                  <a:pt x="65" y="2"/>
                  <a:pt x="65" y="2"/>
                  <a:pt x="65" y="2"/>
                </a:cubicBezTo>
                <a:cubicBezTo>
                  <a:pt x="66" y="2"/>
                  <a:pt x="67" y="1"/>
                  <a:pt x="68" y="1"/>
                </a:cubicBezTo>
                <a:cubicBezTo>
                  <a:pt x="71" y="1"/>
                  <a:pt x="74" y="1"/>
                  <a:pt x="76" y="0"/>
                </a:cubicBezTo>
                <a:cubicBezTo>
                  <a:pt x="77" y="0"/>
                  <a:pt x="79" y="0"/>
                  <a:pt x="8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0"/>
                  <a:pt x="89" y="0"/>
                  <a:pt x="92" y="0"/>
                </a:cubicBezTo>
                <a:cubicBezTo>
                  <a:pt x="94" y="0"/>
                  <a:pt x="96" y="0"/>
                  <a:pt x="98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2" y="1"/>
                  <a:pt x="102" y="1"/>
                  <a:pt x="102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3" y="1"/>
                  <a:pt x="103" y="1"/>
                  <a:pt x="103" y="1"/>
                </a:cubicBezTo>
                <a:cubicBezTo>
                  <a:pt x="104" y="2"/>
                  <a:pt x="104" y="2"/>
                  <a:pt x="104" y="2"/>
                </a:cubicBezTo>
                <a:cubicBezTo>
                  <a:pt x="106" y="2"/>
                  <a:pt x="106" y="2"/>
                  <a:pt x="106" y="2"/>
                </a:cubicBezTo>
                <a:cubicBezTo>
                  <a:pt x="108" y="2"/>
                  <a:pt x="110" y="3"/>
                  <a:pt x="112" y="4"/>
                </a:cubicBezTo>
                <a:cubicBezTo>
                  <a:pt x="117" y="5"/>
                  <a:pt x="121" y="6"/>
                  <a:pt x="125" y="8"/>
                </a:cubicBezTo>
                <a:cubicBezTo>
                  <a:pt x="129" y="10"/>
                  <a:pt x="133" y="11"/>
                  <a:pt x="136" y="13"/>
                </a:cubicBezTo>
                <a:cubicBezTo>
                  <a:pt x="140" y="15"/>
                  <a:pt x="143" y="17"/>
                  <a:pt x="146" y="19"/>
                </a:cubicBezTo>
                <a:cubicBezTo>
                  <a:pt x="159" y="25"/>
                  <a:pt x="171" y="31"/>
                  <a:pt x="180" y="35"/>
                </a:cubicBezTo>
                <a:cubicBezTo>
                  <a:pt x="190" y="40"/>
                  <a:pt x="197" y="43"/>
                  <a:pt x="203" y="45"/>
                </a:cubicBezTo>
                <a:cubicBezTo>
                  <a:pt x="205" y="46"/>
                  <a:pt x="207" y="46"/>
                  <a:pt x="209" y="47"/>
                </a:cubicBezTo>
                <a:cubicBezTo>
                  <a:pt x="210" y="47"/>
                  <a:pt x="211" y="47"/>
                  <a:pt x="211" y="47"/>
                </a:cubicBezTo>
                <a:lnTo>
                  <a:pt x="211" y="49"/>
                </a:lnTo>
                <a:close/>
              </a:path>
            </a:pathLst>
          </a:custGeom>
          <a:solidFill>
            <a:srgbClr val="5388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5" name="Freeform 12"/>
          <p:cNvSpPr>
            <a:spLocks/>
          </p:cNvSpPr>
          <p:nvPr/>
        </p:nvSpPr>
        <p:spPr bwMode="auto">
          <a:xfrm rot="10800000" flipV="1">
            <a:off x="3920240" y="3720845"/>
            <a:ext cx="160368" cy="161683"/>
          </a:xfrm>
          <a:custGeom>
            <a:avLst/>
            <a:gdLst>
              <a:gd name="T0" fmla="*/ 82 w 90"/>
              <a:gd name="T1" fmla="*/ 34 h 91"/>
              <a:gd name="T2" fmla="*/ 65 w 90"/>
              <a:gd name="T3" fmla="*/ 34 h 91"/>
              <a:gd name="T4" fmla="*/ 57 w 90"/>
              <a:gd name="T5" fmla="*/ 26 h 91"/>
              <a:gd name="T6" fmla="*/ 57 w 90"/>
              <a:gd name="T7" fmla="*/ 9 h 91"/>
              <a:gd name="T8" fmla="*/ 48 w 90"/>
              <a:gd name="T9" fmla="*/ 0 h 91"/>
              <a:gd name="T10" fmla="*/ 42 w 90"/>
              <a:gd name="T11" fmla="*/ 0 h 91"/>
              <a:gd name="T12" fmla="*/ 34 w 90"/>
              <a:gd name="T13" fmla="*/ 9 h 91"/>
              <a:gd name="T14" fmla="*/ 34 w 90"/>
              <a:gd name="T15" fmla="*/ 26 h 91"/>
              <a:gd name="T16" fmla="*/ 26 w 90"/>
              <a:gd name="T17" fmla="*/ 34 h 91"/>
              <a:gd name="T18" fmla="*/ 8 w 90"/>
              <a:gd name="T19" fmla="*/ 34 h 91"/>
              <a:gd name="T20" fmla="*/ 0 w 90"/>
              <a:gd name="T21" fmla="*/ 42 h 91"/>
              <a:gd name="T22" fmla="*/ 0 w 90"/>
              <a:gd name="T23" fmla="*/ 49 h 91"/>
              <a:gd name="T24" fmla="*/ 8 w 90"/>
              <a:gd name="T25" fmla="*/ 57 h 91"/>
              <a:gd name="T26" fmla="*/ 26 w 90"/>
              <a:gd name="T27" fmla="*/ 57 h 91"/>
              <a:gd name="T28" fmla="*/ 34 w 90"/>
              <a:gd name="T29" fmla="*/ 65 h 91"/>
              <a:gd name="T30" fmla="*/ 34 w 90"/>
              <a:gd name="T31" fmla="*/ 82 h 91"/>
              <a:gd name="T32" fmla="*/ 42 w 90"/>
              <a:gd name="T33" fmla="*/ 91 h 91"/>
              <a:gd name="T34" fmla="*/ 48 w 90"/>
              <a:gd name="T35" fmla="*/ 91 h 91"/>
              <a:gd name="T36" fmla="*/ 57 w 90"/>
              <a:gd name="T37" fmla="*/ 82 h 91"/>
              <a:gd name="T38" fmla="*/ 57 w 90"/>
              <a:gd name="T39" fmla="*/ 65 h 91"/>
              <a:gd name="T40" fmla="*/ 65 w 90"/>
              <a:gd name="T41" fmla="*/ 57 h 91"/>
              <a:gd name="T42" fmla="*/ 82 w 90"/>
              <a:gd name="T43" fmla="*/ 57 h 91"/>
              <a:gd name="T44" fmla="*/ 90 w 90"/>
              <a:gd name="T45" fmla="*/ 49 h 91"/>
              <a:gd name="T46" fmla="*/ 90 w 90"/>
              <a:gd name="T47" fmla="*/ 42 h 91"/>
              <a:gd name="T48" fmla="*/ 82 w 90"/>
              <a:gd name="T49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0" h="91">
                <a:moveTo>
                  <a:pt x="82" y="34"/>
                </a:moveTo>
                <a:cubicBezTo>
                  <a:pt x="65" y="34"/>
                  <a:pt x="65" y="34"/>
                  <a:pt x="65" y="34"/>
                </a:cubicBezTo>
                <a:cubicBezTo>
                  <a:pt x="60" y="34"/>
                  <a:pt x="57" y="30"/>
                  <a:pt x="57" y="26"/>
                </a:cubicBezTo>
                <a:cubicBezTo>
                  <a:pt x="57" y="9"/>
                  <a:pt x="57" y="9"/>
                  <a:pt x="57" y="9"/>
                </a:cubicBezTo>
                <a:cubicBezTo>
                  <a:pt x="57" y="4"/>
                  <a:pt x="53" y="0"/>
                  <a:pt x="48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37" y="0"/>
                  <a:pt x="34" y="4"/>
                  <a:pt x="34" y="9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30"/>
                  <a:pt x="30" y="34"/>
                  <a:pt x="26" y="34"/>
                </a:cubicBezTo>
                <a:cubicBezTo>
                  <a:pt x="8" y="34"/>
                  <a:pt x="8" y="34"/>
                  <a:pt x="8" y="34"/>
                </a:cubicBezTo>
                <a:cubicBezTo>
                  <a:pt x="4" y="34"/>
                  <a:pt x="0" y="38"/>
                  <a:pt x="0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4" y="57"/>
                  <a:pt x="8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30" y="57"/>
                  <a:pt x="34" y="61"/>
                  <a:pt x="34" y="65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7"/>
                  <a:pt x="37" y="91"/>
                  <a:pt x="42" y="91"/>
                </a:cubicBezTo>
                <a:cubicBezTo>
                  <a:pt x="48" y="91"/>
                  <a:pt x="48" y="91"/>
                  <a:pt x="48" y="91"/>
                </a:cubicBezTo>
                <a:cubicBezTo>
                  <a:pt x="53" y="91"/>
                  <a:pt x="57" y="87"/>
                  <a:pt x="57" y="82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1"/>
                  <a:pt x="60" y="57"/>
                  <a:pt x="65" y="57"/>
                </a:cubicBezTo>
                <a:cubicBezTo>
                  <a:pt x="82" y="57"/>
                  <a:pt x="82" y="57"/>
                  <a:pt x="82" y="57"/>
                </a:cubicBezTo>
                <a:cubicBezTo>
                  <a:pt x="87" y="57"/>
                  <a:pt x="90" y="53"/>
                  <a:pt x="90" y="49"/>
                </a:cubicBezTo>
                <a:cubicBezTo>
                  <a:pt x="90" y="42"/>
                  <a:pt x="90" y="42"/>
                  <a:pt x="90" y="42"/>
                </a:cubicBezTo>
                <a:cubicBezTo>
                  <a:pt x="90" y="38"/>
                  <a:pt x="87" y="34"/>
                  <a:pt x="82" y="34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val 110"/>
          <p:cNvSpPr/>
          <p:nvPr/>
        </p:nvSpPr>
        <p:spPr>
          <a:xfrm>
            <a:off x="8177523" y="2379314"/>
            <a:ext cx="316677" cy="318494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8177521" y="3702332"/>
            <a:ext cx="316677" cy="318494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177520" y="4989043"/>
            <a:ext cx="316677" cy="318494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616523" y="2379743"/>
            <a:ext cx="316677" cy="318494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3616522" y="3702761"/>
            <a:ext cx="316677" cy="318494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3616521" y="4989473"/>
            <a:ext cx="316677" cy="318494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 Placeholder 2"/>
          <p:cNvSpPr txBox="1">
            <a:spLocks/>
          </p:cNvSpPr>
          <p:nvPr/>
        </p:nvSpPr>
        <p:spPr>
          <a:xfrm>
            <a:off x="8615660" y="2039754"/>
            <a:ext cx="2301703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685339" y="2379027"/>
            <a:ext cx="244564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 Placeholder 2"/>
          <p:cNvSpPr txBox="1">
            <a:spLocks/>
          </p:cNvSpPr>
          <p:nvPr/>
        </p:nvSpPr>
        <p:spPr>
          <a:xfrm>
            <a:off x="8615660" y="3388722"/>
            <a:ext cx="2301703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685339" y="3727995"/>
            <a:ext cx="244564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9" name="Text Placeholder 2"/>
          <p:cNvSpPr txBox="1">
            <a:spLocks/>
          </p:cNvSpPr>
          <p:nvPr/>
        </p:nvSpPr>
        <p:spPr>
          <a:xfrm>
            <a:off x="8615660" y="4687204"/>
            <a:ext cx="2301703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685339" y="5026477"/>
            <a:ext cx="244564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Text Placeholder 2"/>
          <p:cNvSpPr txBox="1">
            <a:spLocks/>
          </p:cNvSpPr>
          <p:nvPr/>
        </p:nvSpPr>
        <p:spPr>
          <a:xfrm>
            <a:off x="1271405" y="2039754"/>
            <a:ext cx="2194356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061014" y="2379027"/>
            <a:ext cx="233158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Text Placeholder 2"/>
          <p:cNvSpPr txBox="1">
            <a:spLocks/>
          </p:cNvSpPr>
          <p:nvPr/>
        </p:nvSpPr>
        <p:spPr>
          <a:xfrm>
            <a:off x="1271405" y="3388722"/>
            <a:ext cx="2194356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61014" y="3727995"/>
            <a:ext cx="233158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Text Placeholder 2"/>
          <p:cNvSpPr txBox="1">
            <a:spLocks/>
          </p:cNvSpPr>
          <p:nvPr/>
        </p:nvSpPr>
        <p:spPr>
          <a:xfrm>
            <a:off x="1271405" y="4677497"/>
            <a:ext cx="2194356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61014" y="5016770"/>
            <a:ext cx="2331588" cy="6894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单击此处编辑您要的内容，建议您在展示时用微软雅黑字体</a:t>
            </a: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spcBef>
                <a:spcPct val="20000"/>
              </a:spcBef>
              <a:defRPr/>
            </a:pPr>
            <a:endParaRPr lang="en-US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>
            <a:off x="4550182" y="2957154"/>
            <a:ext cx="1491772" cy="1715536"/>
          </a:xfrm>
          <a:custGeom>
            <a:avLst/>
            <a:gdLst>
              <a:gd name="T0" fmla="*/ 0 w 600"/>
              <a:gd name="T1" fmla="*/ 690 h 690"/>
              <a:gd name="T2" fmla="*/ 600 w 600"/>
              <a:gd name="T3" fmla="*/ 368 h 690"/>
              <a:gd name="T4" fmla="*/ 2 w 600"/>
              <a:gd name="T5" fmla="*/ 0 h 690"/>
              <a:gd name="T6" fmla="*/ 0 w 600"/>
              <a:gd name="T7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690">
                <a:moveTo>
                  <a:pt x="0" y="690"/>
                </a:moveTo>
                <a:lnTo>
                  <a:pt x="600" y="368"/>
                </a:lnTo>
                <a:lnTo>
                  <a:pt x="2" y="0"/>
                </a:lnTo>
                <a:lnTo>
                  <a:pt x="0" y="690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Freeform 6"/>
          <p:cNvSpPr>
            <a:spLocks/>
          </p:cNvSpPr>
          <p:nvPr/>
        </p:nvSpPr>
        <p:spPr bwMode="auto">
          <a:xfrm>
            <a:off x="6041954" y="2957154"/>
            <a:ext cx="1491772" cy="1715536"/>
          </a:xfrm>
          <a:custGeom>
            <a:avLst/>
            <a:gdLst>
              <a:gd name="T0" fmla="*/ 600 w 600"/>
              <a:gd name="T1" fmla="*/ 690 h 690"/>
              <a:gd name="T2" fmla="*/ 0 w 600"/>
              <a:gd name="T3" fmla="*/ 368 h 690"/>
              <a:gd name="T4" fmla="*/ 597 w 600"/>
              <a:gd name="T5" fmla="*/ 0 h 690"/>
              <a:gd name="T6" fmla="*/ 600 w 600"/>
              <a:gd name="T7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690">
                <a:moveTo>
                  <a:pt x="600" y="690"/>
                </a:moveTo>
                <a:lnTo>
                  <a:pt x="0" y="368"/>
                </a:lnTo>
                <a:lnTo>
                  <a:pt x="597" y="0"/>
                </a:lnTo>
                <a:lnTo>
                  <a:pt x="600" y="690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Freeform 7"/>
          <p:cNvSpPr>
            <a:spLocks/>
          </p:cNvSpPr>
          <p:nvPr/>
        </p:nvSpPr>
        <p:spPr bwMode="auto">
          <a:xfrm>
            <a:off x="6041954" y="2131707"/>
            <a:ext cx="1484313" cy="1740399"/>
          </a:xfrm>
          <a:custGeom>
            <a:avLst/>
            <a:gdLst>
              <a:gd name="T0" fmla="*/ 597 w 597"/>
              <a:gd name="T1" fmla="*/ 332 h 700"/>
              <a:gd name="T2" fmla="*/ 0 w 597"/>
              <a:gd name="T3" fmla="*/ 700 h 700"/>
              <a:gd name="T4" fmla="*/ 0 w 597"/>
              <a:gd name="T5" fmla="*/ 0 h 700"/>
              <a:gd name="T6" fmla="*/ 597 w 597"/>
              <a:gd name="T7" fmla="*/ 332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7" h="700">
                <a:moveTo>
                  <a:pt x="597" y="332"/>
                </a:moveTo>
                <a:lnTo>
                  <a:pt x="0" y="700"/>
                </a:lnTo>
                <a:lnTo>
                  <a:pt x="0" y="0"/>
                </a:lnTo>
                <a:lnTo>
                  <a:pt x="597" y="332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Freeform 8"/>
          <p:cNvSpPr>
            <a:spLocks/>
          </p:cNvSpPr>
          <p:nvPr/>
        </p:nvSpPr>
        <p:spPr bwMode="auto">
          <a:xfrm>
            <a:off x="4555155" y="2131707"/>
            <a:ext cx="1486799" cy="1740399"/>
          </a:xfrm>
          <a:custGeom>
            <a:avLst/>
            <a:gdLst>
              <a:gd name="T0" fmla="*/ 0 w 598"/>
              <a:gd name="T1" fmla="*/ 332 h 700"/>
              <a:gd name="T2" fmla="*/ 598 w 598"/>
              <a:gd name="T3" fmla="*/ 700 h 700"/>
              <a:gd name="T4" fmla="*/ 597 w 598"/>
              <a:gd name="T5" fmla="*/ 0 h 700"/>
              <a:gd name="T6" fmla="*/ 0 w 598"/>
              <a:gd name="T7" fmla="*/ 332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8" h="700">
                <a:moveTo>
                  <a:pt x="0" y="332"/>
                </a:moveTo>
                <a:lnTo>
                  <a:pt x="598" y="700"/>
                </a:lnTo>
                <a:lnTo>
                  <a:pt x="597" y="0"/>
                </a:lnTo>
                <a:lnTo>
                  <a:pt x="0" y="332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Freeform 9"/>
          <p:cNvSpPr>
            <a:spLocks/>
          </p:cNvSpPr>
          <p:nvPr/>
        </p:nvSpPr>
        <p:spPr bwMode="auto">
          <a:xfrm>
            <a:off x="6041954" y="3869620"/>
            <a:ext cx="1491772" cy="1745372"/>
          </a:xfrm>
          <a:custGeom>
            <a:avLst/>
            <a:gdLst>
              <a:gd name="T0" fmla="*/ 600 w 600"/>
              <a:gd name="T1" fmla="*/ 323 h 702"/>
              <a:gd name="T2" fmla="*/ 0 w 600"/>
              <a:gd name="T3" fmla="*/ 702 h 702"/>
              <a:gd name="T4" fmla="*/ 0 w 600"/>
              <a:gd name="T5" fmla="*/ 0 h 702"/>
              <a:gd name="T6" fmla="*/ 600 w 600"/>
              <a:gd name="T7" fmla="*/ 32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702">
                <a:moveTo>
                  <a:pt x="600" y="323"/>
                </a:moveTo>
                <a:lnTo>
                  <a:pt x="0" y="702"/>
                </a:lnTo>
                <a:lnTo>
                  <a:pt x="0" y="0"/>
                </a:lnTo>
                <a:lnTo>
                  <a:pt x="600" y="323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Freeform 10"/>
          <p:cNvSpPr>
            <a:spLocks/>
          </p:cNvSpPr>
          <p:nvPr/>
        </p:nvSpPr>
        <p:spPr bwMode="auto">
          <a:xfrm>
            <a:off x="4550182" y="3869620"/>
            <a:ext cx="1491772" cy="1745372"/>
          </a:xfrm>
          <a:custGeom>
            <a:avLst/>
            <a:gdLst>
              <a:gd name="T0" fmla="*/ 0 w 600"/>
              <a:gd name="T1" fmla="*/ 323 h 702"/>
              <a:gd name="T2" fmla="*/ 600 w 600"/>
              <a:gd name="T3" fmla="*/ 702 h 702"/>
              <a:gd name="T4" fmla="*/ 599 w 600"/>
              <a:gd name="T5" fmla="*/ 0 h 702"/>
              <a:gd name="T6" fmla="*/ 0 w 600"/>
              <a:gd name="T7" fmla="*/ 32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702">
                <a:moveTo>
                  <a:pt x="0" y="323"/>
                </a:moveTo>
                <a:lnTo>
                  <a:pt x="600" y="702"/>
                </a:lnTo>
                <a:lnTo>
                  <a:pt x="599" y="0"/>
                </a:lnTo>
                <a:lnTo>
                  <a:pt x="0" y="323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Freeform 11"/>
          <p:cNvSpPr>
            <a:spLocks/>
          </p:cNvSpPr>
          <p:nvPr/>
        </p:nvSpPr>
        <p:spPr bwMode="auto">
          <a:xfrm>
            <a:off x="5437785" y="3504136"/>
            <a:ext cx="604168" cy="688701"/>
          </a:xfrm>
          <a:custGeom>
            <a:avLst/>
            <a:gdLst>
              <a:gd name="T0" fmla="*/ 0 w 243"/>
              <a:gd name="T1" fmla="*/ 277 h 277"/>
              <a:gd name="T2" fmla="*/ 243 w 243"/>
              <a:gd name="T3" fmla="*/ 148 h 277"/>
              <a:gd name="T4" fmla="*/ 2 w 243"/>
              <a:gd name="T5" fmla="*/ 0 h 277"/>
              <a:gd name="T6" fmla="*/ 0 w 243"/>
              <a:gd name="T7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277">
                <a:moveTo>
                  <a:pt x="0" y="277"/>
                </a:moveTo>
                <a:lnTo>
                  <a:pt x="243" y="148"/>
                </a:lnTo>
                <a:lnTo>
                  <a:pt x="2" y="0"/>
                </a:lnTo>
                <a:lnTo>
                  <a:pt x="0" y="277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Freeform 12"/>
          <p:cNvSpPr>
            <a:spLocks/>
          </p:cNvSpPr>
          <p:nvPr/>
        </p:nvSpPr>
        <p:spPr bwMode="auto">
          <a:xfrm>
            <a:off x="6041954" y="3504136"/>
            <a:ext cx="601681" cy="688701"/>
          </a:xfrm>
          <a:custGeom>
            <a:avLst/>
            <a:gdLst>
              <a:gd name="T0" fmla="*/ 242 w 242"/>
              <a:gd name="T1" fmla="*/ 277 h 277"/>
              <a:gd name="T2" fmla="*/ 0 w 242"/>
              <a:gd name="T3" fmla="*/ 148 h 277"/>
              <a:gd name="T4" fmla="*/ 241 w 242"/>
              <a:gd name="T5" fmla="*/ 0 h 277"/>
              <a:gd name="T6" fmla="*/ 242 w 242"/>
              <a:gd name="T7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2" h="277">
                <a:moveTo>
                  <a:pt x="242" y="277"/>
                </a:moveTo>
                <a:lnTo>
                  <a:pt x="0" y="148"/>
                </a:lnTo>
                <a:lnTo>
                  <a:pt x="241" y="0"/>
                </a:lnTo>
                <a:lnTo>
                  <a:pt x="242" y="277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Freeform 13"/>
          <p:cNvSpPr>
            <a:spLocks/>
          </p:cNvSpPr>
          <p:nvPr/>
        </p:nvSpPr>
        <p:spPr bwMode="auto">
          <a:xfrm>
            <a:off x="6041954" y="3170975"/>
            <a:ext cx="599195" cy="701133"/>
          </a:xfrm>
          <a:custGeom>
            <a:avLst/>
            <a:gdLst>
              <a:gd name="T0" fmla="*/ 241 w 241"/>
              <a:gd name="T1" fmla="*/ 134 h 282"/>
              <a:gd name="T2" fmla="*/ 0 w 241"/>
              <a:gd name="T3" fmla="*/ 282 h 282"/>
              <a:gd name="T4" fmla="*/ 0 w 241"/>
              <a:gd name="T5" fmla="*/ 0 h 282"/>
              <a:gd name="T6" fmla="*/ 241 w 241"/>
              <a:gd name="T7" fmla="*/ 134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282">
                <a:moveTo>
                  <a:pt x="241" y="134"/>
                </a:moveTo>
                <a:lnTo>
                  <a:pt x="0" y="282"/>
                </a:lnTo>
                <a:lnTo>
                  <a:pt x="0" y="0"/>
                </a:lnTo>
                <a:lnTo>
                  <a:pt x="241" y="134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Freeform 14"/>
          <p:cNvSpPr>
            <a:spLocks/>
          </p:cNvSpPr>
          <p:nvPr/>
        </p:nvSpPr>
        <p:spPr bwMode="auto">
          <a:xfrm>
            <a:off x="5442758" y="3170975"/>
            <a:ext cx="599195" cy="701133"/>
          </a:xfrm>
          <a:custGeom>
            <a:avLst/>
            <a:gdLst>
              <a:gd name="T0" fmla="*/ 0 w 241"/>
              <a:gd name="T1" fmla="*/ 134 h 282"/>
              <a:gd name="T2" fmla="*/ 241 w 241"/>
              <a:gd name="T3" fmla="*/ 282 h 282"/>
              <a:gd name="T4" fmla="*/ 240 w 241"/>
              <a:gd name="T5" fmla="*/ 0 h 282"/>
              <a:gd name="T6" fmla="*/ 0 w 241"/>
              <a:gd name="T7" fmla="*/ 134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282">
                <a:moveTo>
                  <a:pt x="0" y="134"/>
                </a:moveTo>
                <a:lnTo>
                  <a:pt x="241" y="282"/>
                </a:lnTo>
                <a:lnTo>
                  <a:pt x="240" y="0"/>
                </a:lnTo>
                <a:lnTo>
                  <a:pt x="0" y="134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Freeform 15"/>
          <p:cNvSpPr>
            <a:spLocks/>
          </p:cNvSpPr>
          <p:nvPr/>
        </p:nvSpPr>
        <p:spPr bwMode="auto">
          <a:xfrm>
            <a:off x="6041954" y="3872106"/>
            <a:ext cx="601681" cy="701133"/>
          </a:xfrm>
          <a:custGeom>
            <a:avLst/>
            <a:gdLst>
              <a:gd name="T0" fmla="*/ 242 w 242"/>
              <a:gd name="T1" fmla="*/ 129 h 282"/>
              <a:gd name="T2" fmla="*/ 0 w 242"/>
              <a:gd name="T3" fmla="*/ 282 h 282"/>
              <a:gd name="T4" fmla="*/ 0 w 242"/>
              <a:gd name="T5" fmla="*/ 0 h 282"/>
              <a:gd name="T6" fmla="*/ 242 w 242"/>
              <a:gd name="T7" fmla="*/ 129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2" h="282">
                <a:moveTo>
                  <a:pt x="242" y="129"/>
                </a:moveTo>
                <a:lnTo>
                  <a:pt x="0" y="282"/>
                </a:lnTo>
                <a:lnTo>
                  <a:pt x="0" y="0"/>
                </a:lnTo>
                <a:lnTo>
                  <a:pt x="242" y="129"/>
                </a:lnTo>
                <a:close/>
              </a:path>
            </a:pathLst>
          </a:custGeom>
          <a:solidFill>
            <a:srgbClr val="5AB7F2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Freeform 16"/>
          <p:cNvSpPr>
            <a:spLocks/>
          </p:cNvSpPr>
          <p:nvPr/>
        </p:nvSpPr>
        <p:spPr bwMode="auto">
          <a:xfrm>
            <a:off x="5437785" y="3872106"/>
            <a:ext cx="604168" cy="701133"/>
          </a:xfrm>
          <a:custGeom>
            <a:avLst/>
            <a:gdLst>
              <a:gd name="T0" fmla="*/ 0 w 243"/>
              <a:gd name="T1" fmla="*/ 129 h 282"/>
              <a:gd name="T2" fmla="*/ 243 w 243"/>
              <a:gd name="T3" fmla="*/ 282 h 282"/>
              <a:gd name="T4" fmla="*/ 242 w 243"/>
              <a:gd name="T5" fmla="*/ 0 h 282"/>
              <a:gd name="T6" fmla="*/ 0 w 243"/>
              <a:gd name="T7" fmla="*/ 129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282">
                <a:moveTo>
                  <a:pt x="0" y="129"/>
                </a:moveTo>
                <a:lnTo>
                  <a:pt x="243" y="282"/>
                </a:lnTo>
                <a:lnTo>
                  <a:pt x="242" y="0"/>
                </a:lnTo>
                <a:lnTo>
                  <a:pt x="0" y="129"/>
                </a:lnTo>
                <a:close/>
              </a:path>
            </a:pathLst>
          </a:custGeom>
          <a:solidFill>
            <a:srgbClr val="0A519D"/>
          </a:solidFill>
          <a:ln w="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389303" y="4536810"/>
            <a:ext cx="406439" cy="406439"/>
            <a:chOff x="2522538" y="2108200"/>
            <a:chExt cx="376238" cy="376238"/>
          </a:xfrm>
          <a:solidFill>
            <a:schemeClr val="bg1"/>
          </a:solidFill>
        </p:grpSpPr>
        <p:sp>
          <p:nvSpPr>
            <p:cNvPr id="70" name="Freeform 54"/>
            <p:cNvSpPr>
              <a:spLocks/>
            </p:cNvSpPr>
            <p:nvPr/>
          </p:nvSpPr>
          <p:spPr bwMode="auto">
            <a:xfrm>
              <a:off x="2522538" y="2319338"/>
              <a:ext cx="163513" cy="71438"/>
            </a:xfrm>
            <a:custGeom>
              <a:avLst/>
              <a:gdLst>
                <a:gd name="T0" fmla="*/ 3 w 28"/>
                <a:gd name="T1" fmla="*/ 10 h 12"/>
                <a:gd name="T2" fmla="*/ 10 w 28"/>
                <a:gd name="T3" fmla="*/ 12 h 12"/>
                <a:gd name="T4" fmla="*/ 28 w 28"/>
                <a:gd name="T5" fmla="*/ 8 h 12"/>
                <a:gd name="T6" fmla="*/ 5 w 28"/>
                <a:gd name="T7" fmla="*/ 1 h 12"/>
                <a:gd name="T8" fmla="*/ 2 w 28"/>
                <a:gd name="T9" fmla="*/ 1 h 12"/>
                <a:gd name="T10" fmla="*/ 0 w 28"/>
                <a:gd name="T11" fmla="*/ 5 h 12"/>
                <a:gd name="T12" fmla="*/ 0 w 28"/>
                <a:gd name="T13" fmla="*/ 6 h 12"/>
                <a:gd name="T14" fmla="*/ 3 w 28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3" y="10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Freeform 55"/>
            <p:cNvSpPr>
              <a:spLocks/>
            </p:cNvSpPr>
            <p:nvPr/>
          </p:nvSpPr>
          <p:spPr bwMode="auto">
            <a:xfrm>
              <a:off x="2774950" y="2425700"/>
              <a:ext cx="123825" cy="58738"/>
            </a:xfrm>
            <a:custGeom>
              <a:avLst/>
              <a:gdLst>
                <a:gd name="T0" fmla="*/ 18 w 21"/>
                <a:gd name="T1" fmla="*/ 0 h 10"/>
                <a:gd name="T2" fmla="*/ 18 w 21"/>
                <a:gd name="T3" fmla="*/ 0 h 10"/>
                <a:gd name="T4" fmla="*/ 0 w 21"/>
                <a:gd name="T5" fmla="*/ 5 h 10"/>
                <a:gd name="T6" fmla="*/ 16 w 21"/>
                <a:gd name="T7" fmla="*/ 10 h 10"/>
                <a:gd name="T8" fmla="*/ 19 w 21"/>
                <a:gd name="T9" fmla="*/ 9 h 10"/>
                <a:gd name="T10" fmla="*/ 21 w 21"/>
                <a:gd name="T11" fmla="*/ 6 h 10"/>
                <a:gd name="T12" fmla="*/ 21 w 21"/>
                <a:gd name="T13" fmla="*/ 4 h 10"/>
                <a:gd name="T14" fmla="*/ 18 w 2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10"/>
                    <a:pt x="19" y="9"/>
                  </a:cubicBezTo>
                  <a:cubicBezTo>
                    <a:pt x="20" y="8"/>
                    <a:pt x="21" y="7"/>
                    <a:pt x="21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20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auto">
            <a:xfrm>
              <a:off x="2522538" y="2343150"/>
              <a:ext cx="376238" cy="141288"/>
            </a:xfrm>
            <a:custGeom>
              <a:avLst/>
              <a:gdLst>
                <a:gd name="T0" fmla="*/ 62 w 64"/>
                <a:gd name="T1" fmla="*/ 1 h 24"/>
                <a:gd name="T2" fmla="*/ 60 w 64"/>
                <a:gd name="T3" fmla="*/ 0 h 24"/>
                <a:gd name="T4" fmla="*/ 59 w 64"/>
                <a:gd name="T5" fmla="*/ 0 h 24"/>
                <a:gd name="T6" fmla="*/ 3 w 64"/>
                <a:gd name="T7" fmla="*/ 14 h 24"/>
                <a:gd name="T8" fmla="*/ 0 w 64"/>
                <a:gd name="T9" fmla="*/ 18 h 24"/>
                <a:gd name="T10" fmla="*/ 0 w 64"/>
                <a:gd name="T11" fmla="*/ 20 h 24"/>
                <a:gd name="T12" fmla="*/ 2 w 64"/>
                <a:gd name="T13" fmla="*/ 23 h 24"/>
                <a:gd name="T14" fmla="*/ 4 w 64"/>
                <a:gd name="T15" fmla="*/ 24 h 24"/>
                <a:gd name="T16" fmla="*/ 5 w 64"/>
                <a:gd name="T17" fmla="*/ 24 h 24"/>
                <a:gd name="T18" fmla="*/ 61 w 64"/>
                <a:gd name="T19" fmla="*/ 10 h 24"/>
                <a:gd name="T20" fmla="*/ 64 w 64"/>
                <a:gd name="T21" fmla="*/ 6 h 24"/>
                <a:gd name="T22" fmla="*/ 64 w 64"/>
                <a:gd name="T23" fmla="*/ 4 h 24"/>
                <a:gd name="T24" fmla="*/ 62 w 64"/>
                <a:gd name="T2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4">
                  <a:moveTo>
                    <a:pt x="62" y="1"/>
                  </a:moveTo>
                  <a:cubicBezTo>
                    <a:pt x="62" y="1"/>
                    <a:pt x="61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1" y="22"/>
                    <a:pt x="2" y="23"/>
                  </a:cubicBezTo>
                  <a:cubicBezTo>
                    <a:pt x="2" y="24"/>
                    <a:pt x="3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3" y="9"/>
                    <a:pt x="64" y="8"/>
                    <a:pt x="6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3" y="2"/>
                    <a:pt x="6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2605088" y="2108200"/>
              <a:ext cx="217488" cy="258763"/>
            </a:xfrm>
            <a:custGeom>
              <a:avLst/>
              <a:gdLst>
                <a:gd name="T0" fmla="*/ 8 w 37"/>
                <a:gd name="T1" fmla="*/ 32 h 44"/>
                <a:gd name="T2" fmla="*/ 31 w 37"/>
                <a:gd name="T3" fmla="*/ 35 h 44"/>
                <a:gd name="T4" fmla="*/ 20 w 37"/>
                <a:gd name="T5" fmla="*/ 0 h 44"/>
                <a:gd name="T6" fmla="*/ 8 w 37"/>
                <a:gd name="T7" fmla="*/ 32 h 44"/>
                <a:gd name="T8" fmla="*/ 15 w 37"/>
                <a:gd name="T9" fmla="*/ 28 h 44"/>
                <a:gd name="T10" fmla="*/ 21 w 37"/>
                <a:gd name="T11" fmla="*/ 16 h 44"/>
                <a:gd name="T12" fmla="*/ 20 w 37"/>
                <a:gd name="T13" fmla="*/ 36 h 44"/>
                <a:gd name="T14" fmla="*/ 15 w 37"/>
                <a:gd name="T15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44">
                  <a:moveTo>
                    <a:pt x="8" y="32"/>
                  </a:moveTo>
                  <a:cubicBezTo>
                    <a:pt x="11" y="40"/>
                    <a:pt x="24" y="44"/>
                    <a:pt x="31" y="35"/>
                  </a:cubicBezTo>
                  <a:cubicBezTo>
                    <a:pt x="37" y="25"/>
                    <a:pt x="31" y="10"/>
                    <a:pt x="20" y="0"/>
                  </a:cubicBezTo>
                  <a:cubicBezTo>
                    <a:pt x="22" y="11"/>
                    <a:pt x="0" y="15"/>
                    <a:pt x="8" y="32"/>
                  </a:cubicBezTo>
                  <a:close/>
                  <a:moveTo>
                    <a:pt x="15" y="28"/>
                  </a:moveTo>
                  <a:cubicBezTo>
                    <a:pt x="17" y="26"/>
                    <a:pt x="21" y="24"/>
                    <a:pt x="21" y="16"/>
                  </a:cubicBezTo>
                  <a:cubicBezTo>
                    <a:pt x="31" y="22"/>
                    <a:pt x="27" y="38"/>
                    <a:pt x="20" y="36"/>
                  </a:cubicBezTo>
                  <a:cubicBezTo>
                    <a:pt x="13" y="35"/>
                    <a:pt x="13" y="30"/>
                    <a:pt x="1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4" name="AutoShape 60"/>
          <p:cNvSpPr>
            <a:spLocks/>
          </p:cNvSpPr>
          <p:nvPr/>
        </p:nvSpPr>
        <p:spPr bwMode="auto">
          <a:xfrm>
            <a:off x="5290301" y="4558321"/>
            <a:ext cx="347119" cy="347116"/>
          </a:xfrm>
          <a:custGeom>
            <a:avLst/>
            <a:gdLst>
              <a:gd name="T0" fmla="*/ 197644 w 21600"/>
              <a:gd name="T1" fmla="*/ 197644 h 21592"/>
              <a:gd name="T2" fmla="*/ 197644 w 21600"/>
              <a:gd name="T3" fmla="*/ 197644 h 21592"/>
              <a:gd name="T4" fmla="*/ 197644 w 21600"/>
              <a:gd name="T5" fmla="*/ 197644 h 21592"/>
              <a:gd name="T6" fmla="*/ 197644 w 21600"/>
              <a:gd name="T7" fmla="*/ 197644 h 2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AutoShape 127"/>
          <p:cNvSpPr>
            <a:spLocks/>
          </p:cNvSpPr>
          <p:nvPr/>
        </p:nvSpPr>
        <p:spPr bwMode="auto">
          <a:xfrm>
            <a:off x="4827852" y="3668605"/>
            <a:ext cx="309688" cy="308449"/>
          </a:xfrm>
          <a:custGeom>
            <a:avLst/>
            <a:gdLst>
              <a:gd name="T0" fmla="*/ 198438 w 21600"/>
              <a:gd name="T1" fmla="*/ 197644 h 21600"/>
              <a:gd name="T2" fmla="*/ 198438 w 21600"/>
              <a:gd name="T3" fmla="*/ 197644 h 21600"/>
              <a:gd name="T4" fmla="*/ 198438 w 21600"/>
              <a:gd name="T5" fmla="*/ 197644 h 21600"/>
              <a:gd name="T6" fmla="*/ 198438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Freeform 21"/>
          <p:cNvSpPr>
            <a:spLocks noEditPoints="1"/>
          </p:cNvSpPr>
          <p:nvPr/>
        </p:nvSpPr>
        <p:spPr bwMode="auto">
          <a:xfrm>
            <a:off x="5309684" y="2713557"/>
            <a:ext cx="350770" cy="400652"/>
          </a:xfrm>
          <a:custGeom>
            <a:avLst/>
            <a:gdLst>
              <a:gd name="T0" fmla="*/ 432 w 504"/>
              <a:gd name="T1" fmla="*/ 541 h 577"/>
              <a:gd name="T2" fmla="*/ 407 w 504"/>
              <a:gd name="T3" fmla="*/ 541 h 577"/>
              <a:gd name="T4" fmla="*/ 504 w 504"/>
              <a:gd name="T5" fmla="*/ 361 h 577"/>
              <a:gd name="T6" fmla="*/ 341 w 504"/>
              <a:gd name="T7" fmla="*/ 152 h 577"/>
              <a:gd name="T8" fmla="*/ 382 w 504"/>
              <a:gd name="T9" fmla="*/ 75 h 577"/>
              <a:gd name="T10" fmla="*/ 374 w 504"/>
              <a:gd name="T11" fmla="*/ 50 h 577"/>
              <a:gd name="T12" fmla="*/ 277 w 504"/>
              <a:gd name="T13" fmla="*/ 3 h 577"/>
              <a:gd name="T14" fmla="*/ 263 w 504"/>
              <a:gd name="T15" fmla="*/ 2 h 577"/>
              <a:gd name="T16" fmla="*/ 252 w 504"/>
              <a:gd name="T17" fmla="*/ 12 h 577"/>
              <a:gd name="T18" fmla="*/ 137 w 504"/>
              <a:gd name="T19" fmla="*/ 230 h 577"/>
              <a:gd name="T20" fmla="*/ 153 w 504"/>
              <a:gd name="T21" fmla="*/ 280 h 577"/>
              <a:gd name="T22" fmla="*/ 137 w 504"/>
              <a:gd name="T23" fmla="*/ 313 h 577"/>
              <a:gd name="T24" fmla="*/ 202 w 504"/>
              <a:gd name="T25" fmla="*/ 344 h 577"/>
              <a:gd name="T26" fmla="*/ 217 w 504"/>
              <a:gd name="T27" fmla="*/ 312 h 577"/>
              <a:gd name="T28" fmla="*/ 217 w 504"/>
              <a:gd name="T29" fmla="*/ 312 h 577"/>
              <a:gd name="T30" fmla="*/ 267 w 504"/>
              <a:gd name="T31" fmla="*/ 293 h 577"/>
              <a:gd name="T32" fmla="*/ 306 w 504"/>
              <a:gd name="T33" fmla="*/ 219 h 577"/>
              <a:gd name="T34" fmla="*/ 432 w 504"/>
              <a:gd name="T35" fmla="*/ 361 h 577"/>
              <a:gd name="T36" fmla="*/ 288 w 504"/>
              <a:gd name="T37" fmla="*/ 505 h 577"/>
              <a:gd name="T38" fmla="*/ 180 w 504"/>
              <a:gd name="T39" fmla="*/ 469 h 577"/>
              <a:gd name="T40" fmla="*/ 180 w 504"/>
              <a:gd name="T41" fmla="*/ 451 h 577"/>
              <a:gd name="T42" fmla="*/ 198 w 504"/>
              <a:gd name="T43" fmla="*/ 433 h 577"/>
              <a:gd name="T44" fmla="*/ 288 w 504"/>
              <a:gd name="T45" fmla="*/ 433 h 577"/>
              <a:gd name="T46" fmla="*/ 288 w 504"/>
              <a:gd name="T47" fmla="*/ 397 h 577"/>
              <a:gd name="T48" fmla="*/ 149 w 504"/>
              <a:gd name="T49" fmla="*/ 397 h 577"/>
              <a:gd name="T50" fmla="*/ 75 w 504"/>
              <a:gd name="T51" fmla="*/ 397 h 577"/>
              <a:gd name="T52" fmla="*/ 0 w 504"/>
              <a:gd name="T53" fmla="*/ 397 h 577"/>
              <a:gd name="T54" fmla="*/ 0 w 504"/>
              <a:gd name="T55" fmla="*/ 433 h 577"/>
              <a:gd name="T56" fmla="*/ 85 w 504"/>
              <a:gd name="T57" fmla="*/ 433 h 577"/>
              <a:gd name="T58" fmla="*/ 90 w 504"/>
              <a:gd name="T59" fmla="*/ 433 h 577"/>
              <a:gd name="T60" fmla="*/ 108 w 504"/>
              <a:gd name="T61" fmla="*/ 451 h 577"/>
              <a:gd name="T62" fmla="*/ 108 w 504"/>
              <a:gd name="T63" fmla="*/ 469 h 577"/>
              <a:gd name="T64" fmla="*/ 108 w 504"/>
              <a:gd name="T65" fmla="*/ 541 h 577"/>
              <a:gd name="T66" fmla="*/ 36 w 504"/>
              <a:gd name="T67" fmla="*/ 577 h 577"/>
              <a:gd name="T68" fmla="*/ 504 w 504"/>
              <a:gd name="T69" fmla="*/ 577 h 577"/>
              <a:gd name="T70" fmla="*/ 432 w 504"/>
              <a:gd name="T71" fmla="*/ 541 h 577"/>
              <a:gd name="T72" fmla="*/ 306 w 504"/>
              <a:gd name="T73" fmla="*/ 49 h 577"/>
              <a:gd name="T74" fmla="*/ 294 w 504"/>
              <a:gd name="T75" fmla="*/ 61 h 577"/>
              <a:gd name="T76" fmla="*/ 212 w 504"/>
              <a:gd name="T77" fmla="*/ 217 h 577"/>
              <a:gd name="T78" fmla="*/ 180 w 504"/>
              <a:gd name="T79" fmla="*/ 202 h 577"/>
              <a:gd name="T80" fmla="*/ 182 w 504"/>
              <a:gd name="T81" fmla="*/ 195 h 577"/>
              <a:gd name="T82" fmla="*/ 261 w 504"/>
              <a:gd name="T83" fmla="*/ 48 h 577"/>
              <a:gd name="T84" fmla="*/ 272 w 504"/>
              <a:gd name="T85" fmla="*/ 38 h 577"/>
              <a:gd name="T86" fmla="*/ 286 w 504"/>
              <a:gd name="T87" fmla="*/ 39 h 577"/>
              <a:gd name="T88" fmla="*/ 306 w 504"/>
              <a:gd name="T89" fmla="*/ 49 h 577"/>
              <a:gd name="T90" fmla="*/ 306 w 504"/>
              <a:gd name="T91" fmla="*/ 49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4" h="577">
                <a:moveTo>
                  <a:pt x="432" y="541"/>
                </a:moveTo>
                <a:cubicBezTo>
                  <a:pt x="407" y="541"/>
                  <a:pt x="407" y="541"/>
                  <a:pt x="407" y="541"/>
                </a:cubicBezTo>
                <a:cubicBezTo>
                  <a:pt x="466" y="502"/>
                  <a:pt x="504" y="436"/>
                  <a:pt x="504" y="361"/>
                </a:cubicBezTo>
                <a:cubicBezTo>
                  <a:pt x="504" y="260"/>
                  <a:pt x="435" y="175"/>
                  <a:pt x="341" y="152"/>
                </a:cubicBezTo>
                <a:cubicBezTo>
                  <a:pt x="382" y="75"/>
                  <a:pt x="382" y="75"/>
                  <a:pt x="382" y="75"/>
                </a:cubicBezTo>
                <a:cubicBezTo>
                  <a:pt x="386" y="65"/>
                  <a:pt x="383" y="54"/>
                  <a:pt x="374" y="50"/>
                </a:cubicBezTo>
                <a:cubicBezTo>
                  <a:pt x="277" y="3"/>
                  <a:pt x="277" y="3"/>
                  <a:pt x="277" y="3"/>
                </a:cubicBezTo>
                <a:cubicBezTo>
                  <a:pt x="272" y="1"/>
                  <a:pt x="267" y="0"/>
                  <a:pt x="263" y="2"/>
                </a:cubicBezTo>
                <a:cubicBezTo>
                  <a:pt x="258" y="4"/>
                  <a:pt x="254" y="7"/>
                  <a:pt x="252" y="12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28" y="249"/>
                  <a:pt x="135" y="272"/>
                  <a:pt x="153" y="280"/>
                </a:cubicBezTo>
                <a:cubicBezTo>
                  <a:pt x="137" y="313"/>
                  <a:pt x="137" y="313"/>
                  <a:pt x="137" y="313"/>
                </a:cubicBezTo>
                <a:cubicBezTo>
                  <a:pt x="202" y="344"/>
                  <a:pt x="202" y="344"/>
                  <a:pt x="202" y="344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35" y="320"/>
                  <a:pt x="257" y="312"/>
                  <a:pt x="267" y="293"/>
                </a:cubicBezTo>
                <a:cubicBezTo>
                  <a:pt x="306" y="219"/>
                  <a:pt x="306" y="219"/>
                  <a:pt x="306" y="219"/>
                </a:cubicBezTo>
                <a:cubicBezTo>
                  <a:pt x="377" y="228"/>
                  <a:pt x="432" y="288"/>
                  <a:pt x="432" y="361"/>
                </a:cubicBezTo>
                <a:cubicBezTo>
                  <a:pt x="432" y="440"/>
                  <a:pt x="367" y="505"/>
                  <a:pt x="288" y="505"/>
                </a:cubicBezTo>
                <a:cubicBezTo>
                  <a:pt x="252" y="505"/>
                  <a:pt x="205" y="491"/>
                  <a:pt x="180" y="469"/>
                </a:cubicBezTo>
                <a:cubicBezTo>
                  <a:pt x="180" y="451"/>
                  <a:pt x="180" y="451"/>
                  <a:pt x="180" y="451"/>
                </a:cubicBezTo>
                <a:cubicBezTo>
                  <a:pt x="180" y="441"/>
                  <a:pt x="188" y="433"/>
                  <a:pt x="198" y="433"/>
                </a:cubicBezTo>
                <a:cubicBezTo>
                  <a:pt x="288" y="433"/>
                  <a:pt x="288" y="433"/>
                  <a:pt x="288" y="433"/>
                </a:cubicBezTo>
                <a:cubicBezTo>
                  <a:pt x="288" y="397"/>
                  <a:pt x="288" y="397"/>
                  <a:pt x="288" y="397"/>
                </a:cubicBezTo>
                <a:cubicBezTo>
                  <a:pt x="149" y="397"/>
                  <a:pt x="149" y="397"/>
                  <a:pt x="149" y="397"/>
                </a:cubicBezTo>
                <a:cubicBezTo>
                  <a:pt x="75" y="397"/>
                  <a:pt x="75" y="397"/>
                  <a:pt x="75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433"/>
                  <a:pt x="0" y="433"/>
                  <a:pt x="0" y="433"/>
                </a:cubicBezTo>
                <a:cubicBezTo>
                  <a:pt x="85" y="433"/>
                  <a:pt x="85" y="433"/>
                  <a:pt x="85" y="433"/>
                </a:cubicBezTo>
                <a:cubicBezTo>
                  <a:pt x="90" y="433"/>
                  <a:pt x="90" y="433"/>
                  <a:pt x="90" y="433"/>
                </a:cubicBezTo>
                <a:cubicBezTo>
                  <a:pt x="100" y="433"/>
                  <a:pt x="108" y="441"/>
                  <a:pt x="108" y="451"/>
                </a:cubicBezTo>
                <a:cubicBezTo>
                  <a:pt x="108" y="469"/>
                  <a:pt x="108" y="469"/>
                  <a:pt x="108" y="469"/>
                </a:cubicBezTo>
                <a:cubicBezTo>
                  <a:pt x="108" y="541"/>
                  <a:pt x="108" y="541"/>
                  <a:pt x="108" y="541"/>
                </a:cubicBezTo>
                <a:cubicBezTo>
                  <a:pt x="68" y="541"/>
                  <a:pt x="36" y="537"/>
                  <a:pt x="36" y="577"/>
                </a:cubicBezTo>
                <a:cubicBezTo>
                  <a:pt x="504" y="577"/>
                  <a:pt x="504" y="577"/>
                  <a:pt x="504" y="577"/>
                </a:cubicBezTo>
                <a:cubicBezTo>
                  <a:pt x="504" y="537"/>
                  <a:pt x="472" y="541"/>
                  <a:pt x="432" y="541"/>
                </a:cubicBezTo>
                <a:close/>
                <a:moveTo>
                  <a:pt x="306" y="49"/>
                </a:moveTo>
                <a:cubicBezTo>
                  <a:pt x="301" y="51"/>
                  <a:pt x="297" y="55"/>
                  <a:pt x="294" y="61"/>
                </a:cubicBezTo>
                <a:cubicBezTo>
                  <a:pt x="212" y="217"/>
                  <a:pt x="212" y="217"/>
                  <a:pt x="212" y="217"/>
                </a:cubicBezTo>
                <a:cubicBezTo>
                  <a:pt x="180" y="202"/>
                  <a:pt x="180" y="202"/>
                  <a:pt x="180" y="202"/>
                </a:cubicBezTo>
                <a:cubicBezTo>
                  <a:pt x="181" y="199"/>
                  <a:pt x="181" y="197"/>
                  <a:pt x="182" y="195"/>
                </a:cubicBezTo>
                <a:cubicBezTo>
                  <a:pt x="261" y="48"/>
                  <a:pt x="261" y="48"/>
                  <a:pt x="261" y="48"/>
                </a:cubicBezTo>
                <a:cubicBezTo>
                  <a:pt x="263" y="43"/>
                  <a:pt x="267" y="40"/>
                  <a:pt x="272" y="38"/>
                </a:cubicBezTo>
                <a:cubicBezTo>
                  <a:pt x="276" y="36"/>
                  <a:pt x="281" y="37"/>
                  <a:pt x="286" y="39"/>
                </a:cubicBezTo>
                <a:cubicBezTo>
                  <a:pt x="306" y="49"/>
                  <a:pt x="306" y="49"/>
                  <a:pt x="306" y="49"/>
                </a:cubicBezTo>
                <a:cubicBezTo>
                  <a:pt x="306" y="49"/>
                  <a:pt x="306" y="49"/>
                  <a:pt x="306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AutoShape 49"/>
          <p:cNvSpPr>
            <a:spLocks/>
          </p:cNvSpPr>
          <p:nvPr/>
        </p:nvSpPr>
        <p:spPr bwMode="auto">
          <a:xfrm>
            <a:off x="6955483" y="3659316"/>
            <a:ext cx="293938" cy="295118"/>
          </a:xfrm>
          <a:custGeom>
            <a:avLst/>
            <a:gdLst>
              <a:gd name="T0" fmla="*/ 197644 w 21600"/>
              <a:gd name="T1" fmla="*/ 198438 h 21600"/>
              <a:gd name="T2" fmla="*/ 197644 w 21600"/>
              <a:gd name="T3" fmla="*/ 198438 h 21600"/>
              <a:gd name="T4" fmla="*/ 197644 w 21600"/>
              <a:gd name="T5" fmla="*/ 198438 h 21600"/>
              <a:gd name="T6" fmla="*/ 197644 w 21600"/>
              <a:gd name="T7" fmla="*/ 19843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Freeform 328"/>
          <p:cNvSpPr>
            <a:spLocks noChangeAspect="1" noChangeArrowheads="1"/>
          </p:cNvSpPr>
          <p:nvPr/>
        </p:nvSpPr>
        <p:spPr bwMode="auto">
          <a:xfrm>
            <a:off x="6315622" y="2807671"/>
            <a:ext cx="468488" cy="261365"/>
          </a:xfrm>
          <a:custGeom>
            <a:avLst/>
            <a:gdLst>
              <a:gd name="T0" fmla="*/ 585 w 1564"/>
              <a:gd name="T1" fmla="*/ 610 h 871"/>
              <a:gd name="T2" fmla="*/ 451 w 1564"/>
              <a:gd name="T3" fmla="*/ 744 h 871"/>
              <a:gd name="T4" fmla="*/ 585 w 1564"/>
              <a:gd name="T5" fmla="*/ 870 h 871"/>
              <a:gd name="T6" fmla="*/ 710 w 1564"/>
              <a:gd name="T7" fmla="*/ 744 h 871"/>
              <a:gd name="T8" fmla="*/ 585 w 1564"/>
              <a:gd name="T9" fmla="*/ 610 h 871"/>
              <a:gd name="T10" fmla="*/ 585 w 1564"/>
              <a:gd name="T11" fmla="*/ 811 h 871"/>
              <a:gd name="T12" fmla="*/ 518 w 1564"/>
              <a:gd name="T13" fmla="*/ 744 h 871"/>
              <a:gd name="T14" fmla="*/ 585 w 1564"/>
              <a:gd name="T15" fmla="*/ 677 h 871"/>
              <a:gd name="T16" fmla="*/ 643 w 1564"/>
              <a:gd name="T17" fmla="*/ 744 h 871"/>
              <a:gd name="T18" fmla="*/ 585 w 1564"/>
              <a:gd name="T19" fmla="*/ 811 h 871"/>
              <a:gd name="T20" fmla="*/ 1563 w 1564"/>
              <a:gd name="T21" fmla="*/ 519 h 871"/>
              <a:gd name="T22" fmla="*/ 1563 w 1564"/>
              <a:gd name="T23" fmla="*/ 652 h 871"/>
              <a:gd name="T24" fmla="*/ 1505 w 1564"/>
              <a:gd name="T25" fmla="*/ 719 h 871"/>
              <a:gd name="T26" fmla="*/ 1429 w 1564"/>
              <a:gd name="T27" fmla="*/ 719 h 871"/>
              <a:gd name="T28" fmla="*/ 1262 w 1564"/>
              <a:gd name="T29" fmla="*/ 569 h 871"/>
              <a:gd name="T30" fmla="*/ 1095 w 1564"/>
              <a:gd name="T31" fmla="*/ 719 h 871"/>
              <a:gd name="T32" fmla="*/ 752 w 1564"/>
              <a:gd name="T33" fmla="*/ 719 h 871"/>
              <a:gd name="T34" fmla="*/ 585 w 1564"/>
              <a:gd name="T35" fmla="*/ 569 h 871"/>
              <a:gd name="T36" fmla="*/ 409 w 1564"/>
              <a:gd name="T37" fmla="*/ 719 h 871"/>
              <a:gd name="T38" fmla="*/ 326 w 1564"/>
              <a:gd name="T39" fmla="*/ 719 h 871"/>
              <a:gd name="T40" fmla="*/ 267 w 1564"/>
              <a:gd name="T41" fmla="*/ 652 h 871"/>
              <a:gd name="T42" fmla="*/ 267 w 1564"/>
              <a:gd name="T43" fmla="*/ 519 h 871"/>
              <a:gd name="T44" fmla="*/ 1563 w 1564"/>
              <a:gd name="T45" fmla="*/ 519 h 871"/>
              <a:gd name="T46" fmla="*/ 1262 w 1564"/>
              <a:gd name="T47" fmla="*/ 610 h 871"/>
              <a:gd name="T48" fmla="*/ 1128 w 1564"/>
              <a:gd name="T49" fmla="*/ 744 h 871"/>
              <a:gd name="T50" fmla="*/ 1262 w 1564"/>
              <a:gd name="T51" fmla="*/ 870 h 871"/>
              <a:gd name="T52" fmla="*/ 1396 w 1564"/>
              <a:gd name="T53" fmla="*/ 744 h 871"/>
              <a:gd name="T54" fmla="*/ 1262 w 1564"/>
              <a:gd name="T55" fmla="*/ 610 h 871"/>
              <a:gd name="T56" fmla="*/ 1262 w 1564"/>
              <a:gd name="T57" fmla="*/ 811 h 871"/>
              <a:gd name="T58" fmla="*/ 1195 w 1564"/>
              <a:gd name="T59" fmla="*/ 744 h 871"/>
              <a:gd name="T60" fmla="*/ 1262 w 1564"/>
              <a:gd name="T61" fmla="*/ 677 h 871"/>
              <a:gd name="T62" fmla="*/ 1329 w 1564"/>
              <a:gd name="T63" fmla="*/ 744 h 871"/>
              <a:gd name="T64" fmla="*/ 1262 w 1564"/>
              <a:gd name="T65" fmla="*/ 811 h 871"/>
              <a:gd name="T66" fmla="*/ 1538 w 1564"/>
              <a:gd name="T67" fmla="*/ 376 h 871"/>
              <a:gd name="T68" fmla="*/ 1295 w 1564"/>
              <a:gd name="T69" fmla="*/ 134 h 871"/>
              <a:gd name="T70" fmla="*/ 1229 w 1564"/>
              <a:gd name="T71" fmla="*/ 109 h 871"/>
              <a:gd name="T72" fmla="*/ 1112 w 1564"/>
              <a:gd name="T73" fmla="*/ 109 h 871"/>
              <a:gd name="T74" fmla="*/ 1112 w 1564"/>
              <a:gd name="T75" fmla="*/ 59 h 871"/>
              <a:gd name="T76" fmla="*/ 1045 w 1564"/>
              <a:gd name="T77" fmla="*/ 0 h 871"/>
              <a:gd name="T78" fmla="*/ 326 w 1564"/>
              <a:gd name="T79" fmla="*/ 0 h 871"/>
              <a:gd name="T80" fmla="*/ 267 w 1564"/>
              <a:gd name="T81" fmla="*/ 59 h 871"/>
              <a:gd name="T82" fmla="*/ 267 w 1564"/>
              <a:gd name="T83" fmla="*/ 75 h 871"/>
              <a:gd name="T84" fmla="*/ 8 w 1564"/>
              <a:gd name="T85" fmla="*/ 101 h 871"/>
              <a:gd name="T86" fmla="*/ 459 w 1564"/>
              <a:gd name="T87" fmla="*/ 159 h 871"/>
              <a:gd name="T88" fmla="*/ 0 w 1564"/>
              <a:gd name="T89" fmla="*/ 209 h 871"/>
              <a:gd name="T90" fmla="*/ 459 w 1564"/>
              <a:gd name="T91" fmla="*/ 268 h 871"/>
              <a:gd name="T92" fmla="*/ 0 w 1564"/>
              <a:gd name="T93" fmla="*/ 309 h 871"/>
              <a:gd name="T94" fmla="*/ 267 w 1564"/>
              <a:gd name="T95" fmla="*/ 360 h 871"/>
              <a:gd name="T96" fmla="*/ 267 w 1564"/>
              <a:gd name="T97" fmla="*/ 485 h 871"/>
              <a:gd name="T98" fmla="*/ 1563 w 1564"/>
              <a:gd name="T99" fmla="*/ 485 h 871"/>
              <a:gd name="T100" fmla="*/ 1563 w 1564"/>
              <a:gd name="T101" fmla="*/ 435 h 871"/>
              <a:gd name="T102" fmla="*/ 1538 w 1564"/>
              <a:gd name="T103" fmla="*/ 376 h 871"/>
              <a:gd name="T104" fmla="*/ 1429 w 1564"/>
              <a:gd name="T105" fmla="*/ 385 h 871"/>
              <a:gd name="T106" fmla="*/ 1195 w 1564"/>
              <a:gd name="T107" fmla="*/ 385 h 871"/>
              <a:gd name="T108" fmla="*/ 1178 w 1564"/>
              <a:gd name="T109" fmla="*/ 376 h 871"/>
              <a:gd name="T110" fmla="*/ 1178 w 1564"/>
              <a:gd name="T111" fmla="*/ 193 h 871"/>
              <a:gd name="T112" fmla="*/ 1195 w 1564"/>
              <a:gd name="T113" fmla="*/ 184 h 871"/>
              <a:gd name="T114" fmla="*/ 1237 w 1564"/>
              <a:gd name="T115" fmla="*/ 184 h 871"/>
              <a:gd name="T116" fmla="*/ 1245 w 1564"/>
              <a:gd name="T117" fmla="*/ 184 h 871"/>
              <a:gd name="T118" fmla="*/ 1438 w 1564"/>
              <a:gd name="T119" fmla="*/ 368 h 871"/>
              <a:gd name="T120" fmla="*/ 1429 w 1564"/>
              <a:gd name="T121" fmla="*/ 385 h 871"/>
              <a:gd name="T122" fmla="*/ 1429 w 1564"/>
              <a:gd name="T123" fmla="*/ 385 h 871"/>
              <a:gd name="T124" fmla="*/ 1429 w 1564"/>
              <a:gd name="T125" fmla="*/ 385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64" h="871">
                <a:moveTo>
                  <a:pt x="585" y="610"/>
                </a:moveTo>
                <a:cubicBezTo>
                  <a:pt x="510" y="610"/>
                  <a:pt x="451" y="669"/>
                  <a:pt x="451" y="744"/>
                </a:cubicBezTo>
                <a:cubicBezTo>
                  <a:pt x="451" y="820"/>
                  <a:pt x="510" y="870"/>
                  <a:pt x="585" y="870"/>
                </a:cubicBezTo>
                <a:cubicBezTo>
                  <a:pt x="652" y="870"/>
                  <a:pt x="710" y="820"/>
                  <a:pt x="710" y="744"/>
                </a:cubicBezTo>
                <a:cubicBezTo>
                  <a:pt x="710" y="669"/>
                  <a:pt x="652" y="610"/>
                  <a:pt x="585" y="610"/>
                </a:cubicBezTo>
                <a:close/>
                <a:moveTo>
                  <a:pt x="585" y="811"/>
                </a:moveTo>
                <a:cubicBezTo>
                  <a:pt x="543" y="811"/>
                  <a:pt x="518" y="778"/>
                  <a:pt x="518" y="744"/>
                </a:cubicBezTo>
                <a:cubicBezTo>
                  <a:pt x="518" y="711"/>
                  <a:pt x="543" y="677"/>
                  <a:pt x="585" y="677"/>
                </a:cubicBezTo>
                <a:cubicBezTo>
                  <a:pt x="618" y="677"/>
                  <a:pt x="643" y="711"/>
                  <a:pt x="643" y="744"/>
                </a:cubicBezTo>
                <a:cubicBezTo>
                  <a:pt x="643" y="778"/>
                  <a:pt x="618" y="811"/>
                  <a:pt x="585" y="811"/>
                </a:cubicBezTo>
                <a:close/>
                <a:moveTo>
                  <a:pt x="1563" y="519"/>
                </a:moveTo>
                <a:cubicBezTo>
                  <a:pt x="1563" y="652"/>
                  <a:pt x="1563" y="652"/>
                  <a:pt x="1563" y="652"/>
                </a:cubicBezTo>
                <a:cubicBezTo>
                  <a:pt x="1563" y="694"/>
                  <a:pt x="1538" y="719"/>
                  <a:pt x="1505" y="719"/>
                </a:cubicBezTo>
                <a:cubicBezTo>
                  <a:pt x="1429" y="719"/>
                  <a:pt x="1429" y="719"/>
                  <a:pt x="1429" y="719"/>
                </a:cubicBezTo>
                <a:cubicBezTo>
                  <a:pt x="1421" y="636"/>
                  <a:pt x="1346" y="569"/>
                  <a:pt x="1262" y="569"/>
                </a:cubicBezTo>
                <a:cubicBezTo>
                  <a:pt x="1178" y="569"/>
                  <a:pt x="1103" y="636"/>
                  <a:pt x="1095" y="719"/>
                </a:cubicBezTo>
                <a:cubicBezTo>
                  <a:pt x="752" y="719"/>
                  <a:pt x="752" y="719"/>
                  <a:pt x="752" y="719"/>
                </a:cubicBezTo>
                <a:cubicBezTo>
                  <a:pt x="735" y="636"/>
                  <a:pt x="669" y="569"/>
                  <a:pt x="585" y="569"/>
                </a:cubicBezTo>
                <a:cubicBezTo>
                  <a:pt x="493" y="569"/>
                  <a:pt x="426" y="636"/>
                  <a:pt x="409" y="719"/>
                </a:cubicBezTo>
                <a:cubicBezTo>
                  <a:pt x="326" y="719"/>
                  <a:pt x="326" y="719"/>
                  <a:pt x="326" y="719"/>
                </a:cubicBezTo>
                <a:cubicBezTo>
                  <a:pt x="292" y="719"/>
                  <a:pt x="267" y="694"/>
                  <a:pt x="267" y="652"/>
                </a:cubicBezTo>
                <a:cubicBezTo>
                  <a:pt x="267" y="519"/>
                  <a:pt x="267" y="519"/>
                  <a:pt x="267" y="519"/>
                </a:cubicBezTo>
                <a:lnTo>
                  <a:pt x="1563" y="519"/>
                </a:lnTo>
                <a:close/>
                <a:moveTo>
                  <a:pt x="1262" y="610"/>
                </a:moveTo>
                <a:cubicBezTo>
                  <a:pt x="1187" y="610"/>
                  <a:pt x="1128" y="669"/>
                  <a:pt x="1128" y="744"/>
                </a:cubicBezTo>
                <a:cubicBezTo>
                  <a:pt x="1128" y="820"/>
                  <a:pt x="1187" y="870"/>
                  <a:pt x="1262" y="870"/>
                </a:cubicBezTo>
                <a:cubicBezTo>
                  <a:pt x="1337" y="870"/>
                  <a:pt x="1396" y="820"/>
                  <a:pt x="1396" y="744"/>
                </a:cubicBezTo>
                <a:cubicBezTo>
                  <a:pt x="1396" y="669"/>
                  <a:pt x="1337" y="610"/>
                  <a:pt x="1262" y="610"/>
                </a:cubicBezTo>
                <a:close/>
                <a:moveTo>
                  <a:pt x="1262" y="811"/>
                </a:moveTo>
                <a:cubicBezTo>
                  <a:pt x="1229" y="811"/>
                  <a:pt x="1195" y="778"/>
                  <a:pt x="1195" y="744"/>
                </a:cubicBezTo>
                <a:cubicBezTo>
                  <a:pt x="1195" y="711"/>
                  <a:pt x="1229" y="677"/>
                  <a:pt x="1262" y="677"/>
                </a:cubicBezTo>
                <a:cubicBezTo>
                  <a:pt x="1295" y="677"/>
                  <a:pt x="1329" y="711"/>
                  <a:pt x="1329" y="744"/>
                </a:cubicBezTo>
                <a:cubicBezTo>
                  <a:pt x="1329" y="778"/>
                  <a:pt x="1295" y="811"/>
                  <a:pt x="1262" y="811"/>
                </a:cubicBezTo>
                <a:close/>
                <a:moveTo>
                  <a:pt x="1538" y="376"/>
                </a:moveTo>
                <a:cubicBezTo>
                  <a:pt x="1295" y="134"/>
                  <a:pt x="1295" y="134"/>
                  <a:pt x="1295" y="134"/>
                </a:cubicBezTo>
                <a:cubicBezTo>
                  <a:pt x="1279" y="117"/>
                  <a:pt x="1254" y="109"/>
                  <a:pt x="1229" y="109"/>
                </a:cubicBezTo>
                <a:cubicBezTo>
                  <a:pt x="1112" y="109"/>
                  <a:pt x="1112" y="109"/>
                  <a:pt x="1112" y="109"/>
                </a:cubicBezTo>
                <a:cubicBezTo>
                  <a:pt x="1112" y="59"/>
                  <a:pt x="1112" y="59"/>
                  <a:pt x="1112" y="59"/>
                </a:cubicBezTo>
                <a:cubicBezTo>
                  <a:pt x="1112" y="25"/>
                  <a:pt x="1078" y="0"/>
                  <a:pt x="104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292" y="0"/>
                  <a:pt x="267" y="25"/>
                  <a:pt x="267" y="59"/>
                </a:cubicBezTo>
                <a:cubicBezTo>
                  <a:pt x="267" y="75"/>
                  <a:pt x="267" y="75"/>
                  <a:pt x="267" y="75"/>
                </a:cubicBezTo>
                <a:cubicBezTo>
                  <a:pt x="8" y="101"/>
                  <a:pt x="8" y="101"/>
                  <a:pt x="8" y="101"/>
                </a:cubicBezTo>
                <a:cubicBezTo>
                  <a:pt x="459" y="159"/>
                  <a:pt x="459" y="159"/>
                  <a:pt x="459" y="159"/>
                </a:cubicBezTo>
                <a:cubicBezTo>
                  <a:pt x="0" y="209"/>
                  <a:pt x="0" y="209"/>
                  <a:pt x="0" y="209"/>
                </a:cubicBezTo>
                <a:cubicBezTo>
                  <a:pt x="459" y="268"/>
                  <a:pt x="459" y="268"/>
                  <a:pt x="459" y="268"/>
                </a:cubicBezTo>
                <a:cubicBezTo>
                  <a:pt x="0" y="309"/>
                  <a:pt x="0" y="309"/>
                  <a:pt x="0" y="309"/>
                </a:cubicBezTo>
                <a:cubicBezTo>
                  <a:pt x="267" y="360"/>
                  <a:pt x="267" y="360"/>
                  <a:pt x="267" y="360"/>
                </a:cubicBezTo>
                <a:cubicBezTo>
                  <a:pt x="267" y="485"/>
                  <a:pt x="267" y="485"/>
                  <a:pt x="267" y="485"/>
                </a:cubicBezTo>
                <a:cubicBezTo>
                  <a:pt x="1563" y="485"/>
                  <a:pt x="1563" y="485"/>
                  <a:pt x="1563" y="485"/>
                </a:cubicBezTo>
                <a:cubicBezTo>
                  <a:pt x="1563" y="435"/>
                  <a:pt x="1563" y="435"/>
                  <a:pt x="1563" y="435"/>
                </a:cubicBezTo>
                <a:cubicBezTo>
                  <a:pt x="1563" y="410"/>
                  <a:pt x="1555" y="393"/>
                  <a:pt x="1538" y="376"/>
                </a:cubicBezTo>
                <a:close/>
                <a:moveTo>
                  <a:pt x="1429" y="385"/>
                </a:moveTo>
                <a:cubicBezTo>
                  <a:pt x="1195" y="385"/>
                  <a:pt x="1195" y="385"/>
                  <a:pt x="1195" y="385"/>
                </a:cubicBezTo>
                <a:cubicBezTo>
                  <a:pt x="1187" y="385"/>
                  <a:pt x="1178" y="376"/>
                  <a:pt x="1178" y="376"/>
                </a:cubicBezTo>
                <a:cubicBezTo>
                  <a:pt x="1178" y="193"/>
                  <a:pt x="1178" y="193"/>
                  <a:pt x="1178" y="193"/>
                </a:cubicBezTo>
                <a:cubicBezTo>
                  <a:pt x="1178" y="184"/>
                  <a:pt x="1187" y="184"/>
                  <a:pt x="1195" y="184"/>
                </a:cubicBezTo>
                <a:cubicBezTo>
                  <a:pt x="1237" y="184"/>
                  <a:pt x="1237" y="184"/>
                  <a:pt x="1237" y="184"/>
                </a:cubicBezTo>
                <a:lnTo>
                  <a:pt x="1245" y="184"/>
                </a:lnTo>
                <a:cubicBezTo>
                  <a:pt x="1438" y="368"/>
                  <a:pt x="1438" y="368"/>
                  <a:pt x="1438" y="368"/>
                </a:cubicBezTo>
                <a:cubicBezTo>
                  <a:pt x="1446" y="376"/>
                  <a:pt x="1438" y="385"/>
                  <a:pt x="1429" y="385"/>
                </a:cubicBezTo>
                <a:close/>
                <a:moveTo>
                  <a:pt x="1429" y="385"/>
                </a:moveTo>
                <a:lnTo>
                  <a:pt x="1429" y="3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518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 flipH="1">
            <a:off x="5508998" y="4212782"/>
            <a:ext cx="1309197" cy="2102948"/>
          </a:xfrm>
          <a:custGeom>
            <a:avLst/>
            <a:gdLst>
              <a:gd name="connsiteX0" fmla="*/ 759198 w 1653886"/>
              <a:gd name="connsiteY0" fmla="*/ 850 h 2656618"/>
              <a:gd name="connsiteX1" fmla="*/ 763881 w 1653886"/>
              <a:gd name="connsiteY1" fmla="*/ 488839 h 2656618"/>
              <a:gd name="connsiteX2" fmla="*/ 459348 w 1653886"/>
              <a:gd name="connsiteY2" fmla="*/ 298375 h 2656618"/>
              <a:gd name="connsiteX3" fmla="*/ 233486 w 1653886"/>
              <a:gd name="connsiteY3" fmla="*/ 125688 h 2656618"/>
              <a:gd name="connsiteX4" fmla="*/ 502490 w 1653886"/>
              <a:gd name="connsiteY4" fmla="*/ 735172 h 2656618"/>
              <a:gd name="connsiteX5" fmla="*/ 55842 w 1653886"/>
              <a:gd name="connsiteY5" fmla="*/ 326310 h 2656618"/>
              <a:gd name="connsiteX6" fmla="*/ 48228 w 1653886"/>
              <a:gd name="connsiteY6" fmla="*/ 514234 h 2656618"/>
              <a:gd name="connsiteX7" fmla="*/ 411130 w 1653886"/>
              <a:gd name="connsiteY7" fmla="*/ 930715 h 2656618"/>
              <a:gd name="connsiteX8" fmla="*/ 65993 w 1653886"/>
              <a:gd name="connsiteY8" fmla="*/ 750409 h 2656618"/>
              <a:gd name="connsiteX9" fmla="*/ 170042 w 1653886"/>
              <a:gd name="connsiteY9" fmla="*/ 981505 h 2656618"/>
              <a:gd name="connsiteX10" fmla="*/ 723277 w 1653886"/>
              <a:gd name="connsiteY10" fmla="*/ 1641780 h 2656618"/>
              <a:gd name="connsiteX11" fmla="*/ 671256 w 1653886"/>
              <a:gd name="connsiteY11" fmla="*/ 2645894 h 2656618"/>
              <a:gd name="connsiteX12" fmla="*/ 670238 w 1653886"/>
              <a:gd name="connsiteY12" fmla="*/ 2656618 h 2656618"/>
              <a:gd name="connsiteX13" fmla="*/ 1288826 w 1653886"/>
              <a:gd name="connsiteY13" fmla="*/ 2656618 h 2656618"/>
              <a:gd name="connsiteX14" fmla="*/ 1277268 w 1653886"/>
              <a:gd name="connsiteY14" fmla="*/ 2583272 h 2656618"/>
              <a:gd name="connsiteX15" fmla="*/ 1266361 w 1653886"/>
              <a:gd name="connsiteY15" fmla="*/ 1331959 h 2656618"/>
              <a:gd name="connsiteX16" fmla="*/ 1652103 w 1653886"/>
              <a:gd name="connsiteY16" fmla="*/ 430430 h 2656618"/>
              <a:gd name="connsiteX17" fmla="*/ 1459232 w 1653886"/>
              <a:gd name="connsiteY17" fmla="*/ 471062 h 2656618"/>
              <a:gd name="connsiteX18" fmla="*/ 1098868 w 1653886"/>
              <a:gd name="connsiteY18" fmla="*/ 732633 h 2656618"/>
              <a:gd name="connsiteX19" fmla="*/ 794335 w 1653886"/>
              <a:gd name="connsiteY19" fmla="*/ 8870 h 2656618"/>
              <a:gd name="connsiteX20" fmla="*/ 759198 w 1653886"/>
              <a:gd name="connsiteY20" fmla="*/ 850 h 265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3886" h="2656618">
                <a:moveTo>
                  <a:pt x="759198" y="850"/>
                </a:moveTo>
                <a:cubicBezTo>
                  <a:pt x="692269" y="17203"/>
                  <a:pt x="726132" y="266631"/>
                  <a:pt x="763881" y="488839"/>
                </a:cubicBezTo>
                <a:cubicBezTo>
                  <a:pt x="807024" y="740251"/>
                  <a:pt x="593850" y="600578"/>
                  <a:pt x="459348" y="298375"/>
                </a:cubicBezTo>
                <a:cubicBezTo>
                  <a:pt x="324846" y="-3827"/>
                  <a:pt x="246175" y="82516"/>
                  <a:pt x="233486" y="125688"/>
                </a:cubicBezTo>
                <a:cubicBezTo>
                  <a:pt x="218259" y="168860"/>
                  <a:pt x="525330" y="707237"/>
                  <a:pt x="502490" y="735172"/>
                </a:cubicBezTo>
                <a:cubicBezTo>
                  <a:pt x="482188" y="760567"/>
                  <a:pt x="93908" y="313612"/>
                  <a:pt x="55842" y="326310"/>
                </a:cubicBezTo>
                <a:cubicBezTo>
                  <a:pt x="20313" y="339007"/>
                  <a:pt x="-45669" y="374561"/>
                  <a:pt x="48228" y="514234"/>
                </a:cubicBezTo>
                <a:cubicBezTo>
                  <a:pt x="139588" y="656447"/>
                  <a:pt x="428895" y="892622"/>
                  <a:pt x="411130" y="930715"/>
                </a:cubicBezTo>
                <a:cubicBezTo>
                  <a:pt x="393366" y="971347"/>
                  <a:pt x="152277" y="755488"/>
                  <a:pt x="65993" y="750409"/>
                </a:cubicBezTo>
                <a:cubicBezTo>
                  <a:pt x="-22829" y="745330"/>
                  <a:pt x="12700" y="869767"/>
                  <a:pt x="170042" y="981505"/>
                </a:cubicBezTo>
                <a:cubicBezTo>
                  <a:pt x="327384" y="1093244"/>
                  <a:pt x="710588" y="1217680"/>
                  <a:pt x="723277" y="1641780"/>
                </a:cubicBezTo>
                <a:cubicBezTo>
                  <a:pt x="732001" y="1933348"/>
                  <a:pt x="695144" y="2389360"/>
                  <a:pt x="671256" y="2645894"/>
                </a:cubicBezTo>
                <a:lnTo>
                  <a:pt x="670238" y="2656618"/>
                </a:lnTo>
                <a:lnTo>
                  <a:pt x="1288826" y="2656618"/>
                </a:lnTo>
                <a:lnTo>
                  <a:pt x="1277268" y="2583272"/>
                </a:lnTo>
                <a:cubicBezTo>
                  <a:pt x="1221841" y="2210562"/>
                  <a:pt x="1177856" y="1703363"/>
                  <a:pt x="1266361" y="1331959"/>
                </a:cubicBezTo>
                <a:cubicBezTo>
                  <a:pt x="1426241" y="669145"/>
                  <a:pt x="1677481" y="532011"/>
                  <a:pt x="1652103" y="430430"/>
                </a:cubicBezTo>
                <a:cubicBezTo>
                  <a:pt x="1629263" y="328849"/>
                  <a:pt x="1499836" y="377100"/>
                  <a:pt x="1459232" y="471062"/>
                </a:cubicBezTo>
                <a:cubicBezTo>
                  <a:pt x="1418628" y="562485"/>
                  <a:pt x="1253672" y="765646"/>
                  <a:pt x="1098868" y="732633"/>
                </a:cubicBezTo>
                <a:cubicBezTo>
                  <a:pt x="946601" y="699619"/>
                  <a:pt x="905997" y="69819"/>
                  <a:pt x="794335" y="8870"/>
                </a:cubicBezTo>
                <a:cubicBezTo>
                  <a:pt x="780377" y="934"/>
                  <a:pt x="768759" y="-1486"/>
                  <a:pt x="759198" y="850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167259" y="1893383"/>
            <a:ext cx="4456357" cy="3895729"/>
            <a:chOff x="4167259" y="1893383"/>
            <a:chExt cx="4456357" cy="3895729"/>
          </a:xfrm>
          <a:solidFill>
            <a:srgbClr val="0A519D"/>
          </a:solidFill>
        </p:grpSpPr>
        <p:sp>
          <p:nvSpPr>
            <p:cNvPr id="5" name="Freeform 67"/>
            <p:cNvSpPr>
              <a:spLocks/>
            </p:cNvSpPr>
            <p:nvPr/>
          </p:nvSpPr>
          <p:spPr bwMode="auto">
            <a:xfrm rot="4961872">
              <a:off x="4519933" y="2221481"/>
              <a:ext cx="2246331" cy="2239355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Freeform 67"/>
            <p:cNvSpPr>
              <a:spLocks/>
            </p:cNvSpPr>
            <p:nvPr/>
          </p:nvSpPr>
          <p:spPr bwMode="auto">
            <a:xfrm rot="10345882">
              <a:off x="6823490" y="3368663"/>
              <a:ext cx="1800126" cy="1794536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67"/>
            <p:cNvSpPr>
              <a:spLocks/>
            </p:cNvSpPr>
            <p:nvPr/>
          </p:nvSpPr>
          <p:spPr bwMode="auto">
            <a:xfrm rot="20954305">
              <a:off x="4167259" y="4458544"/>
              <a:ext cx="1334714" cy="1330568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 67"/>
            <p:cNvSpPr>
              <a:spLocks/>
            </p:cNvSpPr>
            <p:nvPr/>
          </p:nvSpPr>
          <p:spPr bwMode="auto">
            <a:xfrm rot="6355571">
              <a:off x="5751995" y="1895112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707412" y="2351576"/>
            <a:ext cx="4772987" cy="3593531"/>
            <a:chOff x="3707412" y="2351576"/>
            <a:chExt cx="4772987" cy="3593531"/>
          </a:xfrm>
          <a:solidFill>
            <a:srgbClr val="5AB7F2"/>
          </a:solidFill>
        </p:grpSpPr>
        <p:sp>
          <p:nvSpPr>
            <p:cNvPr id="4" name="Freeform 67"/>
            <p:cNvSpPr>
              <a:spLocks/>
            </p:cNvSpPr>
            <p:nvPr/>
          </p:nvSpPr>
          <p:spPr bwMode="auto">
            <a:xfrm rot="1883109">
              <a:off x="3707412" y="3191325"/>
              <a:ext cx="1851270" cy="1845520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Freeform 67"/>
            <p:cNvSpPr>
              <a:spLocks/>
            </p:cNvSpPr>
            <p:nvPr/>
          </p:nvSpPr>
          <p:spPr bwMode="auto">
            <a:xfrm rot="7696778">
              <a:off x="5906867" y="2354649"/>
              <a:ext cx="1979167" cy="1973021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Freeform 67"/>
            <p:cNvSpPr>
              <a:spLocks/>
            </p:cNvSpPr>
            <p:nvPr/>
          </p:nvSpPr>
          <p:spPr bwMode="auto">
            <a:xfrm rot="12440007">
              <a:off x="6879889" y="4614539"/>
              <a:ext cx="1334714" cy="1330568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 67"/>
            <p:cNvSpPr>
              <a:spLocks/>
            </p:cNvSpPr>
            <p:nvPr/>
          </p:nvSpPr>
          <p:spPr bwMode="auto">
            <a:xfrm rot="2241606">
              <a:off x="3723506" y="2562382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67"/>
            <p:cNvSpPr>
              <a:spLocks/>
            </p:cNvSpPr>
            <p:nvPr/>
          </p:nvSpPr>
          <p:spPr bwMode="auto">
            <a:xfrm rot="9774375">
              <a:off x="7367430" y="2792617"/>
              <a:ext cx="1112969" cy="1109512"/>
            </a:xfrm>
            <a:custGeom>
              <a:avLst/>
              <a:gdLst>
                <a:gd name="T0" fmla="*/ 270 w 270"/>
                <a:gd name="T1" fmla="*/ 138 h 269"/>
                <a:gd name="T2" fmla="*/ 0 w 270"/>
                <a:gd name="T3" fmla="*/ 187 h 269"/>
                <a:gd name="T4" fmla="*/ 262 w 270"/>
                <a:gd name="T5" fmla="*/ 117 h 269"/>
                <a:gd name="T6" fmla="*/ 119 w 270"/>
                <a:gd name="T7" fmla="*/ 152 h 269"/>
                <a:gd name="T8" fmla="*/ 270 w 270"/>
                <a:gd name="T9" fmla="*/ 13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269">
                  <a:moveTo>
                    <a:pt x="270" y="138"/>
                  </a:moveTo>
                  <a:cubicBezTo>
                    <a:pt x="270" y="138"/>
                    <a:pt x="186" y="269"/>
                    <a:pt x="0" y="187"/>
                  </a:cubicBezTo>
                  <a:cubicBezTo>
                    <a:pt x="0" y="187"/>
                    <a:pt x="94" y="0"/>
                    <a:pt x="262" y="117"/>
                  </a:cubicBezTo>
                  <a:cubicBezTo>
                    <a:pt x="262" y="117"/>
                    <a:pt x="165" y="153"/>
                    <a:pt x="119" y="152"/>
                  </a:cubicBezTo>
                  <a:cubicBezTo>
                    <a:pt x="119" y="152"/>
                    <a:pt x="224" y="164"/>
                    <a:pt x="270" y="13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Rectangle 1"/>
          <p:cNvSpPr/>
          <p:nvPr/>
        </p:nvSpPr>
        <p:spPr>
          <a:xfrm>
            <a:off x="0" y="6257824"/>
            <a:ext cx="12224825" cy="1046388"/>
          </a:xfrm>
          <a:custGeom>
            <a:avLst/>
            <a:gdLst>
              <a:gd name="connsiteX0" fmla="*/ 0 w 12192000"/>
              <a:gd name="connsiteY0" fmla="*/ 0 h 948519"/>
              <a:gd name="connsiteX1" fmla="*/ 12192000 w 12192000"/>
              <a:gd name="connsiteY1" fmla="*/ 0 h 948519"/>
              <a:gd name="connsiteX2" fmla="*/ 12192000 w 12192000"/>
              <a:gd name="connsiteY2" fmla="*/ 948519 h 948519"/>
              <a:gd name="connsiteX3" fmla="*/ 0 w 12192000"/>
              <a:gd name="connsiteY3" fmla="*/ 948519 h 948519"/>
              <a:gd name="connsiteX4" fmla="*/ 0 w 12192000"/>
              <a:gd name="connsiteY4" fmla="*/ 0 h 948519"/>
              <a:gd name="connsiteX0" fmla="*/ 0 w 12192000"/>
              <a:gd name="connsiteY0" fmla="*/ 0 h 948519"/>
              <a:gd name="connsiteX1" fmla="*/ 1337481 w 12192000"/>
              <a:gd name="connsiteY1" fmla="*/ 0 h 948519"/>
              <a:gd name="connsiteX2" fmla="*/ 12192000 w 12192000"/>
              <a:gd name="connsiteY2" fmla="*/ 0 h 948519"/>
              <a:gd name="connsiteX3" fmla="*/ 12192000 w 12192000"/>
              <a:gd name="connsiteY3" fmla="*/ 948519 h 948519"/>
              <a:gd name="connsiteX4" fmla="*/ 0 w 12192000"/>
              <a:gd name="connsiteY4" fmla="*/ 948519 h 948519"/>
              <a:gd name="connsiteX5" fmla="*/ 0 w 12192000"/>
              <a:gd name="connsiteY5" fmla="*/ 0 h 948519"/>
              <a:gd name="connsiteX0" fmla="*/ 0 w 12192000"/>
              <a:gd name="connsiteY0" fmla="*/ 286603 h 1235122"/>
              <a:gd name="connsiteX1" fmla="*/ 1023582 w 12192000"/>
              <a:gd name="connsiteY1" fmla="*/ 0 h 1235122"/>
              <a:gd name="connsiteX2" fmla="*/ 12192000 w 12192000"/>
              <a:gd name="connsiteY2" fmla="*/ 286603 h 1235122"/>
              <a:gd name="connsiteX3" fmla="*/ 12192000 w 12192000"/>
              <a:gd name="connsiteY3" fmla="*/ 1235122 h 1235122"/>
              <a:gd name="connsiteX4" fmla="*/ 0 w 12192000"/>
              <a:gd name="connsiteY4" fmla="*/ 1235122 h 1235122"/>
              <a:gd name="connsiteX5" fmla="*/ 0 w 12192000"/>
              <a:gd name="connsiteY5" fmla="*/ 286603 h 1235122"/>
              <a:gd name="connsiteX0" fmla="*/ 0 w 12192000"/>
              <a:gd name="connsiteY0" fmla="*/ 286603 h 1235122"/>
              <a:gd name="connsiteX1" fmla="*/ 1023582 w 12192000"/>
              <a:gd name="connsiteY1" fmla="*/ 0 h 1235122"/>
              <a:gd name="connsiteX2" fmla="*/ 12192000 w 12192000"/>
              <a:gd name="connsiteY2" fmla="*/ 286603 h 1235122"/>
              <a:gd name="connsiteX3" fmla="*/ 12192000 w 12192000"/>
              <a:gd name="connsiteY3" fmla="*/ 1235122 h 1235122"/>
              <a:gd name="connsiteX4" fmla="*/ 0 w 12192000"/>
              <a:gd name="connsiteY4" fmla="*/ 1235122 h 1235122"/>
              <a:gd name="connsiteX5" fmla="*/ 0 w 12192000"/>
              <a:gd name="connsiteY5" fmla="*/ 286603 h 1235122"/>
              <a:gd name="connsiteX0" fmla="*/ 0 w 12192000"/>
              <a:gd name="connsiteY0" fmla="*/ 286603 h 1235122"/>
              <a:gd name="connsiteX1" fmla="*/ 1023582 w 12192000"/>
              <a:gd name="connsiteY1" fmla="*/ 0 h 1235122"/>
              <a:gd name="connsiteX2" fmla="*/ 5336275 w 12192000"/>
              <a:gd name="connsiteY2" fmla="*/ 81886 h 1235122"/>
              <a:gd name="connsiteX3" fmla="*/ 12192000 w 12192000"/>
              <a:gd name="connsiteY3" fmla="*/ 286603 h 1235122"/>
              <a:gd name="connsiteX4" fmla="*/ 12192000 w 12192000"/>
              <a:gd name="connsiteY4" fmla="*/ 1235122 h 1235122"/>
              <a:gd name="connsiteX5" fmla="*/ 0 w 12192000"/>
              <a:gd name="connsiteY5" fmla="*/ 1235122 h 1235122"/>
              <a:gd name="connsiteX6" fmla="*/ 0 w 12192000"/>
              <a:gd name="connsiteY6" fmla="*/ 286603 h 1235122"/>
              <a:gd name="connsiteX0" fmla="*/ 0 w 12192000"/>
              <a:gd name="connsiteY0" fmla="*/ 382138 h 1330657"/>
              <a:gd name="connsiteX1" fmla="*/ 1023582 w 12192000"/>
              <a:gd name="connsiteY1" fmla="*/ 95535 h 1330657"/>
              <a:gd name="connsiteX2" fmla="*/ 5336275 w 12192000"/>
              <a:gd name="connsiteY2" fmla="*/ 0 h 1330657"/>
              <a:gd name="connsiteX3" fmla="*/ 12192000 w 12192000"/>
              <a:gd name="connsiteY3" fmla="*/ 382138 h 1330657"/>
              <a:gd name="connsiteX4" fmla="*/ 12192000 w 12192000"/>
              <a:gd name="connsiteY4" fmla="*/ 1330657 h 1330657"/>
              <a:gd name="connsiteX5" fmla="*/ 0 w 12192000"/>
              <a:gd name="connsiteY5" fmla="*/ 1330657 h 1330657"/>
              <a:gd name="connsiteX6" fmla="*/ 0 w 12192000"/>
              <a:gd name="connsiteY6" fmla="*/ 382138 h 1330657"/>
              <a:gd name="connsiteX0" fmla="*/ 0 w 12192000"/>
              <a:gd name="connsiteY0" fmla="*/ 383955 h 1332474"/>
              <a:gd name="connsiteX1" fmla="*/ 1023582 w 12192000"/>
              <a:gd name="connsiteY1" fmla="*/ 97352 h 1332474"/>
              <a:gd name="connsiteX2" fmla="*/ 5336275 w 12192000"/>
              <a:gd name="connsiteY2" fmla="*/ 1817 h 1332474"/>
              <a:gd name="connsiteX3" fmla="*/ 8434316 w 12192000"/>
              <a:gd name="connsiteY3" fmla="*/ 165591 h 1332474"/>
              <a:gd name="connsiteX4" fmla="*/ 12192000 w 12192000"/>
              <a:gd name="connsiteY4" fmla="*/ 383955 h 1332474"/>
              <a:gd name="connsiteX5" fmla="*/ 12192000 w 12192000"/>
              <a:gd name="connsiteY5" fmla="*/ 1332474 h 1332474"/>
              <a:gd name="connsiteX6" fmla="*/ 0 w 12192000"/>
              <a:gd name="connsiteY6" fmla="*/ 1332474 h 1332474"/>
              <a:gd name="connsiteX7" fmla="*/ 0 w 12192000"/>
              <a:gd name="connsiteY7" fmla="*/ 383955 h 1332474"/>
              <a:gd name="connsiteX0" fmla="*/ 0 w 12192000"/>
              <a:gd name="connsiteY0" fmla="*/ 423080 h 1371599"/>
              <a:gd name="connsiteX1" fmla="*/ 1023582 w 12192000"/>
              <a:gd name="connsiteY1" fmla="*/ 136477 h 1371599"/>
              <a:gd name="connsiteX2" fmla="*/ 5336275 w 12192000"/>
              <a:gd name="connsiteY2" fmla="*/ 40942 h 1371599"/>
              <a:gd name="connsiteX3" fmla="*/ 8284191 w 12192000"/>
              <a:gd name="connsiteY3" fmla="*/ 0 h 1371599"/>
              <a:gd name="connsiteX4" fmla="*/ 12192000 w 12192000"/>
              <a:gd name="connsiteY4" fmla="*/ 423080 h 1371599"/>
              <a:gd name="connsiteX5" fmla="*/ 12192000 w 12192000"/>
              <a:gd name="connsiteY5" fmla="*/ 1371599 h 1371599"/>
              <a:gd name="connsiteX6" fmla="*/ 0 w 12192000"/>
              <a:gd name="connsiteY6" fmla="*/ 1371599 h 1371599"/>
              <a:gd name="connsiteX7" fmla="*/ 0 w 12192000"/>
              <a:gd name="connsiteY7" fmla="*/ 423080 h 1371599"/>
              <a:gd name="connsiteX0" fmla="*/ 0 w 12192000"/>
              <a:gd name="connsiteY0" fmla="*/ 423080 h 1371599"/>
              <a:gd name="connsiteX1" fmla="*/ 1023582 w 12192000"/>
              <a:gd name="connsiteY1" fmla="*/ 136477 h 1371599"/>
              <a:gd name="connsiteX2" fmla="*/ 5336275 w 12192000"/>
              <a:gd name="connsiteY2" fmla="*/ 40942 h 1371599"/>
              <a:gd name="connsiteX3" fmla="*/ 8284191 w 12192000"/>
              <a:gd name="connsiteY3" fmla="*/ 0 h 1371599"/>
              <a:gd name="connsiteX4" fmla="*/ 10222173 w 12192000"/>
              <a:gd name="connsiteY4" fmla="*/ 218365 h 1371599"/>
              <a:gd name="connsiteX5" fmla="*/ 12192000 w 12192000"/>
              <a:gd name="connsiteY5" fmla="*/ 423080 h 1371599"/>
              <a:gd name="connsiteX6" fmla="*/ 12192000 w 12192000"/>
              <a:gd name="connsiteY6" fmla="*/ 1371599 h 1371599"/>
              <a:gd name="connsiteX7" fmla="*/ 0 w 12192000"/>
              <a:gd name="connsiteY7" fmla="*/ 1371599 h 1371599"/>
              <a:gd name="connsiteX8" fmla="*/ 0 w 12192000"/>
              <a:gd name="connsiteY8" fmla="*/ 423080 h 1371599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92000 w 12192000"/>
              <a:gd name="connsiteY5" fmla="*/ 532261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78352 w 12192000"/>
              <a:gd name="connsiteY5" fmla="*/ 272953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78352 w 12192000"/>
              <a:gd name="connsiteY5" fmla="*/ 272953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78352 w 12192000"/>
              <a:gd name="connsiteY5" fmla="*/ 272953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78352 w 12192000"/>
              <a:gd name="connsiteY5" fmla="*/ 272953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2261 h 1480780"/>
              <a:gd name="connsiteX1" fmla="*/ 1023582 w 12192000"/>
              <a:gd name="connsiteY1" fmla="*/ 245658 h 1480780"/>
              <a:gd name="connsiteX2" fmla="*/ 5336275 w 12192000"/>
              <a:gd name="connsiteY2" fmla="*/ 150123 h 1480780"/>
              <a:gd name="connsiteX3" fmla="*/ 8284191 w 12192000"/>
              <a:gd name="connsiteY3" fmla="*/ 109181 h 1480780"/>
              <a:gd name="connsiteX4" fmla="*/ 11395880 w 12192000"/>
              <a:gd name="connsiteY4" fmla="*/ 0 h 1480780"/>
              <a:gd name="connsiteX5" fmla="*/ 12178352 w 12192000"/>
              <a:gd name="connsiteY5" fmla="*/ 272953 h 1480780"/>
              <a:gd name="connsiteX6" fmla="*/ 12192000 w 12192000"/>
              <a:gd name="connsiteY6" fmla="*/ 1480780 h 1480780"/>
              <a:gd name="connsiteX7" fmla="*/ 0 w 12192000"/>
              <a:gd name="connsiteY7" fmla="*/ 1480780 h 1480780"/>
              <a:gd name="connsiteX8" fmla="*/ 0 w 12192000"/>
              <a:gd name="connsiteY8" fmla="*/ 532261 h 1480780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8284191 w 12192000"/>
              <a:gd name="connsiteY3" fmla="*/ 110286 h 1481885"/>
              <a:gd name="connsiteX4" fmla="*/ 11395880 w 12192000"/>
              <a:gd name="connsiteY4" fmla="*/ 1105 h 1481885"/>
              <a:gd name="connsiteX5" fmla="*/ 12178352 w 12192000"/>
              <a:gd name="connsiteY5" fmla="*/ 274058 h 1481885"/>
              <a:gd name="connsiteX6" fmla="*/ 12192000 w 12192000"/>
              <a:gd name="connsiteY6" fmla="*/ 1481885 h 1481885"/>
              <a:gd name="connsiteX7" fmla="*/ 0 w 12192000"/>
              <a:gd name="connsiteY7" fmla="*/ 1481885 h 1481885"/>
              <a:gd name="connsiteX8" fmla="*/ 0 w 12192000"/>
              <a:gd name="connsiteY8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8284191 w 12192000"/>
              <a:gd name="connsiteY3" fmla="*/ 110286 h 1481885"/>
              <a:gd name="connsiteX4" fmla="*/ 11395880 w 12192000"/>
              <a:gd name="connsiteY4" fmla="*/ 1105 h 1481885"/>
              <a:gd name="connsiteX5" fmla="*/ 12178352 w 12192000"/>
              <a:gd name="connsiteY5" fmla="*/ 274058 h 1481885"/>
              <a:gd name="connsiteX6" fmla="*/ 12192000 w 12192000"/>
              <a:gd name="connsiteY6" fmla="*/ 1481885 h 1481885"/>
              <a:gd name="connsiteX7" fmla="*/ 0 w 12192000"/>
              <a:gd name="connsiteY7" fmla="*/ 1481885 h 1481885"/>
              <a:gd name="connsiteX8" fmla="*/ 0 w 12192000"/>
              <a:gd name="connsiteY8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8448530 w 12192000"/>
              <a:gd name="connsiteY3" fmla="*/ 122927 h 1481885"/>
              <a:gd name="connsiteX4" fmla="*/ 11395880 w 12192000"/>
              <a:gd name="connsiteY4" fmla="*/ 1105 h 1481885"/>
              <a:gd name="connsiteX5" fmla="*/ 12178352 w 12192000"/>
              <a:gd name="connsiteY5" fmla="*/ 274058 h 1481885"/>
              <a:gd name="connsiteX6" fmla="*/ 12192000 w 12192000"/>
              <a:gd name="connsiteY6" fmla="*/ 1481885 h 1481885"/>
              <a:gd name="connsiteX7" fmla="*/ 0 w 12192000"/>
              <a:gd name="connsiteY7" fmla="*/ 1481885 h 1481885"/>
              <a:gd name="connsiteX8" fmla="*/ 0 w 12192000"/>
              <a:gd name="connsiteY8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8448530 w 12192000"/>
              <a:gd name="connsiteY3" fmla="*/ 122927 h 1481885"/>
              <a:gd name="connsiteX4" fmla="*/ 11395880 w 12192000"/>
              <a:gd name="connsiteY4" fmla="*/ 1105 h 1481885"/>
              <a:gd name="connsiteX5" fmla="*/ 12178352 w 12192000"/>
              <a:gd name="connsiteY5" fmla="*/ 274058 h 1481885"/>
              <a:gd name="connsiteX6" fmla="*/ 12192000 w 12192000"/>
              <a:gd name="connsiteY6" fmla="*/ 1481885 h 1481885"/>
              <a:gd name="connsiteX7" fmla="*/ 0 w 12192000"/>
              <a:gd name="connsiteY7" fmla="*/ 1481885 h 1481885"/>
              <a:gd name="connsiteX8" fmla="*/ 0 w 12192000"/>
              <a:gd name="connsiteY8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89917 w 12192000"/>
              <a:gd name="connsiteY3" fmla="*/ 85005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023582 w 12192000"/>
              <a:gd name="connsiteY1" fmla="*/ 246763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284839 w 12192000"/>
              <a:gd name="connsiteY1" fmla="*/ 221480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0 w 12192000"/>
              <a:gd name="connsiteY0" fmla="*/ 533366 h 1481885"/>
              <a:gd name="connsiteX1" fmla="*/ 1284839 w 12192000"/>
              <a:gd name="connsiteY1" fmla="*/ 221480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0 w 12192000"/>
              <a:gd name="connsiteY9" fmla="*/ 533366 h 1481885"/>
              <a:gd name="connsiteX0" fmla="*/ 4214 w 12192000"/>
              <a:gd name="connsiteY0" fmla="*/ 478586 h 1481885"/>
              <a:gd name="connsiteX1" fmla="*/ 1284839 w 12192000"/>
              <a:gd name="connsiteY1" fmla="*/ 221480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4214 w 12192000"/>
              <a:gd name="connsiteY9" fmla="*/ 478586 h 1481885"/>
              <a:gd name="connsiteX0" fmla="*/ 4214 w 12192000"/>
              <a:gd name="connsiteY0" fmla="*/ 478586 h 1481885"/>
              <a:gd name="connsiteX1" fmla="*/ 1284839 w 12192000"/>
              <a:gd name="connsiteY1" fmla="*/ 221480 h 1481885"/>
              <a:gd name="connsiteX2" fmla="*/ 5336275 w 12192000"/>
              <a:gd name="connsiteY2" fmla="*/ 151228 h 1481885"/>
              <a:gd name="connsiteX3" fmla="*/ 7205641 w 12192000"/>
              <a:gd name="connsiteY3" fmla="*/ 325193 h 1481885"/>
              <a:gd name="connsiteX4" fmla="*/ 8448530 w 12192000"/>
              <a:gd name="connsiteY4" fmla="*/ 122927 h 1481885"/>
              <a:gd name="connsiteX5" fmla="*/ 11395880 w 12192000"/>
              <a:gd name="connsiteY5" fmla="*/ 1105 h 1481885"/>
              <a:gd name="connsiteX6" fmla="*/ 12178352 w 12192000"/>
              <a:gd name="connsiteY6" fmla="*/ 274058 h 1481885"/>
              <a:gd name="connsiteX7" fmla="*/ 12192000 w 12192000"/>
              <a:gd name="connsiteY7" fmla="*/ 1481885 h 1481885"/>
              <a:gd name="connsiteX8" fmla="*/ 0 w 12192000"/>
              <a:gd name="connsiteY8" fmla="*/ 1481885 h 1481885"/>
              <a:gd name="connsiteX9" fmla="*/ 4214 w 12192000"/>
              <a:gd name="connsiteY9" fmla="*/ 478586 h 14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481885">
                <a:moveTo>
                  <a:pt x="4214" y="478586"/>
                </a:moveTo>
                <a:cubicBezTo>
                  <a:pt x="320126" y="332486"/>
                  <a:pt x="396162" y="276040"/>
                  <a:pt x="1284839" y="221480"/>
                </a:cubicBezTo>
                <a:cubicBezTo>
                  <a:pt x="2173516" y="166920"/>
                  <a:pt x="3756730" y="426804"/>
                  <a:pt x="5336275" y="151228"/>
                </a:cubicBezTo>
                <a:cubicBezTo>
                  <a:pt x="6102666" y="53304"/>
                  <a:pt x="6519312" y="212425"/>
                  <a:pt x="7205641" y="325193"/>
                </a:cubicBezTo>
                <a:cubicBezTo>
                  <a:pt x="7736991" y="392111"/>
                  <a:pt x="7764203" y="136910"/>
                  <a:pt x="8448530" y="122927"/>
                </a:cubicBezTo>
                <a:cubicBezTo>
                  <a:pt x="9397269" y="322507"/>
                  <a:pt x="9996261" y="117562"/>
                  <a:pt x="11395880" y="1105"/>
                </a:cubicBezTo>
                <a:cubicBezTo>
                  <a:pt x="11728339" y="-9043"/>
                  <a:pt x="11888031" y="48231"/>
                  <a:pt x="12178352" y="274058"/>
                </a:cubicBezTo>
                <a:lnTo>
                  <a:pt x="12192000" y="1481885"/>
                </a:lnTo>
                <a:lnTo>
                  <a:pt x="0" y="1481885"/>
                </a:lnTo>
                <a:cubicBezTo>
                  <a:pt x="1405" y="1147452"/>
                  <a:pt x="2809" y="813019"/>
                  <a:pt x="4214" y="478586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Rectangle 16"/>
          <p:cNvSpPr/>
          <p:nvPr/>
        </p:nvSpPr>
        <p:spPr>
          <a:xfrm>
            <a:off x="4633047" y="6012701"/>
            <a:ext cx="2735460" cy="712721"/>
          </a:xfrm>
          <a:custGeom>
            <a:avLst/>
            <a:gdLst>
              <a:gd name="connsiteX0" fmla="*/ 0 w 2735460"/>
              <a:gd name="connsiteY0" fmla="*/ 0 h 605118"/>
              <a:gd name="connsiteX1" fmla="*/ 2735460 w 2735460"/>
              <a:gd name="connsiteY1" fmla="*/ 0 h 605118"/>
              <a:gd name="connsiteX2" fmla="*/ 2735460 w 2735460"/>
              <a:gd name="connsiteY2" fmla="*/ 605118 h 605118"/>
              <a:gd name="connsiteX3" fmla="*/ 0 w 2735460"/>
              <a:gd name="connsiteY3" fmla="*/ 605118 h 605118"/>
              <a:gd name="connsiteX4" fmla="*/ 0 w 2735460"/>
              <a:gd name="connsiteY4" fmla="*/ 0 h 605118"/>
              <a:gd name="connsiteX0" fmla="*/ 0 w 2735460"/>
              <a:gd name="connsiteY0" fmla="*/ 0 h 605118"/>
              <a:gd name="connsiteX1" fmla="*/ 2735460 w 2735460"/>
              <a:gd name="connsiteY1" fmla="*/ 605118 h 605118"/>
              <a:gd name="connsiteX2" fmla="*/ 0 w 2735460"/>
              <a:gd name="connsiteY2" fmla="*/ 605118 h 605118"/>
              <a:gd name="connsiteX3" fmla="*/ 0 w 2735460"/>
              <a:gd name="connsiteY3" fmla="*/ 0 h 605118"/>
              <a:gd name="connsiteX0" fmla="*/ 0 w 2735460"/>
              <a:gd name="connsiteY0" fmla="*/ 0 h 605118"/>
              <a:gd name="connsiteX1" fmla="*/ 1344705 w 2735460"/>
              <a:gd name="connsiteY1" fmla="*/ 282389 h 605118"/>
              <a:gd name="connsiteX2" fmla="*/ 2735460 w 2735460"/>
              <a:gd name="connsiteY2" fmla="*/ 605118 h 605118"/>
              <a:gd name="connsiteX3" fmla="*/ 0 w 2735460"/>
              <a:gd name="connsiteY3" fmla="*/ 605118 h 605118"/>
              <a:gd name="connsiteX4" fmla="*/ 0 w 2735460"/>
              <a:gd name="connsiteY4" fmla="*/ 0 h 605118"/>
              <a:gd name="connsiteX0" fmla="*/ 0 w 2735460"/>
              <a:gd name="connsiteY0" fmla="*/ 322729 h 322729"/>
              <a:gd name="connsiteX1" fmla="*/ 1344705 w 2735460"/>
              <a:gd name="connsiteY1" fmla="*/ 0 h 322729"/>
              <a:gd name="connsiteX2" fmla="*/ 2735460 w 2735460"/>
              <a:gd name="connsiteY2" fmla="*/ 322729 h 322729"/>
              <a:gd name="connsiteX3" fmla="*/ 0 w 2735460"/>
              <a:gd name="connsiteY3" fmla="*/ 322729 h 322729"/>
              <a:gd name="connsiteX0" fmla="*/ 0 w 2735460"/>
              <a:gd name="connsiteY0" fmla="*/ 510988 h 510988"/>
              <a:gd name="connsiteX1" fmla="*/ 1492623 w 2735460"/>
              <a:gd name="connsiteY1" fmla="*/ 0 h 510988"/>
              <a:gd name="connsiteX2" fmla="*/ 2735460 w 2735460"/>
              <a:gd name="connsiteY2" fmla="*/ 510988 h 510988"/>
              <a:gd name="connsiteX3" fmla="*/ 0 w 2735460"/>
              <a:gd name="connsiteY3" fmla="*/ 510988 h 510988"/>
              <a:gd name="connsiteX0" fmla="*/ 0 w 2735460"/>
              <a:gd name="connsiteY0" fmla="*/ 510988 h 510988"/>
              <a:gd name="connsiteX1" fmla="*/ 1492623 w 2735460"/>
              <a:gd name="connsiteY1" fmla="*/ 0 h 510988"/>
              <a:gd name="connsiteX2" fmla="*/ 2735460 w 2735460"/>
              <a:gd name="connsiteY2" fmla="*/ 510988 h 510988"/>
              <a:gd name="connsiteX3" fmla="*/ 0 w 2735460"/>
              <a:gd name="connsiteY3" fmla="*/ 510988 h 510988"/>
              <a:gd name="connsiteX0" fmla="*/ 0 w 2735460"/>
              <a:gd name="connsiteY0" fmla="*/ 511031 h 511031"/>
              <a:gd name="connsiteX1" fmla="*/ 1492623 w 2735460"/>
              <a:gd name="connsiteY1" fmla="*/ 43 h 511031"/>
              <a:gd name="connsiteX2" fmla="*/ 2735460 w 2735460"/>
              <a:gd name="connsiteY2" fmla="*/ 511031 h 511031"/>
              <a:gd name="connsiteX3" fmla="*/ 0 w 2735460"/>
              <a:gd name="connsiteY3" fmla="*/ 511031 h 511031"/>
              <a:gd name="connsiteX0" fmla="*/ 0 w 2735460"/>
              <a:gd name="connsiteY0" fmla="*/ 685828 h 685828"/>
              <a:gd name="connsiteX1" fmla="*/ 1519517 w 2735460"/>
              <a:gd name="connsiteY1" fmla="*/ 28 h 685828"/>
              <a:gd name="connsiteX2" fmla="*/ 2735460 w 2735460"/>
              <a:gd name="connsiteY2" fmla="*/ 685828 h 685828"/>
              <a:gd name="connsiteX3" fmla="*/ 0 w 2735460"/>
              <a:gd name="connsiteY3" fmla="*/ 685828 h 685828"/>
              <a:gd name="connsiteX0" fmla="*/ 0 w 2735460"/>
              <a:gd name="connsiteY0" fmla="*/ 712721 h 712721"/>
              <a:gd name="connsiteX1" fmla="*/ 1519517 w 2735460"/>
              <a:gd name="connsiteY1" fmla="*/ 27 h 712721"/>
              <a:gd name="connsiteX2" fmla="*/ 2735460 w 2735460"/>
              <a:gd name="connsiteY2" fmla="*/ 712721 h 712721"/>
              <a:gd name="connsiteX3" fmla="*/ 0 w 2735460"/>
              <a:gd name="connsiteY3" fmla="*/ 712721 h 71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5460" h="712721">
                <a:moveTo>
                  <a:pt x="0" y="712721"/>
                </a:moveTo>
                <a:cubicBezTo>
                  <a:pt x="497541" y="542392"/>
                  <a:pt x="658905" y="-4455"/>
                  <a:pt x="1519517" y="27"/>
                </a:cubicBezTo>
                <a:cubicBezTo>
                  <a:pt x="2189290" y="62780"/>
                  <a:pt x="2321181" y="542392"/>
                  <a:pt x="2735460" y="712721"/>
                </a:cubicBezTo>
                <a:lnTo>
                  <a:pt x="0" y="712721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Freeform 57"/>
          <p:cNvSpPr>
            <a:spLocks/>
          </p:cNvSpPr>
          <p:nvPr/>
        </p:nvSpPr>
        <p:spPr bwMode="auto">
          <a:xfrm>
            <a:off x="5725510" y="5996489"/>
            <a:ext cx="612664" cy="712725"/>
          </a:xfrm>
          <a:custGeom>
            <a:avLst/>
            <a:gdLst>
              <a:gd name="T0" fmla="*/ 106 w 395"/>
              <a:gd name="T1" fmla="*/ 5 h 183"/>
              <a:gd name="T2" fmla="*/ 105 w 395"/>
              <a:gd name="T3" fmla="*/ 5 h 183"/>
              <a:gd name="T4" fmla="*/ 85 w 395"/>
              <a:gd name="T5" fmla="*/ 21 h 183"/>
              <a:gd name="T6" fmla="*/ 46 w 395"/>
              <a:gd name="T7" fmla="*/ 62 h 183"/>
              <a:gd name="T8" fmla="*/ 105 w 395"/>
              <a:gd name="T9" fmla="*/ 28 h 183"/>
              <a:gd name="T10" fmla="*/ 158 w 395"/>
              <a:gd name="T11" fmla="*/ 12 h 183"/>
              <a:gd name="T12" fmla="*/ 127 w 395"/>
              <a:gd name="T13" fmla="*/ 61 h 183"/>
              <a:gd name="T14" fmla="*/ 116 w 395"/>
              <a:gd name="T15" fmla="*/ 74 h 183"/>
              <a:gd name="T16" fmla="*/ 70 w 395"/>
              <a:gd name="T17" fmla="*/ 87 h 183"/>
              <a:gd name="T18" fmla="*/ 18 w 395"/>
              <a:gd name="T19" fmla="*/ 113 h 183"/>
              <a:gd name="T20" fmla="*/ 85 w 395"/>
              <a:gd name="T21" fmla="*/ 93 h 183"/>
              <a:gd name="T22" fmla="*/ 98 w 395"/>
              <a:gd name="T23" fmla="*/ 92 h 183"/>
              <a:gd name="T24" fmla="*/ 0 w 395"/>
              <a:gd name="T25" fmla="*/ 174 h 183"/>
              <a:gd name="T26" fmla="*/ 127 w 395"/>
              <a:gd name="T27" fmla="*/ 98 h 183"/>
              <a:gd name="T28" fmla="*/ 194 w 395"/>
              <a:gd name="T29" fmla="*/ 40 h 183"/>
              <a:gd name="T30" fmla="*/ 211 w 395"/>
              <a:gd name="T31" fmla="*/ 79 h 183"/>
              <a:gd name="T32" fmla="*/ 251 w 395"/>
              <a:gd name="T33" fmla="*/ 183 h 183"/>
              <a:gd name="T34" fmla="*/ 234 w 395"/>
              <a:gd name="T35" fmla="*/ 95 h 183"/>
              <a:gd name="T36" fmla="*/ 250 w 395"/>
              <a:gd name="T37" fmla="*/ 102 h 183"/>
              <a:gd name="T38" fmla="*/ 283 w 395"/>
              <a:gd name="T39" fmla="*/ 110 h 183"/>
              <a:gd name="T40" fmla="*/ 246 w 395"/>
              <a:gd name="T41" fmla="*/ 94 h 183"/>
              <a:gd name="T42" fmla="*/ 233 w 395"/>
              <a:gd name="T43" fmla="*/ 84 h 183"/>
              <a:gd name="T44" fmla="*/ 233 w 395"/>
              <a:gd name="T45" fmla="*/ 63 h 183"/>
              <a:gd name="T46" fmla="*/ 241 w 395"/>
              <a:gd name="T47" fmla="*/ 28 h 183"/>
              <a:gd name="T48" fmla="*/ 243 w 395"/>
              <a:gd name="T49" fmla="*/ 28 h 183"/>
              <a:gd name="T50" fmla="*/ 276 w 395"/>
              <a:gd name="T51" fmla="*/ 62 h 183"/>
              <a:gd name="T52" fmla="*/ 327 w 395"/>
              <a:gd name="T53" fmla="*/ 162 h 183"/>
              <a:gd name="T54" fmla="*/ 303 w 395"/>
              <a:gd name="T55" fmla="*/ 71 h 183"/>
              <a:gd name="T56" fmla="*/ 299 w 395"/>
              <a:gd name="T57" fmla="*/ 61 h 183"/>
              <a:gd name="T58" fmla="*/ 323 w 395"/>
              <a:gd name="T59" fmla="*/ 72 h 183"/>
              <a:gd name="T60" fmla="*/ 380 w 395"/>
              <a:gd name="T61" fmla="*/ 86 h 183"/>
              <a:gd name="T62" fmla="*/ 317 w 395"/>
              <a:gd name="T63" fmla="*/ 58 h 183"/>
              <a:gd name="T64" fmla="*/ 288 w 395"/>
              <a:gd name="T65" fmla="*/ 34 h 183"/>
              <a:gd name="T66" fmla="*/ 279 w 395"/>
              <a:gd name="T67" fmla="*/ 12 h 183"/>
              <a:gd name="T68" fmla="*/ 336 w 395"/>
              <a:gd name="T69" fmla="*/ 28 h 183"/>
              <a:gd name="T70" fmla="*/ 395 w 395"/>
              <a:gd name="T71" fmla="*/ 62 h 183"/>
              <a:gd name="T72" fmla="*/ 360 w 395"/>
              <a:gd name="T73" fmla="*/ 17 h 183"/>
              <a:gd name="T74" fmla="*/ 354 w 395"/>
              <a:gd name="T75" fmla="*/ 13 h 183"/>
              <a:gd name="T76" fmla="*/ 329 w 395"/>
              <a:gd name="T77" fmla="*/ 0 h 183"/>
              <a:gd name="T78" fmla="*/ 112 w 395"/>
              <a:gd name="T79" fmla="*/ 0 h 183"/>
              <a:gd name="T80" fmla="*/ 106 w 395"/>
              <a:gd name="T81" fmla="*/ 5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95" h="183">
                <a:moveTo>
                  <a:pt x="106" y="5"/>
                </a:moveTo>
                <a:cubicBezTo>
                  <a:pt x="105" y="5"/>
                  <a:pt x="105" y="5"/>
                  <a:pt x="105" y="5"/>
                </a:cubicBezTo>
                <a:cubicBezTo>
                  <a:pt x="99" y="10"/>
                  <a:pt x="92" y="15"/>
                  <a:pt x="85" y="21"/>
                </a:cubicBezTo>
                <a:cubicBezTo>
                  <a:pt x="64" y="35"/>
                  <a:pt x="46" y="62"/>
                  <a:pt x="46" y="62"/>
                </a:cubicBezTo>
                <a:cubicBezTo>
                  <a:pt x="46" y="62"/>
                  <a:pt x="86" y="37"/>
                  <a:pt x="105" y="28"/>
                </a:cubicBezTo>
                <a:cubicBezTo>
                  <a:pt x="115" y="24"/>
                  <a:pt x="138" y="17"/>
                  <a:pt x="158" y="12"/>
                </a:cubicBezTo>
                <a:cubicBezTo>
                  <a:pt x="149" y="29"/>
                  <a:pt x="139" y="46"/>
                  <a:pt x="127" y="61"/>
                </a:cubicBezTo>
                <a:cubicBezTo>
                  <a:pt x="124" y="65"/>
                  <a:pt x="120" y="69"/>
                  <a:pt x="116" y="74"/>
                </a:cubicBezTo>
                <a:cubicBezTo>
                  <a:pt x="102" y="77"/>
                  <a:pt x="81" y="83"/>
                  <a:pt x="70" y="87"/>
                </a:cubicBezTo>
                <a:cubicBezTo>
                  <a:pt x="52" y="93"/>
                  <a:pt x="18" y="113"/>
                  <a:pt x="18" y="113"/>
                </a:cubicBezTo>
                <a:cubicBezTo>
                  <a:pt x="18" y="113"/>
                  <a:pt x="62" y="97"/>
                  <a:pt x="85" y="93"/>
                </a:cubicBezTo>
                <a:cubicBezTo>
                  <a:pt x="89" y="93"/>
                  <a:pt x="94" y="92"/>
                  <a:pt x="98" y="92"/>
                </a:cubicBezTo>
                <a:cubicBezTo>
                  <a:pt x="56" y="131"/>
                  <a:pt x="0" y="174"/>
                  <a:pt x="0" y="174"/>
                </a:cubicBezTo>
                <a:cubicBezTo>
                  <a:pt x="0" y="174"/>
                  <a:pt x="91" y="128"/>
                  <a:pt x="127" y="98"/>
                </a:cubicBezTo>
                <a:cubicBezTo>
                  <a:pt x="145" y="84"/>
                  <a:pt x="171" y="61"/>
                  <a:pt x="194" y="40"/>
                </a:cubicBezTo>
                <a:cubicBezTo>
                  <a:pt x="202" y="52"/>
                  <a:pt x="209" y="66"/>
                  <a:pt x="211" y="79"/>
                </a:cubicBezTo>
                <a:cubicBezTo>
                  <a:pt x="218" y="112"/>
                  <a:pt x="251" y="183"/>
                  <a:pt x="251" y="183"/>
                </a:cubicBezTo>
                <a:cubicBezTo>
                  <a:pt x="251" y="183"/>
                  <a:pt x="239" y="135"/>
                  <a:pt x="234" y="95"/>
                </a:cubicBezTo>
                <a:cubicBezTo>
                  <a:pt x="240" y="98"/>
                  <a:pt x="246" y="100"/>
                  <a:pt x="250" y="102"/>
                </a:cubicBezTo>
                <a:cubicBezTo>
                  <a:pt x="260" y="106"/>
                  <a:pt x="283" y="110"/>
                  <a:pt x="283" y="110"/>
                </a:cubicBezTo>
                <a:cubicBezTo>
                  <a:pt x="283" y="110"/>
                  <a:pt x="257" y="101"/>
                  <a:pt x="246" y="94"/>
                </a:cubicBezTo>
                <a:cubicBezTo>
                  <a:pt x="241" y="91"/>
                  <a:pt x="237" y="87"/>
                  <a:pt x="233" y="84"/>
                </a:cubicBezTo>
                <a:cubicBezTo>
                  <a:pt x="233" y="76"/>
                  <a:pt x="232" y="69"/>
                  <a:pt x="233" y="63"/>
                </a:cubicBezTo>
                <a:cubicBezTo>
                  <a:pt x="234" y="50"/>
                  <a:pt x="237" y="38"/>
                  <a:pt x="241" y="28"/>
                </a:cubicBezTo>
                <a:cubicBezTo>
                  <a:pt x="242" y="28"/>
                  <a:pt x="243" y="28"/>
                  <a:pt x="243" y="28"/>
                </a:cubicBezTo>
                <a:cubicBezTo>
                  <a:pt x="253" y="37"/>
                  <a:pt x="265" y="49"/>
                  <a:pt x="276" y="62"/>
                </a:cubicBezTo>
                <a:cubicBezTo>
                  <a:pt x="298" y="92"/>
                  <a:pt x="327" y="162"/>
                  <a:pt x="327" y="162"/>
                </a:cubicBezTo>
                <a:cubicBezTo>
                  <a:pt x="327" y="162"/>
                  <a:pt x="315" y="99"/>
                  <a:pt x="303" y="71"/>
                </a:cubicBezTo>
                <a:cubicBezTo>
                  <a:pt x="302" y="68"/>
                  <a:pt x="300" y="65"/>
                  <a:pt x="299" y="61"/>
                </a:cubicBezTo>
                <a:cubicBezTo>
                  <a:pt x="308" y="65"/>
                  <a:pt x="317" y="69"/>
                  <a:pt x="323" y="72"/>
                </a:cubicBezTo>
                <a:cubicBezTo>
                  <a:pt x="341" y="79"/>
                  <a:pt x="380" y="86"/>
                  <a:pt x="380" y="86"/>
                </a:cubicBezTo>
                <a:cubicBezTo>
                  <a:pt x="380" y="86"/>
                  <a:pt x="336" y="70"/>
                  <a:pt x="317" y="58"/>
                </a:cubicBezTo>
                <a:cubicBezTo>
                  <a:pt x="304" y="49"/>
                  <a:pt x="293" y="40"/>
                  <a:pt x="288" y="34"/>
                </a:cubicBezTo>
                <a:cubicBezTo>
                  <a:pt x="285" y="27"/>
                  <a:pt x="282" y="20"/>
                  <a:pt x="279" y="12"/>
                </a:cubicBezTo>
                <a:cubicBezTo>
                  <a:pt x="298" y="17"/>
                  <a:pt x="321" y="24"/>
                  <a:pt x="336" y="28"/>
                </a:cubicBezTo>
                <a:cubicBezTo>
                  <a:pt x="367" y="38"/>
                  <a:pt x="395" y="62"/>
                  <a:pt x="395" y="62"/>
                </a:cubicBezTo>
                <a:cubicBezTo>
                  <a:pt x="395" y="62"/>
                  <a:pt x="381" y="31"/>
                  <a:pt x="360" y="17"/>
                </a:cubicBezTo>
                <a:cubicBezTo>
                  <a:pt x="358" y="15"/>
                  <a:pt x="356" y="14"/>
                  <a:pt x="354" y="13"/>
                </a:cubicBezTo>
                <a:cubicBezTo>
                  <a:pt x="347" y="8"/>
                  <a:pt x="338" y="4"/>
                  <a:pt x="329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0" y="1"/>
                  <a:pt x="108" y="3"/>
                  <a:pt x="106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19519" y="1958901"/>
            <a:ext cx="2427694" cy="974905"/>
            <a:chOff x="1494367" y="2274347"/>
            <a:chExt cx="2427694" cy="974905"/>
          </a:xfrm>
        </p:grpSpPr>
        <p:sp>
          <p:nvSpPr>
            <p:cNvPr id="37" name="Text Placeholder 2"/>
            <p:cNvSpPr txBox="1">
              <a:spLocks/>
            </p:cNvSpPr>
            <p:nvPr/>
          </p:nvSpPr>
          <p:spPr>
            <a:xfrm>
              <a:off x="1908601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94367" y="2559832"/>
              <a:ext cx="2324283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4952" y="3328018"/>
            <a:ext cx="2591277" cy="974905"/>
            <a:chOff x="1539935" y="2274347"/>
            <a:chExt cx="2382128" cy="974905"/>
          </a:xfrm>
        </p:grpSpPr>
        <p:sp>
          <p:nvSpPr>
            <p:cNvPr id="41" name="Text Placeholder 2"/>
            <p:cNvSpPr txBox="1">
              <a:spLocks/>
            </p:cNvSpPr>
            <p:nvPr/>
          </p:nvSpPr>
          <p:spPr>
            <a:xfrm>
              <a:off x="1613594" y="2274347"/>
              <a:ext cx="2308469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39935" y="2559832"/>
              <a:ext cx="2278716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19519" y="4660432"/>
            <a:ext cx="2427698" cy="974905"/>
            <a:chOff x="1494367" y="2274347"/>
            <a:chExt cx="2427698" cy="974905"/>
          </a:xfrm>
        </p:grpSpPr>
        <p:sp>
          <p:nvSpPr>
            <p:cNvPr id="44" name="Text Placeholder 2"/>
            <p:cNvSpPr txBox="1">
              <a:spLocks/>
            </p:cNvSpPr>
            <p:nvPr/>
          </p:nvSpPr>
          <p:spPr>
            <a:xfrm>
              <a:off x="1908605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4367" y="2559832"/>
              <a:ext cx="2324283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29704" y="1958901"/>
            <a:ext cx="2433815" cy="974905"/>
            <a:chOff x="1603804" y="2274347"/>
            <a:chExt cx="2433815" cy="974905"/>
          </a:xfrm>
        </p:grpSpPr>
        <p:sp>
          <p:nvSpPr>
            <p:cNvPr id="47" name="Text Placeholder 2"/>
            <p:cNvSpPr txBox="1">
              <a:spLocks/>
            </p:cNvSpPr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79271" y="2559832"/>
              <a:ext cx="2358348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794478" y="3328018"/>
            <a:ext cx="2475438" cy="974905"/>
            <a:chOff x="1603804" y="2274347"/>
            <a:chExt cx="2475438" cy="974905"/>
          </a:xfrm>
        </p:grpSpPr>
        <p:sp>
          <p:nvSpPr>
            <p:cNvPr id="50" name="Text Placeholder 2"/>
            <p:cNvSpPr txBox="1">
              <a:spLocks/>
            </p:cNvSpPr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79271" y="2559832"/>
              <a:ext cx="2399971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229704" y="4660432"/>
            <a:ext cx="2433815" cy="974905"/>
            <a:chOff x="1603804" y="2274347"/>
            <a:chExt cx="2433815" cy="974905"/>
          </a:xfrm>
        </p:grpSpPr>
        <p:sp>
          <p:nvSpPr>
            <p:cNvPr id="53" name="Text Placeholder 2"/>
            <p:cNvSpPr txBox="1">
              <a:spLocks/>
            </p:cNvSpPr>
            <p:nvPr/>
          </p:nvSpPr>
          <p:spPr>
            <a:xfrm>
              <a:off x="1603804" y="2274347"/>
              <a:ext cx="2013460" cy="26178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679271" y="2559832"/>
              <a:ext cx="2358348" cy="6894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单击此处编辑您要的内容，建议您在展示时用微软雅黑字体</a:t>
              </a: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>
                <a:spcBef>
                  <a:spcPct val="20000"/>
                </a:spcBef>
                <a:defRPr/>
              </a:pPr>
              <a:endParaRPr lang="en-US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5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24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940800" y="3937003"/>
            <a:ext cx="2743200" cy="1145065"/>
            <a:chOff x="6705600" y="2952750"/>
            <a:chExt cx="2057400" cy="85879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7086600" y="32575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indent="-609585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ms-MY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086600" y="29527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705600" y="2989149"/>
              <a:ext cx="293378" cy="293878"/>
              <a:chOff x="6998061" y="3496249"/>
              <a:chExt cx="366051" cy="366676"/>
            </a:xfrm>
            <a:grpFill/>
          </p:grpSpPr>
          <p:sp>
            <p:nvSpPr>
              <p:cNvPr id="25" name="AutoShape 7"/>
              <p:cNvSpPr>
                <a:spLocks/>
              </p:cNvSpPr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AutoShape 8"/>
              <p:cNvSpPr>
                <a:spLocks/>
              </p:cNvSpPr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AutoShape 9"/>
              <p:cNvSpPr>
                <a:spLocks/>
              </p:cNvSpPr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AutoShape 10"/>
              <p:cNvSpPr>
                <a:spLocks/>
              </p:cNvSpPr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AutoShape 11"/>
              <p:cNvSpPr>
                <a:spLocks/>
              </p:cNvSpPr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AutoShape 12"/>
              <p:cNvSpPr>
                <a:spLocks/>
              </p:cNvSpPr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AutoShape 13"/>
              <p:cNvSpPr>
                <a:spLocks/>
              </p:cNvSpPr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AutoShape 14"/>
              <p:cNvSpPr>
                <a:spLocks/>
              </p:cNvSpPr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AutoShape 15"/>
              <p:cNvSpPr>
                <a:spLocks/>
              </p:cNvSpPr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8940800" y="2006603"/>
            <a:ext cx="2743200" cy="1145065"/>
            <a:chOff x="6705600" y="1504950"/>
            <a:chExt cx="2057400" cy="858798"/>
          </a:xfrm>
          <a:solidFill>
            <a:schemeClr val="bg1"/>
          </a:solidFill>
        </p:grpSpPr>
        <p:sp>
          <p:nvSpPr>
            <p:cNvPr id="2" name="Rectangle 1"/>
            <p:cNvSpPr/>
            <p:nvPr/>
          </p:nvSpPr>
          <p:spPr>
            <a:xfrm>
              <a:off x="7086600" y="18097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indent="-609585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ms-MY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7086600" y="15049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AutoShape 47"/>
            <p:cNvSpPr>
              <a:spLocks/>
            </p:cNvSpPr>
            <p:nvPr/>
          </p:nvSpPr>
          <p:spPr bwMode="auto">
            <a:xfrm>
              <a:off x="6705600" y="1617487"/>
              <a:ext cx="293378" cy="293376"/>
            </a:xfrm>
            <a:custGeom>
              <a:avLst/>
              <a:gdLst>
                <a:gd name="T0" fmla="+- 0 10853 107"/>
                <a:gd name="T1" fmla="*/ T0 w 21493"/>
                <a:gd name="T2" fmla="*/ 10800 h 21600"/>
                <a:gd name="T3" fmla="+- 0 10853 107"/>
                <a:gd name="T4" fmla="*/ T3 w 21493"/>
                <a:gd name="T5" fmla="*/ 10800 h 21600"/>
                <a:gd name="T6" fmla="+- 0 10853 107"/>
                <a:gd name="T7" fmla="*/ T6 w 21493"/>
                <a:gd name="T8" fmla="*/ 10800 h 21600"/>
                <a:gd name="T9" fmla="+- 0 10853 107"/>
                <a:gd name="T10" fmla="*/ T9 w 2149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93" h="21600">
                  <a:moveTo>
                    <a:pt x="20123" y="3375"/>
                  </a:moveTo>
                  <a:lnTo>
                    <a:pt x="8704" y="5400"/>
                  </a:lnTo>
                  <a:lnTo>
                    <a:pt x="8704" y="4725"/>
                  </a:lnTo>
                  <a:lnTo>
                    <a:pt x="8704" y="3375"/>
                  </a:lnTo>
                  <a:lnTo>
                    <a:pt x="20123" y="1350"/>
                  </a:lnTo>
                  <a:lnTo>
                    <a:pt x="20123" y="2700"/>
                  </a:lnTo>
                  <a:cubicBezTo>
                    <a:pt x="20123" y="2700"/>
                    <a:pt x="20123" y="3375"/>
                    <a:pt x="20123" y="3375"/>
                  </a:cubicBezTo>
                  <a:close/>
                  <a:moveTo>
                    <a:pt x="17901" y="18014"/>
                  </a:moveTo>
                  <a:cubicBezTo>
                    <a:pt x="16291" y="18553"/>
                    <a:pt x="14628" y="18025"/>
                    <a:pt x="14187" y="16839"/>
                  </a:cubicBezTo>
                  <a:cubicBezTo>
                    <a:pt x="13745" y="15651"/>
                    <a:pt x="14691" y="14251"/>
                    <a:pt x="16300" y="13712"/>
                  </a:cubicBezTo>
                  <a:cubicBezTo>
                    <a:pt x="17910" y="13173"/>
                    <a:pt x="19573" y="13699"/>
                    <a:pt x="20014" y="14886"/>
                  </a:cubicBezTo>
                  <a:cubicBezTo>
                    <a:pt x="20456" y="16074"/>
                    <a:pt x="19510" y="17474"/>
                    <a:pt x="17901" y="18014"/>
                  </a:cubicBezTo>
                  <a:moveTo>
                    <a:pt x="5163" y="20039"/>
                  </a:moveTo>
                  <a:cubicBezTo>
                    <a:pt x="3554" y="20578"/>
                    <a:pt x="1890" y="20050"/>
                    <a:pt x="1450" y="18864"/>
                  </a:cubicBezTo>
                  <a:cubicBezTo>
                    <a:pt x="1008" y="17676"/>
                    <a:pt x="1954" y="16276"/>
                    <a:pt x="3562" y="15737"/>
                  </a:cubicBezTo>
                  <a:cubicBezTo>
                    <a:pt x="5172" y="15198"/>
                    <a:pt x="6836" y="15724"/>
                    <a:pt x="7277" y="16911"/>
                  </a:cubicBezTo>
                  <a:cubicBezTo>
                    <a:pt x="7719" y="18099"/>
                    <a:pt x="6773" y="19499"/>
                    <a:pt x="5163" y="20039"/>
                  </a:cubicBezTo>
                  <a:moveTo>
                    <a:pt x="21012" y="316"/>
                  </a:moveTo>
                  <a:cubicBezTo>
                    <a:pt x="20770" y="110"/>
                    <a:pt x="20463" y="0"/>
                    <a:pt x="20149" y="0"/>
                  </a:cubicBezTo>
                  <a:cubicBezTo>
                    <a:pt x="20072" y="0"/>
                    <a:pt x="19993" y="6"/>
                    <a:pt x="19916" y="21"/>
                  </a:cubicBezTo>
                  <a:lnTo>
                    <a:pt x="8497" y="2046"/>
                  </a:lnTo>
                  <a:cubicBezTo>
                    <a:pt x="7855" y="2159"/>
                    <a:pt x="7387" y="2719"/>
                    <a:pt x="7387" y="3375"/>
                  </a:cubicBezTo>
                  <a:lnTo>
                    <a:pt x="7387" y="4725"/>
                  </a:lnTo>
                  <a:lnTo>
                    <a:pt x="7387" y="5400"/>
                  </a:lnTo>
                  <a:lnTo>
                    <a:pt x="7387" y="14964"/>
                  </a:lnTo>
                  <a:cubicBezTo>
                    <a:pt x="6706" y="14467"/>
                    <a:pt x="5822" y="14175"/>
                    <a:pt x="4839" y="14175"/>
                  </a:cubicBezTo>
                  <a:cubicBezTo>
                    <a:pt x="4268" y="14175"/>
                    <a:pt x="3696" y="14269"/>
                    <a:pt x="3139" y="14455"/>
                  </a:cubicBezTo>
                  <a:cubicBezTo>
                    <a:pt x="1865" y="14882"/>
                    <a:pt x="843" y="15739"/>
                    <a:pt x="336" y="16807"/>
                  </a:cubicBezTo>
                  <a:cubicBezTo>
                    <a:pt x="-56" y="17633"/>
                    <a:pt x="-107" y="18530"/>
                    <a:pt x="192" y="19336"/>
                  </a:cubicBezTo>
                  <a:cubicBezTo>
                    <a:pt x="703" y="20711"/>
                    <a:pt x="2155" y="21599"/>
                    <a:pt x="3892" y="21599"/>
                  </a:cubicBezTo>
                  <a:cubicBezTo>
                    <a:pt x="4462" y="21599"/>
                    <a:pt x="5033" y="21506"/>
                    <a:pt x="5590" y="21319"/>
                  </a:cubicBezTo>
                  <a:cubicBezTo>
                    <a:pt x="6865" y="20893"/>
                    <a:pt x="7887" y="20036"/>
                    <a:pt x="8394" y="18969"/>
                  </a:cubicBezTo>
                  <a:cubicBezTo>
                    <a:pt x="8612" y="18509"/>
                    <a:pt x="8714" y="18027"/>
                    <a:pt x="8718" y="17549"/>
                  </a:cubicBezTo>
                  <a:lnTo>
                    <a:pt x="8730" y="17549"/>
                  </a:lnTo>
                  <a:lnTo>
                    <a:pt x="8730" y="6750"/>
                  </a:lnTo>
                  <a:cubicBezTo>
                    <a:pt x="8807" y="6750"/>
                    <a:pt x="8886" y="6743"/>
                    <a:pt x="8964" y="6730"/>
                  </a:cubicBezTo>
                  <a:lnTo>
                    <a:pt x="20149" y="4746"/>
                  </a:lnTo>
                  <a:lnTo>
                    <a:pt x="20149" y="12939"/>
                  </a:lnTo>
                  <a:cubicBezTo>
                    <a:pt x="19468" y="12442"/>
                    <a:pt x="18584" y="12150"/>
                    <a:pt x="17600" y="12150"/>
                  </a:cubicBezTo>
                  <a:cubicBezTo>
                    <a:pt x="17030" y="12150"/>
                    <a:pt x="16459" y="12244"/>
                    <a:pt x="15902" y="12430"/>
                  </a:cubicBezTo>
                  <a:cubicBezTo>
                    <a:pt x="14628" y="12857"/>
                    <a:pt x="13606" y="13714"/>
                    <a:pt x="13098" y="14782"/>
                  </a:cubicBezTo>
                  <a:cubicBezTo>
                    <a:pt x="12706" y="15608"/>
                    <a:pt x="12656" y="16505"/>
                    <a:pt x="12955" y="17311"/>
                  </a:cubicBezTo>
                  <a:cubicBezTo>
                    <a:pt x="13466" y="18686"/>
                    <a:pt x="14918" y="19575"/>
                    <a:pt x="16653" y="19575"/>
                  </a:cubicBezTo>
                  <a:cubicBezTo>
                    <a:pt x="17224" y="19575"/>
                    <a:pt x="17796" y="19481"/>
                    <a:pt x="18352" y="19294"/>
                  </a:cubicBezTo>
                  <a:cubicBezTo>
                    <a:pt x="19627" y="18868"/>
                    <a:pt x="20649" y="18011"/>
                    <a:pt x="21157" y="16944"/>
                  </a:cubicBezTo>
                  <a:cubicBezTo>
                    <a:pt x="21374" y="16484"/>
                    <a:pt x="21477" y="16002"/>
                    <a:pt x="21480" y="15525"/>
                  </a:cubicBezTo>
                  <a:lnTo>
                    <a:pt x="21493" y="15525"/>
                  </a:lnTo>
                  <a:lnTo>
                    <a:pt x="21493" y="3375"/>
                  </a:lnTo>
                  <a:lnTo>
                    <a:pt x="21493" y="2700"/>
                  </a:lnTo>
                  <a:lnTo>
                    <a:pt x="21493" y="1350"/>
                  </a:lnTo>
                  <a:cubicBezTo>
                    <a:pt x="21493" y="951"/>
                    <a:pt x="21317" y="572"/>
                    <a:pt x="21012" y="3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 defTabSz="609585"/>
              <a:endParaRPr lang="en-US" sz="400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83200" y="2006603"/>
            <a:ext cx="2743200" cy="1145065"/>
            <a:chOff x="3962400" y="1504950"/>
            <a:chExt cx="2057400" cy="858798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>
            <a:xfrm>
              <a:off x="4343400" y="18097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indent="-609585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ms-MY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1504950"/>
              <a:ext cx="16764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3962400" y="1617487"/>
              <a:ext cx="293378" cy="293378"/>
              <a:chOff x="3288121" y="1302449"/>
              <a:chExt cx="366052" cy="366051"/>
            </a:xfrm>
            <a:grpFill/>
          </p:grpSpPr>
          <p:sp>
            <p:nvSpPr>
              <p:cNvPr id="35" name="AutoShape 136"/>
              <p:cNvSpPr>
                <a:spLocks/>
              </p:cNvSpPr>
              <p:nvPr/>
            </p:nvSpPr>
            <p:spPr bwMode="auto">
              <a:xfrm>
                <a:off x="3482722" y="1348128"/>
                <a:ext cx="120140" cy="12014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AutoShape 137"/>
              <p:cNvSpPr>
                <a:spLocks/>
              </p:cNvSpPr>
              <p:nvPr/>
            </p:nvSpPr>
            <p:spPr bwMode="auto">
              <a:xfrm>
                <a:off x="3288121" y="1302449"/>
                <a:ext cx="366050" cy="366051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AutoShape 138"/>
              <p:cNvSpPr>
                <a:spLocks/>
              </p:cNvSpPr>
              <p:nvPr/>
            </p:nvSpPr>
            <p:spPr bwMode="auto">
              <a:xfrm>
                <a:off x="3482724" y="1302449"/>
                <a:ext cx="171449" cy="17144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5283200" y="3937003"/>
            <a:ext cx="2743200" cy="1145065"/>
            <a:chOff x="3962400" y="2952750"/>
            <a:chExt cx="2057400" cy="858798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4343400" y="3257550"/>
              <a:ext cx="1676400" cy="553998"/>
            </a:xfrm>
            <a:prstGeom prst="rect">
              <a:avLst/>
            </a:prstGeom>
            <a:noFill/>
          </p:spPr>
          <p:txBody>
            <a:bodyPr wrap="square" numCol="1" spcCol="356616">
              <a:spAutoFit/>
            </a:bodyPr>
            <a:lstStyle/>
            <a:p>
              <a:pPr indent="-609585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ms-MY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2952750"/>
              <a:ext cx="1371600" cy="253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962400" y="3057336"/>
              <a:ext cx="293378" cy="229186"/>
              <a:chOff x="1823295" y="1348127"/>
              <a:chExt cx="366051" cy="285957"/>
            </a:xfrm>
            <a:grpFill/>
          </p:grpSpPr>
          <p:sp>
            <p:nvSpPr>
              <p:cNvPr id="38" name="AutoShape 140"/>
              <p:cNvSpPr>
                <a:spLocks/>
              </p:cNvSpPr>
              <p:nvPr/>
            </p:nvSpPr>
            <p:spPr bwMode="auto">
              <a:xfrm>
                <a:off x="1868971" y="1393806"/>
                <a:ext cx="229016" cy="185841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AutoShape 141"/>
              <p:cNvSpPr>
                <a:spLocks/>
              </p:cNvSpPr>
              <p:nvPr/>
            </p:nvSpPr>
            <p:spPr bwMode="auto">
              <a:xfrm>
                <a:off x="1823295" y="1348127"/>
                <a:ext cx="366051" cy="285957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AutoShape 142"/>
              <p:cNvSpPr>
                <a:spLocks/>
              </p:cNvSpPr>
              <p:nvPr/>
            </p:nvSpPr>
            <p:spPr bwMode="auto">
              <a:xfrm>
                <a:off x="2109252" y="1405695"/>
                <a:ext cx="34415" cy="337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AutoShape 143"/>
              <p:cNvSpPr>
                <a:spLocks/>
              </p:cNvSpPr>
              <p:nvPr/>
            </p:nvSpPr>
            <p:spPr bwMode="auto">
              <a:xfrm>
                <a:off x="2097987" y="1553991"/>
                <a:ext cx="45678" cy="11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AutoShape 144"/>
              <p:cNvSpPr>
                <a:spLocks/>
              </p:cNvSpPr>
              <p:nvPr/>
            </p:nvSpPr>
            <p:spPr bwMode="auto">
              <a:xfrm>
                <a:off x="2109250" y="1519576"/>
                <a:ext cx="46304" cy="1188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AutoShape 145"/>
              <p:cNvSpPr>
                <a:spLocks/>
              </p:cNvSpPr>
              <p:nvPr/>
            </p:nvSpPr>
            <p:spPr bwMode="auto">
              <a:xfrm>
                <a:off x="2109250" y="1485787"/>
                <a:ext cx="46304" cy="112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AutoShape 146"/>
              <p:cNvSpPr>
                <a:spLocks/>
              </p:cNvSpPr>
              <p:nvPr/>
            </p:nvSpPr>
            <p:spPr bwMode="auto">
              <a:xfrm>
                <a:off x="1915275" y="1439483"/>
                <a:ext cx="68204" cy="48181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/>
                <a:endParaRPr lang="en-US" sz="4000">
                  <a:solidFill>
                    <a:srgbClr val="0A519D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753550" y="5317690"/>
            <a:ext cx="1138000" cy="925202"/>
            <a:chOff x="1753550" y="5317690"/>
            <a:chExt cx="1138000" cy="925202"/>
          </a:xfrm>
          <a:solidFill>
            <a:srgbClr val="0A519D"/>
          </a:solidFill>
        </p:grpSpPr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1966346" y="6057852"/>
              <a:ext cx="707782" cy="185040"/>
            </a:xfrm>
            <a:custGeom>
              <a:avLst/>
              <a:gdLst/>
              <a:ahLst/>
              <a:cxnLst>
                <a:cxn ang="0">
                  <a:pos x="458" y="61"/>
                </a:cxn>
                <a:cxn ang="0">
                  <a:pos x="458" y="61"/>
                </a:cxn>
                <a:cxn ang="0">
                  <a:pos x="456" y="73"/>
                </a:cxn>
                <a:cxn ang="0">
                  <a:pos x="452" y="83"/>
                </a:cxn>
                <a:cxn ang="0">
                  <a:pos x="447" y="94"/>
                </a:cxn>
                <a:cxn ang="0">
                  <a:pos x="439" y="102"/>
                </a:cxn>
                <a:cxn ang="0">
                  <a:pos x="429" y="110"/>
                </a:cxn>
                <a:cxn ang="0">
                  <a:pos x="419" y="116"/>
                </a:cxn>
                <a:cxn ang="0">
                  <a:pos x="406" y="119"/>
                </a:cxn>
                <a:cxn ang="0">
                  <a:pos x="393" y="120"/>
                </a:cxn>
                <a:cxn ang="0">
                  <a:pos x="65" y="120"/>
                </a:cxn>
                <a:cxn ang="0">
                  <a:pos x="65" y="120"/>
                </a:cxn>
                <a:cxn ang="0">
                  <a:pos x="51" y="119"/>
                </a:cxn>
                <a:cxn ang="0">
                  <a:pos x="39" y="116"/>
                </a:cxn>
                <a:cxn ang="0">
                  <a:pos x="28" y="110"/>
                </a:cxn>
                <a:cxn ang="0">
                  <a:pos x="19" y="102"/>
                </a:cxn>
                <a:cxn ang="0">
                  <a:pos x="11" y="94"/>
                </a:cxn>
                <a:cxn ang="0">
                  <a:pos x="5" y="83"/>
                </a:cxn>
                <a:cxn ang="0">
                  <a:pos x="1" y="73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" y="48"/>
                </a:cxn>
                <a:cxn ang="0">
                  <a:pos x="5" y="36"/>
                </a:cxn>
                <a:cxn ang="0">
                  <a:pos x="11" y="27"/>
                </a:cxn>
                <a:cxn ang="0">
                  <a:pos x="19" y="17"/>
                </a:cxn>
                <a:cxn ang="0">
                  <a:pos x="28" y="11"/>
                </a:cxn>
                <a:cxn ang="0">
                  <a:pos x="39" y="5"/>
                </a:cxn>
                <a:cxn ang="0">
                  <a:pos x="51" y="1"/>
                </a:cxn>
                <a:cxn ang="0">
                  <a:pos x="65" y="0"/>
                </a:cxn>
                <a:cxn ang="0">
                  <a:pos x="393" y="0"/>
                </a:cxn>
                <a:cxn ang="0">
                  <a:pos x="393" y="0"/>
                </a:cxn>
                <a:cxn ang="0">
                  <a:pos x="406" y="1"/>
                </a:cxn>
                <a:cxn ang="0">
                  <a:pos x="419" y="5"/>
                </a:cxn>
                <a:cxn ang="0">
                  <a:pos x="429" y="11"/>
                </a:cxn>
                <a:cxn ang="0">
                  <a:pos x="439" y="17"/>
                </a:cxn>
                <a:cxn ang="0">
                  <a:pos x="447" y="27"/>
                </a:cxn>
                <a:cxn ang="0">
                  <a:pos x="452" y="36"/>
                </a:cxn>
                <a:cxn ang="0">
                  <a:pos x="456" y="48"/>
                </a:cxn>
                <a:cxn ang="0">
                  <a:pos x="458" y="61"/>
                </a:cxn>
                <a:cxn ang="0">
                  <a:pos x="458" y="61"/>
                </a:cxn>
              </a:cxnLst>
              <a:rect l="0" t="0" r="r" b="b"/>
              <a:pathLst>
                <a:path w="458" h="120">
                  <a:moveTo>
                    <a:pt x="458" y="61"/>
                  </a:moveTo>
                  <a:lnTo>
                    <a:pt x="458" y="61"/>
                  </a:lnTo>
                  <a:lnTo>
                    <a:pt x="456" y="73"/>
                  </a:lnTo>
                  <a:lnTo>
                    <a:pt x="452" y="83"/>
                  </a:lnTo>
                  <a:lnTo>
                    <a:pt x="447" y="94"/>
                  </a:lnTo>
                  <a:lnTo>
                    <a:pt x="439" y="102"/>
                  </a:lnTo>
                  <a:lnTo>
                    <a:pt x="429" y="110"/>
                  </a:lnTo>
                  <a:lnTo>
                    <a:pt x="419" y="116"/>
                  </a:lnTo>
                  <a:lnTo>
                    <a:pt x="406" y="119"/>
                  </a:lnTo>
                  <a:lnTo>
                    <a:pt x="393" y="120"/>
                  </a:lnTo>
                  <a:lnTo>
                    <a:pt x="65" y="120"/>
                  </a:lnTo>
                  <a:lnTo>
                    <a:pt x="65" y="120"/>
                  </a:lnTo>
                  <a:lnTo>
                    <a:pt x="51" y="119"/>
                  </a:lnTo>
                  <a:lnTo>
                    <a:pt x="39" y="116"/>
                  </a:lnTo>
                  <a:lnTo>
                    <a:pt x="28" y="110"/>
                  </a:lnTo>
                  <a:lnTo>
                    <a:pt x="19" y="102"/>
                  </a:lnTo>
                  <a:lnTo>
                    <a:pt x="11" y="94"/>
                  </a:lnTo>
                  <a:lnTo>
                    <a:pt x="5" y="83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48"/>
                  </a:lnTo>
                  <a:lnTo>
                    <a:pt x="5" y="36"/>
                  </a:lnTo>
                  <a:lnTo>
                    <a:pt x="11" y="27"/>
                  </a:lnTo>
                  <a:lnTo>
                    <a:pt x="19" y="17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1"/>
                  </a:lnTo>
                  <a:lnTo>
                    <a:pt x="65" y="0"/>
                  </a:lnTo>
                  <a:lnTo>
                    <a:pt x="393" y="0"/>
                  </a:lnTo>
                  <a:lnTo>
                    <a:pt x="393" y="0"/>
                  </a:lnTo>
                  <a:lnTo>
                    <a:pt x="406" y="1"/>
                  </a:lnTo>
                  <a:lnTo>
                    <a:pt x="419" y="5"/>
                  </a:lnTo>
                  <a:lnTo>
                    <a:pt x="429" y="11"/>
                  </a:lnTo>
                  <a:lnTo>
                    <a:pt x="439" y="17"/>
                  </a:lnTo>
                  <a:lnTo>
                    <a:pt x="447" y="27"/>
                  </a:lnTo>
                  <a:lnTo>
                    <a:pt x="452" y="36"/>
                  </a:lnTo>
                  <a:lnTo>
                    <a:pt x="456" y="48"/>
                  </a:lnTo>
                  <a:lnTo>
                    <a:pt x="458" y="61"/>
                  </a:lnTo>
                  <a:lnTo>
                    <a:pt x="458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1795182" y="5988460"/>
              <a:ext cx="1045479" cy="157284"/>
            </a:xfrm>
            <a:custGeom>
              <a:avLst/>
              <a:gdLst/>
              <a:ahLst/>
              <a:cxnLst>
                <a:cxn ang="0">
                  <a:pos x="92" y="101"/>
                </a:cxn>
                <a:cxn ang="0">
                  <a:pos x="586" y="101"/>
                </a:cxn>
                <a:cxn ang="0">
                  <a:pos x="586" y="101"/>
                </a:cxn>
                <a:cxn ang="0">
                  <a:pos x="627" y="61"/>
                </a:cxn>
                <a:cxn ang="0">
                  <a:pos x="627" y="61"/>
                </a:cxn>
                <a:cxn ang="0">
                  <a:pos x="646" y="40"/>
                </a:cxn>
                <a:cxn ang="0">
                  <a:pos x="660" y="24"/>
                </a:cxn>
                <a:cxn ang="0">
                  <a:pos x="671" y="11"/>
                </a:cxn>
                <a:cxn ang="0">
                  <a:pos x="67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5" y="51"/>
                </a:cxn>
                <a:cxn ang="0">
                  <a:pos x="92" y="101"/>
                </a:cxn>
                <a:cxn ang="0">
                  <a:pos x="92" y="101"/>
                </a:cxn>
              </a:cxnLst>
              <a:rect l="0" t="0" r="r" b="b"/>
              <a:pathLst>
                <a:path w="679" h="101">
                  <a:moveTo>
                    <a:pt x="92" y="101"/>
                  </a:moveTo>
                  <a:lnTo>
                    <a:pt x="586" y="101"/>
                  </a:lnTo>
                  <a:lnTo>
                    <a:pt x="586" y="101"/>
                  </a:lnTo>
                  <a:lnTo>
                    <a:pt x="627" y="61"/>
                  </a:lnTo>
                  <a:lnTo>
                    <a:pt x="627" y="61"/>
                  </a:lnTo>
                  <a:lnTo>
                    <a:pt x="646" y="40"/>
                  </a:lnTo>
                  <a:lnTo>
                    <a:pt x="660" y="24"/>
                  </a:lnTo>
                  <a:lnTo>
                    <a:pt x="671" y="11"/>
                  </a:lnTo>
                  <a:lnTo>
                    <a:pt x="6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5" y="51"/>
                  </a:lnTo>
                  <a:lnTo>
                    <a:pt x="92" y="101"/>
                  </a:lnTo>
                  <a:lnTo>
                    <a:pt x="92" y="1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9"/>
            <p:cNvSpPr>
              <a:spLocks/>
            </p:cNvSpPr>
            <p:nvPr/>
          </p:nvSpPr>
          <p:spPr bwMode="auto">
            <a:xfrm>
              <a:off x="1758174" y="5474974"/>
              <a:ext cx="1124123" cy="106400"/>
            </a:xfrm>
            <a:custGeom>
              <a:avLst/>
              <a:gdLst/>
              <a:ahLst/>
              <a:cxnLst>
                <a:cxn ang="0">
                  <a:pos x="729" y="34"/>
                </a:cxn>
                <a:cxn ang="0">
                  <a:pos x="729" y="34"/>
                </a:cxn>
                <a:cxn ang="0">
                  <a:pos x="728" y="42"/>
                </a:cxn>
                <a:cxn ang="0">
                  <a:pos x="727" y="48"/>
                </a:cxn>
                <a:cxn ang="0">
                  <a:pos x="724" y="54"/>
                </a:cxn>
                <a:cxn ang="0">
                  <a:pos x="720" y="60"/>
                </a:cxn>
                <a:cxn ang="0">
                  <a:pos x="715" y="64"/>
                </a:cxn>
                <a:cxn ang="0">
                  <a:pos x="710" y="67"/>
                </a:cxn>
                <a:cxn ang="0">
                  <a:pos x="704" y="69"/>
                </a:cxn>
                <a:cxn ang="0">
                  <a:pos x="698" y="69"/>
                </a:cxn>
                <a:cxn ang="0">
                  <a:pos x="31" y="69"/>
                </a:cxn>
                <a:cxn ang="0">
                  <a:pos x="31" y="69"/>
                </a:cxn>
                <a:cxn ang="0">
                  <a:pos x="25" y="69"/>
                </a:cxn>
                <a:cxn ang="0">
                  <a:pos x="19" y="67"/>
                </a:cxn>
                <a:cxn ang="0">
                  <a:pos x="14" y="64"/>
                </a:cxn>
                <a:cxn ang="0">
                  <a:pos x="10" y="60"/>
                </a:cxn>
                <a:cxn ang="0">
                  <a:pos x="6" y="54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27"/>
                </a:cxn>
                <a:cxn ang="0">
                  <a:pos x="3" y="22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4" y="6"/>
                </a:cxn>
                <a:cxn ang="0">
                  <a:pos x="19" y="3"/>
                </a:cxn>
                <a:cxn ang="0">
                  <a:pos x="25" y="0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0"/>
                </a:cxn>
                <a:cxn ang="0">
                  <a:pos x="710" y="3"/>
                </a:cxn>
                <a:cxn ang="0">
                  <a:pos x="715" y="6"/>
                </a:cxn>
                <a:cxn ang="0">
                  <a:pos x="720" y="10"/>
                </a:cxn>
                <a:cxn ang="0">
                  <a:pos x="724" y="15"/>
                </a:cxn>
                <a:cxn ang="0">
                  <a:pos x="727" y="22"/>
                </a:cxn>
                <a:cxn ang="0">
                  <a:pos x="728" y="27"/>
                </a:cxn>
                <a:cxn ang="0">
                  <a:pos x="729" y="34"/>
                </a:cxn>
                <a:cxn ang="0">
                  <a:pos x="729" y="34"/>
                </a:cxn>
              </a:cxnLst>
              <a:rect l="0" t="0" r="r" b="b"/>
              <a:pathLst>
                <a:path w="729" h="69">
                  <a:moveTo>
                    <a:pt x="729" y="34"/>
                  </a:moveTo>
                  <a:lnTo>
                    <a:pt x="729" y="34"/>
                  </a:lnTo>
                  <a:lnTo>
                    <a:pt x="728" y="42"/>
                  </a:lnTo>
                  <a:lnTo>
                    <a:pt x="727" y="48"/>
                  </a:lnTo>
                  <a:lnTo>
                    <a:pt x="724" y="54"/>
                  </a:lnTo>
                  <a:lnTo>
                    <a:pt x="720" y="60"/>
                  </a:lnTo>
                  <a:lnTo>
                    <a:pt x="715" y="64"/>
                  </a:lnTo>
                  <a:lnTo>
                    <a:pt x="710" y="67"/>
                  </a:lnTo>
                  <a:lnTo>
                    <a:pt x="704" y="69"/>
                  </a:lnTo>
                  <a:lnTo>
                    <a:pt x="698" y="69"/>
                  </a:lnTo>
                  <a:lnTo>
                    <a:pt x="31" y="69"/>
                  </a:lnTo>
                  <a:lnTo>
                    <a:pt x="31" y="69"/>
                  </a:lnTo>
                  <a:lnTo>
                    <a:pt x="25" y="69"/>
                  </a:lnTo>
                  <a:lnTo>
                    <a:pt x="19" y="67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6" y="54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3" y="22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0"/>
                  </a:lnTo>
                  <a:lnTo>
                    <a:pt x="710" y="3"/>
                  </a:lnTo>
                  <a:lnTo>
                    <a:pt x="715" y="6"/>
                  </a:lnTo>
                  <a:lnTo>
                    <a:pt x="720" y="10"/>
                  </a:lnTo>
                  <a:lnTo>
                    <a:pt x="724" y="15"/>
                  </a:lnTo>
                  <a:lnTo>
                    <a:pt x="727" y="22"/>
                  </a:lnTo>
                  <a:lnTo>
                    <a:pt x="728" y="27"/>
                  </a:lnTo>
                  <a:lnTo>
                    <a:pt x="729" y="34"/>
                  </a:lnTo>
                  <a:lnTo>
                    <a:pt x="729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10"/>
            <p:cNvSpPr>
              <a:spLocks/>
            </p:cNvSpPr>
            <p:nvPr/>
          </p:nvSpPr>
          <p:spPr bwMode="auto">
            <a:xfrm>
              <a:off x="1758174" y="5632259"/>
              <a:ext cx="1124123" cy="106400"/>
            </a:xfrm>
            <a:custGeom>
              <a:avLst/>
              <a:gdLst/>
              <a:ahLst/>
              <a:cxnLst>
                <a:cxn ang="0">
                  <a:pos x="729" y="35"/>
                </a:cxn>
                <a:cxn ang="0">
                  <a:pos x="729" y="35"/>
                </a:cxn>
                <a:cxn ang="0">
                  <a:pos x="728" y="42"/>
                </a:cxn>
                <a:cxn ang="0">
                  <a:pos x="727" y="48"/>
                </a:cxn>
                <a:cxn ang="0">
                  <a:pos x="724" y="55"/>
                </a:cxn>
                <a:cxn ang="0">
                  <a:pos x="720" y="59"/>
                </a:cxn>
                <a:cxn ang="0">
                  <a:pos x="715" y="63"/>
                </a:cxn>
                <a:cxn ang="0">
                  <a:pos x="710" y="67"/>
                </a:cxn>
                <a:cxn ang="0">
                  <a:pos x="704" y="69"/>
                </a:cxn>
                <a:cxn ang="0">
                  <a:pos x="698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5" y="69"/>
                </a:cxn>
                <a:cxn ang="0">
                  <a:pos x="19" y="67"/>
                </a:cxn>
                <a:cxn ang="0">
                  <a:pos x="14" y="63"/>
                </a:cxn>
                <a:cxn ang="0">
                  <a:pos x="10" y="59"/>
                </a:cxn>
                <a:cxn ang="0">
                  <a:pos x="6" y="55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3" y="21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6"/>
                </a:cxn>
                <a:cxn ang="0">
                  <a:pos x="19" y="2"/>
                </a:cxn>
                <a:cxn ang="0">
                  <a:pos x="25" y="1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1"/>
                </a:cxn>
                <a:cxn ang="0">
                  <a:pos x="710" y="2"/>
                </a:cxn>
                <a:cxn ang="0">
                  <a:pos x="715" y="6"/>
                </a:cxn>
                <a:cxn ang="0">
                  <a:pos x="720" y="10"/>
                </a:cxn>
                <a:cxn ang="0">
                  <a:pos x="724" y="16"/>
                </a:cxn>
                <a:cxn ang="0">
                  <a:pos x="727" y="21"/>
                </a:cxn>
                <a:cxn ang="0">
                  <a:pos x="728" y="28"/>
                </a:cxn>
                <a:cxn ang="0">
                  <a:pos x="729" y="35"/>
                </a:cxn>
                <a:cxn ang="0">
                  <a:pos x="729" y="35"/>
                </a:cxn>
              </a:cxnLst>
              <a:rect l="0" t="0" r="r" b="b"/>
              <a:pathLst>
                <a:path w="729" h="70">
                  <a:moveTo>
                    <a:pt x="729" y="35"/>
                  </a:moveTo>
                  <a:lnTo>
                    <a:pt x="729" y="35"/>
                  </a:lnTo>
                  <a:lnTo>
                    <a:pt x="728" y="42"/>
                  </a:lnTo>
                  <a:lnTo>
                    <a:pt x="727" y="48"/>
                  </a:lnTo>
                  <a:lnTo>
                    <a:pt x="724" y="55"/>
                  </a:lnTo>
                  <a:lnTo>
                    <a:pt x="720" y="59"/>
                  </a:lnTo>
                  <a:lnTo>
                    <a:pt x="715" y="63"/>
                  </a:lnTo>
                  <a:lnTo>
                    <a:pt x="710" y="67"/>
                  </a:lnTo>
                  <a:lnTo>
                    <a:pt x="704" y="69"/>
                  </a:lnTo>
                  <a:lnTo>
                    <a:pt x="698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5" y="69"/>
                  </a:lnTo>
                  <a:lnTo>
                    <a:pt x="19" y="67"/>
                  </a:lnTo>
                  <a:lnTo>
                    <a:pt x="14" y="63"/>
                  </a:lnTo>
                  <a:lnTo>
                    <a:pt x="10" y="59"/>
                  </a:lnTo>
                  <a:lnTo>
                    <a:pt x="6" y="55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1"/>
                  </a:lnTo>
                  <a:lnTo>
                    <a:pt x="710" y="2"/>
                  </a:lnTo>
                  <a:lnTo>
                    <a:pt x="715" y="6"/>
                  </a:lnTo>
                  <a:lnTo>
                    <a:pt x="720" y="10"/>
                  </a:lnTo>
                  <a:lnTo>
                    <a:pt x="724" y="16"/>
                  </a:lnTo>
                  <a:lnTo>
                    <a:pt x="727" y="21"/>
                  </a:lnTo>
                  <a:lnTo>
                    <a:pt x="728" y="28"/>
                  </a:lnTo>
                  <a:lnTo>
                    <a:pt x="729" y="35"/>
                  </a:lnTo>
                  <a:lnTo>
                    <a:pt x="729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Freeform 11"/>
            <p:cNvSpPr>
              <a:spLocks/>
            </p:cNvSpPr>
            <p:nvPr/>
          </p:nvSpPr>
          <p:spPr bwMode="auto">
            <a:xfrm>
              <a:off x="1758174" y="5789543"/>
              <a:ext cx="1124123" cy="106400"/>
            </a:xfrm>
            <a:custGeom>
              <a:avLst/>
              <a:gdLst/>
              <a:ahLst/>
              <a:cxnLst>
                <a:cxn ang="0">
                  <a:pos x="729" y="35"/>
                </a:cxn>
                <a:cxn ang="0">
                  <a:pos x="729" y="35"/>
                </a:cxn>
                <a:cxn ang="0">
                  <a:pos x="728" y="42"/>
                </a:cxn>
                <a:cxn ang="0">
                  <a:pos x="727" y="49"/>
                </a:cxn>
                <a:cxn ang="0">
                  <a:pos x="724" y="54"/>
                </a:cxn>
                <a:cxn ang="0">
                  <a:pos x="720" y="60"/>
                </a:cxn>
                <a:cxn ang="0">
                  <a:pos x="715" y="64"/>
                </a:cxn>
                <a:cxn ang="0">
                  <a:pos x="710" y="68"/>
                </a:cxn>
                <a:cxn ang="0">
                  <a:pos x="704" y="69"/>
                </a:cxn>
                <a:cxn ang="0">
                  <a:pos x="698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5" y="69"/>
                </a:cxn>
                <a:cxn ang="0">
                  <a:pos x="19" y="68"/>
                </a:cxn>
                <a:cxn ang="0">
                  <a:pos x="14" y="64"/>
                </a:cxn>
                <a:cxn ang="0">
                  <a:pos x="10" y="60"/>
                </a:cxn>
                <a:cxn ang="0">
                  <a:pos x="6" y="54"/>
                </a:cxn>
                <a:cxn ang="0">
                  <a:pos x="3" y="49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9"/>
                </a:cxn>
                <a:cxn ang="0">
                  <a:pos x="3" y="22"/>
                </a:cxn>
                <a:cxn ang="0">
                  <a:pos x="6" y="16"/>
                </a:cxn>
                <a:cxn ang="0">
                  <a:pos x="10" y="11"/>
                </a:cxn>
                <a:cxn ang="0">
                  <a:pos x="14" y="7"/>
                </a:cxn>
                <a:cxn ang="0">
                  <a:pos x="19" y="3"/>
                </a:cxn>
                <a:cxn ang="0">
                  <a:pos x="25" y="2"/>
                </a:cxn>
                <a:cxn ang="0">
                  <a:pos x="31" y="0"/>
                </a:cxn>
                <a:cxn ang="0">
                  <a:pos x="698" y="0"/>
                </a:cxn>
                <a:cxn ang="0">
                  <a:pos x="698" y="0"/>
                </a:cxn>
                <a:cxn ang="0">
                  <a:pos x="704" y="2"/>
                </a:cxn>
                <a:cxn ang="0">
                  <a:pos x="710" y="3"/>
                </a:cxn>
                <a:cxn ang="0">
                  <a:pos x="715" y="7"/>
                </a:cxn>
                <a:cxn ang="0">
                  <a:pos x="720" y="11"/>
                </a:cxn>
                <a:cxn ang="0">
                  <a:pos x="724" y="16"/>
                </a:cxn>
                <a:cxn ang="0">
                  <a:pos x="727" y="22"/>
                </a:cxn>
                <a:cxn ang="0">
                  <a:pos x="728" y="29"/>
                </a:cxn>
                <a:cxn ang="0">
                  <a:pos x="729" y="35"/>
                </a:cxn>
                <a:cxn ang="0">
                  <a:pos x="729" y="35"/>
                </a:cxn>
              </a:cxnLst>
              <a:rect l="0" t="0" r="r" b="b"/>
              <a:pathLst>
                <a:path w="729" h="70">
                  <a:moveTo>
                    <a:pt x="729" y="35"/>
                  </a:moveTo>
                  <a:lnTo>
                    <a:pt x="729" y="35"/>
                  </a:lnTo>
                  <a:lnTo>
                    <a:pt x="728" y="42"/>
                  </a:lnTo>
                  <a:lnTo>
                    <a:pt x="727" y="49"/>
                  </a:lnTo>
                  <a:lnTo>
                    <a:pt x="724" y="54"/>
                  </a:lnTo>
                  <a:lnTo>
                    <a:pt x="720" y="60"/>
                  </a:lnTo>
                  <a:lnTo>
                    <a:pt x="715" y="64"/>
                  </a:lnTo>
                  <a:lnTo>
                    <a:pt x="710" y="68"/>
                  </a:lnTo>
                  <a:lnTo>
                    <a:pt x="704" y="69"/>
                  </a:lnTo>
                  <a:lnTo>
                    <a:pt x="698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5" y="69"/>
                  </a:lnTo>
                  <a:lnTo>
                    <a:pt x="19" y="68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6" y="54"/>
                  </a:lnTo>
                  <a:lnTo>
                    <a:pt x="3" y="49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4" y="7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698" y="0"/>
                  </a:lnTo>
                  <a:lnTo>
                    <a:pt x="698" y="0"/>
                  </a:lnTo>
                  <a:lnTo>
                    <a:pt x="704" y="2"/>
                  </a:lnTo>
                  <a:lnTo>
                    <a:pt x="710" y="3"/>
                  </a:lnTo>
                  <a:lnTo>
                    <a:pt x="715" y="7"/>
                  </a:lnTo>
                  <a:lnTo>
                    <a:pt x="720" y="11"/>
                  </a:lnTo>
                  <a:lnTo>
                    <a:pt x="724" y="16"/>
                  </a:lnTo>
                  <a:lnTo>
                    <a:pt x="727" y="22"/>
                  </a:lnTo>
                  <a:lnTo>
                    <a:pt x="728" y="29"/>
                  </a:lnTo>
                  <a:lnTo>
                    <a:pt x="729" y="35"/>
                  </a:lnTo>
                  <a:lnTo>
                    <a:pt x="729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13"/>
            <p:cNvSpPr>
              <a:spLocks/>
            </p:cNvSpPr>
            <p:nvPr/>
          </p:nvSpPr>
          <p:spPr bwMode="auto">
            <a:xfrm>
              <a:off x="1753550" y="5317690"/>
              <a:ext cx="1138000" cy="106400"/>
            </a:xfrm>
            <a:custGeom>
              <a:avLst/>
              <a:gdLst/>
              <a:ahLst/>
              <a:cxnLst>
                <a:cxn ang="0">
                  <a:pos x="740" y="35"/>
                </a:cxn>
                <a:cxn ang="0">
                  <a:pos x="740" y="35"/>
                </a:cxn>
                <a:cxn ang="0">
                  <a:pos x="738" y="42"/>
                </a:cxn>
                <a:cxn ang="0">
                  <a:pos x="737" y="48"/>
                </a:cxn>
                <a:cxn ang="0">
                  <a:pos x="734" y="54"/>
                </a:cxn>
                <a:cxn ang="0">
                  <a:pos x="730" y="59"/>
                </a:cxn>
                <a:cxn ang="0">
                  <a:pos x="725" y="63"/>
                </a:cxn>
                <a:cxn ang="0">
                  <a:pos x="720" y="66"/>
                </a:cxn>
                <a:cxn ang="0">
                  <a:pos x="714" y="69"/>
                </a:cxn>
                <a:cxn ang="0">
                  <a:pos x="707" y="70"/>
                </a:cxn>
                <a:cxn ang="0">
                  <a:pos x="31" y="70"/>
                </a:cxn>
                <a:cxn ang="0">
                  <a:pos x="31" y="70"/>
                </a:cxn>
                <a:cxn ang="0">
                  <a:pos x="26" y="69"/>
                </a:cxn>
                <a:cxn ang="0">
                  <a:pos x="19" y="66"/>
                </a:cxn>
                <a:cxn ang="0">
                  <a:pos x="13" y="63"/>
                </a:cxn>
                <a:cxn ang="0">
                  <a:pos x="9" y="59"/>
                </a:cxn>
                <a:cxn ang="0">
                  <a:pos x="5" y="54"/>
                </a:cxn>
                <a:cxn ang="0">
                  <a:pos x="3" y="48"/>
                </a:cxn>
                <a:cxn ang="0">
                  <a:pos x="0" y="42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3" y="21"/>
                </a:cxn>
                <a:cxn ang="0">
                  <a:pos x="5" y="15"/>
                </a:cxn>
                <a:cxn ang="0">
                  <a:pos x="9" y="11"/>
                </a:cxn>
                <a:cxn ang="0">
                  <a:pos x="13" y="5"/>
                </a:cxn>
                <a:cxn ang="0">
                  <a:pos x="19" y="3"/>
                </a:cxn>
                <a:cxn ang="0">
                  <a:pos x="26" y="1"/>
                </a:cxn>
                <a:cxn ang="0">
                  <a:pos x="31" y="0"/>
                </a:cxn>
                <a:cxn ang="0">
                  <a:pos x="707" y="0"/>
                </a:cxn>
                <a:cxn ang="0">
                  <a:pos x="707" y="0"/>
                </a:cxn>
                <a:cxn ang="0">
                  <a:pos x="714" y="1"/>
                </a:cxn>
                <a:cxn ang="0">
                  <a:pos x="720" y="3"/>
                </a:cxn>
                <a:cxn ang="0">
                  <a:pos x="725" y="5"/>
                </a:cxn>
                <a:cxn ang="0">
                  <a:pos x="730" y="11"/>
                </a:cxn>
                <a:cxn ang="0">
                  <a:pos x="734" y="15"/>
                </a:cxn>
                <a:cxn ang="0">
                  <a:pos x="737" y="21"/>
                </a:cxn>
                <a:cxn ang="0">
                  <a:pos x="738" y="28"/>
                </a:cxn>
                <a:cxn ang="0">
                  <a:pos x="740" y="35"/>
                </a:cxn>
                <a:cxn ang="0">
                  <a:pos x="740" y="35"/>
                </a:cxn>
              </a:cxnLst>
              <a:rect l="0" t="0" r="r" b="b"/>
              <a:pathLst>
                <a:path w="740" h="70">
                  <a:moveTo>
                    <a:pt x="740" y="35"/>
                  </a:moveTo>
                  <a:lnTo>
                    <a:pt x="740" y="35"/>
                  </a:lnTo>
                  <a:lnTo>
                    <a:pt x="738" y="42"/>
                  </a:lnTo>
                  <a:lnTo>
                    <a:pt x="737" y="48"/>
                  </a:lnTo>
                  <a:lnTo>
                    <a:pt x="734" y="54"/>
                  </a:lnTo>
                  <a:lnTo>
                    <a:pt x="730" y="59"/>
                  </a:lnTo>
                  <a:lnTo>
                    <a:pt x="725" y="63"/>
                  </a:lnTo>
                  <a:lnTo>
                    <a:pt x="720" y="66"/>
                  </a:lnTo>
                  <a:lnTo>
                    <a:pt x="714" y="69"/>
                  </a:lnTo>
                  <a:lnTo>
                    <a:pt x="707" y="70"/>
                  </a:lnTo>
                  <a:lnTo>
                    <a:pt x="31" y="70"/>
                  </a:lnTo>
                  <a:lnTo>
                    <a:pt x="31" y="70"/>
                  </a:lnTo>
                  <a:lnTo>
                    <a:pt x="26" y="69"/>
                  </a:lnTo>
                  <a:lnTo>
                    <a:pt x="19" y="66"/>
                  </a:lnTo>
                  <a:lnTo>
                    <a:pt x="13" y="63"/>
                  </a:lnTo>
                  <a:lnTo>
                    <a:pt x="9" y="59"/>
                  </a:lnTo>
                  <a:lnTo>
                    <a:pt x="5" y="54"/>
                  </a:lnTo>
                  <a:lnTo>
                    <a:pt x="3" y="48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3" y="5"/>
                  </a:lnTo>
                  <a:lnTo>
                    <a:pt x="19" y="3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707" y="0"/>
                  </a:lnTo>
                  <a:lnTo>
                    <a:pt x="707" y="0"/>
                  </a:lnTo>
                  <a:lnTo>
                    <a:pt x="714" y="1"/>
                  </a:lnTo>
                  <a:lnTo>
                    <a:pt x="720" y="3"/>
                  </a:lnTo>
                  <a:lnTo>
                    <a:pt x="725" y="5"/>
                  </a:lnTo>
                  <a:lnTo>
                    <a:pt x="730" y="11"/>
                  </a:lnTo>
                  <a:lnTo>
                    <a:pt x="734" y="15"/>
                  </a:lnTo>
                  <a:lnTo>
                    <a:pt x="737" y="21"/>
                  </a:lnTo>
                  <a:lnTo>
                    <a:pt x="738" y="28"/>
                  </a:lnTo>
                  <a:lnTo>
                    <a:pt x="740" y="35"/>
                  </a:lnTo>
                  <a:lnTo>
                    <a:pt x="74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18012" y="1908319"/>
            <a:ext cx="2627579" cy="3307599"/>
            <a:chOff x="1018012" y="1908319"/>
            <a:chExt cx="2627579" cy="3307599"/>
          </a:xfrm>
          <a:solidFill>
            <a:srgbClr val="0A519D"/>
          </a:solidFill>
        </p:grpSpPr>
        <p:sp>
          <p:nvSpPr>
            <p:cNvPr id="56" name="Freeform 14"/>
            <p:cNvSpPr>
              <a:spLocks/>
            </p:cNvSpPr>
            <p:nvPr/>
          </p:nvSpPr>
          <p:spPr bwMode="auto">
            <a:xfrm>
              <a:off x="1910834" y="1908319"/>
              <a:ext cx="1734757" cy="11009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712"/>
                </a:cxn>
                <a:cxn ang="0">
                  <a:pos x="909" y="250"/>
                </a:cxn>
                <a:cxn ang="0">
                  <a:pos x="419" y="0"/>
                </a:cxn>
                <a:cxn ang="0">
                  <a:pos x="0" y="0"/>
                </a:cxn>
              </a:cxnLst>
              <a:rect l="0" t="0" r="r" b="b"/>
              <a:pathLst>
                <a:path w="1124" h="712">
                  <a:moveTo>
                    <a:pt x="0" y="0"/>
                  </a:moveTo>
                  <a:lnTo>
                    <a:pt x="1124" y="712"/>
                  </a:lnTo>
                  <a:lnTo>
                    <a:pt x="909" y="250"/>
                  </a:lnTo>
                  <a:lnTo>
                    <a:pt x="4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018012" y="2805765"/>
              <a:ext cx="2627576" cy="7725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4" y="214"/>
                </a:cxn>
                <a:cxn ang="0">
                  <a:pos x="1687" y="447"/>
                </a:cxn>
                <a:cxn ang="0">
                  <a:pos x="0" y="502"/>
                </a:cxn>
                <a:cxn ang="0">
                  <a:pos x="0" y="0"/>
                </a:cxn>
              </a:cxnLst>
              <a:rect l="0" t="0" r="r" b="b"/>
              <a:pathLst>
                <a:path w="1704" h="502">
                  <a:moveTo>
                    <a:pt x="0" y="0"/>
                  </a:moveTo>
                  <a:lnTo>
                    <a:pt x="1704" y="214"/>
                  </a:lnTo>
                  <a:lnTo>
                    <a:pt x="1687" y="447"/>
                  </a:lnTo>
                  <a:lnTo>
                    <a:pt x="0" y="50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auto">
            <a:xfrm>
              <a:off x="1216932" y="4036284"/>
              <a:ext cx="1956805" cy="7817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7" y="270"/>
                </a:cxn>
                <a:cxn ang="0">
                  <a:pos x="1194" y="506"/>
                </a:cxn>
                <a:cxn ang="0">
                  <a:pos x="60" y="108"/>
                </a:cxn>
                <a:cxn ang="0">
                  <a:pos x="0" y="0"/>
                </a:cxn>
              </a:cxnLst>
              <a:rect l="0" t="0" r="r" b="b"/>
              <a:pathLst>
                <a:path w="1267" h="506">
                  <a:moveTo>
                    <a:pt x="0" y="0"/>
                  </a:moveTo>
                  <a:lnTo>
                    <a:pt x="1267" y="270"/>
                  </a:lnTo>
                  <a:lnTo>
                    <a:pt x="1194" y="506"/>
                  </a:lnTo>
                  <a:lnTo>
                    <a:pt x="60" y="10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1489865" y="4526641"/>
              <a:ext cx="1475700" cy="689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7" y="380"/>
                </a:cxn>
                <a:cxn ang="0">
                  <a:pos x="905" y="447"/>
                </a:cxn>
                <a:cxn ang="0">
                  <a:pos x="32" y="118"/>
                </a:cxn>
                <a:cxn ang="0">
                  <a:pos x="0" y="0"/>
                </a:cxn>
              </a:cxnLst>
              <a:rect l="0" t="0" r="r" b="b"/>
              <a:pathLst>
                <a:path w="957" h="447">
                  <a:moveTo>
                    <a:pt x="0" y="0"/>
                  </a:moveTo>
                  <a:lnTo>
                    <a:pt x="957" y="380"/>
                  </a:lnTo>
                  <a:lnTo>
                    <a:pt x="905" y="447"/>
                  </a:lnTo>
                  <a:lnTo>
                    <a:pt x="32" y="11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8012" y="1908319"/>
            <a:ext cx="2627579" cy="3307599"/>
            <a:chOff x="1018012" y="1908319"/>
            <a:chExt cx="2627579" cy="3307599"/>
          </a:xfrm>
          <a:solidFill>
            <a:srgbClr val="5AB7F2"/>
          </a:solidFill>
        </p:grpSpPr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1216932" y="2296904"/>
              <a:ext cx="2428659" cy="1905916"/>
            </a:xfrm>
            <a:custGeom>
              <a:avLst/>
              <a:gdLst/>
              <a:ahLst/>
              <a:cxnLst>
                <a:cxn ang="0">
                  <a:pos x="1358" y="0"/>
                </a:cxn>
                <a:cxn ang="0">
                  <a:pos x="0" y="1130"/>
                </a:cxn>
                <a:cxn ang="0">
                  <a:pos x="60" y="1238"/>
                </a:cxn>
                <a:cxn ang="0">
                  <a:pos x="1573" y="462"/>
                </a:cxn>
                <a:cxn ang="0">
                  <a:pos x="1358" y="0"/>
                </a:cxn>
              </a:cxnLst>
              <a:rect l="0" t="0" r="r" b="b"/>
              <a:pathLst>
                <a:path w="1573" h="1238">
                  <a:moveTo>
                    <a:pt x="1358" y="0"/>
                  </a:moveTo>
                  <a:lnTo>
                    <a:pt x="0" y="1130"/>
                  </a:lnTo>
                  <a:lnTo>
                    <a:pt x="60" y="1238"/>
                  </a:lnTo>
                  <a:lnTo>
                    <a:pt x="1573" y="462"/>
                  </a:lnTo>
                  <a:lnTo>
                    <a:pt x="135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auto">
            <a:xfrm>
              <a:off x="1489865" y="3134213"/>
              <a:ext cx="2155723" cy="1572843"/>
            </a:xfrm>
            <a:custGeom>
              <a:avLst/>
              <a:gdLst/>
              <a:ahLst/>
              <a:cxnLst>
                <a:cxn ang="0">
                  <a:pos x="1398" y="0"/>
                </a:cxn>
                <a:cxn ang="0">
                  <a:pos x="0" y="902"/>
                </a:cxn>
                <a:cxn ang="0">
                  <a:pos x="32" y="1020"/>
                </a:cxn>
                <a:cxn ang="0">
                  <a:pos x="1381" y="233"/>
                </a:cxn>
                <a:cxn ang="0">
                  <a:pos x="1398" y="0"/>
                </a:cxn>
              </a:cxnLst>
              <a:rect l="0" t="0" r="r" b="b"/>
              <a:pathLst>
                <a:path w="1398" h="1020">
                  <a:moveTo>
                    <a:pt x="1398" y="0"/>
                  </a:moveTo>
                  <a:lnTo>
                    <a:pt x="0" y="902"/>
                  </a:lnTo>
                  <a:lnTo>
                    <a:pt x="32" y="1020"/>
                  </a:lnTo>
                  <a:lnTo>
                    <a:pt x="1381" y="233"/>
                  </a:lnTo>
                  <a:lnTo>
                    <a:pt x="13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auto">
            <a:xfrm>
              <a:off x="1018012" y="1908319"/>
              <a:ext cx="1540464" cy="1669991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0" y="581"/>
                </a:cxn>
                <a:cxn ang="0">
                  <a:pos x="0" y="1083"/>
                </a:cxn>
                <a:cxn ang="0">
                  <a:pos x="999" y="0"/>
                </a:cxn>
                <a:cxn ang="0">
                  <a:pos x="580" y="0"/>
                </a:cxn>
              </a:cxnLst>
              <a:rect l="0" t="0" r="r" b="b"/>
              <a:pathLst>
                <a:path w="999" h="1083">
                  <a:moveTo>
                    <a:pt x="580" y="0"/>
                  </a:moveTo>
                  <a:lnTo>
                    <a:pt x="0" y="581"/>
                  </a:lnTo>
                  <a:lnTo>
                    <a:pt x="0" y="1083"/>
                  </a:lnTo>
                  <a:lnTo>
                    <a:pt x="999" y="0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24"/>
            <p:cNvSpPr>
              <a:spLocks/>
            </p:cNvSpPr>
            <p:nvPr/>
          </p:nvSpPr>
          <p:spPr bwMode="auto">
            <a:xfrm>
              <a:off x="1684158" y="4452625"/>
              <a:ext cx="1489577" cy="763293"/>
            </a:xfrm>
            <a:custGeom>
              <a:avLst/>
              <a:gdLst/>
              <a:ahLst/>
              <a:cxnLst>
                <a:cxn ang="0">
                  <a:pos x="61" y="494"/>
                </a:cxn>
                <a:cxn ang="0">
                  <a:pos x="893" y="236"/>
                </a:cxn>
                <a:cxn ang="0">
                  <a:pos x="966" y="0"/>
                </a:cxn>
                <a:cxn ang="0">
                  <a:pos x="0" y="436"/>
                </a:cxn>
                <a:cxn ang="0">
                  <a:pos x="61" y="494"/>
                </a:cxn>
              </a:cxnLst>
              <a:rect l="0" t="0" r="r" b="b"/>
              <a:pathLst>
                <a:path w="966" h="494">
                  <a:moveTo>
                    <a:pt x="61" y="494"/>
                  </a:moveTo>
                  <a:lnTo>
                    <a:pt x="893" y="236"/>
                  </a:lnTo>
                  <a:lnTo>
                    <a:pt x="966" y="0"/>
                  </a:lnTo>
                  <a:lnTo>
                    <a:pt x="0" y="436"/>
                  </a:lnTo>
                  <a:lnTo>
                    <a:pt x="61" y="4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Freeform 25"/>
            <p:cNvSpPr>
              <a:spLocks/>
            </p:cNvSpPr>
            <p:nvPr/>
          </p:nvSpPr>
          <p:spPr bwMode="auto">
            <a:xfrm>
              <a:off x="1684158" y="5114146"/>
              <a:ext cx="1281407" cy="10177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31" y="0"/>
                </a:cxn>
                <a:cxn ang="0">
                  <a:pos x="779" y="67"/>
                </a:cxn>
                <a:cxn ang="0">
                  <a:pos x="61" y="67"/>
                </a:cxn>
                <a:cxn ang="0">
                  <a:pos x="0" y="9"/>
                </a:cxn>
              </a:cxnLst>
              <a:rect l="0" t="0" r="r" b="b"/>
              <a:pathLst>
                <a:path w="831" h="67">
                  <a:moveTo>
                    <a:pt x="0" y="9"/>
                  </a:moveTo>
                  <a:lnTo>
                    <a:pt x="831" y="0"/>
                  </a:lnTo>
                  <a:lnTo>
                    <a:pt x="779" y="67"/>
                  </a:lnTo>
                  <a:lnTo>
                    <a:pt x="61" y="67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6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047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">
        <p:fade/>
      </p:transition>
    </mc:Choice>
    <mc:Fallback xmlns="">
      <p:transition spd="med" advClick="0" advTm="1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207368" y="3746389"/>
            <a:ext cx="983476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9" idx="2"/>
          </p:cNvCxnSpPr>
          <p:nvPr/>
        </p:nvCxnSpPr>
        <p:spPr>
          <a:xfrm flipV="1">
            <a:off x="1970234" y="2913246"/>
            <a:ext cx="0" cy="68097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28" idx="0"/>
          </p:cNvCxnSpPr>
          <p:nvPr/>
        </p:nvCxnSpPr>
        <p:spPr>
          <a:xfrm>
            <a:off x="4124021" y="3954746"/>
            <a:ext cx="0" cy="6593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5" idx="2"/>
          </p:cNvCxnSpPr>
          <p:nvPr/>
        </p:nvCxnSpPr>
        <p:spPr>
          <a:xfrm flipV="1">
            <a:off x="6217261" y="2910282"/>
            <a:ext cx="0" cy="68394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31" idx="0"/>
          </p:cNvCxnSpPr>
          <p:nvPr/>
        </p:nvCxnSpPr>
        <p:spPr>
          <a:xfrm>
            <a:off x="8172104" y="3926650"/>
            <a:ext cx="0" cy="68748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38" idx="2"/>
          </p:cNvCxnSpPr>
          <p:nvPr/>
        </p:nvCxnSpPr>
        <p:spPr>
          <a:xfrm flipH="1" flipV="1">
            <a:off x="10223625" y="2910282"/>
            <a:ext cx="1" cy="6558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008027" y="422687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29145" y="4510702"/>
            <a:ext cx="2183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04190" y="422687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25308" y="4510702"/>
            <a:ext cx="2183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327760" y="422687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148878" y="4510702"/>
            <a:ext cx="2183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18377" y="220859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39495" y="2492417"/>
            <a:ext cx="2183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240742" y="2208594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在此添加你的标题</a:t>
            </a:r>
            <a:endParaRPr lang="en-US" altLang="zh-CN" sz="24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61860" y="2492417"/>
            <a:ext cx="21839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1814020" y="3563861"/>
            <a:ext cx="353157" cy="353157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3961986" y="3563861"/>
            <a:ext cx="353157" cy="353157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6053212" y="3563861"/>
            <a:ext cx="353157" cy="353157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7995525" y="3563861"/>
            <a:ext cx="353157" cy="353157"/>
          </a:xfrm>
          <a:prstGeom prst="ellipse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0040979" y="3563861"/>
            <a:ext cx="353157" cy="353157"/>
          </a:xfrm>
          <a:prstGeom prst="ellipse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62068" y="1799896"/>
            <a:ext cx="1110386" cy="1110386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005181" y="2102968"/>
            <a:ext cx="416011" cy="515998"/>
            <a:chOff x="6429376" y="766763"/>
            <a:chExt cx="369888" cy="458788"/>
          </a:xfrm>
          <a:solidFill>
            <a:schemeClr val="bg1"/>
          </a:solidFill>
        </p:grpSpPr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6429376" y="766763"/>
              <a:ext cx="369888" cy="458788"/>
            </a:xfrm>
            <a:custGeom>
              <a:avLst/>
              <a:gdLst>
                <a:gd name="T0" fmla="*/ 0 w 233"/>
                <a:gd name="T1" fmla="*/ 0 h 289"/>
                <a:gd name="T2" fmla="*/ 0 w 233"/>
                <a:gd name="T3" fmla="*/ 289 h 289"/>
                <a:gd name="T4" fmla="*/ 233 w 233"/>
                <a:gd name="T5" fmla="*/ 289 h 289"/>
                <a:gd name="T6" fmla="*/ 233 w 233"/>
                <a:gd name="T7" fmla="*/ 0 h 289"/>
                <a:gd name="T8" fmla="*/ 0 w 233"/>
                <a:gd name="T9" fmla="*/ 0 h 289"/>
                <a:gd name="T10" fmla="*/ 210 w 233"/>
                <a:gd name="T11" fmla="*/ 260 h 289"/>
                <a:gd name="T12" fmla="*/ 19 w 233"/>
                <a:gd name="T13" fmla="*/ 260 h 289"/>
                <a:gd name="T14" fmla="*/ 19 w 233"/>
                <a:gd name="T15" fmla="*/ 28 h 289"/>
                <a:gd name="T16" fmla="*/ 210 w 233"/>
                <a:gd name="T17" fmla="*/ 28 h 289"/>
                <a:gd name="T18" fmla="*/ 210 w 233"/>
                <a:gd name="T19" fmla="*/ 26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289">
                  <a:moveTo>
                    <a:pt x="0" y="0"/>
                  </a:moveTo>
                  <a:lnTo>
                    <a:pt x="0" y="289"/>
                  </a:lnTo>
                  <a:lnTo>
                    <a:pt x="233" y="289"/>
                  </a:lnTo>
                  <a:lnTo>
                    <a:pt x="233" y="0"/>
                  </a:lnTo>
                  <a:lnTo>
                    <a:pt x="0" y="0"/>
                  </a:lnTo>
                  <a:close/>
                  <a:moveTo>
                    <a:pt x="210" y="260"/>
                  </a:moveTo>
                  <a:lnTo>
                    <a:pt x="19" y="260"/>
                  </a:lnTo>
                  <a:lnTo>
                    <a:pt x="19" y="28"/>
                  </a:lnTo>
                  <a:lnTo>
                    <a:pt x="210" y="28"/>
                  </a:lnTo>
                  <a:lnTo>
                    <a:pt x="210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Rectangle 10"/>
            <p:cNvSpPr>
              <a:spLocks noChangeArrowheads="1"/>
            </p:cNvSpPr>
            <p:nvPr/>
          </p:nvSpPr>
          <p:spPr bwMode="auto">
            <a:xfrm>
              <a:off x="6478588" y="830263"/>
              <a:ext cx="49213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6689726" y="830263"/>
              <a:ext cx="49213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Rectangle 12"/>
            <p:cNvSpPr>
              <a:spLocks noChangeArrowheads="1"/>
            </p:cNvSpPr>
            <p:nvPr/>
          </p:nvSpPr>
          <p:spPr bwMode="auto">
            <a:xfrm>
              <a:off x="6478588" y="1114426"/>
              <a:ext cx="49213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6689726" y="1114426"/>
              <a:ext cx="49213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Freeform 14"/>
            <p:cNvSpPr>
              <a:spLocks noEditPoints="1"/>
            </p:cNvSpPr>
            <p:nvPr/>
          </p:nvSpPr>
          <p:spPr bwMode="auto">
            <a:xfrm>
              <a:off x="6497638" y="884238"/>
              <a:ext cx="222250" cy="223838"/>
            </a:xfrm>
            <a:custGeom>
              <a:avLst/>
              <a:gdLst>
                <a:gd name="T0" fmla="*/ 30 w 59"/>
                <a:gd name="T1" fmla="*/ 0 h 59"/>
                <a:gd name="T2" fmla="*/ 16 w 59"/>
                <a:gd name="T3" fmla="*/ 4 h 59"/>
                <a:gd name="T4" fmla="*/ 24 w 59"/>
                <a:gd name="T5" fmla="*/ 23 h 59"/>
                <a:gd name="T6" fmla="*/ 9 w 59"/>
                <a:gd name="T7" fmla="*/ 8 h 59"/>
                <a:gd name="T8" fmla="*/ 0 w 59"/>
                <a:gd name="T9" fmla="*/ 30 h 59"/>
                <a:gd name="T10" fmla="*/ 30 w 59"/>
                <a:gd name="T11" fmla="*/ 59 h 59"/>
                <a:gd name="T12" fmla="*/ 59 w 59"/>
                <a:gd name="T13" fmla="*/ 30 h 59"/>
                <a:gd name="T14" fmla="*/ 30 w 59"/>
                <a:gd name="T15" fmla="*/ 0 h 59"/>
                <a:gd name="T16" fmla="*/ 30 w 59"/>
                <a:gd name="T17" fmla="*/ 36 h 59"/>
                <a:gd name="T18" fmla="*/ 23 w 59"/>
                <a:gd name="T19" fmla="*/ 30 h 59"/>
                <a:gd name="T20" fmla="*/ 30 w 59"/>
                <a:gd name="T21" fmla="*/ 23 h 59"/>
                <a:gd name="T22" fmla="*/ 36 w 59"/>
                <a:gd name="T23" fmla="*/ 30 h 59"/>
                <a:gd name="T24" fmla="*/ 30 w 59"/>
                <a:gd name="T25" fmla="*/ 3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30" y="0"/>
                  </a:moveTo>
                  <a:cubicBezTo>
                    <a:pt x="25" y="0"/>
                    <a:pt x="20" y="1"/>
                    <a:pt x="16" y="4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4" y="14"/>
                    <a:pt x="0" y="21"/>
                    <a:pt x="0" y="30"/>
                  </a:cubicBezTo>
                  <a:cubicBezTo>
                    <a:pt x="0" y="46"/>
                    <a:pt x="13" y="59"/>
                    <a:pt x="30" y="59"/>
                  </a:cubicBezTo>
                  <a:cubicBezTo>
                    <a:pt x="46" y="59"/>
                    <a:pt x="59" y="46"/>
                    <a:pt x="59" y="30"/>
                  </a:cubicBezTo>
                  <a:cubicBezTo>
                    <a:pt x="59" y="13"/>
                    <a:pt x="46" y="0"/>
                    <a:pt x="30" y="0"/>
                  </a:cubicBezTo>
                  <a:close/>
                  <a:moveTo>
                    <a:pt x="30" y="36"/>
                  </a:moveTo>
                  <a:cubicBezTo>
                    <a:pt x="26" y="36"/>
                    <a:pt x="23" y="33"/>
                    <a:pt x="23" y="30"/>
                  </a:cubicBezTo>
                  <a:cubicBezTo>
                    <a:pt x="23" y="26"/>
                    <a:pt x="26" y="23"/>
                    <a:pt x="30" y="23"/>
                  </a:cubicBezTo>
                  <a:cubicBezTo>
                    <a:pt x="33" y="23"/>
                    <a:pt x="36" y="26"/>
                    <a:pt x="36" y="30"/>
                  </a:cubicBezTo>
                  <a:cubicBezTo>
                    <a:pt x="36" y="33"/>
                    <a:pt x="33" y="36"/>
                    <a:pt x="30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6505576" y="841376"/>
              <a:ext cx="71438" cy="106363"/>
            </a:xfrm>
            <a:custGeom>
              <a:avLst/>
              <a:gdLst>
                <a:gd name="T0" fmla="*/ 0 w 45"/>
                <a:gd name="T1" fmla="*/ 24 h 67"/>
                <a:gd name="T2" fmla="*/ 45 w 45"/>
                <a:gd name="T3" fmla="*/ 67 h 67"/>
                <a:gd name="T4" fmla="*/ 14 w 45"/>
                <a:gd name="T5" fmla="*/ 0 h 67"/>
                <a:gd name="T6" fmla="*/ 0 w 45"/>
                <a:gd name="T7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67">
                  <a:moveTo>
                    <a:pt x="0" y="24"/>
                  </a:moveTo>
                  <a:lnTo>
                    <a:pt x="45" y="67"/>
                  </a:lnTo>
                  <a:lnTo>
                    <a:pt x="14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415041" y="1802860"/>
            <a:ext cx="1110386" cy="1110386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1713363" y="2100099"/>
            <a:ext cx="492769" cy="492769"/>
            <a:chOff x="2522538" y="2108200"/>
            <a:chExt cx="376238" cy="376238"/>
          </a:xfrm>
          <a:solidFill>
            <a:schemeClr val="bg1"/>
          </a:solidFill>
        </p:grpSpPr>
        <p:sp>
          <p:nvSpPr>
            <p:cNvPr id="99" name="Freeform 54"/>
            <p:cNvSpPr>
              <a:spLocks/>
            </p:cNvSpPr>
            <p:nvPr/>
          </p:nvSpPr>
          <p:spPr bwMode="auto">
            <a:xfrm>
              <a:off x="2522538" y="2319338"/>
              <a:ext cx="163513" cy="71438"/>
            </a:xfrm>
            <a:custGeom>
              <a:avLst/>
              <a:gdLst>
                <a:gd name="T0" fmla="*/ 3 w 28"/>
                <a:gd name="T1" fmla="*/ 10 h 12"/>
                <a:gd name="T2" fmla="*/ 10 w 28"/>
                <a:gd name="T3" fmla="*/ 12 h 12"/>
                <a:gd name="T4" fmla="*/ 28 w 28"/>
                <a:gd name="T5" fmla="*/ 8 h 12"/>
                <a:gd name="T6" fmla="*/ 5 w 28"/>
                <a:gd name="T7" fmla="*/ 1 h 12"/>
                <a:gd name="T8" fmla="*/ 2 w 28"/>
                <a:gd name="T9" fmla="*/ 1 h 12"/>
                <a:gd name="T10" fmla="*/ 0 w 28"/>
                <a:gd name="T11" fmla="*/ 5 h 12"/>
                <a:gd name="T12" fmla="*/ 0 w 28"/>
                <a:gd name="T13" fmla="*/ 6 h 12"/>
                <a:gd name="T14" fmla="*/ 3 w 28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3" y="10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Freeform 55"/>
            <p:cNvSpPr>
              <a:spLocks/>
            </p:cNvSpPr>
            <p:nvPr/>
          </p:nvSpPr>
          <p:spPr bwMode="auto">
            <a:xfrm>
              <a:off x="2774950" y="2425700"/>
              <a:ext cx="123825" cy="58738"/>
            </a:xfrm>
            <a:custGeom>
              <a:avLst/>
              <a:gdLst>
                <a:gd name="T0" fmla="*/ 18 w 21"/>
                <a:gd name="T1" fmla="*/ 0 h 10"/>
                <a:gd name="T2" fmla="*/ 18 w 21"/>
                <a:gd name="T3" fmla="*/ 0 h 10"/>
                <a:gd name="T4" fmla="*/ 0 w 21"/>
                <a:gd name="T5" fmla="*/ 5 h 10"/>
                <a:gd name="T6" fmla="*/ 16 w 21"/>
                <a:gd name="T7" fmla="*/ 10 h 10"/>
                <a:gd name="T8" fmla="*/ 19 w 21"/>
                <a:gd name="T9" fmla="*/ 9 h 10"/>
                <a:gd name="T10" fmla="*/ 21 w 21"/>
                <a:gd name="T11" fmla="*/ 6 h 10"/>
                <a:gd name="T12" fmla="*/ 21 w 21"/>
                <a:gd name="T13" fmla="*/ 4 h 10"/>
                <a:gd name="T14" fmla="*/ 18 w 2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10"/>
                    <a:pt x="19" y="9"/>
                  </a:cubicBezTo>
                  <a:cubicBezTo>
                    <a:pt x="20" y="8"/>
                    <a:pt x="21" y="7"/>
                    <a:pt x="21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20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Freeform 56"/>
            <p:cNvSpPr>
              <a:spLocks/>
            </p:cNvSpPr>
            <p:nvPr/>
          </p:nvSpPr>
          <p:spPr bwMode="auto">
            <a:xfrm>
              <a:off x="2522538" y="2343150"/>
              <a:ext cx="376238" cy="141288"/>
            </a:xfrm>
            <a:custGeom>
              <a:avLst/>
              <a:gdLst>
                <a:gd name="T0" fmla="*/ 62 w 64"/>
                <a:gd name="T1" fmla="*/ 1 h 24"/>
                <a:gd name="T2" fmla="*/ 60 w 64"/>
                <a:gd name="T3" fmla="*/ 0 h 24"/>
                <a:gd name="T4" fmla="*/ 59 w 64"/>
                <a:gd name="T5" fmla="*/ 0 h 24"/>
                <a:gd name="T6" fmla="*/ 3 w 64"/>
                <a:gd name="T7" fmla="*/ 14 h 24"/>
                <a:gd name="T8" fmla="*/ 0 w 64"/>
                <a:gd name="T9" fmla="*/ 18 h 24"/>
                <a:gd name="T10" fmla="*/ 0 w 64"/>
                <a:gd name="T11" fmla="*/ 20 h 24"/>
                <a:gd name="T12" fmla="*/ 2 w 64"/>
                <a:gd name="T13" fmla="*/ 23 h 24"/>
                <a:gd name="T14" fmla="*/ 4 w 64"/>
                <a:gd name="T15" fmla="*/ 24 h 24"/>
                <a:gd name="T16" fmla="*/ 5 w 64"/>
                <a:gd name="T17" fmla="*/ 24 h 24"/>
                <a:gd name="T18" fmla="*/ 61 w 64"/>
                <a:gd name="T19" fmla="*/ 10 h 24"/>
                <a:gd name="T20" fmla="*/ 64 w 64"/>
                <a:gd name="T21" fmla="*/ 6 h 24"/>
                <a:gd name="T22" fmla="*/ 64 w 64"/>
                <a:gd name="T23" fmla="*/ 4 h 24"/>
                <a:gd name="T24" fmla="*/ 62 w 64"/>
                <a:gd name="T2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4">
                  <a:moveTo>
                    <a:pt x="62" y="1"/>
                  </a:moveTo>
                  <a:cubicBezTo>
                    <a:pt x="62" y="1"/>
                    <a:pt x="61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1" y="22"/>
                    <a:pt x="2" y="23"/>
                  </a:cubicBezTo>
                  <a:cubicBezTo>
                    <a:pt x="2" y="24"/>
                    <a:pt x="3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3" y="9"/>
                    <a:pt x="64" y="8"/>
                    <a:pt x="6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3" y="2"/>
                    <a:pt x="6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Freeform 57"/>
            <p:cNvSpPr>
              <a:spLocks noEditPoints="1"/>
            </p:cNvSpPr>
            <p:nvPr/>
          </p:nvSpPr>
          <p:spPr bwMode="auto">
            <a:xfrm>
              <a:off x="2605088" y="2108200"/>
              <a:ext cx="217488" cy="258763"/>
            </a:xfrm>
            <a:custGeom>
              <a:avLst/>
              <a:gdLst>
                <a:gd name="T0" fmla="*/ 8 w 37"/>
                <a:gd name="T1" fmla="*/ 32 h 44"/>
                <a:gd name="T2" fmla="*/ 31 w 37"/>
                <a:gd name="T3" fmla="*/ 35 h 44"/>
                <a:gd name="T4" fmla="*/ 20 w 37"/>
                <a:gd name="T5" fmla="*/ 0 h 44"/>
                <a:gd name="T6" fmla="*/ 8 w 37"/>
                <a:gd name="T7" fmla="*/ 32 h 44"/>
                <a:gd name="T8" fmla="*/ 15 w 37"/>
                <a:gd name="T9" fmla="*/ 28 h 44"/>
                <a:gd name="T10" fmla="*/ 21 w 37"/>
                <a:gd name="T11" fmla="*/ 16 h 44"/>
                <a:gd name="T12" fmla="*/ 20 w 37"/>
                <a:gd name="T13" fmla="*/ 36 h 44"/>
                <a:gd name="T14" fmla="*/ 15 w 37"/>
                <a:gd name="T15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44">
                  <a:moveTo>
                    <a:pt x="8" y="32"/>
                  </a:moveTo>
                  <a:cubicBezTo>
                    <a:pt x="11" y="40"/>
                    <a:pt x="24" y="44"/>
                    <a:pt x="31" y="35"/>
                  </a:cubicBezTo>
                  <a:cubicBezTo>
                    <a:pt x="37" y="25"/>
                    <a:pt x="31" y="10"/>
                    <a:pt x="20" y="0"/>
                  </a:cubicBezTo>
                  <a:cubicBezTo>
                    <a:pt x="22" y="11"/>
                    <a:pt x="0" y="15"/>
                    <a:pt x="8" y="32"/>
                  </a:cubicBezTo>
                  <a:close/>
                  <a:moveTo>
                    <a:pt x="15" y="28"/>
                  </a:moveTo>
                  <a:cubicBezTo>
                    <a:pt x="17" y="26"/>
                    <a:pt x="21" y="24"/>
                    <a:pt x="21" y="16"/>
                  </a:cubicBezTo>
                  <a:cubicBezTo>
                    <a:pt x="31" y="22"/>
                    <a:pt x="27" y="38"/>
                    <a:pt x="20" y="36"/>
                  </a:cubicBezTo>
                  <a:cubicBezTo>
                    <a:pt x="13" y="35"/>
                    <a:pt x="13" y="30"/>
                    <a:pt x="1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7616911" y="4614132"/>
            <a:ext cx="1110386" cy="1110386"/>
          </a:xfrm>
          <a:prstGeom prst="round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Freeform 102"/>
          <p:cNvSpPr>
            <a:spLocks noChangeAspect="1" noChangeArrowheads="1"/>
          </p:cNvSpPr>
          <p:nvPr/>
        </p:nvSpPr>
        <p:spPr bwMode="auto">
          <a:xfrm>
            <a:off x="7970700" y="4921250"/>
            <a:ext cx="401199" cy="480175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68828" y="4614132"/>
            <a:ext cx="1110386" cy="1110386"/>
          </a:xfrm>
          <a:prstGeom prst="round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Freeform 328"/>
          <p:cNvSpPr>
            <a:spLocks noChangeAspect="1" noChangeArrowheads="1"/>
          </p:cNvSpPr>
          <p:nvPr/>
        </p:nvSpPr>
        <p:spPr bwMode="auto">
          <a:xfrm>
            <a:off x="3797484" y="4996545"/>
            <a:ext cx="652824" cy="364204"/>
          </a:xfrm>
          <a:custGeom>
            <a:avLst/>
            <a:gdLst>
              <a:gd name="T0" fmla="*/ 585 w 1564"/>
              <a:gd name="T1" fmla="*/ 610 h 871"/>
              <a:gd name="T2" fmla="*/ 451 w 1564"/>
              <a:gd name="T3" fmla="*/ 744 h 871"/>
              <a:gd name="T4" fmla="*/ 585 w 1564"/>
              <a:gd name="T5" fmla="*/ 870 h 871"/>
              <a:gd name="T6" fmla="*/ 710 w 1564"/>
              <a:gd name="T7" fmla="*/ 744 h 871"/>
              <a:gd name="T8" fmla="*/ 585 w 1564"/>
              <a:gd name="T9" fmla="*/ 610 h 871"/>
              <a:gd name="T10" fmla="*/ 585 w 1564"/>
              <a:gd name="T11" fmla="*/ 811 h 871"/>
              <a:gd name="T12" fmla="*/ 518 w 1564"/>
              <a:gd name="T13" fmla="*/ 744 h 871"/>
              <a:gd name="T14" fmla="*/ 585 w 1564"/>
              <a:gd name="T15" fmla="*/ 677 h 871"/>
              <a:gd name="T16" fmla="*/ 643 w 1564"/>
              <a:gd name="T17" fmla="*/ 744 h 871"/>
              <a:gd name="T18" fmla="*/ 585 w 1564"/>
              <a:gd name="T19" fmla="*/ 811 h 871"/>
              <a:gd name="T20" fmla="*/ 1563 w 1564"/>
              <a:gd name="T21" fmla="*/ 519 h 871"/>
              <a:gd name="T22" fmla="*/ 1563 w 1564"/>
              <a:gd name="T23" fmla="*/ 652 h 871"/>
              <a:gd name="T24" fmla="*/ 1505 w 1564"/>
              <a:gd name="T25" fmla="*/ 719 h 871"/>
              <a:gd name="T26" fmla="*/ 1429 w 1564"/>
              <a:gd name="T27" fmla="*/ 719 h 871"/>
              <a:gd name="T28" fmla="*/ 1262 w 1564"/>
              <a:gd name="T29" fmla="*/ 569 h 871"/>
              <a:gd name="T30" fmla="*/ 1095 w 1564"/>
              <a:gd name="T31" fmla="*/ 719 h 871"/>
              <a:gd name="T32" fmla="*/ 752 w 1564"/>
              <a:gd name="T33" fmla="*/ 719 h 871"/>
              <a:gd name="T34" fmla="*/ 585 w 1564"/>
              <a:gd name="T35" fmla="*/ 569 h 871"/>
              <a:gd name="T36" fmla="*/ 409 w 1564"/>
              <a:gd name="T37" fmla="*/ 719 h 871"/>
              <a:gd name="T38" fmla="*/ 326 w 1564"/>
              <a:gd name="T39" fmla="*/ 719 h 871"/>
              <a:gd name="T40" fmla="*/ 267 w 1564"/>
              <a:gd name="T41" fmla="*/ 652 h 871"/>
              <a:gd name="T42" fmla="*/ 267 w 1564"/>
              <a:gd name="T43" fmla="*/ 519 h 871"/>
              <a:gd name="T44" fmla="*/ 1563 w 1564"/>
              <a:gd name="T45" fmla="*/ 519 h 871"/>
              <a:gd name="T46" fmla="*/ 1262 w 1564"/>
              <a:gd name="T47" fmla="*/ 610 h 871"/>
              <a:gd name="T48" fmla="*/ 1128 w 1564"/>
              <a:gd name="T49" fmla="*/ 744 h 871"/>
              <a:gd name="T50" fmla="*/ 1262 w 1564"/>
              <a:gd name="T51" fmla="*/ 870 h 871"/>
              <a:gd name="T52" fmla="*/ 1396 w 1564"/>
              <a:gd name="T53" fmla="*/ 744 h 871"/>
              <a:gd name="T54" fmla="*/ 1262 w 1564"/>
              <a:gd name="T55" fmla="*/ 610 h 871"/>
              <a:gd name="T56" fmla="*/ 1262 w 1564"/>
              <a:gd name="T57" fmla="*/ 811 h 871"/>
              <a:gd name="T58" fmla="*/ 1195 w 1564"/>
              <a:gd name="T59" fmla="*/ 744 h 871"/>
              <a:gd name="T60" fmla="*/ 1262 w 1564"/>
              <a:gd name="T61" fmla="*/ 677 h 871"/>
              <a:gd name="T62" fmla="*/ 1329 w 1564"/>
              <a:gd name="T63" fmla="*/ 744 h 871"/>
              <a:gd name="T64" fmla="*/ 1262 w 1564"/>
              <a:gd name="T65" fmla="*/ 811 h 871"/>
              <a:gd name="T66" fmla="*/ 1538 w 1564"/>
              <a:gd name="T67" fmla="*/ 376 h 871"/>
              <a:gd name="T68" fmla="*/ 1295 w 1564"/>
              <a:gd name="T69" fmla="*/ 134 h 871"/>
              <a:gd name="T70" fmla="*/ 1229 w 1564"/>
              <a:gd name="T71" fmla="*/ 109 h 871"/>
              <a:gd name="T72" fmla="*/ 1112 w 1564"/>
              <a:gd name="T73" fmla="*/ 109 h 871"/>
              <a:gd name="T74" fmla="*/ 1112 w 1564"/>
              <a:gd name="T75" fmla="*/ 59 h 871"/>
              <a:gd name="T76" fmla="*/ 1045 w 1564"/>
              <a:gd name="T77" fmla="*/ 0 h 871"/>
              <a:gd name="T78" fmla="*/ 326 w 1564"/>
              <a:gd name="T79" fmla="*/ 0 h 871"/>
              <a:gd name="T80" fmla="*/ 267 w 1564"/>
              <a:gd name="T81" fmla="*/ 59 h 871"/>
              <a:gd name="T82" fmla="*/ 267 w 1564"/>
              <a:gd name="T83" fmla="*/ 75 h 871"/>
              <a:gd name="T84" fmla="*/ 8 w 1564"/>
              <a:gd name="T85" fmla="*/ 101 h 871"/>
              <a:gd name="T86" fmla="*/ 459 w 1564"/>
              <a:gd name="T87" fmla="*/ 159 h 871"/>
              <a:gd name="T88" fmla="*/ 0 w 1564"/>
              <a:gd name="T89" fmla="*/ 209 h 871"/>
              <a:gd name="T90" fmla="*/ 459 w 1564"/>
              <a:gd name="T91" fmla="*/ 268 h 871"/>
              <a:gd name="T92" fmla="*/ 0 w 1564"/>
              <a:gd name="T93" fmla="*/ 309 h 871"/>
              <a:gd name="T94" fmla="*/ 267 w 1564"/>
              <a:gd name="T95" fmla="*/ 360 h 871"/>
              <a:gd name="T96" fmla="*/ 267 w 1564"/>
              <a:gd name="T97" fmla="*/ 485 h 871"/>
              <a:gd name="T98" fmla="*/ 1563 w 1564"/>
              <a:gd name="T99" fmla="*/ 485 h 871"/>
              <a:gd name="T100" fmla="*/ 1563 w 1564"/>
              <a:gd name="T101" fmla="*/ 435 h 871"/>
              <a:gd name="T102" fmla="*/ 1538 w 1564"/>
              <a:gd name="T103" fmla="*/ 376 h 871"/>
              <a:gd name="T104" fmla="*/ 1429 w 1564"/>
              <a:gd name="T105" fmla="*/ 385 h 871"/>
              <a:gd name="T106" fmla="*/ 1195 w 1564"/>
              <a:gd name="T107" fmla="*/ 385 h 871"/>
              <a:gd name="T108" fmla="*/ 1178 w 1564"/>
              <a:gd name="T109" fmla="*/ 376 h 871"/>
              <a:gd name="T110" fmla="*/ 1178 w 1564"/>
              <a:gd name="T111" fmla="*/ 193 h 871"/>
              <a:gd name="T112" fmla="*/ 1195 w 1564"/>
              <a:gd name="T113" fmla="*/ 184 h 871"/>
              <a:gd name="T114" fmla="*/ 1237 w 1564"/>
              <a:gd name="T115" fmla="*/ 184 h 871"/>
              <a:gd name="T116" fmla="*/ 1245 w 1564"/>
              <a:gd name="T117" fmla="*/ 184 h 871"/>
              <a:gd name="T118" fmla="*/ 1438 w 1564"/>
              <a:gd name="T119" fmla="*/ 368 h 871"/>
              <a:gd name="T120" fmla="*/ 1429 w 1564"/>
              <a:gd name="T121" fmla="*/ 385 h 871"/>
              <a:gd name="T122" fmla="*/ 1429 w 1564"/>
              <a:gd name="T123" fmla="*/ 385 h 871"/>
              <a:gd name="T124" fmla="*/ 1429 w 1564"/>
              <a:gd name="T125" fmla="*/ 385 h 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64" h="871">
                <a:moveTo>
                  <a:pt x="585" y="610"/>
                </a:moveTo>
                <a:cubicBezTo>
                  <a:pt x="510" y="610"/>
                  <a:pt x="451" y="669"/>
                  <a:pt x="451" y="744"/>
                </a:cubicBezTo>
                <a:cubicBezTo>
                  <a:pt x="451" y="820"/>
                  <a:pt x="510" y="870"/>
                  <a:pt x="585" y="870"/>
                </a:cubicBezTo>
                <a:cubicBezTo>
                  <a:pt x="652" y="870"/>
                  <a:pt x="710" y="820"/>
                  <a:pt x="710" y="744"/>
                </a:cubicBezTo>
                <a:cubicBezTo>
                  <a:pt x="710" y="669"/>
                  <a:pt x="652" y="610"/>
                  <a:pt x="585" y="610"/>
                </a:cubicBezTo>
                <a:close/>
                <a:moveTo>
                  <a:pt x="585" y="811"/>
                </a:moveTo>
                <a:cubicBezTo>
                  <a:pt x="543" y="811"/>
                  <a:pt x="518" y="778"/>
                  <a:pt x="518" y="744"/>
                </a:cubicBezTo>
                <a:cubicBezTo>
                  <a:pt x="518" y="711"/>
                  <a:pt x="543" y="677"/>
                  <a:pt x="585" y="677"/>
                </a:cubicBezTo>
                <a:cubicBezTo>
                  <a:pt x="618" y="677"/>
                  <a:pt x="643" y="711"/>
                  <a:pt x="643" y="744"/>
                </a:cubicBezTo>
                <a:cubicBezTo>
                  <a:pt x="643" y="778"/>
                  <a:pt x="618" y="811"/>
                  <a:pt x="585" y="811"/>
                </a:cubicBezTo>
                <a:close/>
                <a:moveTo>
                  <a:pt x="1563" y="519"/>
                </a:moveTo>
                <a:cubicBezTo>
                  <a:pt x="1563" y="652"/>
                  <a:pt x="1563" y="652"/>
                  <a:pt x="1563" y="652"/>
                </a:cubicBezTo>
                <a:cubicBezTo>
                  <a:pt x="1563" y="694"/>
                  <a:pt x="1538" y="719"/>
                  <a:pt x="1505" y="719"/>
                </a:cubicBezTo>
                <a:cubicBezTo>
                  <a:pt x="1429" y="719"/>
                  <a:pt x="1429" y="719"/>
                  <a:pt x="1429" y="719"/>
                </a:cubicBezTo>
                <a:cubicBezTo>
                  <a:pt x="1421" y="636"/>
                  <a:pt x="1346" y="569"/>
                  <a:pt x="1262" y="569"/>
                </a:cubicBezTo>
                <a:cubicBezTo>
                  <a:pt x="1178" y="569"/>
                  <a:pt x="1103" y="636"/>
                  <a:pt x="1095" y="719"/>
                </a:cubicBezTo>
                <a:cubicBezTo>
                  <a:pt x="752" y="719"/>
                  <a:pt x="752" y="719"/>
                  <a:pt x="752" y="719"/>
                </a:cubicBezTo>
                <a:cubicBezTo>
                  <a:pt x="735" y="636"/>
                  <a:pt x="669" y="569"/>
                  <a:pt x="585" y="569"/>
                </a:cubicBezTo>
                <a:cubicBezTo>
                  <a:pt x="493" y="569"/>
                  <a:pt x="426" y="636"/>
                  <a:pt x="409" y="719"/>
                </a:cubicBezTo>
                <a:cubicBezTo>
                  <a:pt x="326" y="719"/>
                  <a:pt x="326" y="719"/>
                  <a:pt x="326" y="719"/>
                </a:cubicBezTo>
                <a:cubicBezTo>
                  <a:pt x="292" y="719"/>
                  <a:pt x="267" y="694"/>
                  <a:pt x="267" y="652"/>
                </a:cubicBezTo>
                <a:cubicBezTo>
                  <a:pt x="267" y="519"/>
                  <a:pt x="267" y="519"/>
                  <a:pt x="267" y="519"/>
                </a:cubicBezTo>
                <a:lnTo>
                  <a:pt x="1563" y="519"/>
                </a:lnTo>
                <a:close/>
                <a:moveTo>
                  <a:pt x="1262" y="610"/>
                </a:moveTo>
                <a:cubicBezTo>
                  <a:pt x="1187" y="610"/>
                  <a:pt x="1128" y="669"/>
                  <a:pt x="1128" y="744"/>
                </a:cubicBezTo>
                <a:cubicBezTo>
                  <a:pt x="1128" y="820"/>
                  <a:pt x="1187" y="870"/>
                  <a:pt x="1262" y="870"/>
                </a:cubicBezTo>
                <a:cubicBezTo>
                  <a:pt x="1337" y="870"/>
                  <a:pt x="1396" y="820"/>
                  <a:pt x="1396" y="744"/>
                </a:cubicBezTo>
                <a:cubicBezTo>
                  <a:pt x="1396" y="669"/>
                  <a:pt x="1337" y="610"/>
                  <a:pt x="1262" y="610"/>
                </a:cubicBezTo>
                <a:close/>
                <a:moveTo>
                  <a:pt x="1262" y="811"/>
                </a:moveTo>
                <a:cubicBezTo>
                  <a:pt x="1229" y="811"/>
                  <a:pt x="1195" y="778"/>
                  <a:pt x="1195" y="744"/>
                </a:cubicBezTo>
                <a:cubicBezTo>
                  <a:pt x="1195" y="711"/>
                  <a:pt x="1229" y="677"/>
                  <a:pt x="1262" y="677"/>
                </a:cubicBezTo>
                <a:cubicBezTo>
                  <a:pt x="1295" y="677"/>
                  <a:pt x="1329" y="711"/>
                  <a:pt x="1329" y="744"/>
                </a:cubicBezTo>
                <a:cubicBezTo>
                  <a:pt x="1329" y="778"/>
                  <a:pt x="1295" y="811"/>
                  <a:pt x="1262" y="811"/>
                </a:cubicBezTo>
                <a:close/>
                <a:moveTo>
                  <a:pt x="1538" y="376"/>
                </a:moveTo>
                <a:cubicBezTo>
                  <a:pt x="1295" y="134"/>
                  <a:pt x="1295" y="134"/>
                  <a:pt x="1295" y="134"/>
                </a:cubicBezTo>
                <a:cubicBezTo>
                  <a:pt x="1279" y="117"/>
                  <a:pt x="1254" y="109"/>
                  <a:pt x="1229" y="109"/>
                </a:cubicBezTo>
                <a:cubicBezTo>
                  <a:pt x="1112" y="109"/>
                  <a:pt x="1112" y="109"/>
                  <a:pt x="1112" y="109"/>
                </a:cubicBezTo>
                <a:cubicBezTo>
                  <a:pt x="1112" y="59"/>
                  <a:pt x="1112" y="59"/>
                  <a:pt x="1112" y="59"/>
                </a:cubicBezTo>
                <a:cubicBezTo>
                  <a:pt x="1112" y="25"/>
                  <a:pt x="1078" y="0"/>
                  <a:pt x="104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292" y="0"/>
                  <a:pt x="267" y="25"/>
                  <a:pt x="267" y="59"/>
                </a:cubicBezTo>
                <a:cubicBezTo>
                  <a:pt x="267" y="75"/>
                  <a:pt x="267" y="75"/>
                  <a:pt x="267" y="75"/>
                </a:cubicBezTo>
                <a:cubicBezTo>
                  <a:pt x="8" y="101"/>
                  <a:pt x="8" y="101"/>
                  <a:pt x="8" y="101"/>
                </a:cubicBezTo>
                <a:cubicBezTo>
                  <a:pt x="459" y="159"/>
                  <a:pt x="459" y="159"/>
                  <a:pt x="459" y="159"/>
                </a:cubicBezTo>
                <a:cubicBezTo>
                  <a:pt x="0" y="209"/>
                  <a:pt x="0" y="209"/>
                  <a:pt x="0" y="209"/>
                </a:cubicBezTo>
                <a:cubicBezTo>
                  <a:pt x="459" y="268"/>
                  <a:pt x="459" y="268"/>
                  <a:pt x="459" y="268"/>
                </a:cubicBezTo>
                <a:cubicBezTo>
                  <a:pt x="0" y="309"/>
                  <a:pt x="0" y="309"/>
                  <a:pt x="0" y="309"/>
                </a:cubicBezTo>
                <a:cubicBezTo>
                  <a:pt x="267" y="360"/>
                  <a:pt x="267" y="360"/>
                  <a:pt x="267" y="360"/>
                </a:cubicBezTo>
                <a:cubicBezTo>
                  <a:pt x="267" y="485"/>
                  <a:pt x="267" y="485"/>
                  <a:pt x="267" y="485"/>
                </a:cubicBezTo>
                <a:cubicBezTo>
                  <a:pt x="1563" y="485"/>
                  <a:pt x="1563" y="485"/>
                  <a:pt x="1563" y="485"/>
                </a:cubicBezTo>
                <a:cubicBezTo>
                  <a:pt x="1563" y="435"/>
                  <a:pt x="1563" y="435"/>
                  <a:pt x="1563" y="435"/>
                </a:cubicBezTo>
                <a:cubicBezTo>
                  <a:pt x="1563" y="410"/>
                  <a:pt x="1555" y="393"/>
                  <a:pt x="1538" y="376"/>
                </a:cubicBezTo>
                <a:close/>
                <a:moveTo>
                  <a:pt x="1429" y="385"/>
                </a:moveTo>
                <a:cubicBezTo>
                  <a:pt x="1195" y="385"/>
                  <a:pt x="1195" y="385"/>
                  <a:pt x="1195" y="385"/>
                </a:cubicBezTo>
                <a:cubicBezTo>
                  <a:pt x="1187" y="385"/>
                  <a:pt x="1178" y="376"/>
                  <a:pt x="1178" y="376"/>
                </a:cubicBezTo>
                <a:cubicBezTo>
                  <a:pt x="1178" y="193"/>
                  <a:pt x="1178" y="193"/>
                  <a:pt x="1178" y="193"/>
                </a:cubicBezTo>
                <a:cubicBezTo>
                  <a:pt x="1178" y="184"/>
                  <a:pt x="1187" y="184"/>
                  <a:pt x="1195" y="184"/>
                </a:cubicBezTo>
                <a:cubicBezTo>
                  <a:pt x="1237" y="184"/>
                  <a:pt x="1237" y="184"/>
                  <a:pt x="1237" y="184"/>
                </a:cubicBezTo>
                <a:lnTo>
                  <a:pt x="1245" y="184"/>
                </a:lnTo>
                <a:cubicBezTo>
                  <a:pt x="1438" y="368"/>
                  <a:pt x="1438" y="368"/>
                  <a:pt x="1438" y="368"/>
                </a:cubicBezTo>
                <a:cubicBezTo>
                  <a:pt x="1446" y="376"/>
                  <a:pt x="1438" y="385"/>
                  <a:pt x="1429" y="385"/>
                </a:cubicBezTo>
                <a:close/>
                <a:moveTo>
                  <a:pt x="1429" y="385"/>
                </a:moveTo>
                <a:lnTo>
                  <a:pt x="1429" y="3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9668431" y="1799896"/>
            <a:ext cx="1110386" cy="1110386"/>
          </a:xfrm>
          <a:prstGeom prst="round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5" name="Group 447"/>
          <p:cNvGrpSpPr>
            <a:grpSpLocks/>
          </p:cNvGrpSpPr>
          <p:nvPr/>
        </p:nvGrpSpPr>
        <p:grpSpPr bwMode="auto">
          <a:xfrm>
            <a:off x="9999831" y="2124709"/>
            <a:ext cx="468159" cy="468159"/>
            <a:chOff x="0" y="0"/>
            <a:chExt cx="575" cy="575"/>
          </a:xfrm>
          <a:solidFill>
            <a:schemeClr val="bg1"/>
          </a:solidFill>
        </p:grpSpPr>
        <p:sp>
          <p:nvSpPr>
            <p:cNvPr id="106" name="AutoShape 443"/>
            <p:cNvSpPr>
              <a:spLocks/>
            </p:cNvSpPr>
            <p:nvPr/>
          </p:nvSpPr>
          <p:spPr bwMode="auto">
            <a:xfrm>
              <a:off x="0" y="296"/>
              <a:ext cx="279" cy="2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6948" y="3429"/>
                  </a:moveTo>
                  <a:lnTo>
                    <a:pt x="9450" y="10928"/>
                  </a:lnTo>
                  <a:lnTo>
                    <a:pt x="8117" y="9596"/>
                  </a:lnTo>
                  <a:lnTo>
                    <a:pt x="15616" y="2098"/>
                  </a:lnTo>
                  <a:lnTo>
                    <a:pt x="13520" y="0"/>
                  </a:lnTo>
                  <a:lnTo>
                    <a:pt x="3894" y="9626"/>
                  </a:lnTo>
                  <a:lnTo>
                    <a:pt x="3890" y="9626"/>
                  </a:lnTo>
                  <a:lnTo>
                    <a:pt x="3890" y="9630"/>
                  </a:lnTo>
                  <a:lnTo>
                    <a:pt x="3889" y="9630"/>
                  </a:lnTo>
                  <a:lnTo>
                    <a:pt x="3890" y="9630"/>
                  </a:lnTo>
                  <a:lnTo>
                    <a:pt x="0" y="21600"/>
                  </a:lnTo>
                  <a:lnTo>
                    <a:pt x="11971" y="17712"/>
                  </a:lnTo>
                  <a:lnTo>
                    <a:pt x="11972" y="17712"/>
                  </a:lnTo>
                  <a:lnTo>
                    <a:pt x="11975" y="17711"/>
                  </a:lnTo>
                  <a:lnTo>
                    <a:pt x="11975" y="17709"/>
                  </a:lnTo>
                  <a:lnTo>
                    <a:pt x="21600" y="8083"/>
                  </a:lnTo>
                  <a:lnTo>
                    <a:pt x="16948" y="3429"/>
                  </a:lnTo>
                  <a:close/>
                  <a:moveTo>
                    <a:pt x="16948" y="3429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AutoShape 444"/>
            <p:cNvSpPr>
              <a:spLocks/>
            </p:cNvSpPr>
            <p:nvPr/>
          </p:nvSpPr>
          <p:spPr bwMode="auto">
            <a:xfrm>
              <a:off x="296" y="104"/>
              <a:ext cx="176" cy="1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00" h="21600">
                  <a:moveTo>
                    <a:pt x="3324" y="12115"/>
                  </a:moveTo>
                  <a:lnTo>
                    <a:pt x="8825" y="6614"/>
                  </a:lnTo>
                  <a:lnTo>
                    <a:pt x="10935" y="8723"/>
                  </a:lnTo>
                  <a:lnTo>
                    <a:pt x="5434" y="14225"/>
                  </a:lnTo>
                  <a:lnTo>
                    <a:pt x="12808" y="21600"/>
                  </a:lnTo>
                  <a:lnTo>
                    <a:pt x="21600" y="12807"/>
                  </a:lnTo>
                  <a:lnTo>
                    <a:pt x="8790" y="0"/>
                  </a:lnTo>
                  <a:lnTo>
                    <a:pt x="0" y="8791"/>
                  </a:lnTo>
                  <a:lnTo>
                    <a:pt x="3324" y="12115"/>
                  </a:lnTo>
                  <a:close/>
                  <a:moveTo>
                    <a:pt x="3324" y="12115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8" name="AutoShape 445"/>
            <p:cNvSpPr>
              <a:spLocks/>
            </p:cNvSpPr>
            <p:nvPr/>
          </p:nvSpPr>
          <p:spPr bwMode="auto">
            <a:xfrm>
              <a:off x="400" y="0"/>
              <a:ext cx="173" cy="17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8576"/>
                  </a:moveTo>
                  <a:lnTo>
                    <a:pt x="8573" y="0"/>
                  </a:lnTo>
                  <a:lnTo>
                    <a:pt x="21600" y="13024"/>
                  </a:lnTo>
                  <a:lnTo>
                    <a:pt x="13027" y="21600"/>
                  </a:lnTo>
                  <a:lnTo>
                    <a:pt x="0" y="8576"/>
                  </a:lnTo>
                  <a:close/>
                  <a:moveTo>
                    <a:pt x="0" y="8576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AutoShape 446"/>
            <p:cNvSpPr>
              <a:spLocks/>
            </p:cNvSpPr>
            <p:nvPr/>
          </p:nvSpPr>
          <p:spPr bwMode="auto">
            <a:xfrm>
              <a:off x="0" y="0"/>
              <a:ext cx="575" cy="5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600" h="21600">
                  <a:moveTo>
                    <a:pt x="16712" y="12177"/>
                  </a:moveTo>
                  <a:cubicBezTo>
                    <a:pt x="16247" y="12177"/>
                    <a:pt x="15748" y="12329"/>
                    <a:pt x="15257" y="12582"/>
                  </a:cubicBezTo>
                  <a:lnTo>
                    <a:pt x="9013" y="6331"/>
                  </a:lnTo>
                  <a:cubicBezTo>
                    <a:pt x="9263" y="5840"/>
                    <a:pt x="9413" y="5346"/>
                    <a:pt x="9413" y="4893"/>
                  </a:cubicBezTo>
                  <a:cubicBezTo>
                    <a:pt x="9413" y="2407"/>
                    <a:pt x="7052" y="0"/>
                    <a:pt x="4571" y="0"/>
                  </a:cubicBezTo>
                  <a:cubicBezTo>
                    <a:pt x="4555" y="0"/>
                    <a:pt x="4540" y="0"/>
                    <a:pt x="4525" y="0"/>
                  </a:cubicBezTo>
                  <a:cubicBezTo>
                    <a:pt x="4515" y="0"/>
                    <a:pt x="4233" y="287"/>
                    <a:pt x="4079" y="441"/>
                  </a:cubicBezTo>
                  <a:cubicBezTo>
                    <a:pt x="6081" y="2445"/>
                    <a:pt x="5916" y="2120"/>
                    <a:pt x="5916" y="3349"/>
                  </a:cubicBezTo>
                  <a:cubicBezTo>
                    <a:pt x="5916" y="4347"/>
                    <a:pt x="4320" y="5922"/>
                    <a:pt x="3346" y="5922"/>
                  </a:cubicBezTo>
                  <a:cubicBezTo>
                    <a:pt x="3132" y="5922"/>
                    <a:pt x="2966" y="5928"/>
                    <a:pt x="2828" y="5928"/>
                  </a:cubicBezTo>
                  <a:cubicBezTo>
                    <a:pt x="2150" y="5928"/>
                    <a:pt x="2140" y="5784"/>
                    <a:pt x="441" y="4083"/>
                  </a:cubicBezTo>
                  <a:cubicBezTo>
                    <a:pt x="282" y="4242"/>
                    <a:pt x="0" y="4520"/>
                    <a:pt x="0" y="4529"/>
                  </a:cubicBezTo>
                  <a:cubicBezTo>
                    <a:pt x="31" y="7031"/>
                    <a:pt x="2390" y="9422"/>
                    <a:pt x="4888" y="9422"/>
                  </a:cubicBezTo>
                  <a:cubicBezTo>
                    <a:pt x="5341" y="9422"/>
                    <a:pt x="5824" y="9278"/>
                    <a:pt x="6302" y="9038"/>
                  </a:cubicBezTo>
                  <a:lnTo>
                    <a:pt x="12567" y="15310"/>
                  </a:lnTo>
                  <a:cubicBezTo>
                    <a:pt x="12329" y="15787"/>
                    <a:pt x="12187" y="16267"/>
                    <a:pt x="12187" y="16706"/>
                  </a:cubicBezTo>
                  <a:cubicBezTo>
                    <a:pt x="12187" y="19193"/>
                    <a:pt x="14548" y="21600"/>
                    <a:pt x="17030" y="21600"/>
                  </a:cubicBezTo>
                  <a:cubicBezTo>
                    <a:pt x="17045" y="21600"/>
                    <a:pt x="17060" y="21600"/>
                    <a:pt x="17075" y="21600"/>
                  </a:cubicBezTo>
                  <a:cubicBezTo>
                    <a:pt x="17085" y="21600"/>
                    <a:pt x="17367" y="21313"/>
                    <a:pt x="17521" y="21159"/>
                  </a:cubicBezTo>
                  <a:cubicBezTo>
                    <a:pt x="15519" y="19155"/>
                    <a:pt x="15684" y="19480"/>
                    <a:pt x="15684" y="18251"/>
                  </a:cubicBezTo>
                  <a:cubicBezTo>
                    <a:pt x="15684" y="17253"/>
                    <a:pt x="17280" y="15678"/>
                    <a:pt x="18254" y="15678"/>
                  </a:cubicBezTo>
                  <a:cubicBezTo>
                    <a:pt x="18467" y="15678"/>
                    <a:pt x="18633" y="15672"/>
                    <a:pt x="18771" y="15672"/>
                  </a:cubicBezTo>
                  <a:cubicBezTo>
                    <a:pt x="19449" y="15672"/>
                    <a:pt x="19460" y="15816"/>
                    <a:pt x="21159" y="17517"/>
                  </a:cubicBezTo>
                  <a:cubicBezTo>
                    <a:pt x="21318" y="17358"/>
                    <a:pt x="21599" y="17080"/>
                    <a:pt x="21600" y="17071"/>
                  </a:cubicBezTo>
                  <a:cubicBezTo>
                    <a:pt x="21570" y="14569"/>
                    <a:pt x="19210" y="12177"/>
                    <a:pt x="16712" y="12177"/>
                  </a:cubicBezTo>
                  <a:close/>
                  <a:moveTo>
                    <a:pt x="16712" y="12177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存在问题分析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60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25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460059" y="2947512"/>
            <a:ext cx="765841" cy="962977"/>
            <a:chOff x="2339976" y="2557463"/>
            <a:chExt cx="1017587" cy="1279525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1888" y="2557463"/>
              <a:ext cx="890587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2339976" y="2557463"/>
              <a:ext cx="1017587" cy="1279525"/>
            </a:xfrm>
            <a:custGeom>
              <a:avLst/>
              <a:gdLst>
                <a:gd name="T0" fmla="*/ 290 w 329"/>
                <a:gd name="T1" fmla="*/ 169 h 414"/>
                <a:gd name="T2" fmla="*/ 277 w 329"/>
                <a:gd name="T3" fmla="*/ 17 h 414"/>
                <a:gd name="T4" fmla="*/ 224 w 329"/>
                <a:gd name="T5" fmla="*/ 0 h 414"/>
                <a:gd name="T6" fmla="*/ 178 w 329"/>
                <a:gd name="T7" fmla="*/ 12 h 414"/>
                <a:gd name="T8" fmla="*/ 164 w 329"/>
                <a:gd name="T9" fmla="*/ 16 h 414"/>
                <a:gd name="T10" fmla="*/ 150 w 329"/>
                <a:gd name="T11" fmla="*/ 12 h 414"/>
                <a:gd name="T12" fmla="*/ 104 w 329"/>
                <a:gd name="T13" fmla="*/ 0 h 414"/>
                <a:gd name="T14" fmla="*/ 52 w 329"/>
                <a:gd name="T15" fmla="*/ 17 h 414"/>
                <a:gd name="T16" fmla="*/ 39 w 329"/>
                <a:gd name="T17" fmla="*/ 169 h 414"/>
                <a:gd name="T18" fmla="*/ 49 w 329"/>
                <a:gd name="T19" fmla="*/ 205 h 414"/>
                <a:gd name="T20" fmla="*/ 47 w 329"/>
                <a:gd name="T21" fmla="*/ 253 h 414"/>
                <a:gd name="T22" fmla="*/ 50 w 329"/>
                <a:gd name="T23" fmla="*/ 336 h 414"/>
                <a:gd name="T24" fmla="*/ 99 w 329"/>
                <a:gd name="T25" fmla="*/ 409 h 414"/>
                <a:gd name="T26" fmla="*/ 111 w 329"/>
                <a:gd name="T27" fmla="*/ 414 h 414"/>
                <a:gd name="T28" fmla="*/ 112 w 329"/>
                <a:gd name="T29" fmla="*/ 414 h 414"/>
                <a:gd name="T30" fmla="*/ 132 w 329"/>
                <a:gd name="T31" fmla="*/ 394 h 414"/>
                <a:gd name="T32" fmla="*/ 131 w 329"/>
                <a:gd name="T33" fmla="*/ 389 h 414"/>
                <a:gd name="T34" fmla="*/ 134 w 329"/>
                <a:gd name="T35" fmla="*/ 286 h 414"/>
                <a:gd name="T36" fmla="*/ 164 w 329"/>
                <a:gd name="T37" fmla="*/ 241 h 414"/>
                <a:gd name="T38" fmla="*/ 195 w 329"/>
                <a:gd name="T39" fmla="*/ 286 h 414"/>
                <a:gd name="T40" fmla="*/ 197 w 329"/>
                <a:gd name="T41" fmla="*/ 390 h 414"/>
                <a:gd name="T42" fmla="*/ 207 w 329"/>
                <a:gd name="T43" fmla="*/ 411 h 414"/>
                <a:gd name="T44" fmla="*/ 217 w 329"/>
                <a:gd name="T45" fmla="*/ 414 h 414"/>
                <a:gd name="T46" fmla="*/ 229 w 329"/>
                <a:gd name="T47" fmla="*/ 409 h 414"/>
                <a:gd name="T48" fmla="*/ 279 w 329"/>
                <a:gd name="T49" fmla="*/ 336 h 414"/>
                <a:gd name="T50" fmla="*/ 281 w 329"/>
                <a:gd name="T51" fmla="*/ 253 h 414"/>
                <a:gd name="T52" fmla="*/ 280 w 329"/>
                <a:gd name="T53" fmla="*/ 205 h 414"/>
                <a:gd name="T54" fmla="*/ 290 w 329"/>
                <a:gd name="T55" fmla="*/ 16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" h="414">
                  <a:moveTo>
                    <a:pt x="290" y="169"/>
                  </a:moveTo>
                  <a:cubicBezTo>
                    <a:pt x="305" y="121"/>
                    <a:pt x="329" y="49"/>
                    <a:pt x="277" y="17"/>
                  </a:cubicBezTo>
                  <a:cubicBezTo>
                    <a:pt x="259" y="6"/>
                    <a:pt x="242" y="0"/>
                    <a:pt x="224" y="0"/>
                  </a:cubicBezTo>
                  <a:cubicBezTo>
                    <a:pt x="205" y="0"/>
                    <a:pt x="190" y="7"/>
                    <a:pt x="178" y="12"/>
                  </a:cubicBezTo>
                  <a:cubicBezTo>
                    <a:pt x="173" y="14"/>
                    <a:pt x="167" y="16"/>
                    <a:pt x="164" y="16"/>
                  </a:cubicBezTo>
                  <a:cubicBezTo>
                    <a:pt x="162" y="16"/>
                    <a:pt x="155" y="14"/>
                    <a:pt x="150" y="12"/>
                  </a:cubicBezTo>
                  <a:cubicBezTo>
                    <a:pt x="139" y="7"/>
                    <a:pt x="123" y="0"/>
                    <a:pt x="104" y="0"/>
                  </a:cubicBezTo>
                  <a:cubicBezTo>
                    <a:pt x="86" y="0"/>
                    <a:pt x="69" y="6"/>
                    <a:pt x="52" y="17"/>
                  </a:cubicBezTo>
                  <a:cubicBezTo>
                    <a:pt x="0" y="49"/>
                    <a:pt x="23" y="121"/>
                    <a:pt x="39" y="169"/>
                  </a:cubicBezTo>
                  <a:cubicBezTo>
                    <a:pt x="44" y="184"/>
                    <a:pt x="48" y="198"/>
                    <a:pt x="49" y="205"/>
                  </a:cubicBezTo>
                  <a:cubicBezTo>
                    <a:pt x="50" y="218"/>
                    <a:pt x="49" y="235"/>
                    <a:pt x="47" y="253"/>
                  </a:cubicBezTo>
                  <a:cubicBezTo>
                    <a:pt x="45" y="281"/>
                    <a:pt x="43" y="311"/>
                    <a:pt x="50" y="336"/>
                  </a:cubicBezTo>
                  <a:cubicBezTo>
                    <a:pt x="61" y="378"/>
                    <a:pt x="97" y="408"/>
                    <a:pt x="99" y="409"/>
                  </a:cubicBezTo>
                  <a:cubicBezTo>
                    <a:pt x="102" y="412"/>
                    <a:pt x="106" y="414"/>
                    <a:pt x="111" y="414"/>
                  </a:cubicBezTo>
                  <a:cubicBezTo>
                    <a:pt x="111" y="414"/>
                    <a:pt x="111" y="414"/>
                    <a:pt x="112" y="414"/>
                  </a:cubicBezTo>
                  <a:cubicBezTo>
                    <a:pt x="123" y="414"/>
                    <a:pt x="132" y="405"/>
                    <a:pt x="132" y="394"/>
                  </a:cubicBezTo>
                  <a:cubicBezTo>
                    <a:pt x="132" y="392"/>
                    <a:pt x="132" y="390"/>
                    <a:pt x="131" y="389"/>
                  </a:cubicBezTo>
                  <a:cubicBezTo>
                    <a:pt x="129" y="379"/>
                    <a:pt x="121" y="322"/>
                    <a:pt x="134" y="286"/>
                  </a:cubicBezTo>
                  <a:cubicBezTo>
                    <a:pt x="144" y="259"/>
                    <a:pt x="158" y="245"/>
                    <a:pt x="164" y="241"/>
                  </a:cubicBezTo>
                  <a:cubicBezTo>
                    <a:pt x="170" y="245"/>
                    <a:pt x="185" y="259"/>
                    <a:pt x="195" y="286"/>
                  </a:cubicBezTo>
                  <a:cubicBezTo>
                    <a:pt x="209" y="325"/>
                    <a:pt x="197" y="390"/>
                    <a:pt x="197" y="390"/>
                  </a:cubicBezTo>
                  <a:cubicBezTo>
                    <a:pt x="195" y="399"/>
                    <a:pt x="199" y="407"/>
                    <a:pt x="207" y="411"/>
                  </a:cubicBezTo>
                  <a:cubicBezTo>
                    <a:pt x="210" y="413"/>
                    <a:pt x="213" y="414"/>
                    <a:pt x="217" y="414"/>
                  </a:cubicBezTo>
                  <a:cubicBezTo>
                    <a:pt x="221" y="414"/>
                    <a:pt x="226" y="412"/>
                    <a:pt x="229" y="409"/>
                  </a:cubicBezTo>
                  <a:cubicBezTo>
                    <a:pt x="231" y="408"/>
                    <a:pt x="267" y="378"/>
                    <a:pt x="279" y="336"/>
                  </a:cubicBezTo>
                  <a:cubicBezTo>
                    <a:pt x="286" y="311"/>
                    <a:pt x="283" y="281"/>
                    <a:pt x="281" y="253"/>
                  </a:cubicBezTo>
                  <a:cubicBezTo>
                    <a:pt x="280" y="235"/>
                    <a:pt x="278" y="218"/>
                    <a:pt x="280" y="205"/>
                  </a:cubicBezTo>
                  <a:cubicBezTo>
                    <a:pt x="280" y="198"/>
                    <a:pt x="285" y="184"/>
                    <a:pt x="290" y="169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921000" y="2597151"/>
              <a:ext cx="339725" cy="395288"/>
            </a:xfrm>
            <a:custGeom>
              <a:avLst/>
              <a:gdLst>
                <a:gd name="T0" fmla="*/ 43 w 110"/>
                <a:gd name="T1" fmla="*/ 12 h 128"/>
                <a:gd name="T2" fmla="*/ 83 w 110"/>
                <a:gd name="T3" fmla="*/ 128 h 128"/>
                <a:gd name="T4" fmla="*/ 43 w 110"/>
                <a:gd name="T5" fmla="*/ 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28">
                  <a:moveTo>
                    <a:pt x="43" y="12"/>
                  </a:moveTo>
                  <a:cubicBezTo>
                    <a:pt x="86" y="0"/>
                    <a:pt x="110" y="110"/>
                    <a:pt x="83" y="128"/>
                  </a:cubicBezTo>
                  <a:cubicBezTo>
                    <a:pt x="69" y="57"/>
                    <a:pt x="0" y="24"/>
                    <a:pt x="4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627463" y="3044280"/>
            <a:ext cx="6104478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</p:spTree>
    <p:extLst>
      <p:ext uri="{BB962C8B-B14F-4D97-AF65-F5344CB8AC3E}">
        <p14:creationId xmlns:p14="http://schemas.microsoft.com/office/powerpoint/2010/main" val="14944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1290"/>
          <p:cNvSpPr/>
          <p:nvPr/>
        </p:nvSpPr>
        <p:spPr>
          <a:xfrm>
            <a:off x="2177425" y="2231304"/>
            <a:ext cx="530926" cy="530926"/>
          </a:xfrm>
          <a:prstGeom prst="rect">
            <a:avLst/>
          </a:prstGeom>
          <a:solidFill>
            <a:srgbClr val="0A519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Group 1293"/>
          <p:cNvGrpSpPr/>
          <p:nvPr/>
        </p:nvGrpSpPr>
        <p:grpSpPr>
          <a:xfrm>
            <a:off x="2337149" y="2381279"/>
            <a:ext cx="211477" cy="230977"/>
            <a:chOff x="0" y="0"/>
            <a:chExt cx="495252" cy="540918"/>
          </a:xfrm>
          <a:solidFill>
            <a:srgbClr val="FFFFFF"/>
          </a:solidFill>
        </p:grpSpPr>
        <p:sp>
          <p:nvSpPr>
            <p:cNvPr id="31" name="Shape 1291"/>
            <p:cNvSpPr/>
            <p:nvPr/>
          </p:nvSpPr>
          <p:spPr>
            <a:xfrm>
              <a:off x="107933" y="0"/>
              <a:ext cx="270131" cy="27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Shape 1292"/>
            <p:cNvSpPr/>
            <p:nvPr/>
          </p:nvSpPr>
          <p:spPr>
            <a:xfrm>
              <a:off x="0" y="248248"/>
              <a:ext cx="495253" cy="29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Shape 1319"/>
          <p:cNvSpPr/>
          <p:nvPr/>
        </p:nvSpPr>
        <p:spPr>
          <a:xfrm flipV="1">
            <a:off x="2706781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Shape 1320"/>
          <p:cNvSpPr/>
          <p:nvPr/>
        </p:nvSpPr>
        <p:spPr>
          <a:xfrm flipV="1">
            <a:off x="4810683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Shape 1321"/>
          <p:cNvSpPr/>
          <p:nvPr/>
        </p:nvSpPr>
        <p:spPr>
          <a:xfrm flipV="1">
            <a:off x="6914585" y="249581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Shape 1322"/>
          <p:cNvSpPr/>
          <p:nvPr/>
        </p:nvSpPr>
        <p:spPr>
          <a:xfrm flipH="1">
            <a:off x="2971774" y="434377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Shape 1323"/>
          <p:cNvSpPr/>
          <p:nvPr/>
        </p:nvSpPr>
        <p:spPr>
          <a:xfrm flipH="1">
            <a:off x="5075675" y="4343777"/>
            <a:ext cx="131112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Shape 1324"/>
          <p:cNvSpPr/>
          <p:nvPr/>
        </p:nvSpPr>
        <p:spPr>
          <a:xfrm flipH="1">
            <a:off x="7179577" y="4343777"/>
            <a:ext cx="1309553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Shape 1325"/>
          <p:cNvSpPr/>
          <p:nvPr/>
        </p:nvSpPr>
        <p:spPr>
          <a:xfrm flipV="1">
            <a:off x="9017744" y="2495817"/>
            <a:ext cx="1609046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Shape 1326"/>
          <p:cNvSpPr/>
          <p:nvPr/>
        </p:nvSpPr>
        <p:spPr>
          <a:xfrm>
            <a:off x="10625670" y="2490394"/>
            <a:ext cx="0" cy="1858807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Shape 1327"/>
          <p:cNvSpPr/>
          <p:nvPr/>
        </p:nvSpPr>
        <p:spPr>
          <a:xfrm flipH="1">
            <a:off x="9283479" y="4343777"/>
            <a:ext cx="1342412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Shape 1328"/>
          <p:cNvSpPr/>
          <p:nvPr/>
        </p:nvSpPr>
        <p:spPr>
          <a:xfrm flipH="1">
            <a:off x="1517013" y="4343777"/>
            <a:ext cx="665874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Shape 1329"/>
          <p:cNvSpPr/>
          <p:nvPr/>
        </p:nvSpPr>
        <p:spPr>
          <a:xfrm flipV="1">
            <a:off x="1519373" y="2490394"/>
            <a:ext cx="0" cy="1858807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Shape 1330"/>
          <p:cNvSpPr/>
          <p:nvPr/>
        </p:nvSpPr>
        <p:spPr>
          <a:xfrm>
            <a:off x="1513674" y="2495817"/>
            <a:ext cx="400328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Shape 1331"/>
          <p:cNvSpPr/>
          <p:nvPr/>
        </p:nvSpPr>
        <p:spPr>
          <a:xfrm>
            <a:off x="4281326" y="2231304"/>
            <a:ext cx="530926" cy="530926"/>
          </a:xfrm>
          <a:prstGeom prst="rect">
            <a:avLst/>
          </a:prstGeom>
          <a:solidFill>
            <a:srgbClr val="5AB7F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Group 1334"/>
          <p:cNvGrpSpPr/>
          <p:nvPr/>
        </p:nvGrpSpPr>
        <p:grpSpPr>
          <a:xfrm>
            <a:off x="4474598" y="2395492"/>
            <a:ext cx="143442" cy="202550"/>
            <a:chOff x="0" y="0"/>
            <a:chExt cx="335921" cy="474344"/>
          </a:xfrm>
          <a:solidFill>
            <a:srgbClr val="FFFFFF"/>
          </a:solidFill>
        </p:grpSpPr>
        <p:sp>
          <p:nvSpPr>
            <p:cNvPr id="48" name="Shape 1332"/>
            <p:cNvSpPr/>
            <p:nvPr/>
          </p:nvSpPr>
          <p:spPr>
            <a:xfrm>
              <a:off x="0" y="42435"/>
              <a:ext cx="335922" cy="43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Shape 1333"/>
            <p:cNvSpPr/>
            <p:nvPr/>
          </p:nvSpPr>
          <p:spPr>
            <a:xfrm>
              <a:off x="59175" y="0"/>
              <a:ext cx="215954" cy="9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Shape 1336"/>
          <p:cNvSpPr/>
          <p:nvPr/>
        </p:nvSpPr>
        <p:spPr>
          <a:xfrm>
            <a:off x="6385228" y="2231304"/>
            <a:ext cx="530926" cy="530926"/>
          </a:xfrm>
          <a:prstGeom prst="rect">
            <a:avLst/>
          </a:prstGeom>
          <a:solidFill>
            <a:srgbClr val="0A519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Shape 1337"/>
          <p:cNvSpPr/>
          <p:nvPr/>
        </p:nvSpPr>
        <p:spPr>
          <a:xfrm>
            <a:off x="6549416" y="2395492"/>
            <a:ext cx="202550" cy="20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14" h="20814" extrusionOk="0">
                <a:moveTo>
                  <a:pt x="16063" y="4751"/>
                </a:moveTo>
                <a:cubicBezTo>
                  <a:pt x="14562" y="3251"/>
                  <a:pt x="14186" y="1270"/>
                  <a:pt x="14318" y="1137"/>
                </a:cubicBezTo>
                <a:cubicBezTo>
                  <a:pt x="14452" y="1003"/>
                  <a:pt x="16354" y="1458"/>
                  <a:pt x="17856" y="2959"/>
                </a:cubicBezTo>
                <a:cubicBezTo>
                  <a:pt x="19356" y="4460"/>
                  <a:pt x="19807" y="6366"/>
                  <a:pt x="19677" y="6496"/>
                </a:cubicBezTo>
                <a:cubicBezTo>
                  <a:pt x="19548" y="6625"/>
                  <a:pt x="17564" y="6252"/>
                  <a:pt x="16063" y="4751"/>
                </a:cubicBezTo>
                <a:close/>
                <a:moveTo>
                  <a:pt x="8257" y="11610"/>
                </a:moveTo>
                <a:cubicBezTo>
                  <a:pt x="7827" y="11179"/>
                  <a:pt x="7967" y="10342"/>
                  <a:pt x="8569" y="9739"/>
                </a:cubicBezTo>
                <a:cubicBezTo>
                  <a:pt x="9172" y="9137"/>
                  <a:pt x="10009" y="8997"/>
                  <a:pt x="10440" y="9428"/>
                </a:cubicBezTo>
                <a:cubicBezTo>
                  <a:pt x="10869" y="9858"/>
                  <a:pt x="10730" y="10696"/>
                  <a:pt x="10128" y="11298"/>
                </a:cubicBezTo>
                <a:cubicBezTo>
                  <a:pt x="9526" y="11900"/>
                  <a:pt x="8687" y="12040"/>
                  <a:pt x="8257" y="11610"/>
                </a:cubicBezTo>
                <a:close/>
                <a:moveTo>
                  <a:pt x="18634" y="2180"/>
                </a:moveTo>
                <a:cubicBezTo>
                  <a:pt x="16698" y="243"/>
                  <a:pt x="14265" y="-466"/>
                  <a:pt x="13491" y="308"/>
                </a:cubicBezTo>
                <a:lnTo>
                  <a:pt x="10372" y="3426"/>
                </a:lnTo>
                <a:cubicBezTo>
                  <a:pt x="9900" y="3899"/>
                  <a:pt x="9488" y="5482"/>
                  <a:pt x="9676" y="7085"/>
                </a:cubicBezTo>
                <a:lnTo>
                  <a:pt x="240" y="16521"/>
                </a:lnTo>
                <a:cubicBezTo>
                  <a:pt x="-320" y="17081"/>
                  <a:pt x="134" y="18442"/>
                  <a:pt x="1253" y="19561"/>
                </a:cubicBezTo>
                <a:cubicBezTo>
                  <a:pt x="2373" y="20681"/>
                  <a:pt x="3733" y="21134"/>
                  <a:pt x="4293" y="20574"/>
                </a:cubicBezTo>
                <a:lnTo>
                  <a:pt x="13729" y="11138"/>
                </a:lnTo>
                <a:cubicBezTo>
                  <a:pt x="15332" y="11327"/>
                  <a:pt x="16915" y="10914"/>
                  <a:pt x="17388" y="10442"/>
                </a:cubicBezTo>
                <a:lnTo>
                  <a:pt x="20506" y="7324"/>
                </a:lnTo>
                <a:cubicBezTo>
                  <a:pt x="21280" y="6549"/>
                  <a:pt x="20573" y="4116"/>
                  <a:pt x="18634" y="218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Shape 1339"/>
          <p:cNvSpPr/>
          <p:nvPr/>
        </p:nvSpPr>
        <p:spPr>
          <a:xfrm>
            <a:off x="8489130" y="2231304"/>
            <a:ext cx="530926" cy="530926"/>
          </a:xfrm>
          <a:prstGeom prst="rect">
            <a:avLst/>
          </a:prstGeom>
          <a:solidFill>
            <a:srgbClr val="5AB7F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Shape 1340"/>
          <p:cNvSpPr/>
          <p:nvPr/>
        </p:nvSpPr>
        <p:spPr>
          <a:xfrm>
            <a:off x="8652854" y="2395492"/>
            <a:ext cx="202536" cy="202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320" extrusionOk="0">
                <a:moveTo>
                  <a:pt x="6122" y="19157"/>
                </a:moveTo>
                <a:lnTo>
                  <a:pt x="3902" y="19634"/>
                </a:lnTo>
                <a:cubicBezTo>
                  <a:pt x="3688" y="19233"/>
                  <a:pt x="3431" y="18833"/>
                  <a:pt x="2957" y="18361"/>
                </a:cubicBezTo>
                <a:cubicBezTo>
                  <a:pt x="2486" y="17889"/>
                  <a:pt x="2085" y="17631"/>
                  <a:pt x="1685" y="17417"/>
                </a:cubicBezTo>
                <a:lnTo>
                  <a:pt x="2162" y="15198"/>
                </a:lnTo>
                <a:lnTo>
                  <a:pt x="2804" y="14556"/>
                </a:lnTo>
                <a:cubicBezTo>
                  <a:pt x="2804" y="14556"/>
                  <a:pt x="4012" y="14580"/>
                  <a:pt x="5374" y="15944"/>
                </a:cubicBezTo>
                <a:cubicBezTo>
                  <a:pt x="6737" y="17307"/>
                  <a:pt x="6762" y="18516"/>
                  <a:pt x="6762" y="18516"/>
                </a:cubicBezTo>
                <a:cubicBezTo>
                  <a:pt x="6762" y="18516"/>
                  <a:pt x="6122" y="19157"/>
                  <a:pt x="6122" y="19157"/>
                </a:cubicBezTo>
                <a:close/>
                <a:moveTo>
                  <a:pt x="19625" y="1692"/>
                </a:moveTo>
                <a:cubicBezTo>
                  <a:pt x="17654" y="-280"/>
                  <a:pt x="16174" y="15"/>
                  <a:pt x="16174" y="15"/>
                </a:cubicBezTo>
                <a:lnTo>
                  <a:pt x="9270" y="6920"/>
                </a:lnTo>
                <a:lnTo>
                  <a:pt x="1379" y="14810"/>
                </a:lnTo>
                <a:lnTo>
                  <a:pt x="0" y="21320"/>
                </a:lnTo>
                <a:lnTo>
                  <a:pt x="6508" y="19939"/>
                </a:lnTo>
                <a:lnTo>
                  <a:pt x="14399" y="12048"/>
                </a:lnTo>
                <a:lnTo>
                  <a:pt x="21302" y="5145"/>
                </a:lnTo>
                <a:cubicBezTo>
                  <a:pt x="21302" y="5145"/>
                  <a:pt x="21600" y="3665"/>
                  <a:pt x="19625" y="169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Shape 1342"/>
          <p:cNvSpPr/>
          <p:nvPr/>
        </p:nvSpPr>
        <p:spPr>
          <a:xfrm>
            <a:off x="8489130" y="4078079"/>
            <a:ext cx="530926" cy="530926"/>
          </a:xfrm>
          <a:prstGeom prst="rect">
            <a:avLst/>
          </a:prstGeom>
          <a:solidFill>
            <a:srgbClr val="0A519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Shape 1343"/>
          <p:cNvSpPr/>
          <p:nvPr/>
        </p:nvSpPr>
        <p:spPr>
          <a:xfrm>
            <a:off x="8673280" y="4227396"/>
            <a:ext cx="161684" cy="230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7" h="21276" extrusionOk="0">
                <a:moveTo>
                  <a:pt x="1877" y="21023"/>
                </a:moveTo>
                <a:cubicBezTo>
                  <a:pt x="2335" y="19958"/>
                  <a:pt x="3030" y="18458"/>
                  <a:pt x="3960" y="16288"/>
                </a:cubicBezTo>
                <a:cubicBezTo>
                  <a:pt x="8011" y="15823"/>
                  <a:pt x="9689" y="16658"/>
                  <a:pt x="12261" y="13325"/>
                </a:cubicBezTo>
                <a:cubicBezTo>
                  <a:pt x="10172" y="13789"/>
                  <a:pt x="7654" y="12465"/>
                  <a:pt x="7789" y="11892"/>
                </a:cubicBezTo>
                <a:cubicBezTo>
                  <a:pt x="7924" y="11318"/>
                  <a:pt x="13647" y="12306"/>
                  <a:pt x="17393" y="8447"/>
                </a:cubicBezTo>
                <a:cubicBezTo>
                  <a:pt x="12670" y="9202"/>
                  <a:pt x="11160" y="7540"/>
                  <a:pt x="11769" y="7289"/>
                </a:cubicBezTo>
                <a:cubicBezTo>
                  <a:pt x="13175" y="6708"/>
                  <a:pt x="17348" y="7048"/>
                  <a:pt x="19572" y="5477"/>
                </a:cubicBezTo>
                <a:cubicBezTo>
                  <a:pt x="20719" y="4669"/>
                  <a:pt x="21256" y="2702"/>
                  <a:pt x="20789" y="2000"/>
                </a:cubicBezTo>
                <a:cubicBezTo>
                  <a:pt x="20229" y="1153"/>
                  <a:pt x="16813" y="-111"/>
                  <a:pt x="14931" y="7"/>
                </a:cubicBezTo>
                <a:cubicBezTo>
                  <a:pt x="13047" y="126"/>
                  <a:pt x="10093" y="5208"/>
                  <a:pt x="9217" y="5168"/>
                </a:cubicBezTo>
                <a:cubicBezTo>
                  <a:pt x="8341" y="5128"/>
                  <a:pt x="8166" y="2892"/>
                  <a:pt x="9694" y="813"/>
                </a:cubicBezTo>
                <a:cubicBezTo>
                  <a:pt x="8081" y="1330"/>
                  <a:pt x="5127" y="2940"/>
                  <a:pt x="4200" y="4315"/>
                </a:cubicBezTo>
                <a:cubicBezTo>
                  <a:pt x="2475" y="6874"/>
                  <a:pt x="4362" y="12744"/>
                  <a:pt x="3757" y="12953"/>
                </a:cubicBezTo>
                <a:cubicBezTo>
                  <a:pt x="3151" y="13163"/>
                  <a:pt x="1114" y="10259"/>
                  <a:pt x="505" y="8944"/>
                </a:cubicBezTo>
                <a:cubicBezTo>
                  <a:pt x="-324" y="10961"/>
                  <a:pt x="-344" y="12982"/>
                  <a:pt x="2082" y="15667"/>
                </a:cubicBezTo>
                <a:cubicBezTo>
                  <a:pt x="1167" y="17429"/>
                  <a:pt x="667" y="19457"/>
                  <a:pt x="592" y="20487"/>
                </a:cubicBezTo>
                <a:cubicBezTo>
                  <a:pt x="557" y="21312"/>
                  <a:pt x="1675" y="21489"/>
                  <a:pt x="1877" y="2102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Shape 1345"/>
          <p:cNvSpPr/>
          <p:nvPr/>
        </p:nvSpPr>
        <p:spPr>
          <a:xfrm>
            <a:off x="6385228" y="4078079"/>
            <a:ext cx="530926" cy="530926"/>
          </a:xfrm>
          <a:prstGeom prst="rect">
            <a:avLst/>
          </a:prstGeom>
          <a:solidFill>
            <a:srgbClr val="5AB7F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Shape 1346"/>
          <p:cNvSpPr/>
          <p:nvPr/>
        </p:nvSpPr>
        <p:spPr>
          <a:xfrm>
            <a:off x="6535203" y="4237124"/>
            <a:ext cx="230977" cy="230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Shape 1348"/>
          <p:cNvSpPr/>
          <p:nvPr/>
        </p:nvSpPr>
        <p:spPr>
          <a:xfrm>
            <a:off x="4281327" y="4078079"/>
            <a:ext cx="530926" cy="530926"/>
          </a:xfrm>
          <a:prstGeom prst="rect">
            <a:avLst/>
          </a:prstGeom>
          <a:solidFill>
            <a:srgbClr val="0A519D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Shape 1349"/>
          <p:cNvSpPr/>
          <p:nvPr/>
        </p:nvSpPr>
        <p:spPr>
          <a:xfrm>
            <a:off x="4431302" y="4246008"/>
            <a:ext cx="230977" cy="213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92" y="12333"/>
                </a:moveTo>
                <a:cubicBezTo>
                  <a:pt x="19528" y="12511"/>
                  <a:pt x="19333" y="12600"/>
                  <a:pt x="19107" y="12600"/>
                </a:cubicBezTo>
                <a:cubicBezTo>
                  <a:pt x="18882" y="12600"/>
                  <a:pt x="18688" y="12511"/>
                  <a:pt x="18524" y="12333"/>
                </a:cubicBezTo>
                <a:cubicBezTo>
                  <a:pt x="18360" y="12155"/>
                  <a:pt x="18277" y="11944"/>
                  <a:pt x="18277" y="11700"/>
                </a:cubicBezTo>
                <a:cubicBezTo>
                  <a:pt x="18277" y="11456"/>
                  <a:pt x="18360" y="11245"/>
                  <a:pt x="18524" y="11067"/>
                </a:cubicBezTo>
                <a:cubicBezTo>
                  <a:pt x="18688" y="10889"/>
                  <a:pt x="18882" y="10800"/>
                  <a:pt x="19107" y="10800"/>
                </a:cubicBezTo>
                <a:cubicBezTo>
                  <a:pt x="19333" y="10800"/>
                  <a:pt x="19528" y="10889"/>
                  <a:pt x="19692" y="11067"/>
                </a:cubicBezTo>
                <a:cubicBezTo>
                  <a:pt x="19857" y="11245"/>
                  <a:pt x="19938" y="11456"/>
                  <a:pt x="19938" y="11700"/>
                </a:cubicBezTo>
                <a:cubicBezTo>
                  <a:pt x="19938" y="11944"/>
                  <a:pt x="19857" y="12155"/>
                  <a:pt x="19692" y="12333"/>
                </a:cubicBezTo>
                <a:cubicBezTo>
                  <a:pt x="19692" y="12333"/>
                  <a:pt x="19692" y="12333"/>
                  <a:pt x="19692" y="12333"/>
                </a:cubicBezTo>
                <a:close/>
                <a:moveTo>
                  <a:pt x="16616" y="10800"/>
                </a:moveTo>
                <a:lnTo>
                  <a:pt x="4984" y="10800"/>
                </a:lnTo>
                <a:lnTo>
                  <a:pt x="4984" y="1800"/>
                </a:lnTo>
                <a:lnTo>
                  <a:pt x="13292" y="1800"/>
                </a:lnTo>
                <a:lnTo>
                  <a:pt x="13292" y="4050"/>
                </a:lnTo>
                <a:cubicBezTo>
                  <a:pt x="13292" y="4425"/>
                  <a:pt x="13414" y="4744"/>
                  <a:pt x="13655" y="5006"/>
                </a:cubicBezTo>
                <a:cubicBezTo>
                  <a:pt x="13898" y="5269"/>
                  <a:pt x="14192" y="5400"/>
                  <a:pt x="14538" y="5400"/>
                </a:cubicBezTo>
                <a:lnTo>
                  <a:pt x="16616" y="5400"/>
                </a:lnTo>
                <a:cubicBezTo>
                  <a:pt x="16616" y="5400"/>
                  <a:pt x="16616" y="10800"/>
                  <a:pt x="16616" y="10800"/>
                </a:cubicBezTo>
                <a:close/>
                <a:moveTo>
                  <a:pt x="16616" y="19800"/>
                </a:moveTo>
                <a:lnTo>
                  <a:pt x="4984" y="19800"/>
                </a:lnTo>
                <a:lnTo>
                  <a:pt x="4984" y="16200"/>
                </a:lnTo>
                <a:lnTo>
                  <a:pt x="16616" y="16200"/>
                </a:lnTo>
                <a:cubicBezTo>
                  <a:pt x="16616" y="16200"/>
                  <a:pt x="16616" y="19800"/>
                  <a:pt x="16616" y="19800"/>
                </a:cubicBezTo>
                <a:close/>
                <a:moveTo>
                  <a:pt x="20867" y="9795"/>
                </a:moveTo>
                <a:cubicBezTo>
                  <a:pt x="20378" y="9265"/>
                  <a:pt x="19791" y="9000"/>
                  <a:pt x="19107" y="9000"/>
                </a:cubicBezTo>
                <a:lnTo>
                  <a:pt x="18277" y="9000"/>
                </a:lnTo>
                <a:lnTo>
                  <a:pt x="18277" y="5400"/>
                </a:lnTo>
                <a:cubicBezTo>
                  <a:pt x="18277" y="5025"/>
                  <a:pt x="18190" y="4613"/>
                  <a:pt x="18018" y="4163"/>
                </a:cubicBezTo>
                <a:cubicBezTo>
                  <a:pt x="17844" y="3712"/>
                  <a:pt x="17637" y="3356"/>
                  <a:pt x="17394" y="3094"/>
                </a:cubicBezTo>
                <a:lnTo>
                  <a:pt x="15421" y="957"/>
                </a:lnTo>
                <a:cubicBezTo>
                  <a:pt x="15179" y="694"/>
                  <a:pt x="14850" y="469"/>
                  <a:pt x="14435" y="281"/>
                </a:cubicBezTo>
                <a:cubicBezTo>
                  <a:pt x="14020" y="94"/>
                  <a:pt x="13638" y="0"/>
                  <a:pt x="13292" y="0"/>
                </a:cubicBezTo>
                <a:lnTo>
                  <a:pt x="4569" y="0"/>
                </a:lnTo>
                <a:cubicBezTo>
                  <a:pt x="4223" y="0"/>
                  <a:pt x="3929" y="132"/>
                  <a:pt x="3687" y="394"/>
                </a:cubicBezTo>
                <a:cubicBezTo>
                  <a:pt x="3444" y="656"/>
                  <a:pt x="3323" y="975"/>
                  <a:pt x="3323" y="1350"/>
                </a:cubicBezTo>
                <a:lnTo>
                  <a:pt x="3323" y="9000"/>
                </a:lnTo>
                <a:lnTo>
                  <a:pt x="2493" y="9000"/>
                </a:lnTo>
                <a:cubicBezTo>
                  <a:pt x="1809" y="9000"/>
                  <a:pt x="1222" y="9265"/>
                  <a:pt x="734" y="9795"/>
                </a:cubicBezTo>
                <a:cubicBezTo>
                  <a:pt x="244" y="10324"/>
                  <a:pt x="0" y="10960"/>
                  <a:pt x="0" y="11700"/>
                </a:cubicBezTo>
                <a:lnTo>
                  <a:pt x="0" y="17550"/>
                </a:lnTo>
                <a:cubicBezTo>
                  <a:pt x="0" y="17673"/>
                  <a:pt x="41" y="17777"/>
                  <a:pt x="124" y="17866"/>
                </a:cubicBezTo>
                <a:cubicBezTo>
                  <a:pt x="205" y="17956"/>
                  <a:pt x="303" y="18000"/>
                  <a:pt x="415" y="18000"/>
                </a:cubicBezTo>
                <a:lnTo>
                  <a:pt x="3323" y="18000"/>
                </a:lnTo>
                <a:lnTo>
                  <a:pt x="3323" y="20250"/>
                </a:lnTo>
                <a:cubicBezTo>
                  <a:pt x="3323" y="20625"/>
                  <a:pt x="3444" y="20944"/>
                  <a:pt x="3687" y="21206"/>
                </a:cubicBezTo>
                <a:cubicBezTo>
                  <a:pt x="3929" y="21468"/>
                  <a:pt x="4223" y="21600"/>
                  <a:pt x="4569" y="21600"/>
                </a:cubicBezTo>
                <a:lnTo>
                  <a:pt x="17031" y="21600"/>
                </a:lnTo>
                <a:cubicBezTo>
                  <a:pt x="17377" y="21600"/>
                  <a:pt x="17671" y="21468"/>
                  <a:pt x="17913" y="21206"/>
                </a:cubicBezTo>
                <a:cubicBezTo>
                  <a:pt x="18156" y="20943"/>
                  <a:pt x="18277" y="20625"/>
                  <a:pt x="18277" y="20250"/>
                </a:cubicBezTo>
                <a:lnTo>
                  <a:pt x="18277" y="18000"/>
                </a:lnTo>
                <a:lnTo>
                  <a:pt x="21185" y="18000"/>
                </a:lnTo>
                <a:cubicBezTo>
                  <a:pt x="21297" y="18000"/>
                  <a:pt x="21395" y="17956"/>
                  <a:pt x="21476" y="17866"/>
                </a:cubicBezTo>
                <a:cubicBezTo>
                  <a:pt x="21559" y="17777"/>
                  <a:pt x="21600" y="17673"/>
                  <a:pt x="21600" y="17550"/>
                </a:cubicBezTo>
                <a:lnTo>
                  <a:pt x="21600" y="11700"/>
                </a:lnTo>
                <a:cubicBezTo>
                  <a:pt x="21600" y="10960"/>
                  <a:pt x="21356" y="10324"/>
                  <a:pt x="20867" y="9795"/>
                </a:cubicBezTo>
                <a:cubicBezTo>
                  <a:pt x="20867" y="9795"/>
                  <a:pt x="20867" y="9795"/>
                  <a:pt x="20867" y="979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Shape 1351"/>
          <p:cNvSpPr/>
          <p:nvPr/>
        </p:nvSpPr>
        <p:spPr>
          <a:xfrm>
            <a:off x="2177425" y="4078079"/>
            <a:ext cx="530926" cy="530926"/>
          </a:xfrm>
          <a:prstGeom prst="rect">
            <a:avLst/>
          </a:prstGeom>
          <a:solidFill>
            <a:srgbClr val="5AB7F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Group 1355"/>
          <p:cNvGrpSpPr/>
          <p:nvPr/>
        </p:nvGrpSpPr>
        <p:grpSpPr>
          <a:xfrm>
            <a:off x="2329500" y="4245270"/>
            <a:ext cx="227717" cy="195229"/>
            <a:chOff x="0" y="0"/>
            <a:chExt cx="533283" cy="457200"/>
          </a:xfrm>
          <a:solidFill>
            <a:srgbClr val="FFFFFF"/>
          </a:solidFill>
        </p:grpSpPr>
        <p:sp>
          <p:nvSpPr>
            <p:cNvPr id="68" name="Shape 1352"/>
            <p:cNvSpPr/>
            <p:nvPr/>
          </p:nvSpPr>
          <p:spPr>
            <a:xfrm>
              <a:off x="0" y="76178"/>
              <a:ext cx="85718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49" y="1114"/>
                  </a:moveTo>
                  <a:cubicBezTo>
                    <a:pt x="1650" y="1857"/>
                    <a:pt x="0" y="2746"/>
                    <a:pt x="0" y="3780"/>
                  </a:cubicBezTo>
                  <a:lnTo>
                    <a:pt x="0" y="17820"/>
                  </a:lnTo>
                  <a:cubicBezTo>
                    <a:pt x="0" y="18855"/>
                    <a:pt x="1650" y="19744"/>
                    <a:pt x="4949" y="20487"/>
                  </a:cubicBezTo>
                  <a:cubicBezTo>
                    <a:pt x="8249" y="21229"/>
                    <a:pt x="12200" y="21600"/>
                    <a:pt x="16803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6803" y="0"/>
                  </a:lnTo>
                  <a:cubicBezTo>
                    <a:pt x="12200" y="0"/>
                    <a:pt x="8249" y="372"/>
                    <a:pt x="4949" y="1114"/>
                  </a:cubicBezTo>
                  <a:cubicBezTo>
                    <a:pt x="4949" y="1114"/>
                    <a:pt x="4949" y="1114"/>
                    <a:pt x="4949" y="111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Shape 1353"/>
            <p:cNvSpPr/>
            <p:nvPr/>
          </p:nvSpPr>
          <p:spPr>
            <a:xfrm>
              <a:off x="113393" y="0"/>
              <a:ext cx="30481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3600"/>
                  </a:moveTo>
                  <a:lnTo>
                    <a:pt x="5400" y="3600"/>
                  </a:lnTo>
                  <a:lnTo>
                    <a:pt x="5400" y="1800"/>
                  </a:lnTo>
                  <a:lnTo>
                    <a:pt x="16200" y="1800"/>
                  </a:lnTo>
                  <a:cubicBezTo>
                    <a:pt x="16200" y="1800"/>
                    <a:pt x="16200" y="3600"/>
                    <a:pt x="16200" y="3600"/>
                  </a:cubicBezTo>
                  <a:close/>
                  <a:moveTo>
                    <a:pt x="18900" y="1350"/>
                  </a:moveTo>
                  <a:cubicBezTo>
                    <a:pt x="18900" y="975"/>
                    <a:pt x="18703" y="657"/>
                    <a:pt x="18308" y="394"/>
                  </a:cubicBezTo>
                  <a:cubicBezTo>
                    <a:pt x="17915" y="131"/>
                    <a:pt x="17437" y="0"/>
                    <a:pt x="16875" y="0"/>
                  </a:cubicBezTo>
                  <a:lnTo>
                    <a:pt x="4725" y="0"/>
                  </a:lnTo>
                  <a:cubicBezTo>
                    <a:pt x="4163" y="0"/>
                    <a:pt x="3685" y="131"/>
                    <a:pt x="3291" y="394"/>
                  </a:cubicBezTo>
                  <a:cubicBezTo>
                    <a:pt x="2897" y="656"/>
                    <a:pt x="2700" y="975"/>
                    <a:pt x="2700" y="1350"/>
                  </a:cubicBezTo>
                  <a:lnTo>
                    <a:pt x="2700" y="3600"/>
                  </a:lnTo>
                  <a:lnTo>
                    <a:pt x="0" y="36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600"/>
                  </a:lnTo>
                  <a:lnTo>
                    <a:pt x="18900" y="3600"/>
                  </a:lnTo>
                  <a:cubicBezTo>
                    <a:pt x="18900" y="3600"/>
                    <a:pt x="18900" y="1350"/>
                    <a:pt x="18900" y="135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Shape 1354"/>
            <p:cNvSpPr/>
            <p:nvPr/>
          </p:nvSpPr>
          <p:spPr>
            <a:xfrm>
              <a:off x="447548" y="76178"/>
              <a:ext cx="85736" cy="38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52" y="1114"/>
                  </a:moveTo>
                  <a:cubicBezTo>
                    <a:pt x="13348" y="372"/>
                    <a:pt x="9402" y="0"/>
                    <a:pt x="4800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800" y="21600"/>
                  </a:lnTo>
                  <a:cubicBezTo>
                    <a:pt x="9402" y="21600"/>
                    <a:pt x="13348" y="21229"/>
                    <a:pt x="16652" y="20487"/>
                  </a:cubicBezTo>
                  <a:cubicBezTo>
                    <a:pt x="19951" y="19744"/>
                    <a:pt x="21600" y="18855"/>
                    <a:pt x="21600" y="17820"/>
                  </a:cubicBezTo>
                  <a:lnTo>
                    <a:pt x="21600" y="3780"/>
                  </a:lnTo>
                  <a:cubicBezTo>
                    <a:pt x="21600" y="2746"/>
                    <a:pt x="19951" y="1857"/>
                    <a:pt x="16652" y="1114"/>
                  </a:cubicBezTo>
                  <a:cubicBezTo>
                    <a:pt x="16652" y="1114"/>
                    <a:pt x="16652" y="1114"/>
                    <a:pt x="16652" y="1114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" name="TextBox 86"/>
          <p:cNvSpPr txBox="1"/>
          <p:nvPr/>
        </p:nvSpPr>
        <p:spPr>
          <a:xfrm>
            <a:off x="2177426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 Placeholder 4"/>
          <p:cNvSpPr txBox="1">
            <a:spLocks/>
          </p:cNvSpPr>
          <p:nvPr/>
        </p:nvSpPr>
        <p:spPr>
          <a:xfrm>
            <a:off x="2037850" y="2922651"/>
            <a:ext cx="1418629" cy="313721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88"/>
          <p:cNvSpPr txBox="1"/>
          <p:nvPr/>
        </p:nvSpPr>
        <p:spPr>
          <a:xfrm>
            <a:off x="4281327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 Placeholder 4"/>
          <p:cNvSpPr txBox="1">
            <a:spLocks/>
          </p:cNvSpPr>
          <p:nvPr/>
        </p:nvSpPr>
        <p:spPr>
          <a:xfrm>
            <a:off x="4141752" y="2902733"/>
            <a:ext cx="1453548" cy="35355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90"/>
          <p:cNvSpPr txBox="1"/>
          <p:nvPr/>
        </p:nvSpPr>
        <p:spPr>
          <a:xfrm>
            <a:off x="6385229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 Placeholder 4"/>
          <p:cNvSpPr txBox="1">
            <a:spLocks/>
          </p:cNvSpPr>
          <p:nvPr/>
        </p:nvSpPr>
        <p:spPr>
          <a:xfrm>
            <a:off x="6245654" y="2932178"/>
            <a:ext cx="1603334" cy="294667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92"/>
          <p:cNvSpPr txBox="1"/>
          <p:nvPr/>
        </p:nvSpPr>
        <p:spPr>
          <a:xfrm>
            <a:off x="8489130" y="3338825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 Placeholder 4"/>
          <p:cNvSpPr txBox="1">
            <a:spLocks/>
          </p:cNvSpPr>
          <p:nvPr/>
        </p:nvSpPr>
        <p:spPr>
          <a:xfrm>
            <a:off x="8349555" y="2940123"/>
            <a:ext cx="1603334" cy="27877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94"/>
          <p:cNvSpPr txBox="1"/>
          <p:nvPr/>
        </p:nvSpPr>
        <p:spPr>
          <a:xfrm>
            <a:off x="2177426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 Placeholder 4"/>
          <p:cNvSpPr txBox="1">
            <a:spLocks/>
          </p:cNvSpPr>
          <p:nvPr/>
        </p:nvSpPr>
        <p:spPr>
          <a:xfrm>
            <a:off x="2037851" y="4818437"/>
            <a:ext cx="1411009" cy="31203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96"/>
          <p:cNvSpPr txBox="1"/>
          <p:nvPr/>
        </p:nvSpPr>
        <p:spPr>
          <a:xfrm>
            <a:off x="4281327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 Placeholder 4"/>
          <p:cNvSpPr txBox="1">
            <a:spLocks/>
          </p:cNvSpPr>
          <p:nvPr/>
        </p:nvSpPr>
        <p:spPr>
          <a:xfrm>
            <a:off x="4141752" y="4818437"/>
            <a:ext cx="1411009" cy="31203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98"/>
          <p:cNvSpPr txBox="1"/>
          <p:nvPr/>
        </p:nvSpPr>
        <p:spPr>
          <a:xfrm>
            <a:off x="6385229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 Placeholder 4"/>
          <p:cNvSpPr txBox="1">
            <a:spLocks/>
          </p:cNvSpPr>
          <p:nvPr/>
        </p:nvSpPr>
        <p:spPr>
          <a:xfrm>
            <a:off x="6245654" y="4818437"/>
            <a:ext cx="1411009" cy="31203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100"/>
          <p:cNvSpPr txBox="1"/>
          <p:nvPr/>
        </p:nvSpPr>
        <p:spPr>
          <a:xfrm>
            <a:off x="8489130" y="5232584"/>
            <a:ext cx="19518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zh-CN" altLang="en-US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单击此处编辑您要的内容，建议您在展示时采用微软雅黑字体</a:t>
            </a:r>
            <a:r>
              <a:rPr lang="en-US" altLang="zh-CN" sz="12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 Placeholder 4"/>
          <p:cNvSpPr txBox="1">
            <a:spLocks/>
          </p:cNvSpPr>
          <p:nvPr/>
        </p:nvSpPr>
        <p:spPr>
          <a:xfrm>
            <a:off x="8349555" y="4818437"/>
            <a:ext cx="1411009" cy="312036"/>
          </a:xfr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在此输入标题</a:t>
            </a:r>
            <a:endParaRPr lang="en-US" altLang="zh-CN" sz="16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181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71" grpId="0"/>
      <p:bldP spid="72" grpId="0" build="p"/>
      <p:bldP spid="73" grpId="0"/>
      <p:bldP spid="74" grpId="0" build="p"/>
      <p:bldP spid="75" grpId="0"/>
      <p:bldP spid="76" grpId="0" build="p"/>
      <p:bldP spid="77" grpId="0"/>
      <p:bldP spid="78" grpId="0" build="p"/>
      <p:bldP spid="79" grpId="0"/>
      <p:bldP spid="80" grpId="0" build="p"/>
      <p:bldP spid="81" grpId="0"/>
      <p:bldP spid="82" grpId="0" build="p"/>
      <p:bldP spid="83" grpId="0"/>
      <p:bldP spid="84" grpId="0" build="p"/>
      <p:bldP spid="85" grpId="0"/>
      <p:bldP spid="8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A519D"/>
                </a:solidFill>
              </a:endParaRPr>
            </a:p>
          </p:txBody>
        </p:sp>
      </p:grpSp>
      <p:sp>
        <p:nvSpPr>
          <p:cNvPr id="10" name="Bent Arrow 11@|1FFC:14657585|FBC:16777215|LFC:16777215|LBC:16777215"/>
          <p:cNvSpPr/>
          <p:nvPr/>
        </p:nvSpPr>
        <p:spPr>
          <a:xfrm rot="16200000" flipH="1" flipV="1">
            <a:off x="6642664" y="2789965"/>
            <a:ext cx="523228" cy="2954092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Bent Arrow 12@|1FFC:4308095|FBC:16777215|LFC:16777215|LBC:16777215"/>
          <p:cNvSpPr/>
          <p:nvPr/>
        </p:nvSpPr>
        <p:spPr>
          <a:xfrm rot="16200000" flipH="1" flipV="1">
            <a:off x="4861703" y="2789964"/>
            <a:ext cx="523228" cy="2954093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Bent Arrow 13@|1FFC:1554685|FBC:16777215|LFC:16777215|LBC:16777215"/>
          <p:cNvSpPr/>
          <p:nvPr/>
        </p:nvSpPr>
        <p:spPr>
          <a:xfrm rot="16200000" flipH="1" flipV="1">
            <a:off x="2996396" y="2789966"/>
            <a:ext cx="523228" cy="2954092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Bent Arrow 8@|1FFC:14657585|FBC:16777215|LFC:16777215|LBC:16777215"/>
          <p:cNvSpPr/>
          <p:nvPr/>
        </p:nvSpPr>
        <p:spPr>
          <a:xfrm rot="5400000" flipH="1">
            <a:off x="6072056" y="2137755"/>
            <a:ext cx="523228" cy="2090960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Bent Arrow 7@|1FFC:4308095|FBC:16777215|LFC:16777215|LBC:16777215"/>
          <p:cNvSpPr/>
          <p:nvPr/>
        </p:nvSpPr>
        <p:spPr>
          <a:xfrm rot="5400000" flipH="1">
            <a:off x="4297170" y="2137755"/>
            <a:ext cx="523228" cy="2090960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Bent Arrow 6@|1FFC:1554685|FBC:16777215|LFC:16777215|LBC:16777215"/>
          <p:cNvSpPr/>
          <p:nvPr/>
        </p:nvSpPr>
        <p:spPr>
          <a:xfrm rot="5400000" flipH="1">
            <a:off x="2540519" y="2137755"/>
            <a:ext cx="523228" cy="2090960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0A519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Bent Arrow 5@|1FFC:2381804|FBC:16777215|LFC:16777215|LBC:16777215"/>
          <p:cNvSpPr/>
          <p:nvPr/>
        </p:nvSpPr>
        <p:spPr>
          <a:xfrm rot="5400000" flipH="1">
            <a:off x="783868" y="2137755"/>
            <a:ext cx="523228" cy="2090960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ight Arrow 9@|1FFC:12434877|FBC:16777215|LFC:16777215|LBC:16777215"/>
          <p:cNvSpPr/>
          <p:nvPr/>
        </p:nvSpPr>
        <p:spPr>
          <a:xfrm>
            <a:off x="1" y="3444849"/>
            <a:ext cx="9154036" cy="560548"/>
          </a:xfrm>
          <a:prstGeom prst="rightArrow">
            <a:avLst>
              <a:gd name="adj1" fmla="val 28313"/>
              <a:gd name="adj2" fmla="val 60844"/>
            </a:avLst>
          </a:prstGeom>
          <a:solidFill>
            <a:srgbClr val="C1C7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Bent Arrow 10@|1FFC:2381804|FBC:16777215|LFC:16777215|LBC:16777215"/>
          <p:cNvSpPr/>
          <p:nvPr/>
        </p:nvSpPr>
        <p:spPr>
          <a:xfrm rot="16200000" flipH="1" flipV="1">
            <a:off x="1215432" y="2789966"/>
            <a:ext cx="523228" cy="2954092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rgbClr val="5AB7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GB" sz="1350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7" name="Group 15"/>
          <p:cNvGrpSpPr/>
          <p:nvPr/>
        </p:nvGrpSpPr>
        <p:grpSpPr>
          <a:xfrm>
            <a:off x="1778166" y="1467591"/>
            <a:ext cx="312295" cy="312295"/>
            <a:chOff x="2581275" y="2582069"/>
            <a:chExt cx="465138" cy="464344"/>
          </a:xfrm>
          <a:solidFill>
            <a:srgbClr val="5AB7F2"/>
          </a:solidFill>
        </p:grpSpPr>
        <p:sp>
          <p:nvSpPr>
            <p:cNvPr id="28" name="AutoShape 128@|5FFC:0|FBC:0|LFC:16777215|LBC:16777215"/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AutoShape 129@|5FFC:0|FBC:0|LFC:16777215|LBC:16777215"/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22"/>
          <p:cNvGrpSpPr/>
          <p:nvPr/>
        </p:nvGrpSpPr>
        <p:grpSpPr>
          <a:xfrm>
            <a:off x="3469884" y="1496619"/>
            <a:ext cx="381799" cy="312295"/>
            <a:chOff x="2581275" y="1710532"/>
            <a:chExt cx="464344" cy="362744"/>
          </a:xfrm>
          <a:solidFill>
            <a:srgbClr val="0A519D"/>
          </a:solidFill>
        </p:grpSpPr>
        <p:sp>
          <p:nvSpPr>
            <p:cNvPr id="31" name="AutoShape 140@|5FFC:0|FBC:0|LFC:16777215|LBC:16777215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AutoShape 141@|5FFC:0|FBC:0|LFC:16777215|LBC:16777215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AutoShape 142@|5FFC:0|FBC:0|LFC:16777215|LBC:16777215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43@|5FFC:0|FBC:0|LFC:16777215|LBC:16777215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44@|5FFC:0|FBC:0|LFC:16777215|LBC:16777215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AutoShape 145@|5FFC:0|FBC:0|LFC:16777215|LBC:1677721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AutoShape 146@|5FFC:0|FBC:0|LFC:16777215|LBC:16777215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8" name="AutoShape 4@|5FFC:192|FBC:16777215|LFC:16777215|LBC:16777215"/>
          <p:cNvSpPr>
            <a:spLocks/>
          </p:cNvSpPr>
          <p:nvPr/>
        </p:nvSpPr>
        <p:spPr bwMode="auto">
          <a:xfrm>
            <a:off x="5291969" y="1467591"/>
            <a:ext cx="312295" cy="3122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AB7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9" name="Group 37"/>
          <p:cNvGrpSpPr/>
          <p:nvPr/>
        </p:nvGrpSpPr>
        <p:grpSpPr>
          <a:xfrm>
            <a:off x="7059065" y="1474083"/>
            <a:ext cx="312295" cy="312295"/>
            <a:chOff x="7287419" y="3505994"/>
            <a:chExt cx="464344" cy="465138"/>
          </a:xfrm>
          <a:solidFill>
            <a:srgbClr val="0A519D"/>
          </a:solidFill>
        </p:grpSpPr>
        <p:sp>
          <p:nvSpPr>
            <p:cNvPr id="40" name="AutoShape 37@|5FFC:0|FBC:0|LFC:16777215|LBC:16777215"/>
            <p:cNvSpPr>
              <a:spLocks/>
            </p:cNvSpPr>
            <p:nvPr/>
          </p:nvSpPr>
          <p:spPr bwMode="auto">
            <a:xfrm>
              <a:off x="7287419" y="354965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38@|5FFC:0|FBC:0|LFC:16777215|LBC:16777215"/>
            <p:cNvSpPr>
              <a:spLocks/>
            </p:cNvSpPr>
            <p:nvPr/>
          </p:nvSpPr>
          <p:spPr bwMode="auto">
            <a:xfrm>
              <a:off x="7490619" y="373856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39@|5FFC:0|FBC:0|LFC:16777215|LBC:16777215"/>
            <p:cNvSpPr>
              <a:spLocks/>
            </p:cNvSpPr>
            <p:nvPr/>
          </p:nvSpPr>
          <p:spPr bwMode="auto">
            <a:xfrm>
              <a:off x="7679532" y="350599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40@|5FFC:0|FBC:0|LFC:16777215|LBC:16777215"/>
            <p:cNvSpPr>
              <a:spLocks/>
            </p:cNvSpPr>
            <p:nvPr/>
          </p:nvSpPr>
          <p:spPr bwMode="auto">
            <a:xfrm>
              <a:off x="7403307" y="372427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41@|5FFC:0|FBC:0|LFC:16777215|LBC:16777215"/>
            <p:cNvSpPr>
              <a:spLocks/>
            </p:cNvSpPr>
            <p:nvPr/>
          </p:nvSpPr>
          <p:spPr bwMode="auto">
            <a:xfrm>
              <a:off x="7461250" y="382587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42@|5FFC:0|FBC:0|LFC:16777215|LBC:16777215"/>
            <p:cNvSpPr>
              <a:spLocks/>
            </p:cNvSpPr>
            <p:nvPr/>
          </p:nvSpPr>
          <p:spPr bwMode="auto">
            <a:xfrm>
              <a:off x="7693819" y="360759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2595995" y="4720757"/>
            <a:ext cx="358098" cy="312295"/>
            <a:chOff x="5368132" y="3540125"/>
            <a:chExt cx="465138" cy="435769"/>
          </a:xfrm>
          <a:solidFill>
            <a:srgbClr val="5AB7F2"/>
          </a:solidFill>
        </p:grpSpPr>
        <p:sp>
          <p:nvSpPr>
            <p:cNvPr id="47" name="AutoShape 110@|5FFC:0|FBC:0|LFC:16777215|LBC:16777215"/>
            <p:cNvSpPr>
              <a:spLocks/>
            </p:cNvSpPr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11@|5FFC:0|FBC:0|LFC:16777215|LBC:16777215"/>
            <p:cNvSpPr>
              <a:spLocks/>
            </p:cNvSpPr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Group 59"/>
          <p:cNvGrpSpPr/>
          <p:nvPr/>
        </p:nvGrpSpPr>
        <p:grpSpPr>
          <a:xfrm>
            <a:off x="4406374" y="4682745"/>
            <a:ext cx="304820" cy="377876"/>
            <a:chOff x="781844" y="4440238"/>
            <a:chExt cx="348456" cy="465138"/>
          </a:xfrm>
          <a:solidFill>
            <a:srgbClr val="0A519D"/>
          </a:solidFill>
        </p:grpSpPr>
        <p:sp>
          <p:nvSpPr>
            <p:cNvPr id="50" name="AutoShape 108@|5FFC:0|FBC:0|LFC:16777215|LBC:16777215"/>
            <p:cNvSpPr>
              <a:spLocks/>
            </p:cNvSpPr>
            <p:nvPr/>
          </p:nvSpPr>
          <p:spPr bwMode="auto">
            <a:xfrm>
              <a:off x="868363" y="4527550"/>
              <a:ext cx="174625" cy="174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AutoShape 109@|5FFC:0|FBC:0|LFC:16777215|LBC:16777215"/>
            <p:cNvSpPr>
              <a:spLocks/>
            </p:cNvSpPr>
            <p:nvPr/>
          </p:nvSpPr>
          <p:spPr bwMode="auto">
            <a:xfrm>
              <a:off x="781844" y="4440238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2" name="AutoShape 100@|5FFC:192|FBC:16777215|LFC:16777215|LBC:16777215"/>
          <p:cNvSpPr>
            <a:spLocks/>
          </p:cNvSpPr>
          <p:nvPr/>
        </p:nvSpPr>
        <p:spPr bwMode="auto">
          <a:xfrm>
            <a:off x="6297800" y="4694388"/>
            <a:ext cx="257766" cy="354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rgbClr val="5AB7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kern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3" name="Group 63"/>
          <p:cNvGrpSpPr/>
          <p:nvPr/>
        </p:nvGrpSpPr>
        <p:grpSpPr>
          <a:xfrm>
            <a:off x="8062748" y="4694388"/>
            <a:ext cx="318576" cy="348973"/>
            <a:chOff x="7287419" y="4435475"/>
            <a:chExt cx="464344" cy="465138"/>
          </a:xfrm>
          <a:solidFill>
            <a:srgbClr val="0A519D"/>
          </a:solidFill>
        </p:grpSpPr>
        <p:sp>
          <p:nvSpPr>
            <p:cNvPr id="54" name="AutoShape 18@|5FFC:0|FBC:0|LFC:16777215|LBC:16777215"/>
            <p:cNvSpPr>
              <a:spLocks/>
            </p:cNvSpPr>
            <p:nvPr/>
          </p:nvSpPr>
          <p:spPr bwMode="auto">
            <a:xfrm>
              <a:off x="7287419" y="4435475"/>
              <a:ext cx="464344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799"/>
                  </a:moveTo>
                  <a:cubicBezTo>
                    <a:pt x="20249" y="20048"/>
                    <a:pt x="20048" y="20249"/>
                    <a:pt x="19799" y="20249"/>
                  </a:cubicBezTo>
                  <a:lnTo>
                    <a:pt x="1800" y="20249"/>
                  </a:lnTo>
                  <a:cubicBezTo>
                    <a:pt x="1551" y="20249"/>
                    <a:pt x="1349" y="20048"/>
                    <a:pt x="1349" y="19799"/>
                  </a:cubicBezTo>
                  <a:lnTo>
                    <a:pt x="1349" y="3824"/>
                  </a:lnTo>
                  <a:cubicBezTo>
                    <a:pt x="1349" y="3576"/>
                    <a:pt x="1551" y="3375"/>
                    <a:pt x="1800" y="3375"/>
                  </a:cubicBezTo>
                  <a:lnTo>
                    <a:pt x="4724" y="3375"/>
                  </a:lnTo>
                  <a:lnTo>
                    <a:pt x="4724" y="4725"/>
                  </a:lnTo>
                  <a:cubicBezTo>
                    <a:pt x="4724" y="5098"/>
                    <a:pt x="5027" y="5400"/>
                    <a:pt x="5399" y="5400"/>
                  </a:cubicBezTo>
                  <a:cubicBezTo>
                    <a:pt x="5772" y="5400"/>
                    <a:pt x="6074" y="5098"/>
                    <a:pt x="6074" y="4725"/>
                  </a:cubicBezTo>
                  <a:lnTo>
                    <a:pt x="6074" y="3375"/>
                  </a:lnTo>
                  <a:lnTo>
                    <a:pt x="10124" y="3375"/>
                  </a:lnTo>
                  <a:lnTo>
                    <a:pt x="10124" y="4725"/>
                  </a:lnTo>
                  <a:cubicBezTo>
                    <a:pt x="10124" y="5098"/>
                    <a:pt x="10427" y="5400"/>
                    <a:pt x="10800" y="5400"/>
                  </a:cubicBezTo>
                  <a:cubicBezTo>
                    <a:pt x="11172" y="5400"/>
                    <a:pt x="11474" y="5098"/>
                    <a:pt x="11474" y="4725"/>
                  </a:cubicBezTo>
                  <a:lnTo>
                    <a:pt x="11474" y="3375"/>
                  </a:lnTo>
                  <a:lnTo>
                    <a:pt x="15524" y="3375"/>
                  </a:lnTo>
                  <a:lnTo>
                    <a:pt x="15524" y="4725"/>
                  </a:lnTo>
                  <a:cubicBezTo>
                    <a:pt x="15524" y="5098"/>
                    <a:pt x="15827" y="5400"/>
                    <a:pt x="16199" y="5400"/>
                  </a:cubicBezTo>
                  <a:cubicBezTo>
                    <a:pt x="16572" y="5400"/>
                    <a:pt x="16874" y="5098"/>
                    <a:pt x="16874" y="4725"/>
                  </a:cubicBezTo>
                  <a:lnTo>
                    <a:pt x="16874" y="3375"/>
                  </a:lnTo>
                  <a:lnTo>
                    <a:pt x="19799" y="3375"/>
                  </a:lnTo>
                  <a:cubicBezTo>
                    <a:pt x="20048" y="3375"/>
                    <a:pt x="20249" y="3576"/>
                    <a:pt x="20249" y="3824"/>
                  </a:cubicBezTo>
                  <a:cubicBezTo>
                    <a:pt x="20249" y="3824"/>
                    <a:pt x="20249" y="19799"/>
                    <a:pt x="20249" y="19799"/>
                  </a:cubicBezTo>
                  <a:close/>
                  <a:moveTo>
                    <a:pt x="19799" y="2025"/>
                  </a:moveTo>
                  <a:lnTo>
                    <a:pt x="16874" y="2025"/>
                  </a:lnTo>
                  <a:lnTo>
                    <a:pt x="16874" y="675"/>
                  </a:lnTo>
                  <a:cubicBezTo>
                    <a:pt x="16874" y="301"/>
                    <a:pt x="16572" y="0"/>
                    <a:pt x="16199" y="0"/>
                  </a:cubicBezTo>
                  <a:cubicBezTo>
                    <a:pt x="15827" y="0"/>
                    <a:pt x="15524" y="301"/>
                    <a:pt x="15524" y="675"/>
                  </a:cubicBezTo>
                  <a:lnTo>
                    <a:pt x="15524" y="2025"/>
                  </a:lnTo>
                  <a:lnTo>
                    <a:pt x="11474" y="2025"/>
                  </a:lnTo>
                  <a:lnTo>
                    <a:pt x="11474" y="675"/>
                  </a:lnTo>
                  <a:cubicBezTo>
                    <a:pt x="11474" y="301"/>
                    <a:pt x="11172" y="0"/>
                    <a:pt x="10800" y="0"/>
                  </a:cubicBezTo>
                  <a:cubicBezTo>
                    <a:pt x="10427" y="0"/>
                    <a:pt x="10124" y="301"/>
                    <a:pt x="10124" y="675"/>
                  </a:cubicBezTo>
                  <a:lnTo>
                    <a:pt x="10124" y="2025"/>
                  </a:lnTo>
                  <a:lnTo>
                    <a:pt x="6074" y="2025"/>
                  </a:lnTo>
                  <a:lnTo>
                    <a:pt x="6074" y="675"/>
                  </a:lnTo>
                  <a:cubicBezTo>
                    <a:pt x="6074" y="301"/>
                    <a:pt x="5772" y="0"/>
                    <a:pt x="5399" y="0"/>
                  </a:cubicBezTo>
                  <a:cubicBezTo>
                    <a:pt x="5027" y="0"/>
                    <a:pt x="4724" y="301"/>
                    <a:pt x="4724" y="675"/>
                  </a:cubicBezTo>
                  <a:lnTo>
                    <a:pt x="4724" y="2025"/>
                  </a:lnTo>
                  <a:lnTo>
                    <a:pt x="1800" y="2025"/>
                  </a:lnTo>
                  <a:cubicBezTo>
                    <a:pt x="805" y="2025"/>
                    <a:pt x="0" y="2830"/>
                    <a:pt x="0" y="3824"/>
                  </a:cubicBezTo>
                  <a:lnTo>
                    <a:pt x="0" y="19799"/>
                  </a:lnTo>
                  <a:cubicBezTo>
                    <a:pt x="0" y="20793"/>
                    <a:pt x="805" y="21599"/>
                    <a:pt x="1800" y="21599"/>
                  </a:cubicBezTo>
                  <a:lnTo>
                    <a:pt x="19799" y="21599"/>
                  </a:lnTo>
                  <a:cubicBezTo>
                    <a:pt x="20794" y="21599"/>
                    <a:pt x="21600" y="20793"/>
                    <a:pt x="21600" y="19799"/>
                  </a:cubicBezTo>
                  <a:lnTo>
                    <a:pt x="21600" y="3824"/>
                  </a:lnTo>
                  <a:cubicBezTo>
                    <a:pt x="21600" y="2830"/>
                    <a:pt x="20794" y="2025"/>
                    <a:pt x="19799" y="202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AutoShape 19@|5FFC:0|FBC:0|LFC:16777215|LBC:16777215"/>
            <p:cNvSpPr>
              <a:spLocks/>
            </p:cNvSpPr>
            <p:nvPr/>
          </p:nvSpPr>
          <p:spPr bwMode="auto">
            <a:xfrm>
              <a:off x="7389019" y="4610100"/>
              <a:ext cx="57944" cy="436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20@|5FFC:0|FBC:0|LFC:16777215|LBC:16777215"/>
            <p:cNvSpPr>
              <a:spLocks/>
            </p:cNvSpPr>
            <p:nvPr/>
          </p:nvSpPr>
          <p:spPr bwMode="auto">
            <a:xfrm>
              <a:off x="7389019" y="4682332"/>
              <a:ext cx="57944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21@|5FFC:0|FBC:0|LFC:16777215|LBC:16777215"/>
            <p:cNvSpPr>
              <a:spLocks/>
            </p:cNvSpPr>
            <p:nvPr/>
          </p:nvSpPr>
          <p:spPr bwMode="auto">
            <a:xfrm>
              <a:off x="7389019" y="4755357"/>
              <a:ext cx="57944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22@|5FFC:0|FBC:0|LFC:16777215|LBC:16777215"/>
            <p:cNvSpPr>
              <a:spLocks/>
            </p:cNvSpPr>
            <p:nvPr/>
          </p:nvSpPr>
          <p:spPr bwMode="auto">
            <a:xfrm>
              <a:off x="7490619" y="4755357"/>
              <a:ext cx="57944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23@|5FFC:0|FBC:0|LFC:16777215|LBC:16777215"/>
            <p:cNvSpPr>
              <a:spLocks/>
            </p:cNvSpPr>
            <p:nvPr/>
          </p:nvSpPr>
          <p:spPr bwMode="auto">
            <a:xfrm>
              <a:off x="7490619" y="4682332"/>
              <a:ext cx="57944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24@|5FFC:0|FBC:0|LFC:16777215|LBC:16777215"/>
            <p:cNvSpPr>
              <a:spLocks/>
            </p:cNvSpPr>
            <p:nvPr/>
          </p:nvSpPr>
          <p:spPr bwMode="auto">
            <a:xfrm>
              <a:off x="7490619" y="4610100"/>
              <a:ext cx="57944" cy="436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25@|5FFC:0|FBC:0|LFC:16777215|LBC:16777215"/>
            <p:cNvSpPr>
              <a:spLocks/>
            </p:cNvSpPr>
            <p:nvPr/>
          </p:nvSpPr>
          <p:spPr bwMode="auto">
            <a:xfrm>
              <a:off x="7592219" y="4755357"/>
              <a:ext cx="57944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26@|5FFC:0|FBC:0|LFC:16777215|LBC:16777215"/>
            <p:cNvSpPr>
              <a:spLocks/>
            </p:cNvSpPr>
            <p:nvPr/>
          </p:nvSpPr>
          <p:spPr bwMode="auto">
            <a:xfrm>
              <a:off x="7592219" y="4682332"/>
              <a:ext cx="57944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AutoShape 27@|5FFC:0|FBC:0|LFC:16777215|LBC:16777215"/>
            <p:cNvSpPr>
              <a:spLocks/>
            </p:cNvSpPr>
            <p:nvPr/>
          </p:nvSpPr>
          <p:spPr bwMode="auto">
            <a:xfrm>
              <a:off x="7592219" y="4610100"/>
              <a:ext cx="57944" cy="436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TextBox 13"/>
          <p:cNvSpPr txBox="1"/>
          <p:nvPr/>
        </p:nvSpPr>
        <p:spPr>
          <a:xfrm>
            <a:off x="1461342" y="1927598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13"/>
          <p:cNvSpPr txBox="1"/>
          <p:nvPr/>
        </p:nvSpPr>
        <p:spPr>
          <a:xfrm>
            <a:off x="1091442" y="2213503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Box 13"/>
          <p:cNvSpPr txBox="1"/>
          <p:nvPr/>
        </p:nvSpPr>
        <p:spPr>
          <a:xfrm>
            <a:off x="3219071" y="1927598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2849171" y="2213503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4991529" y="1927598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4621629" y="2213503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6763987" y="1927598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6394087" y="2213503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2362036" y="5163047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992136" y="5448952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4191316" y="5163047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3821416" y="5448952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5971429" y="5163047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5601529" y="5448952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Box 13"/>
          <p:cNvSpPr txBox="1"/>
          <p:nvPr/>
        </p:nvSpPr>
        <p:spPr>
          <a:xfrm>
            <a:off x="7814714" y="5163047"/>
            <a:ext cx="85439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7444814" y="5448952"/>
            <a:ext cx="1594198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 flipV="1">
            <a:off x="1224295" y="4738519"/>
            <a:ext cx="1971941" cy="292428"/>
            <a:chOff x="1848067" y="2697524"/>
            <a:chExt cx="2311184" cy="316190"/>
          </a:xfrm>
        </p:grpSpPr>
        <p:cxnSp>
          <p:nvCxnSpPr>
            <p:cNvPr id="97" name="Straight Connector 96"/>
            <p:cNvCxnSpPr/>
            <p:nvPr/>
          </p:nvCxnSpPr>
          <p:spPr>
            <a:xfrm flipH="1" flipV="1">
              <a:off x="3661285" y="2697524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848067" y="2697524"/>
              <a:ext cx="18132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4"/>
          <p:cNvSpPr>
            <a:spLocks/>
          </p:cNvSpPr>
          <p:nvPr/>
        </p:nvSpPr>
        <p:spPr bwMode="auto">
          <a:xfrm>
            <a:off x="4570452" y="4259316"/>
            <a:ext cx="2703001" cy="1970920"/>
          </a:xfrm>
          <a:custGeom>
            <a:avLst/>
            <a:gdLst>
              <a:gd name="T0" fmla="*/ 197 w 454"/>
              <a:gd name="T1" fmla="*/ 254 h 569"/>
              <a:gd name="T2" fmla="*/ 200 w 454"/>
              <a:gd name="T3" fmla="*/ 449 h 569"/>
              <a:gd name="T4" fmla="*/ 148 w 454"/>
              <a:gd name="T5" fmla="*/ 559 h 569"/>
              <a:gd name="T6" fmla="*/ 122 w 454"/>
              <a:gd name="T7" fmla="*/ 569 h 569"/>
              <a:gd name="T8" fmla="*/ 339 w 454"/>
              <a:gd name="T9" fmla="*/ 569 h 569"/>
              <a:gd name="T10" fmla="*/ 304 w 454"/>
              <a:gd name="T11" fmla="*/ 557 h 569"/>
              <a:gd name="T12" fmla="*/ 277 w 454"/>
              <a:gd name="T13" fmla="*/ 354 h 569"/>
              <a:gd name="T14" fmla="*/ 282 w 454"/>
              <a:gd name="T15" fmla="*/ 261 h 569"/>
              <a:gd name="T16" fmla="*/ 315 w 454"/>
              <a:gd name="T17" fmla="*/ 247 h 569"/>
              <a:gd name="T18" fmla="*/ 454 w 454"/>
              <a:gd name="T19" fmla="*/ 120 h 569"/>
              <a:gd name="T20" fmla="*/ 451 w 454"/>
              <a:gd name="T21" fmla="*/ 117 h 569"/>
              <a:gd name="T22" fmla="*/ 451 w 454"/>
              <a:gd name="T23" fmla="*/ 117 h 569"/>
              <a:gd name="T24" fmla="*/ 389 w 454"/>
              <a:gd name="T25" fmla="*/ 164 h 569"/>
              <a:gd name="T26" fmla="*/ 400 w 454"/>
              <a:gd name="T27" fmla="*/ 82 h 569"/>
              <a:gd name="T28" fmla="*/ 399 w 454"/>
              <a:gd name="T29" fmla="*/ 82 h 569"/>
              <a:gd name="T30" fmla="*/ 398 w 454"/>
              <a:gd name="T31" fmla="*/ 82 h 569"/>
              <a:gd name="T32" fmla="*/ 362 w 454"/>
              <a:gd name="T33" fmla="*/ 182 h 569"/>
              <a:gd name="T34" fmla="*/ 257 w 454"/>
              <a:gd name="T35" fmla="*/ 234 h 569"/>
              <a:gd name="T36" fmla="*/ 241 w 454"/>
              <a:gd name="T37" fmla="*/ 146 h 569"/>
              <a:gd name="T38" fmla="*/ 296 w 454"/>
              <a:gd name="T39" fmla="*/ 54 h 569"/>
              <a:gd name="T40" fmla="*/ 295 w 454"/>
              <a:gd name="T41" fmla="*/ 54 h 569"/>
              <a:gd name="T42" fmla="*/ 294 w 454"/>
              <a:gd name="T43" fmla="*/ 52 h 569"/>
              <a:gd name="T44" fmla="*/ 238 w 454"/>
              <a:gd name="T45" fmla="*/ 113 h 569"/>
              <a:gd name="T46" fmla="*/ 235 w 454"/>
              <a:gd name="T47" fmla="*/ 35 h 569"/>
              <a:gd name="T48" fmla="*/ 235 w 454"/>
              <a:gd name="T49" fmla="*/ 35 h 569"/>
              <a:gd name="T50" fmla="*/ 230 w 454"/>
              <a:gd name="T51" fmla="*/ 35 h 569"/>
              <a:gd name="T52" fmla="*/ 219 w 454"/>
              <a:gd name="T53" fmla="*/ 223 h 569"/>
              <a:gd name="T54" fmla="*/ 122 w 454"/>
              <a:gd name="T55" fmla="*/ 132 h 569"/>
              <a:gd name="T56" fmla="*/ 137 w 454"/>
              <a:gd name="T57" fmla="*/ 64 h 569"/>
              <a:gd name="T58" fmla="*/ 135 w 454"/>
              <a:gd name="T59" fmla="*/ 63 h 569"/>
              <a:gd name="T60" fmla="*/ 135 w 454"/>
              <a:gd name="T61" fmla="*/ 63 h 569"/>
              <a:gd name="T62" fmla="*/ 113 w 454"/>
              <a:gd name="T63" fmla="*/ 118 h 569"/>
              <a:gd name="T64" fmla="*/ 52 w 454"/>
              <a:gd name="T65" fmla="*/ 1 h 569"/>
              <a:gd name="T66" fmla="*/ 50 w 454"/>
              <a:gd name="T67" fmla="*/ 0 h 569"/>
              <a:gd name="T68" fmla="*/ 46 w 454"/>
              <a:gd name="T69" fmla="*/ 1 h 569"/>
              <a:gd name="T70" fmla="*/ 74 w 454"/>
              <a:gd name="T71" fmla="*/ 91 h 569"/>
              <a:gd name="T72" fmla="*/ 74 w 454"/>
              <a:gd name="T73" fmla="*/ 91 h 569"/>
              <a:gd name="T74" fmla="*/ 149 w 454"/>
              <a:gd name="T75" fmla="*/ 208 h 569"/>
              <a:gd name="T76" fmla="*/ 3 w 454"/>
              <a:gd name="T77" fmla="*/ 195 h 569"/>
              <a:gd name="T78" fmla="*/ 3 w 454"/>
              <a:gd name="T79" fmla="*/ 196 h 569"/>
              <a:gd name="T80" fmla="*/ 0 w 454"/>
              <a:gd name="T81" fmla="*/ 201 h 569"/>
              <a:gd name="T82" fmla="*/ 172 w 454"/>
              <a:gd name="T83" fmla="*/ 237 h 569"/>
              <a:gd name="T84" fmla="*/ 197 w 454"/>
              <a:gd name="T85" fmla="*/ 25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4" h="569">
                <a:moveTo>
                  <a:pt x="197" y="254"/>
                </a:moveTo>
                <a:cubicBezTo>
                  <a:pt x="209" y="304"/>
                  <a:pt x="213" y="368"/>
                  <a:pt x="200" y="449"/>
                </a:cubicBezTo>
                <a:cubicBezTo>
                  <a:pt x="191" y="518"/>
                  <a:pt x="199" y="559"/>
                  <a:pt x="148" y="559"/>
                </a:cubicBezTo>
                <a:cubicBezTo>
                  <a:pt x="148" y="559"/>
                  <a:pt x="138" y="555"/>
                  <a:pt x="122" y="569"/>
                </a:cubicBezTo>
                <a:cubicBezTo>
                  <a:pt x="339" y="569"/>
                  <a:pt x="339" y="569"/>
                  <a:pt x="339" y="569"/>
                </a:cubicBezTo>
                <a:cubicBezTo>
                  <a:pt x="328" y="564"/>
                  <a:pt x="315" y="559"/>
                  <a:pt x="304" y="557"/>
                </a:cubicBezTo>
                <a:cubicBezTo>
                  <a:pt x="292" y="529"/>
                  <a:pt x="279" y="475"/>
                  <a:pt x="277" y="354"/>
                </a:cubicBezTo>
                <a:cubicBezTo>
                  <a:pt x="276" y="318"/>
                  <a:pt x="278" y="287"/>
                  <a:pt x="282" y="261"/>
                </a:cubicBezTo>
                <a:cubicBezTo>
                  <a:pt x="315" y="247"/>
                  <a:pt x="315" y="247"/>
                  <a:pt x="315" y="247"/>
                </a:cubicBezTo>
                <a:cubicBezTo>
                  <a:pt x="404" y="194"/>
                  <a:pt x="433" y="147"/>
                  <a:pt x="454" y="120"/>
                </a:cubicBezTo>
                <a:cubicBezTo>
                  <a:pt x="451" y="117"/>
                  <a:pt x="451" y="117"/>
                  <a:pt x="451" y="117"/>
                </a:cubicBezTo>
                <a:cubicBezTo>
                  <a:pt x="451" y="117"/>
                  <a:pt x="451" y="117"/>
                  <a:pt x="451" y="117"/>
                </a:cubicBezTo>
                <a:cubicBezTo>
                  <a:pt x="428" y="135"/>
                  <a:pt x="407" y="151"/>
                  <a:pt x="389" y="164"/>
                </a:cubicBezTo>
                <a:cubicBezTo>
                  <a:pt x="396" y="133"/>
                  <a:pt x="398" y="121"/>
                  <a:pt x="400" y="82"/>
                </a:cubicBezTo>
                <a:cubicBezTo>
                  <a:pt x="399" y="82"/>
                  <a:pt x="399" y="82"/>
                  <a:pt x="399" y="82"/>
                </a:cubicBezTo>
                <a:cubicBezTo>
                  <a:pt x="399" y="82"/>
                  <a:pt x="398" y="82"/>
                  <a:pt x="398" y="82"/>
                </a:cubicBezTo>
                <a:cubicBezTo>
                  <a:pt x="393" y="101"/>
                  <a:pt x="379" y="147"/>
                  <a:pt x="362" y="182"/>
                </a:cubicBezTo>
                <a:cubicBezTo>
                  <a:pt x="312" y="215"/>
                  <a:pt x="278" y="228"/>
                  <a:pt x="257" y="234"/>
                </a:cubicBezTo>
                <a:cubicBezTo>
                  <a:pt x="251" y="213"/>
                  <a:pt x="245" y="185"/>
                  <a:pt x="241" y="146"/>
                </a:cubicBezTo>
                <a:cubicBezTo>
                  <a:pt x="257" y="110"/>
                  <a:pt x="284" y="70"/>
                  <a:pt x="296" y="54"/>
                </a:cubicBezTo>
                <a:cubicBezTo>
                  <a:pt x="295" y="54"/>
                  <a:pt x="295" y="54"/>
                  <a:pt x="295" y="54"/>
                </a:cubicBezTo>
                <a:cubicBezTo>
                  <a:pt x="294" y="52"/>
                  <a:pt x="294" y="52"/>
                  <a:pt x="294" y="52"/>
                </a:cubicBezTo>
                <a:cubicBezTo>
                  <a:pt x="265" y="79"/>
                  <a:pt x="258" y="88"/>
                  <a:pt x="238" y="113"/>
                </a:cubicBezTo>
                <a:cubicBezTo>
                  <a:pt x="236" y="91"/>
                  <a:pt x="235" y="64"/>
                  <a:pt x="235" y="35"/>
                </a:cubicBezTo>
                <a:cubicBezTo>
                  <a:pt x="235" y="35"/>
                  <a:pt x="235" y="35"/>
                  <a:pt x="235" y="35"/>
                </a:cubicBezTo>
                <a:cubicBezTo>
                  <a:pt x="230" y="35"/>
                  <a:pt x="230" y="35"/>
                  <a:pt x="230" y="35"/>
                </a:cubicBezTo>
                <a:cubicBezTo>
                  <a:pt x="223" y="69"/>
                  <a:pt x="210" y="143"/>
                  <a:pt x="219" y="223"/>
                </a:cubicBezTo>
                <a:cubicBezTo>
                  <a:pt x="219" y="223"/>
                  <a:pt x="175" y="205"/>
                  <a:pt x="122" y="132"/>
                </a:cubicBezTo>
                <a:cubicBezTo>
                  <a:pt x="123" y="120"/>
                  <a:pt x="125" y="90"/>
                  <a:pt x="137" y="64"/>
                </a:cubicBezTo>
                <a:cubicBezTo>
                  <a:pt x="135" y="63"/>
                  <a:pt x="135" y="63"/>
                  <a:pt x="135" y="63"/>
                </a:cubicBezTo>
                <a:cubicBezTo>
                  <a:pt x="135" y="63"/>
                  <a:pt x="135" y="63"/>
                  <a:pt x="135" y="63"/>
                </a:cubicBezTo>
                <a:cubicBezTo>
                  <a:pt x="127" y="75"/>
                  <a:pt x="118" y="94"/>
                  <a:pt x="113" y="118"/>
                </a:cubicBezTo>
                <a:cubicBezTo>
                  <a:pt x="93" y="88"/>
                  <a:pt x="72" y="50"/>
                  <a:pt x="52" y="1"/>
                </a:cubicBezTo>
                <a:cubicBezTo>
                  <a:pt x="51" y="1"/>
                  <a:pt x="51" y="1"/>
                  <a:pt x="50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49" y="17"/>
                  <a:pt x="74" y="91"/>
                  <a:pt x="74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91" y="132"/>
                  <a:pt x="115" y="175"/>
                  <a:pt x="149" y="208"/>
                </a:cubicBezTo>
                <a:cubicBezTo>
                  <a:pt x="149" y="208"/>
                  <a:pt x="89" y="222"/>
                  <a:pt x="3" y="195"/>
                </a:cubicBezTo>
                <a:cubicBezTo>
                  <a:pt x="3" y="196"/>
                  <a:pt x="3" y="196"/>
                  <a:pt x="3" y="196"/>
                </a:cubicBezTo>
                <a:cubicBezTo>
                  <a:pt x="0" y="201"/>
                  <a:pt x="0" y="201"/>
                  <a:pt x="0" y="201"/>
                </a:cubicBezTo>
                <a:cubicBezTo>
                  <a:pt x="37" y="218"/>
                  <a:pt x="97" y="238"/>
                  <a:pt x="172" y="237"/>
                </a:cubicBezTo>
                <a:cubicBezTo>
                  <a:pt x="178" y="238"/>
                  <a:pt x="187" y="243"/>
                  <a:pt x="197" y="254"/>
                </a:cubicBezTo>
                <a:close/>
              </a:path>
            </a:pathLst>
          </a:custGeom>
          <a:solidFill>
            <a:srgbClr val="805430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 rot="4567797">
            <a:off x="2909156" y="3321781"/>
            <a:ext cx="1779314" cy="1931746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 rot="7742864">
            <a:off x="4193765" y="2270312"/>
            <a:ext cx="1779314" cy="1931746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 rot="9355996">
            <a:off x="5645677" y="2310552"/>
            <a:ext cx="1779314" cy="1931746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 rot="10800000">
            <a:off x="6997886" y="2795589"/>
            <a:ext cx="1779314" cy="1931746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 rot="5696320">
            <a:off x="4431098" y="3789553"/>
            <a:ext cx="1062926" cy="1153985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>
              <a:alpha val="98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 rot="8492870">
            <a:off x="5551676" y="2395677"/>
            <a:ext cx="748353" cy="812463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>
              <a:alpha val="49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rot="10051992">
            <a:off x="7052337" y="2635094"/>
            <a:ext cx="748353" cy="812463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>
              <a:alpha val="49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rot="13144547">
            <a:off x="6796317" y="4174735"/>
            <a:ext cx="1062926" cy="1153985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>
              <a:alpha val="98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rot="5080426">
            <a:off x="3427527" y="2873754"/>
            <a:ext cx="809832" cy="879208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>
              <a:alpha val="98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rot="8176420">
            <a:off x="3944882" y="2647281"/>
            <a:ext cx="782039" cy="879208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>
              <a:alpha val="49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rot="8492870">
            <a:off x="5458337" y="3524409"/>
            <a:ext cx="748353" cy="812463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>
              <a:alpha val="49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rot="10051992">
            <a:off x="6360444" y="4045878"/>
            <a:ext cx="748353" cy="812463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5AB7F2">
              <a:alpha val="49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 rot="11618841">
            <a:off x="8144763" y="3483350"/>
            <a:ext cx="748353" cy="812463"/>
          </a:xfrm>
          <a:custGeom>
            <a:avLst/>
            <a:gdLst>
              <a:gd name="T0" fmla="*/ 1068 w 1069"/>
              <a:gd name="T1" fmla="*/ 123 h 1161"/>
              <a:gd name="T2" fmla="*/ 1066 w 1069"/>
              <a:gd name="T3" fmla="*/ 46 h 1161"/>
              <a:gd name="T4" fmla="*/ 250 w 1069"/>
              <a:gd name="T5" fmla="*/ 295 h 1161"/>
              <a:gd name="T6" fmla="*/ 0 w 1069"/>
              <a:gd name="T7" fmla="*/ 1026 h 1161"/>
              <a:gd name="T8" fmla="*/ 2 w 1069"/>
              <a:gd name="T9" fmla="*/ 1114 h 1161"/>
              <a:gd name="T10" fmla="*/ 818 w 1069"/>
              <a:gd name="T11" fmla="*/ 866 h 1161"/>
              <a:gd name="T12" fmla="*/ 944 w 1069"/>
              <a:gd name="T13" fmla="*/ 692 h 1161"/>
              <a:gd name="T14" fmla="*/ 994 w 1069"/>
              <a:gd name="T15" fmla="*/ 579 h 1161"/>
              <a:gd name="T16" fmla="*/ 1068 w 1069"/>
              <a:gd name="T17" fmla="*/ 123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9" h="1161">
                <a:moveTo>
                  <a:pt x="1068" y="123"/>
                </a:moveTo>
                <a:cubicBezTo>
                  <a:pt x="1068" y="75"/>
                  <a:pt x="1066" y="46"/>
                  <a:pt x="1066" y="46"/>
                </a:cubicBezTo>
                <a:cubicBezTo>
                  <a:pt x="1066" y="46"/>
                  <a:pt x="544" y="0"/>
                  <a:pt x="250" y="295"/>
                </a:cubicBezTo>
                <a:cubicBezTo>
                  <a:pt x="31" y="516"/>
                  <a:pt x="1" y="864"/>
                  <a:pt x="0" y="1026"/>
                </a:cubicBezTo>
                <a:cubicBezTo>
                  <a:pt x="0" y="1081"/>
                  <a:pt x="2" y="1114"/>
                  <a:pt x="2" y="1114"/>
                </a:cubicBezTo>
                <a:cubicBezTo>
                  <a:pt x="2" y="1114"/>
                  <a:pt x="525" y="1161"/>
                  <a:pt x="818" y="866"/>
                </a:cubicBezTo>
                <a:cubicBezTo>
                  <a:pt x="870" y="814"/>
                  <a:pt x="911" y="754"/>
                  <a:pt x="944" y="692"/>
                </a:cubicBezTo>
                <a:cubicBezTo>
                  <a:pt x="963" y="655"/>
                  <a:pt x="980" y="617"/>
                  <a:pt x="994" y="579"/>
                </a:cubicBezTo>
                <a:cubicBezTo>
                  <a:pt x="1058" y="402"/>
                  <a:pt x="1069" y="222"/>
                  <a:pt x="1068" y="123"/>
                </a:cubicBezTo>
                <a:close/>
              </a:path>
            </a:pathLst>
          </a:custGeom>
          <a:solidFill>
            <a:srgbClr val="0A519D">
              <a:alpha val="98000"/>
            </a:srgbClr>
          </a:solidFill>
          <a:ln>
            <a:noFill/>
          </a:ln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id-ID" sz="9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AutoShape 84"/>
          <p:cNvSpPr>
            <a:spLocks/>
          </p:cNvSpPr>
          <p:nvPr/>
        </p:nvSpPr>
        <p:spPr bwMode="auto">
          <a:xfrm>
            <a:off x="4843436" y="2968348"/>
            <a:ext cx="499867" cy="4893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9048" tIns="19048" rIns="19048" bIns="19048" anchor="ctr"/>
          <a:lstStyle/>
          <a:p>
            <a:pPr defTabSz="171230">
              <a:defRPr/>
            </a:pPr>
            <a:endParaRPr lang="es-ES" sz="105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7" name="AutoShape 15"/>
          <p:cNvSpPr>
            <a:spLocks/>
          </p:cNvSpPr>
          <p:nvPr/>
        </p:nvSpPr>
        <p:spPr bwMode="auto">
          <a:xfrm>
            <a:off x="7645979" y="3559324"/>
            <a:ext cx="438817" cy="427899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9048" tIns="19048" rIns="19048" bIns="19048" anchor="ctr"/>
          <a:lstStyle/>
          <a:p>
            <a:pPr defTabSz="171230">
              <a:defRPr/>
            </a:pPr>
            <a:endParaRPr lang="es-ES" sz="105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8" name="AutoShape 44"/>
          <p:cNvSpPr>
            <a:spLocks/>
          </p:cNvSpPr>
          <p:nvPr/>
        </p:nvSpPr>
        <p:spPr bwMode="auto">
          <a:xfrm>
            <a:off x="6321998" y="3035000"/>
            <a:ext cx="385016" cy="4146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9048" tIns="19048" rIns="19048" bIns="19048" anchor="ctr"/>
          <a:lstStyle/>
          <a:p>
            <a:pPr defTabSz="171230">
              <a:defRPr/>
            </a:pPr>
            <a:endParaRPr lang="es-ES" sz="105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89" name="AutoShape 92"/>
          <p:cNvSpPr>
            <a:spLocks/>
          </p:cNvSpPr>
          <p:nvPr/>
        </p:nvSpPr>
        <p:spPr bwMode="auto">
          <a:xfrm>
            <a:off x="3470350" y="3986132"/>
            <a:ext cx="614677" cy="514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9048" tIns="19048" rIns="19048" bIns="19048" anchor="ctr"/>
          <a:lstStyle/>
          <a:p>
            <a:pPr defTabSz="171230">
              <a:defRPr/>
            </a:pPr>
            <a:endParaRPr lang="es-ES" sz="105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122708" y="4653385"/>
            <a:ext cx="2286751" cy="1126155"/>
            <a:chOff x="780768" y="2992185"/>
            <a:chExt cx="1715063" cy="844727"/>
          </a:xfrm>
        </p:grpSpPr>
        <p:sp>
          <p:nvSpPr>
            <p:cNvPr id="100" name="TextBox 99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80768" y="3318119"/>
              <a:ext cx="1715063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-609585"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916261" y="2036124"/>
            <a:ext cx="2624653" cy="326432"/>
            <a:chOff x="1848067" y="2697524"/>
            <a:chExt cx="2311184" cy="316190"/>
          </a:xfrm>
        </p:grpSpPr>
        <p:cxnSp>
          <p:nvCxnSpPr>
            <p:cNvPr id="103" name="Straight Connector 102"/>
            <p:cNvCxnSpPr/>
            <p:nvPr/>
          </p:nvCxnSpPr>
          <p:spPr>
            <a:xfrm flipH="1" flipV="1">
              <a:off x="3661285" y="2697524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848067" y="2697524"/>
              <a:ext cx="18132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1854780" y="1658762"/>
            <a:ext cx="2270680" cy="1137008"/>
            <a:chOff x="735390" y="2992185"/>
            <a:chExt cx="1703010" cy="852868"/>
          </a:xfrm>
        </p:grpSpPr>
        <p:sp>
          <p:nvSpPr>
            <p:cNvPr id="106" name="TextBox 105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5390" y="3326260"/>
              <a:ext cx="1656899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-609585"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261591" y="2047738"/>
            <a:ext cx="2941094" cy="254580"/>
            <a:chOff x="7528087" y="2680840"/>
            <a:chExt cx="2061939" cy="316190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7528087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8026053" y="2680840"/>
              <a:ext cx="156397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8077090" y="1634495"/>
            <a:ext cx="2292451" cy="1137008"/>
            <a:chOff x="838200" y="2992185"/>
            <a:chExt cx="1719338" cy="852868"/>
          </a:xfrm>
        </p:grpSpPr>
        <p:sp>
          <p:nvSpPr>
            <p:cNvPr id="112" name="TextBox 111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38200" y="3326260"/>
              <a:ext cx="1719338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-609585"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 flipV="1">
            <a:off x="8290356" y="4414244"/>
            <a:ext cx="2673722" cy="433224"/>
            <a:chOff x="7495444" y="2680840"/>
            <a:chExt cx="2061939" cy="316190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7495444" y="2680840"/>
              <a:ext cx="497966" cy="3161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993410" y="2680840"/>
              <a:ext cx="156397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8845189" y="4448334"/>
            <a:ext cx="2224103" cy="1137008"/>
            <a:chOff x="838200" y="2992185"/>
            <a:chExt cx="1668077" cy="852868"/>
          </a:xfrm>
        </p:grpSpPr>
        <p:sp>
          <p:nvSpPr>
            <p:cNvPr id="118" name="TextBox 117"/>
            <p:cNvSpPr txBox="1"/>
            <p:nvPr/>
          </p:nvSpPr>
          <p:spPr>
            <a:xfrm>
              <a:off x="838200" y="2992185"/>
              <a:ext cx="1600200" cy="253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在此添加你的标题</a:t>
              </a:r>
              <a:endParaRPr lang="en-US" altLang="zh-CN" sz="2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3326260"/>
              <a:ext cx="1668077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indent="-609585" algn="ctr">
                <a:lnSpc>
                  <a:spcPct val="120000"/>
                </a:lnSpc>
              </a:pPr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itchFamily="34" charset="0"/>
                </a:rPr>
                <a:t>单击此处编辑您要的内容，建议您在展示时采用微软雅黑字体</a:t>
              </a:r>
              <a:endParaRPr 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3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069082" y="3658288"/>
            <a:ext cx="0" cy="61200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69082" y="3665529"/>
            <a:ext cx="5532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168801" y="3658288"/>
            <a:ext cx="8975" cy="61200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615561" y="3665529"/>
            <a:ext cx="5532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10198" y="5175914"/>
            <a:ext cx="1" cy="83926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861237" y="5175914"/>
            <a:ext cx="1" cy="83926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82662" y="4561925"/>
            <a:ext cx="415462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媒体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65484" y="4895242"/>
            <a:ext cx="2449817" cy="73864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8094" y="4518388"/>
            <a:ext cx="415462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0917" y="4851705"/>
            <a:ext cx="2449817" cy="73864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2861" y="2231052"/>
            <a:ext cx="646294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战略交付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41011" y="2886242"/>
            <a:ext cx="415462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计划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3835" y="3219559"/>
            <a:ext cx="2449817" cy="73864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38464" y="2872411"/>
            <a:ext cx="530879" cy="23081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电弧炉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8993" y="3205728"/>
            <a:ext cx="2449817" cy="73864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29120" y="2549036"/>
            <a:ext cx="2449817" cy="738646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413788" y="6020302"/>
            <a:ext cx="120177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659464" y="6015182"/>
            <a:ext cx="120177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>
            <a:spLocks/>
          </p:cNvSpPr>
          <p:nvPr/>
        </p:nvSpPr>
        <p:spPr bwMode="auto">
          <a:xfrm>
            <a:off x="3245249" y="2375170"/>
            <a:ext cx="548764" cy="525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  <a:effectLst/>
          <a:ex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75" name="AutoShape 91"/>
          <p:cNvSpPr>
            <a:spLocks/>
          </p:cNvSpPr>
          <p:nvPr/>
        </p:nvSpPr>
        <p:spPr bwMode="auto">
          <a:xfrm>
            <a:off x="8614587" y="2392221"/>
            <a:ext cx="450897" cy="496116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5AB7F2"/>
          </a:solidFill>
          <a:ln>
            <a:noFill/>
          </a:ln>
          <a:effectLst/>
          <a:ex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76" name="AutoShape 43"/>
          <p:cNvSpPr>
            <a:spLocks/>
          </p:cNvSpPr>
          <p:nvPr/>
        </p:nvSpPr>
        <p:spPr bwMode="auto">
          <a:xfrm>
            <a:off x="10022151" y="4039374"/>
            <a:ext cx="505697" cy="5541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  <a:effectLst/>
          <a:ex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77" name="AutoShape 124"/>
          <p:cNvSpPr>
            <a:spLocks/>
          </p:cNvSpPr>
          <p:nvPr/>
        </p:nvSpPr>
        <p:spPr bwMode="auto">
          <a:xfrm>
            <a:off x="5768390" y="1679557"/>
            <a:ext cx="662341" cy="595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rgbClr val="0A519D"/>
          </a:solidFill>
          <a:ln>
            <a:noFill/>
          </a:ln>
          <a:effectLst/>
          <a:ex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78" name="AutoShape 123"/>
          <p:cNvSpPr>
            <a:spLocks/>
          </p:cNvSpPr>
          <p:nvPr/>
        </p:nvSpPr>
        <p:spPr bwMode="auto">
          <a:xfrm>
            <a:off x="1890943" y="4000485"/>
            <a:ext cx="510471" cy="5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  <a:effectLst/>
          <a:ex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14380" y="3347004"/>
            <a:ext cx="1164404" cy="4340559"/>
            <a:chOff x="5514228" y="3347003"/>
            <a:chExt cx="1164707" cy="4340559"/>
          </a:xfrm>
          <a:solidFill>
            <a:srgbClr val="0A519D"/>
          </a:solidFill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AutoShape 24"/>
            <p:cNvSpPr>
              <a:spLocks/>
            </p:cNvSpPr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lIns="25400" tIns="25400" rIns="25400" bIns="25400" anchor="ctr"/>
            <a:lstStyle/>
            <a:p>
              <a:pPr defTabSz="457098">
                <a:defRPr/>
              </a:pPr>
              <a:endParaRPr lang="es-ES" sz="2900" dirty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685080" y="4402042"/>
            <a:ext cx="1326750" cy="2412072"/>
            <a:chOff x="4684712" y="4402042"/>
            <a:chExt cx="1327095" cy="2412072"/>
          </a:xfrm>
          <a:solidFill>
            <a:srgbClr val="5AB7F2"/>
          </a:solidFill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AutoShape 38"/>
            <p:cNvSpPr>
              <a:spLocks/>
            </p:cNvSpPr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lIns="25400" tIns="25400" rIns="25400" bIns="25400" anchor="ctr"/>
            <a:lstStyle/>
            <a:p>
              <a:pPr defTabSz="457098">
                <a:defRPr/>
              </a:pPr>
              <a:endParaRPr lang="es-ES" sz="2900" dirty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276510" y="5517284"/>
            <a:ext cx="1110722" cy="1271447"/>
            <a:chOff x="6276556" y="5517283"/>
            <a:chExt cx="1111011" cy="1271447"/>
          </a:xfrm>
          <a:solidFill>
            <a:srgbClr val="0A519D"/>
          </a:solidFill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AutoShape 66"/>
            <p:cNvSpPr>
              <a:spLocks/>
            </p:cNvSpPr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lIns="25400" tIns="25400" rIns="25400" bIns="25400" anchor="ctr"/>
            <a:lstStyle/>
            <a:p>
              <a:pPr defTabSz="457098">
                <a:defRPr/>
              </a:pPr>
              <a:endParaRPr lang="es-ES" sz="2900" dirty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213719" y="4397485"/>
            <a:ext cx="1327400" cy="2412072"/>
            <a:chOff x="6213749" y="4397485"/>
            <a:chExt cx="1327746" cy="2412072"/>
          </a:xfrm>
          <a:solidFill>
            <a:srgbClr val="5AB7F2"/>
          </a:solidFill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AutoShape 122"/>
            <p:cNvSpPr>
              <a:spLocks/>
            </p:cNvSpPr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lIns="25400" tIns="25400" rIns="25400" bIns="25400" anchor="ctr"/>
            <a:lstStyle/>
            <a:p>
              <a:pPr defTabSz="457098">
                <a:defRPr/>
              </a:pPr>
              <a:endParaRPr lang="es-ES" sz="2900" dirty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833436" y="5517284"/>
            <a:ext cx="1111373" cy="1271447"/>
            <a:chOff x="4833107" y="5517283"/>
            <a:chExt cx="1111662" cy="1271447"/>
          </a:xfrm>
          <a:solidFill>
            <a:srgbClr val="0A519D"/>
          </a:solidFill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AutoShape 12"/>
            <p:cNvSpPr>
              <a:spLocks/>
            </p:cNvSpPr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grpFill/>
            <a:ln>
              <a:noFill/>
            </a:ln>
            <a:effectLst/>
            <a:extLst/>
          </p:spPr>
          <p:txBody>
            <a:bodyPr lIns="25400" tIns="25400" rIns="25400" bIns="25400" anchor="ctr"/>
            <a:lstStyle/>
            <a:p>
              <a:pPr defTabSz="457098">
                <a:defRPr/>
              </a:pPr>
              <a:endParaRPr lang="es-ES" sz="2900" dirty="0">
                <a:solidFill>
                  <a:srgbClr val="0A51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Gill Sans" charset="0"/>
                <a:sym typeface="Gill Sans" charset="0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42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921669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467685" y="2419783"/>
            <a:ext cx="7617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飞机的年代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3652" y="2753100"/>
            <a:ext cx="2449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74" name="AutoShape 44"/>
          <p:cNvSpPr>
            <a:spLocks/>
          </p:cNvSpPr>
          <p:nvPr/>
        </p:nvSpPr>
        <p:spPr bwMode="auto">
          <a:xfrm>
            <a:off x="2645066" y="1908711"/>
            <a:ext cx="548764" cy="525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  <a:effectLst/>
          <a:extLst/>
        </p:spPr>
        <p:txBody>
          <a:bodyPr lIns="25400" tIns="25400" rIns="25400" bIns="25400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46292" y="2405952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流程图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86841" y="2739269"/>
            <a:ext cx="2449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75" name="AutoShape 91"/>
          <p:cNvSpPr>
            <a:spLocks/>
          </p:cNvSpPr>
          <p:nvPr/>
        </p:nvSpPr>
        <p:spPr bwMode="auto">
          <a:xfrm>
            <a:off x="9122435" y="1925762"/>
            <a:ext cx="450897" cy="496116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rgbClr val="5AB7F2"/>
          </a:solidFill>
          <a:ln>
            <a:noFill/>
          </a:ln>
          <a:effectLst/>
          <a:extLst/>
        </p:spPr>
        <p:txBody>
          <a:bodyPr lIns="25400" tIns="25400" rIns="25400" bIns="25400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82645" y="49959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摄影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65484" y="5329292"/>
            <a:ext cx="2449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76" name="AutoShape 43"/>
          <p:cNvSpPr>
            <a:spLocks/>
          </p:cNvSpPr>
          <p:nvPr/>
        </p:nvSpPr>
        <p:spPr bwMode="auto">
          <a:xfrm>
            <a:off x="10022152" y="4473424"/>
            <a:ext cx="505696" cy="5541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  <a:effectLst/>
          <a:extLst/>
        </p:spPr>
        <p:txBody>
          <a:bodyPr lIns="25400" tIns="25400" rIns="25400" bIns="25400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401" y="495243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奖杯</a:t>
            </a:r>
            <a:endParaRPr lang="id-ID" sz="900" b="1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245" y="5285756"/>
            <a:ext cx="2449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78" name="AutoShape 123"/>
          <p:cNvSpPr>
            <a:spLocks/>
          </p:cNvSpPr>
          <p:nvPr/>
        </p:nvSpPr>
        <p:spPr bwMode="auto">
          <a:xfrm>
            <a:off x="1706271" y="4434535"/>
            <a:ext cx="510471" cy="5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  <a:effectLst/>
          <a:extLst/>
        </p:spPr>
        <p:txBody>
          <a:bodyPr lIns="25400" tIns="25400" rIns="25400" bIns="25400" anchor="ctr"/>
          <a:lstStyle/>
          <a:p>
            <a:pPr defTabSz="457098">
              <a:defRPr/>
            </a:pPr>
            <a:endParaRPr lang="es-ES" sz="2900" dirty="0">
              <a:solidFill>
                <a:srgbClr val="0A51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114" name="Freeform 33"/>
          <p:cNvSpPr>
            <a:spLocks/>
          </p:cNvSpPr>
          <p:nvPr/>
        </p:nvSpPr>
        <p:spPr bwMode="auto">
          <a:xfrm rot="20192702" flipH="1">
            <a:off x="6218573" y="1789583"/>
            <a:ext cx="718839" cy="596869"/>
          </a:xfrm>
          <a:custGeom>
            <a:avLst/>
            <a:gdLst>
              <a:gd name="T0" fmla="*/ 167 w 196"/>
              <a:gd name="T1" fmla="*/ 142 h 163"/>
              <a:gd name="T2" fmla="*/ 170 w 196"/>
              <a:gd name="T3" fmla="*/ 48 h 163"/>
              <a:gd name="T4" fmla="*/ 167 w 196"/>
              <a:gd name="T5" fmla="*/ 57 h 163"/>
              <a:gd name="T6" fmla="*/ 75 w 196"/>
              <a:gd name="T7" fmla="*/ 3 h 163"/>
              <a:gd name="T8" fmla="*/ 0 w 196"/>
              <a:gd name="T9" fmla="*/ 26 h 163"/>
              <a:gd name="T10" fmla="*/ 20 w 196"/>
              <a:gd name="T11" fmla="*/ 60 h 163"/>
              <a:gd name="T12" fmla="*/ 77 w 196"/>
              <a:gd name="T13" fmla="*/ 124 h 163"/>
              <a:gd name="T14" fmla="*/ 119 w 196"/>
              <a:gd name="T15" fmla="*/ 134 h 163"/>
              <a:gd name="T16" fmla="*/ 102 w 196"/>
              <a:gd name="T17" fmla="*/ 139 h 163"/>
              <a:gd name="T18" fmla="*/ 161 w 196"/>
              <a:gd name="T19" fmla="*/ 163 h 163"/>
              <a:gd name="T20" fmla="*/ 81 w 196"/>
              <a:gd name="T21" fmla="*/ 35 h 163"/>
              <a:gd name="T22" fmla="*/ 167 w 196"/>
              <a:gd name="T23" fmla="*/ 14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" h="163">
                <a:moveTo>
                  <a:pt x="167" y="142"/>
                </a:moveTo>
                <a:cubicBezTo>
                  <a:pt x="167" y="142"/>
                  <a:pt x="196" y="98"/>
                  <a:pt x="170" y="48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7" y="57"/>
                  <a:pt x="152" y="0"/>
                  <a:pt x="75" y="3"/>
                </a:cubicBezTo>
                <a:cubicBezTo>
                  <a:pt x="21" y="6"/>
                  <a:pt x="0" y="26"/>
                  <a:pt x="0" y="26"/>
                </a:cubicBezTo>
                <a:cubicBezTo>
                  <a:pt x="0" y="26"/>
                  <a:pt x="19" y="23"/>
                  <a:pt x="20" y="60"/>
                </a:cubicBezTo>
                <a:cubicBezTo>
                  <a:pt x="21" y="81"/>
                  <a:pt x="43" y="116"/>
                  <a:pt x="77" y="124"/>
                </a:cubicBezTo>
                <a:cubicBezTo>
                  <a:pt x="111" y="131"/>
                  <a:pt x="119" y="134"/>
                  <a:pt x="119" y="134"/>
                </a:cubicBezTo>
                <a:cubicBezTo>
                  <a:pt x="102" y="139"/>
                  <a:pt x="102" y="139"/>
                  <a:pt x="102" y="139"/>
                </a:cubicBezTo>
                <a:cubicBezTo>
                  <a:pt x="102" y="139"/>
                  <a:pt x="159" y="140"/>
                  <a:pt x="161" y="163"/>
                </a:cubicBezTo>
                <a:cubicBezTo>
                  <a:pt x="161" y="163"/>
                  <a:pt x="157" y="56"/>
                  <a:pt x="81" y="35"/>
                </a:cubicBezTo>
                <a:cubicBezTo>
                  <a:pt x="81" y="35"/>
                  <a:pt x="153" y="45"/>
                  <a:pt x="167" y="142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Freeform 36"/>
          <p:cNvSpPr>
            <a:spLocks/>
          </p:cNvSpPr>
          <p:nvPr/>
        </p:nvSpPr>
        <p:spPr bwMode="auto">
          <a:xfrm rot="1695130">
            <a:off x="7455588" y="2450185"/>
            <a:ext cx="339998" cy="436475"/>
          </a:xfrm>
          <a:custGeom>
            <a:avLst/>
            <a:gdLst>
              <a:gd name="T0" fmla="*/ 4 w 79"/>
              <a:gd name="T1" fmla="*/ 55 h 101"/>
              <a:gd name="T2" fmla="*/ 37 w 79"/>
              <a:gd name="T3" fmla="*/ 10 h 101"/>
              <a:gd name="T4" fmla="*/ 77 w 79"/>
              <a:gd name="T5" fmla="*/ 5 h 101"/>
              <a:gd name="T6" fmla="*/ 75 w 79"/>
              <a:gd name="T7" fmla="*/ 25 h 101"/>
              <a:gd name="T8" fmla="*/ 61 w 79"/>
              <a:gd name="T9" fmla="*/ 67 h 101"/>
              <a:gd name="T10" fmla="*/ 43 w 79"/>
              <a:gd name="T11" fmla="*/ 81 h 101"/>
              <a:gd name="T12" fmla="*/ 52 w 79"/>
              <a:gd name="T13" fmla="*/ 80 h 101"/>
              <a:gd name="T14" fmla="*/ 30 w 79"/>
              <a:gd name="T15" fmla="*/ 101 h 101"/>
              <a:gd name="T16" fmla="*/ 27 w 79"/>
              <a:gd name="T17" fmla="*/ 87 h 101"/>
              <a:gd name="T18" fmla="*/ 48 w 79"/>
              <a:gd name="T19" fmla="*/ 20 h 101"/>
              <a:gd name="T20" fmla="*/ 18 w 79"/>
              <a:gd name="T21" fmla="*/ 91 h 101"/>
              <a:gd name="T22" fmla="*/ 1 w 79"/>
              <a:gd name="T23" fmla="*/ 51 h 101"/>
              <a:gd name="T24" fmla="*/ 4 w 79"/>
              <a:gd name="T25" fmla="*/ 5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" h="101">
                <a:moveTo>
                  <a:pt x="4" y="55"/>
                </a:moveTo>
                <a:cubicBezTo>
                  <a:pt x="4" y="55"/>
                  <a:pt x="0" y="25"/>
                  <a:pt x="37" y="10"/>
                </a:cubicBezTo>
                <a:cubicBezTo>
                  <a:pt x="63" y="0"/>
                  <a:pt x="77" y="5"/>
                  <a:pt x="77" y="5"/>
                </a:cubicBezTo>
                <a:cubicBezTo>
                  <a:pt x="77" y="5"/>
                  <a:pt x="67" y="7"/>
                  <a:pt x="75" y="25"/>
                </a:cubicBezTo>
                <a:cubicBezTo>
                  <a:pt x="79" y="35"/>
                  <a:pt x="76" y="57"/>
                  <a:pt x="61" y="67"/>
                </a:cubicBezTo>
                <a:cubicBezTo>
                  <a:pt x="47" y="78"/>
                  <a:pt x="43" y="81"/>
                  <a:pt x="43" y="81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29" y="91"/>
                  <a:pt x="30" y="101"/>
                </a:cubicBezTo>
                <a:cubicBezTo>
                  <a:pt x="28" y="97"/>
                  <a:pt x="28" y="92"/>
                  <a:pt x="27" y="87"/>
                </a:cubicBezTo>
                <a:cubicBezTo>
                  <a:pt x="24" y="59"/>
                  <a:pt x="33" y="34"/>
                  <a:pt x="48" y="20"/>
                </a:cubicBezTo>
                <a:cubicBezTo>
                  <a:pt x="30" y="31"/>
                  <a:pt x="14" y="52"/>
                  <a:pt x="18" y="91"/>
                </a:cubicBezTo>
                <a:cubicBezTo>
                  <a:pt x="11" y="85"/>
                  <a:pt x="0" y="71"/>
                  <a:pt x="1" y="51"/>
                </a:cubicBezTo>
                <a:lnTo>
                  <a:pt x="4" y="55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Freeform 30"/>
          <p:cNvSpPr>
            <a:spLocks/>
          </p:cNvSpPr>
          <p:nvPr/>
        </p:nvSpPr>
        <p:spPr bwMode="auto">
          <a:xfrm rot="19798984">
            <a:off x="6303046" y="1961370"/>
            <a:ext cx="1242627" cy="934342"/>
          </a:xfrm>
          <a:custGeom>
            <a:avLst/>
            <a:gdLst>
              <a:gd name="T0" fmla="*/ 9 w 246"/>
              <a:gd name="T1" fmla="*/ 121 h 185"/>
              <a:gd name="T2" fmla="*/ 73 w 246"/>
              <a:gd name="T3" fmla="*/ 31 h 185"/>
              <a:gd name="T4" fmla="*/ 69 w 246"/>
              <a:gd name="T5" fmla="*/ 42 h 185"/>
              <a:gd name="T6" fmla="*/ 192 w 246"/>
              <a:gd name="T7" fmla="*/ 58 h 185"/>
              <a:gd name="T8" fmla="*/ 246 w 246"/>
              <a:gd name="T9" fmla="*/ 133 h 185"/>
              <a:gd name="T10" fmla="*/ 203 w 246"/>
              <a:gd name="T11" fmla="*/ 150 h 185"/>
              <a:gd name="T12" fmla="*/ 105 w 246"/>
              <a:gd name="T13" fmla="*/ 168 h 185"/>
              <a:gd name="T14" fmla="*/ 59 w 246"/>
              <a:gd name="T15" fmla="*/ 147 h 185"/>
              <a:gd name="T16" fmla="*/ 71 w 246"/>
              <a:gd name="T17" fmla="*/ 164 h 185"/>
              <a:gd name="T18" fmla="*/ 0 w 246"/>
              <a:gd name="T19" fmla="*/ 145 h 185"/>
              <a:gd name="T20" fmla="*/ 165 w 246"/>
              <a:gd name="T21" fmla="*/ 83 h 185"/>
              <a:gd name="T22" fmla="*/ 9 w 246"/>
              <a:gd name="T23" fmla="*/ 121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185">
                <a:moveTo>
                  <a:pt x="9" y="121"/>
                </a:moveTo>
                <a:cubicBezTo>
                  <a:pt x="9" y="121"/>
                  <a:pt x="14" y="59"/>
                  <a:pt x="73" y="31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42"/>
                  <a:pt x="124" y="0"/>
                  <a:pt x="192" y="58"/>
                </a:cubicBezTo>
                <a:cubicBezTo>
                  <a:pt x="241" y="99"/>
                  <a:pt x="246" y="133"/>
                  <a:pt x="246" y="133"/>
                </a:cubicBezTo>
                <a:cubicBezTo>
                  <a:pt x="246" y="133"/>
                  <a:pt x="230" y="116"/>
                  <a:pt x="203" y="150"/>
                </a:cubicBezTo>
                <a:cubicBezTo>
                  <a:pt x="187" y="169"/>
                  <a:pt x="142" y="185"/>
                  <a:pt x="105" y="168"/>
                </a:cubicBezTo>
                <a:cubicBezTo>
                  <a:pt x="68" y="151"/>
                  <a:pt x="59" y="147"/>
                  <a:pt x="59" y="147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17" y="124"/>
                  <a:pt x="0" y="145"/>
                </a:cubicBezTo>
                <a:cubicBezTo>
                  <a:pt x="0" y="145"/>
                  <a:pt x="79" y="49"/>
                  <a:pt x="165" y="83"/>
                </a:cubicBezTo>
                <a:cubicBezTo>
                  <a:pt x="165" y="83"/>
                  <a:pt x="91" y="41"/>
                  <a:pt x="9" y="121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Freeform 36"/>
          <p:cNvSpPr>
            <a:spLocks/>
          </p:cNvSpPr>
          <p:nvPr/>
        </p:nvSpPr>
        <p:spPr bwMode="auto">
          <a:xfrm rot="20742510">
            <a:off x="6001436" y="2447629"/>
            <a:ext cx="339998" cy="436475"/>
          </a:xfrm>
          <a:custGeom>
            <a:avLst/>
            <a:gdLst>
              <a:gd name="T0" fmla="*/ 4 w 79"/>
              <a:gd name="T1" fmla="*/ 55 h 101"/>
              <a:gd name="T2" fmla="*/ 37 w 79"/>
              <a:gd name="T3" fmla="*/ 10 h 101"/>
              <a:gd name="T4" fmla="*/ 77 w 79"/>
              <a:gd name="T5" fmla="*/ 5 h 101"/>
              <a:gd name="T6" fmla="*/ 75 w 79"/>
              <a:gd name="T7" fmla="*/ 25 h 101"/>
              <a:gd name="T8" fmla="*/ 61 w 79"/>
              <a:gd name="T9" fmla="*/ 67 h 101"/>
              <a:gd name="T10" fmla="*/ 43 w 79"/>
              <a:gd name="T11" fmla="*/ 81 h 101"/>
              <a:gd name="T12" fmla="*/ 52 w 79"/>
              <a:gd name="T13" fmla="*/ 80 h 101"/>
              <a:gd name="T14" fmla="*/ 30 w 79"/>
              <a:gd name="T15" fmla="*/ 101 h 101"/>
              <a:gd name="T16" fmla="*/ 27 w 79"/>
              <a:gd name="T17" fmla="*/ 87 h 101"/>
              <a:gd name="T18" fmla="*/ 48 w 79"/>
              <a:gd name="T19" fmla="*/ 20 h 101"/>
              <a:gd name="T20" fmla="*/ 18 w 79"/>
              <a:gd name="T21" fmla="*/ 91 h 101"/>
              <a:gd name="T22" fmla="*/ 1 w 79"/>
              <a:gd name="T23" fmla="*/ 51 h 101"/>
              <a:gd name="T24" fmla="*/ 4 w 79"/>
              <a:gd name="T25" fmla="*/ 5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" h="101">
                <a:moveTo>
                  <a:pt x="4" y="55"/>
                </a:moveTo>
                <a:cubicBezTo>
                  <a:pt x="4" y="55"/>
                  <a:pt x="0" y="25"/>
                  <a:pt x="37" y="10"/>
                </a:cubicBezTo>
                <a:cubicBezTo>
                  <a:pt x="63" y="0"/>
                  <a:pt x="77" y="5"/>
                  <a:pt x="77" y="5"/>
                </a:cubicBezTo>
                <a:cubicBezTo>
                  <a:pt x="77" y="5"/>
                  <a:pt x="67" y="7"/>
                  <a:pt x="75" y="25"/>
                </a:cubicBezTo>
                <a:cubicBezTo>
                  <a:pt x="79" y="35"/>
                  <a:pt x="76" y="57"/>
                  <a:pt x="61" y="67"/>
                </a:cubicBezTo>
                <a:cubicBezTo>
                  <a:pt x="47" y="78"/>
                  <a:pt x="43" y="81"/>
                  <a:pt x="43" y="81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29" y="91"/>
                  <a:pt x="30" y="101"/>
                </a:cubicBezTo>
                <a:cubicBezTo>
                  <a:pt x="28" y="97"/>
                  <a:pt x="28" y="92"/>
                  <a:pt x="27" y="87"/>
                </a:cubicBezTo>
                <a:cubicBezTo>
                  <a:pt x="24" y="59"/>
                  <a:pt x="33" y="34"/>
                  <a:pt x="48" y="20"/>
                </a:cubicBezTo>
                <a:cubicBezTo>
                  <a:pt x="30" y="31"/>
                  <a:pt x="14" y="52"/>
                  <a:pt x="18" y="91"/>
                </a:cubicBezTo>
                <a:cubicBezTo>
                  <a:pt x="11" y="85"/>
                  <a:pt x="0" y="71"/>
                  <a:pt x="1" y="51"/>
                </a:cubicBezTo>
                <a:lnTo>
                  <a:pt x="4" y="55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Freeform 30"/>
          <p:cNvSpPr>
            <a:spLocks/>
          </p:cNvSpPr>
          <p:nvPr/>
        </p:nvSpPr>
        <p:spPr bwMode="auto">
          <a:xfrm rot="1666479" flipH="1">
            <a:off x="4603808" y="1526361"/>
            <a:ext cx="1124737" cy="845700"/>
          </a:xfrm>
          <a:custGeom>
            <a:avLst/>
            <a:gdLst>
              <a:gd name="T0" fmla="*/ 9 w 246"/>
              <a:gd name="T1" fmla="*/ 121 h 185"/>
              <a:gd name="T2" fmla="*/ 73 w 246"/>
              <a:gd name="T3" fmla="*/ 31 h 185"/>
              <a:gd name="T4" fmla="*/ 69 w 246"/>
              <a:gd name="T5" fmla="*/ 42 h 185"/>
              <a:gd name="T6" fmla="*/ 192 w 246"/>
              <a:gd name="T7" fmla="*/ 58 h 185"/>
              <a:gd name="T8" fmla="*/ 246 w 246"/>
              <a:gd name="T9" fmla="*/ 133 h 185"/>
              <a:gd name="T10" fmla="*/ 203 w 246"/>
              <a:gd name="T11" fmla="*/ 150 h 185"/>
              <a:gd name="T12" fmla="*/ 105 w 246"/>
              <a:gd name="T13" fmla="*/ 168 h 185"/>
              <a:gd name="T14" fmla="*/ 59 w 246"/>
              <a:gd name="T15" fmla="*/ 147 h 185"/>
              <a:gd name="T16" fmla="*/ 71 w 246"/>
              <a:gd name="T17" fmla="*/ 164 h 185"/>
              <a:gd name="T18" fmla="*/ 0 w 246"/>
              <a:gd name="T19" fmla="*/ 145 h 185"/>
              <a:gd name="T20" fmla="*/ 165 w 246"/>
              <a:gd name="T21" fmla="*/ 83 h 185"/>
              <a:gd name="T22" fmla="*/ 9 w 246"/>
              <a:gd name="T23" fmla="*/ 121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185">
                <a:moveTo>
                  <a:pt x="9" y="121"/>
                </a:moveTo>
                <a:cubicBezTo>
                  <a:pt x="9" y="121"/>
                  <a:pt x="14" y="59"/>
                  <a:pt x="73" y="31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42"/>
                  <a:pt x="124" y="0"/>
                  <a:pt x="192" y="58"/>
                </a:cubicBezTo>
                <a:cubicBezTo>
                  <a:pt x="241" y="99"/>
                  <a:pt x="246" y="133"/>
                  <a:pt x="246" y="133"/>
                </a:cubicBezTo>
                <a:cubicBezTo>
                  <a:pt x="246" y="133"/>
                  <a:pt x="230" y="116"/>
                  <a:pt x="203" y="150"/>
                </a:cubicBezTo>
                <a:cubicBezTo>
                  <a:pt x="187" y="169"/>
                  <a:pt x="142" y="185"/>
                  <a:pt x="105" y="168"/>
                </a:cubicBezTo>
                <a:cubicBezTo>
                  <a:pt x="68" y="151"/>
                  <a:pt x="59" y="147"/>
                  <a:pt x="59" y="147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17" y="124"/>
                  <a:pt x="0" y="145"/>
                </a:cubicBezTo>
                <a:cubicBezTo>
                  <a:pt x="0" y="145"/>
                  <a:pt x="79" y="49"/>
                  <a:pt x="165" y="83"/>
                </a:cubicBezTo>
                <a:cubicBezTo>
                  <a:pt x="165" y="83"/>
                  <a:pt x="91" y="41"/>
                  <a:pt x="9" y="121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4211779" y="2667673"/>
            <a:ext cx="1421734" cy="1308775"/>
          </a:xfrm>
          <a:custGeom>
            <a:avLst/>
            <a:gdLst>
              <a:gd name="T0" fmla="*/ 105 w 164"/>
              <a:gd name="T1" fmla="*/ 85 h 151"/>
              <a:gd name="T2" fmla="*/ 149 w 164"/>
              <a:gd name="T3" fmla="*/ 140 h 151"/>
              <a:gd name="T4" fmla="*/ 60 w 164"/>
              <a:gd name="T5" fmla="*/ 126 h 151"/>
              <a:gd name="T6" fmla="*/ 33 w 164"/>
              <a:gd name="T7" fmla="*/ 0 h 151"/>
              <a:gd name="T8" fmla="*/ 126 w 164"/>
              <a:gd name="T9" fmla="*/ 54 h 151"/>
              <a:gd name="T10" fmla="*/ 164 w 164"/>
              <a:gd name="T11" fmla="*/ 127 h 151"/>
              <a:gd name="T12" fmla="*/ 105 w 164"/>
              <a:gd name="T13" fmla="*/ 85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" h="151">
                <a:moveTo>
                  <a:pt x="105" y="85"/>
                </a:moveTo>
                <a:cubicBezTo>
                  <a:pt x="105" y="85"/>
                  <a:pt x="156" y="110"/>
                  <a:pt x="149" y="140"/>
                </a:cubicBezTo>
                <a:cubicBezTo>
                  <a:pt x="134" y="131"/>
                  <a:pt x="88" y="151"/>
                  <a:pt x="60" y="126"/>
                </a:cubicBezTo>
                <a:cubicBezTo>
                  <a:pt x="0" y="69"/>
                  <a:pt x="33" y="0"/>
                  <a:pt x="33" y="0"/>
                </a:cubicBezTo>
                <a:cubicBezTo>
                  <a:pt x="39" y="49"/>
                  <a:pt x="90" y="22"/>
                  <a:pt x="126" y="54"/>
                </a:cubicBezTo>
                <a:cubicBezTo>
                  <a:pt x="159" y="83"/>
                  <a:pt x="162" y="111"/>
                  <a:pt x="164" y="127"/>
                </a:cubicBezTo>
                <a:cubicBezTo>
                  <a:pt x="162" y="121"/>
                  <a:pt x="142" y="91"/>
                  <a:pt x="105" y="85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Freeform 30"/>
          <p:cNvSpPr>
            <a:spLocks/>
          </p:cNvSpPr>
          <p:nvPr/>
        </p:nvSpPr>
        <p:spPr bwMode="auto">
          <a:xfrm>
            <a:off x="6582178" y="2701715"/>
            <a:ext cx="1388523" cy="1044042"/>
          </a:xfrm>
          <a:custGeom>
            <a:avLst/>
            <a:gdLst>
              <a:gd name="T0" fmla="*/ 9 w 246"/>
              <a:gd name="T1" fmla="*/ 121 h 185"/>
              <a:gd name="T2" fmla="*/ 73 w 246"/>
              <a:gd name="T3" fmla="*/ 31 h 185"/>
              <a:gd name="T4" fmla="*/ 69 w 246"/>
              <a:gd name="T5" fmla="*/ 42 h 185"/>
              <a:gd name="T6" fmla="*/ 192 w 246"/>
              <a:gd name="T7" fmla="*/ 58 h 185"/>
              <a:gd name="T8" fmla="*/ 246 w 246"/>
              <a:gd name="T9" fmla="*/ 133 h 185"/>
              <a:gd name="T10" fmla="*/ 203 w 246"/>
              <a:gd name="T11" fmla="*/ 150 h 185"/>
              <a:gd name="T12" fmla="*/ 105 w 246"/>
              <a:gd name="T13" fmla="*/ 168 h 185"/>
              <a:gd name="T14" fmla="*/ 59 w 246"/>
              <a:gd name="T15" fmla="*/ 147 h 185"/>
              <a:gd name="T16" fmla="*/ 71 w 246"/>
              <a:gd name="T17" fmla="*/ 164 h 185"/>
              <a:gd name="T18" fmla="*/ 0 w 246"/>
              <a:gd name="T19" fmla="*/ 145 h 185"/>
              <a:gd name="T20" fmla="*/ 165 w 246"/>
              <a:gd name="T21" fmla="*/ 83 h 185"/>
              <a:gd name="T22" fmla="*/ 9 w 246"/>
              <a:gd name="T23" fmla="*/ 121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185">
                <a:moveTo>
                  <a:pt x="9" y="121"/>
                </a:moveTo>
                <a:cubicBezTo>
                  <a:pt x="9" y="121"/>
                  <a:pt x="14" y="59"/>
                  <a:pt x="73" y="31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42"/>
                  <a:pt x="124" y="0"/>
                  <a:pt x="192" y="58"/>
                </a:cubicBezTo>
                <a:cubicBezTo>
                  <a:pt x="241" y="99"/>
                  <a:pt x="246" y="133"/>
                  <a:pt x="246" y="133"/>
                </a:cubicBezTo>
                <a:cubicBezTo>
                  <a:pt x="246" y="133"/>
                  <a:pt x="230" y="116"/>
                  <a:pt x="203" y="150"/>
                </a:cubicBezTo>
                <a:cubicBezTo>
                  <a:pt x="187" y="169"/>
                  <a:pt x="142" y="185"/>
                  <a:pt x="105" y="168"/>
                </a:cubicBezTo>
                <a:cubicBezTo>
                  <a:pt x="68" y="151"/>
                  <a:pt x="59" y="147"/>
                  <a:pt x="59" y="147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17" y="124"/>
                  <a:pt x="0" y="145"/>
                </a:cubicBezTo>
                <a:cubicBezTo>
                  <a:pt x="0" y="145"/>
                  <a:pt x="79" y="49"/>
                  <a:pt x="165" y="83"/>
                </a:cubicBezTo>
                <a:cubicBezTo>
                  <a:pt x="165" y="83"/>
                  <a:pt x="91" y="41"/>
                  <a:pt x="9" y="121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r>
              <a:rPr lang="id-ID" sz="9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90997" y="2364008"/>
            <a:ext cx="2292013" cy="3878889"/>
            <a:chOff x="5390813" y="2553387"/>
            <a:chExt cx="2292610" cy="3878889"/>
          </a:xfrm>
          <a:solidFill>
            <a:srgbClr val="0A519D"/>
          </a:solidFill>
        </p:grpSpPr>
        <p:sp>
          <p:nvSpPr>
            <p:cNvPr id="119" name="Freeform 29"/>
            <p:cNvSpPr>
              <a:spLocks/>
            </p:cNvSpPr>
            <p:nvPr/>
          </p:nvSpPr>
          <p:spPr bwMode="auto">
            <a:xfrm>
              <a:off x="6408694" y="3371498"/>
              <a:ext cx="1274729" cy="868054"/>
            </a:xfrm>
            <a:custGeom>
              <a:avLst/>
              <a:gdLst>
                <a:gd name="T0" fmla="*/ 129 w 226"/>
                <a:gd name="T1" fmla="*/ 12 h 154"/>
                <a:gd name="T2" fmla="*/ 7 w 226"/>
                <a:gd name="T3" fmla="*/ 154 h 154"/>
                <a:gd name="T4" fmla="*/ 0 w 226"/>
                <a:gd name="T5" fmla="*/ 142 h 154"/>
                <a:gd name="T6" fmla="*/ 120 w 226"/>
                <a:gd name="T7" fmla="*/ 8 h 154"/>
                <a:gd name="T8" fmla="*/ 226 w 226"/>
                <a:gd name="T9" fmla="*/ 19 h 154"/>
                <a:gd name="T10" fmla="*/ 129 w 226"/>
                <a:gd name="T11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6" h="154">
                  <a:moveTo>
                    <a:pt x="129" y="12"/>
                  </a:moveTo>
                  <a:cubicBezTo>
                    <a:pt x="55" y="28"/>
                    <a:pt x="4" y="90"/>
                    <a:pt x="7" y="154"/>
                  </a:cubicBezTo>
                  <a:cubicBezTo>
                    <a:pt x="4" y="151"/>
                    <a:pt x="3" y="145"/>
                    <a:pt x="0" y="142"/>
                  </a:cubicBezTo>
                  <a:cubicBezTo>
                    <a:pt x="0" y="80"/>
                    <a:pt x="48" y="24"/>
                    <a:pt x="120" y="8"/>
                  </a:cubicBezTo>
                  <a:cubicBezTo>
                    <a:pt x="157" y="0"/>
                    <a:pt x="195" y="5"/>
                    <a:pt x="226" y="19"/>
                  </a:cubicBezTo>
                  <a:cubicBezTo>
                    <a:pt x="197" y="8"/>
                    <a:pt x="163" y="5"/>
                    <a:pt x="129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Freeform 31"/>
            <p:cNvSpPr>
              <a:spLocks/>
            </p:cNvSpPr>
            <p:nvPr/>
          </p:nvSpPr>
          <p:spPr bwMode="auto">
            <a:xfrm>
              <a:off x="5752304" y="2553387"/>
              <a:ext cx="118912" cy="789180"/>
            </a:xfrm>
            <a:custGeom>
              <a:avLst/>
              <a:gdLst>
                <a:gd name="T0" fmla="*/ 12 w 21"/>
                <a:gd name="T1" fmla="*/ 80 h 81"/>
                <a:gd name="T2" fmla="*/ 3 w 21"/>
                <a:gd name="T3" fmla="*/ 81 h 81"/>
                <a:gd name="T4" fmla="*/ 3 w 21"/>
                <a:gd name="T5" fmla="*/ 32 h 81"/>
                <a:gd name="T6" fmla="*/ 5 w 21"/>
                <a:gd name="T7" fmla="*/ 0 h 81"/>
                <a:gd name="T8" fmla="*/ 14 w 21"/>
                <a:gd name="T9" fmla="*/ 28 h 81"/>
                <a:gd name="T10" fmla="*/ 12 w 21"/>
                <a:gd name="T1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81">
                  <a:moveTo>
                    <a:pt x="12" y="80"/>
                  </a:moveTo>
                  <a:cubicBezTo>
                    <a:pt x="9" y="81"/>
                    <a:pt x="6" y="81"/>
                    <a:pt x="3" y="81"/>
                  </a:cubicBezTo>
                  <a:cubicBezTo>
                    <a:pt x="3" y="55"/>
                    <a:pt x="3" y="36"/>
                    <a:pt x="3" y="32"/>
                  </a:cubicBezTo>
                  <a:cubicBezTo>
                    <a:pt x="0" y="8"/>
                    <a:pt x="1" y="0"/>
                    <a:pt x="5" y="0"/>
                  </a:cubicBezTo>
                  <a:cubicBezTo>
                    <a:pt x="9" y="0"/>
                    <a:pt x="21" y="3"/>
                    <a:pt x="14" y="28"/>
                  </a:cubicBezTo>
                  <a:cubicBezTo>
                    <a:pt x="13" y="33"/>
                    <a:pt x="12" y="52"/>
                    <a:pt x="12" y="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>
              <a:off x="5390813" y="4008863"/>
              <a:ext cx="168853" cy="1674272"/>
            </a:xfrm>
            <a:custGeom>
              <a:avLst/>
              <a:gdLst>
                <a:gd name="T0" fmla="*/ 21 w 30"/>
                <a:gd name="T1" fmla="*/ 297 h 297"/>
                <a:gd name="T2" fmla="*/ 29 w 30"/>
                <a:gd name="T3" fmla="*/ 290 h 297"/>
                <a:gd name="T4" fmla="*/ 29 w 30"/>
                <a:gd name="T5" fmla="*/ 13 h 297"/>
                <a:gd name="T6" fmla="*/ 21 w 30"/>
                <a:gd name="T7" fmla="*/ 2 h 297"/>
                <a:gd name="T8" fmla="*/ 22 w 30"/>
                <a:gd name="T9" fmla="*/ 7 h 297"/>
                <a:gd name="T10" fmla="*/ 14 w 30"/>
                <a:gd name="T11" fmla="*/ 290 h 297"/>
                <a:gd name="T12" fmla="*/ 21 w 30"/>
                <a:gd name="T13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97">
                  <a:moveTo>
                    <a:pt x="21" y="297"/>
                  </a:moveTo>
                  <a:cubicBezTo>
                    <a:pt x="25" y="297"/>
                    <a:pt x="29" y="294"/>
                    <a:pt x="29" y="290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9"/>
                    <a:pt x="25" y="2"/>
                    <a:pt x="21" y="2"/>
                  </a:cubicBezTo>
                  <a:cubicBezTo>
                    <a:pt x="17" y="2"/>
                    <a:pt x="0" y="0"/>
                    <a:pt x="22" y="7"/>
                  </a:cubicBezTo>
                  <a:cubicBezTo>
                    <a:pt x="30" y="9"/>
                    <a:pt x="14" y="290"/>
                    <a:pt x="14" y="290"/>
                  </a:cubicBezTo>
                  <a:cubicBezTo>
                    <a:pt x="14" y="294"/>
                    <a:pt x="17" y="297"/>
                    <a:pt x="21" y="2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Freeform 25"/>
            <p:cNvSpPr>
              <a:spLocks/>
            </p:cNvSpPr>
            <p:nvPr/>
          </p:nvSpPr>
          <p:spPr bwMode="auto">
            <a:xfrm>
              <a:off x="6651273" y="4329923"/>
              <a:ext cx="145071" cy="1353212"/>
            </a:xfrm>
            <a:custGeom>
              <a:avLst/>
              <a:gdLst>
                <a:gd name="T0" fmla="*/ 8 w 26"/>
                <a:gd name="T1" fmla="*/ 240 h 240"/>
                <a:gd name="T2" fmla="*/ 16 w 26"/>
                <a:gd name="T3" fmla="*/ 233 h 240"/>
                <a:gd name="T4" fmla="*/ 17 w 26"/>
                <a:gd name="T5" fmla="*/ 34 h 240"/>
                <a:gd name="T6" fmla="*/ 12 w 26"/>
                <a:gd name="T7" fmla="*/ 33 h 240"/>
                <a:gd name="T8" fmla="*/ 1 w 26"/>
                <a:gd name="T9" fmla="*/ 233 h 240"/>
                <a:gd name="T10" fmla="*/ 8 w 26"/>
                <a:gd name="T11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40">
                  <a:moveTo>
                    <a:pt x="8" y="240"/>
                  </a:moveTo>
                  <a:cubicBezTo>
                    <a:pt x="12" y="240"/>
                    <a:pt x="16" y="237"/>
                    <a:pt x="16" y="233"/>
                  </a:cubicBezTo>
                  <a:cubicBezTo>
                    <a:pt x="16" y="233"/>
                    <a:pt x="8" y="68"/>
                    <a:pt x="17" y="34"/>
                  </a:cubicBezTo>
                  <a:cubicBezTo>
                    <a:pt x="26" y="0"/>
                    <a:pt x="15" y="30"/>
                    <a:pt x="12" y="33"/>
                  </a:cubicBezTo>
                  <a:cubicBezTo>
                    <a:pt x="0" y="53"/>
                    <a:pt x="1" y="233"/>
                    <a:pt x="1" y="233"/>
                  </a:cubicBezTo>
                  <a:cubicBezTo>
                    <a:pt x="1" y="237"/>
                    <a:pt x="4" y="240"/>
                    <a:pt x="8" y="2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Freeform 26"/>
            <p:cNvSpPr>
              <a:spLocks/>
            </p:cNvSpPr>
            <p:nvPr/>
          </p:nvSpPr>
          <p:spPr bwMode="auto">
            <a:xfrm>
              <a:off x="6373019" y="3951786"/>
              <a:ext cx="114155" cy="1481636"/>
            </a:xfrm>
            <a:custGeom>
              <a:avLst/>
              <a:gdLst>
                <a:gd name="T0" fmla="*/ 9 w 20"/>
                <a:gd name="T1" fmla="*/ 263 h 263"/>
                <a:gd name="T2" fmla="*/ 17 w 20"/>
                <a:gd name="T3" fmla="*/ 256 h 263"/>
                <a:gd name="T4" fmla="*/ 17 w 20"/>
                <a:gd name="T5" fmla="*/ 19 h 263"/>
                <a:gd name="T6" fmla="*/ 9 w 20"/>
                <a:gd name="T7" fmla="*/ 12 h 263"/>
                <a:gd name="T8" fmla="*/ 2 w 20"/>
                <a:gd name="T9" fmla="*/ 256 h 263"/>
                <a:gd name="T10" fmla="*/ 9 w 20"/>
                <a:gd name="T11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63">
                  <a:moveTo>
                    <a:pt x="9" y="263"/>
                  </a:moveTo>
                  <a:cubicBezTo>
                    <a:pt x="13" y="263"/>
                    <a:pt x="17" y="260"/>
                    <a:pt x="17" y="256"/>
                  </a:cubicBezTo>
                  <a:cubicBezTo>
                    <a:pt x="17" y="256"/>
                    <a:pt x="8" y="67"/>
                    <a:pt x="17" y="19"/>
                  </a:cubicBezTo>
                  <a:cubicBezTo>
                    <a:pt x="20" y="0"/>
                    <a:pt x="12" y="9"/>
                    <a:pt x="9" y="12"/>
                  </a:cubicBezTo>
                  <a:cubicBezTo>
                    <a:pt x="0" y="22"/>
                    <a:pt x="2" y="256"/>
                    <a:pt x="2" y="256"/>
                  </a:cubicBezTo>
                  <a:cubicBezTo>
                    <a:pt x="2" y="260"/>
                    <a:pt x="5" y="263"/>
                    <a:pt x="9" y="2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Freeform 27"/>
            <p:cNvSpPr>
              <a:spLocks noEditPoints="1"/>
            </p:cNvSpPr>
            <p:nvPr/>
          </p:nvSpPr>
          <p:spPr bwMode="auto">
            <a:xfrm>
              <a:off x="5464537" y="5333535"/>
              <a:ext cx="1277107" cy="1098741"/>
            </a:xfrm>
            <a:custGeom>
              <a:avLst/>
              <a:gdLst>
                <a:gd name="T0" fmla="*/ 2 w 226"/>
                <a:gd name="T1" fmla="*/ 61 h 195"/>
                <a:gd name="T2" fmla="*/ 56 w 226"/>
                <a:gd name="T3" fmla="*/ 128 h 195"/>
                <a:gd name="T4" fmla="*/ 56 w 226"/>
                <a:gd name="T5" fmla="*/ 128 h 195"/>
                <a:gd name="T6" fmla="*/ 108 w 226"/>
                <a:gd name="T7" fmla="*/ 192 h 195"/>
                <a:gd name="T8" fmla="*/ 113 w 226"/>
                <a:gd name="T9" fmla="*/ 195 h 195"/>
                <a:gd name="T10" fmla="*/ 119 w 226"/>
                <a:gd name="T11" fmla="*/ 192 h 195"/>
                <a:gd name="T12" fmla="*/ 171 w 226"/>
                <a:gd name="T13" fmla="*/ 128 h 195"/>
                <a:gd name="T14" fmla="*/ 171 w 226"/>
                <a:gd name="T15" fmla="*/ 128 h 195"/>
                <a:gd name="T16" fmla="*/ 224 w 226"/>
                <a:gd name="T17" fmla="*/ 61 h 195"/>
                <a:gd name="T18" fmla="*/ 225 w 226"/>
                <a:gd name="T19" fmla="*/ 54 h 195"/>
                <a:gd name="T20" fmla="*/ 219 w 226"/>
                <a:gd name="T21" fmla="*/ 49 h 195"/>
                <a:gd name="T22" fmla="*/ 178 w 226"/>
                <a:gd name="T23" fmla="*/ 7 h 195"/>
                <a:gd name="T24" fmla="*/ 177 w 226"/>
                <a:gd name="T25" fmla="*/ 5 h 195"/>
                <a:gd name="T26" fmla="*/ 169 w 226"/>
                <a:gd name="T27" fmla="*/ 1 h 195"/>
                <a:gd name="T28" fmla="*/ 166 w 226"/>
                <a:gd name="T29" fmla="*/ 2 h 195"/>
                <a:gd name="T30" fmla="*/ 163 w 226"/>
                <a:gd name="T31" fmla="*/ 7 h 195"/>
                <a:gd name="T32" fmla="*/ 113 w 226"/>
                <a:gd name="T33" fmla="*/ 50 h 195"/>
                <a:gd name="T34" fmla="*/ 64 w 226"/>
                <a:gd name="T35" fmla="*/ 7 h 195"/>
                <a:gd name="T36" fmla="*/ 56 w 226"/>
                <a:gd name="T37" fmla="*/ 1 h 195"/>
                <a:gd name="T38" fmla="*/ 56 w 226"/>
                <a:gd name="T39" fmla="*/ 1 h 195"/>
                <a:gd name="T40" fmla="*/ 53 w 226"/>
                <a:gd name="T41" fmla="*/ 2 h 195"/>
                <a:gd name="T42" fmla="*/ 50 w 226"/>
                <a:gd name="T43" fmla="*/ 5 h 195"/>
                <a:gd name="T44" fmla="*/ 49 w 226"/>
                <a:gd name="T45" fmla="*/ 7 h 195"/>
                <a:gd name="T46" fmla="*/ 7 w 226"/>
                <a:gd name="T47" fmla="*/ 49 h 195"/>
                <a:gd name="T48" fmla="*/ 1 w 226"/>
                <a:gd name="T49" fmla="*/ 54 h 195"/>
                <a:gd name="T50" fmla="*/ 2 w 226"/>
                <a:gd name="T51" fmla="*/ 61 h 195"/>
                <a:gd name="T52" fmla="*/ 75 w 226"/>
                <a:gd name="T53" fmla="*/ 128 h 195"/>
                <a:gd name="T54" fmla="*/ 152 w 226"/>
                <a:gd name="T55" fmla="*/ 128 h 195"/>
                <a:gd name="T56" fmla="*/ 113 w 226"/>
                <a:gd name="T57" fmla="*/ 175 h 195"/>
                <a:gd name="T58" fmla="*/ 75 w 226"/>
                <a:gd name="T59" fmla="*/ 12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95">
                  <a:moveTo>
                    <a:pt x="2" y="61"/>
                  </a:moveTo>
                  <a:cubicBezTo>
                    <a:pt x="56" y="128"/>
                    <a:pt x="56" y="128"/>
                    <a:pt x="56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08" y="192"/>
                    <a:pt x="108" y="192"/>
                    <a:pt x="108" y="192"/>
                  </a:cubicBezTo>
                  <a:cubicBezTo>
                    <a:pt x="109" y="194"/>
                    <a:pt x="111" y="195"/>
                    <a:pt x="113" y="195"/>
                  </a:cubicBezTo>
                  <a:cubicBezTo>
                    <a:pt x="116" y="195"/>
                    <a:pt x="118" y="194"/>
                    <a:pt x="119" y="192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224" y="61"/>
                    <a:pt x="224" y="61"/>
                    <a:pt x="224" y="61"/>
                  </a:cubicBezTo>
                  <a:cubicBezTo>
                    <a:pt x="226" y="59"/>
                    <a:pt x="226" y="56"/>
                    <a:pt x="225" y="54"/>
                  </a:cubicBezTo>
                  <a:cubicBezTo>
                    <a:pt x="224" y="51"/>
                    <a:pt x="222" y="50"/>
                    <a:pt x="219" y="49"/>
                  </a:cubicBezTo>
                  <a:cubicBezTo>
                    <a:pt x="198" y="46"/>
                    <a:pt x="180" y="29"/>
                    <a:pt x="178" y="7"/>
                  </a:cubicBezTo>
                  <a:cubicBezTo>
                    <a:pt x="178" y="6"/>
                    <a:pt x="177" y="5"/>
                    <a:pt x="177" y="5"/>
                  </a:cubicBezTo>
                  <a:cubicBezTo>
                    <a:pt x="175" y="2"/>
                    <a:pt x="172" y="0"/>
                    <a:pt x="169" y="1"/>
                  </a:cubicBezTo>
                  <a:cubicBezTo>
                    <a:pt x="168" y="1"/>
                    <a:pt x="167" y="1"/>
                    <a:pt x="166" y="2"/>
                  </a:cubicBezTo>
                  <a:cubicBezTo>
                    <a:pt x="164" y="3"/>
                    <a:pt x="163" y="5"/>
                    <a:pt x="163" y="7"/>
                  </a:cubicBezTo>
                  <a:cubicBezTo>
                    <a:pt x="160" y="31"/>
                    <a:pt x="138" y="50"/>
                    <a:pt x="113" y="50"/>
                  </a:cubicBezTo>
                  <a:cubicBezTo>
                    <a:pt x="88" y="50"/>
                    <a:pt x="67" y="31"/>
                    <a:pt x="64" y="7"/>
                  </a:cubicBezTo>
                  <a:cubicBezTo>
                    <a:pt x="63" y="3"/>
                    <a:pt x="60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2"/>
                    <a:pt x="50" y="3"/>
                    <a:pt x="50" y="5"/>
                  </a:cubicBezTo>
                  <a:cubicBezTo>
                    <a:pt x="49" y="5"/>
                    <a:pt x="49" y="6"/>
                    <a:pt x="49" y="7"/>
                  </a:cubicBezTo>
                  <a:cubicBezTo>
                    <a:pt x="46" y="29"/>
                    <a:pt x="29" y="46"/>
                    <a:pt x="7" y="49"/>
                  </a:cubicBezTo>
                  <a:cubicBezTo>
                    <a:pt x="4" y="50"/>
                    <a:pt x="2" y="51"/>
                    <a:pt x="1" y="54"/>
                  </a:cubicBezTo>
                  <a:cubicBezTo>
                    <a:pt x="0" y="56"/>
                    <a:pt x="1" y="59"/>
                    <a:pt x="2" y="61"/>
                  </a:cubicBezTo>
                  <a:close/>
                  <a:moveTo>
                    <a:pt x="75" y="128"/>
                  </a:moveTo>
                  <a:cubicBezTo>
                    <a:pt x="101" y="123"/>
                    <a:pt x="126" y="123"/>
                    <a:pt x="152" y="128"/>
                  </a:cubicBezTo>
                  <a:cubicBezTo>
                    <a:pt x="113" y="175"/>
                    <a:pt x="113" y="175"/>
                    <a:pt x="113" y="175"/>
                  </a:cubicBezTo>
                  <a:lnTo>
                    <a:pt x="75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7" name="Freeform 32"/>
            <p:cNvSpPr>
              <a:spLocks/>
            </p:cNvSpPr>
            <p:nvPr/>
          </p:nvSpPr>
          <p:spPr bwMode="auto">
            <a:xfrm>
              <a:off x="5740412" y="3611455"/>
              <a:ext cx="85616" cy="1821968"/>
            </a:xfrm>
            <a:custGeom>
              <a:avLst/>
              <a:gdLst>
                <a:gd name="T0" fmla="*/ 13 w 15"/>
                <a:gd name="T1" fmla="*/ 4 h 300"/>
                <a:gd name="T2" fmla="*/ 15 w 15"/>
                <a:gd name="T3" fmla="*/ 293 h 300"/>
                <a:gd name="T4" fmla="*/ 7 w 15"/>
                <a:gd name="T5" fmla="*/ 300 h 300"/>
                <a:gd name="T6" fmla="*/ 0 w 15"/>
                <a:gd name="T7" fmla="*/ 293 h 300"/>
                <a:gd name="T8" fmla="*/ 4 w 15"/>
                <a:gd name="T9" fmla="*/ 0 h 300"/>
                <a:gd name="T10" fmla="*/ 13 w 15"/>
                <a:gd name="T11" fmla="*/ 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00">
                  <a:moveTo>
                    <a:pt x="13" y="4"/>
                  </a:moveTo>
                  <a:cubicBezTo>
                    <a:pt x="13" y="137"/>
                    <a:pt x="15" y="293"/>
                    <a:pt x="15" y="293"/>
                  </a:cubicBezTo>
                  <a:cubicBezTo>
                    <a:pt x="15" y="297"/>
                    <a:pt x="11" y="300"/>
                    <a:pt x="7" y="300"/>
                  </a:cubicBezTo>
                  <a:cubicBezTo>
                    <a:pt x="3" y="300"/>
                    <a:pt x="0" y="297"/>
                    <a:pt x="0" y="293"/>
                  </a:cubicBezTo>
                  <a:cubicBezTo>
                    <a:pt x="0" y="293"/>
                    <a:pt x="3" y="134"/>
                    <a:pt x="4" y="0"/>
                  </a:cubicBezTo>
                  <a:cubicBezTo>
                    <a:pt x="7" y="2"/>
                    <a:pt x="10" y="3"/>
                    <a:pt x="13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8" name="Freeform 33"/>
          <p:cNvSpPr>
            <a:spLocks/>
          </p:cNvSpPr>
          <p:nvPr/>
        </p:nvSpPr>
        <p:spPr bwMode="auto">
          <a:xfrm>
            <a:off x="5711557" y="3058086"/>
            <a:ext cx="853976" cy="709077"/>
          </a:xfrm>
          <a:custGeom>
            <a:avLst/>
            <a:gdLst>
              <a:gd name="T0" fmla="*/ 167 w 196"/>
              <a:gd name="T1" fmla="*/ 142 h 163"/>
              <a:gd name="T2" fmla="*/ 170 w 196"/>
              <a:gd name="T3" fmla="*/ 48 h 163"/>
              <a:gd name="T4" fmla="*/ 167 w 196"/>
              <a:gd name="T5" fmla="*/ 57 h 163"/>
              <a:gd name="T6" fmla="*/ 75 w 196"/>
              <a:gd name="T7" fmla="*/ 3 h 163"/>
              <a:gd name="T8" fmla="*/ 0 w 196"/>
              <a:gd name="T9" fmla="*/ 26 h 163"/>
              <a:gd name="T10" fmla="*/ 20 w 196"/>
              <a:gd name="T11" fmla="*/ 60 h 163"/>
              <a:gd name="T12" fmla="*/ 77 w 196"/>
              <a:gd name="T13" fmla="*/ 124 h 163"/>
              <a:gd name="T14" fmla="*/ 119 w 196"/>
              <a:gd name="T15" fmla="*/ 134 h 163"/>
              <a:gd name="T16" fmla="*/ 102 w 196"/>
              <a:gd name="T17" fmla="*/ 139 h 163"/>
              <a:gd name="T18" fmla="*/ 161 w 196"/>
              <a:gd name="T19" fmla="*/ 163 h 163"/>
              <a:gd name="T20" fmla="*/ 81 w 196"/>
              <a:gd name="T21" fmla="*/ 35 h 163"/>
              <a:gd name="T22" fmla="*/ 167 w 196"/>
              <a:gd name="T23" fmla="*/ 14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" h="163">
                <a:moveTo>
                  <a:pt x="167" y="142"/>
                </a:moveTo>
                <a:cubicBezTo>
                  <a:pt x="167" y="142"/>
                  <a:pt x="196" y="98"/>
                  <a:pt x="170" y="48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7" y="57"/>
                  <a:pt x="152" y="0"/>
                  <a:pt x="75" y="3"/>
                </a:cubicBezTo>
                <a:cubicBezTo>
                  <a:pt x="21" y="6"/>
                  <a:pt x="0" y="26"/>
                  <a:pt x="0" y="26"/>
                </a:cubicBezTo>
                <a:cubicBezTo>
                  <a:pt x="0" y="26"/>
                  <a:pt x="19" y="23"/>
                  <a:pt x="20" y="60"/>
                </a:cubicBezTo>
                <a:cubicBezTo>
                  <a:pt x="21" y="81"/>
                  <a:pt x="43" y="116"/>
                  <a:pt x="77" y="124"/>
                </a:cubicBezTo>
                <a:cubicBezTo>
                  <a:pt x="111" y="131"/>
                  <a:pt x="119" y="134"/>
                  <a:pt x="119" y="134"/>
                </a:cubicBezTo>
                <a:cubicBezTo>
                  <a:pt x="102" y="139"/>
                  <a:pt x="102" y="139"/>
                  <a:pt x="102" y="139"/>
                </a:cubicBezTo>
                <a:cubicBezTo>
                  <a:pt x="102" y="139"/>
                  <a:pt x="159" y="140"/>
                  <a:pt x="161" y="163"/>
                </a:cubicBezTo>
                <a:cubicBezTo>
                  <a:pt x="161" y="163"/>
                  <a:pt x="157" y="56"/>
                  <a:pt x="81" y="35"/>
                </a:cubicBezTo>
                <a:cubicBezTo>
                  <a:pt x="81" y="35"/>
                  <a:pt x="153" y="45"/>
                  <a:pt x="167" y="142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9" name="Freeform 34"/>
          <p:cNvSpPr>
            <a:spLocks/>
          </p:cNvSpPr>
          <p:nvPr/>
        </p:nvSpPr>
        <p:spPr bwMode="auto">
          <a:xfrm>
            <a:off x="5081000" y="2433442"/>
            <a:ext cx="439857" cy="587423"/>
          </a:xfrm>
          <a:custGeom>
            <a:avLst/>
            <a:gdLst>
              <a:gd name="T0" fmla="*/ 23 w 78"/>
              <a:gd name="T1" fmla="*/ 85 h 104"/>
              <a:gd name="T2" fmla="*/ 18 w 78"/>
              <a:gd name="T3" fmla="*/ 31 h 104"/>
              <a:gd name="T4" fmla="*/ 45 w 78"/>
              <a:gd name="T5" fmla="*/ 0 h 104"/>
              <a:gd name="T6" fmla="*/ 57 w 78"/>
              <a:gd name="T7" fmla="*/ 17 h 104"/>
              <a:gd name="T8" fmla="*/ 75 w 78"/>
              <a:gd name="T9" fmla="*/ 57 h 104"/>
              <a:gd name="T10" fmla="*/ 70 w 78"/>
              <a:gd name="T11" fmla="*/ 79 h 104"/>
              <a:gd name="T12" fmla="*/ 76 w 78"/>
              <a:gd name="T13" fmla="*/ 72 h 104"/>
              <a:gd name="T14" fmla="*/ 73 w 78"/>
              <a:gd name="T15" fmla="*/ 104 h 104"/>
              <a:gd name="T16" fmla="*/ 62 w 78"/>
              <a:gd name="T17" fmla="*/ 95 h 104"/>
              <a:gd name="T18" fmla="*/ 33 w 78"/>
              <a:gd name="T19" fmla="*/ 30 h 104"/>
              <a:gd name="T20" fmla="*/ 57 w 78"/>
              <a:gd name="T21" fmla="*/ 104 h 104"/>
              <a:gd name="T22" fmla="*/ 19 w 78"/>
              <a:gd name="T23" fmla="*/ 85 h 104"/>
              <a:gd name="T24" fmla="*/ 23 w 78"/>
              <a:gd name="T25" fmla="*/ 8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" h="104">
                <a:moveTo>
                  <a:pt x="23" y="85"/>
                </a:moveTo>
                <a:cubicBezTo>
                  <a:pt x="23" y="85"/>
                  <a:pt x="0" y="66"/>
                  <a:pt x="18" y="31"/>
                </a:cubicBezTo>
                <a:cubicBezTo>
                  <a:pt x="31" y="5"/>
                  <a:pt x="45" y="0"/>
                  <a:pt x="45" y="0"/>
                </a:cubicBezTo>
                <a:cubicBezTo>
                  <a:pt x="45" y="0"/>
                  <a:pt x="40" y="8"/>
                  <a:pt x="57" y="17"/>
                </a:cubicBezTo>
                <a:cubicBezTo>
                  <a:pt x="67" y="22"/>
                  <a:pt x="78" y="40"/>
                  <a:pt x="75" y="57"/>
                </a:cubicBezTo>
                <a:cubicBezTo>
                  <a:pt x="71" y="75"/>
                  <a:pt x="70" y="79"/>
                  <a:pt x="70" y="79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72"/>
                  <a:pt x="66" y="96"/>
                  <a:pt x="73" y="104"/>
                </a:cubicBezTo>
                <a:cubicBezTo>
                  <a:pt x="69" y="101"/>
                  <a:pt x="66" y="98"/>
                  <a:pt x="62" y="95"/>
                </a:cubicBezTo>
                <a:cubicBezTo>
                  <a:pt x="41" y="76"/>
                  <a:pt x="31" y="51"/>
                  <a:pt x="33" y="30"/>
                </a:cubicBezTo>
                <a:cubicBezTo>
                  <a:pt x="27" y="50"/>
                  <a:pt x="29" y="77"/>
                  <a:pt x="57" y="104"/>
                </a:cubicBezTo>
                <a:cubicBezTo>
                  <a:pt x="48" y="104"/>
                  <a:pt x="31" y="101"/>
                  <a:pt x="19" y="85"/>
                </a:cubicBezTo>
                <a:lnTo>
                  <a:pt x="23" y="85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0" name="Freeform 35"/>
          <p:cNvSpPr>
            <a:spLocks/>
          </p:cNvSpPr>
          <p:nvPr/>
        </p:nvSpPr>
        <p:spPr bwMode="auto">
          <a:xfrm>
            <a:off x="6667772" y="3959799"/>
            <a:ext cx="525450" cy="501807"/>
          </a:xfrm>
          <a:custGeom>
            <a:avLst/>
            <a:gdLst>
              <a:gd name="T0" fmla="*/ 9 w 93"/>
              <a:gd name="T1" fmla="*/ 37 h 89"/>
              <a:gd name="T2" fmla="*/ 52 w 93"/>
              <a:gd name="T3" fmla="*/ 3 h 89"/>
              <a:gd name="T4" fmla="*/ 93 w 93"/>
              <a:gd name="T5" fmla="*/ 9 h 89"/>
              <a:gd name="T6" fmla="*/ 85 w 93"/>
              <a:gd name="T7" fmla="*/ 28 h 89"/>
              <a:gd name="T8" fmla="*/ 60 w 93"/>
              <a:gd name="T9" fmla="*/ 65 h 89"/>
              <a:gd name="T10" fmla="*/ 40 w 93"/>
              <a:gd name="T11" fmla="*/ 73 h 89"/>
              <a:gd name="T12" fmla="*/ 49 w 93"/>
              <a:gd name="T13" fmla="*/ 74 h 89"/>
              <a:gd name="T14" fmla="*/ 21 w 93"/>
              <a:gd name="T15" fmla="*/ 89 h 89"/>
              <a:gd name="T16" fmla="*/ 22 w 93"/>
              <a:gd name="T17" fmla="*/ 74 h 89"/>
              <a:gd name="T18" fmla="*/ 60 w 93"/>
              <a:gd name="T19" fmla="*/ 15 h 89"/>
              <a:gd name="T20" fmla="*/ 12 w 93"/>
              <a:gd name="T21" fmla="*/ 76 h 89"/>
              <a:gd name="T22" fmla="*/ 7 w 93"/>
              <a:gd name="T23" fmla="*/ 33 h 89"/>
              <a:gd name="T24" fmla="*/ 9 w 93"/>
              <a:gd name="T25" fmla="*/ 3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89">
                <a:moveTo>
                  <a:pt x="9" y="37"/>
                </a:moveTo>
                <a:cubicBezTo>
                  <a:pt x="9" y="37"/>
                  <a:pt x="13" y="7"/>
                  <a:pt x="52" y="3"/>
                </a:cubicBezTo>
                <a:cubicBezTo>
                  <a:pt x="80" y="0"/>
                  <a:pt x="93" y="9"/>
                  <a:pt x="93" y="9"/>
                </a:cubicBezTo>
                <a:cubicBezTo>
                  <a:pt x="93" y="9"/>
                  <a:pt x="83" y="9"/>
                  <a:pt x="85" y="28"/>
                </a:cubicBezTo>
                <a:cubicBezTo>
                  <a:pt x="86" y="39"/>
                  <a:pt x="77" y="58"/>
                  <a:pt x="60" y="65"/>
                </a:cubicBezTo>
                <a:cubicBezTo>
                  <a:pt x="44" y="71"/>
                  <a:pt x="40" y="73"/>
                  <a:pt x="40" y="73"/>
                </a:cubicBezTo>
                <a:cubicBezTo>
                  <a:pt x="49" y="74"/>
                  <a:pt x="49" y="74"/>
                  <a:pt x="49" y="74"/>
                </a:cubicBezTo>
                <a:cubicBezTo>
                  <a:pt x="49" y="74"/>
                  <a:pt x="23" y="78"/>
                  <a:pt x="21" y="89"/>
                </a:cubicBezTo>
                <a:cubicBezTo>
                  <a:pt x="21" y="84"/>
                  <a:pt x="21" y="79"/>
                  <a:pt x="22" y="74"/>
                </a:cubicBezTo>
                <a:cubicBezTo>
                  <a:pt x="27" y="47"/>
                  <a:pt x="42" y="25"/>
                  <a:pt x="60" y="15"/>
                </a:cubicBezTo>
                <a:cubicBezTo>
                  <a:pt x="41" y="21"/>
                  <a:pt x="19" y="37"/>
                  <a:pt x="12" y="76"/>
                </a:cubicBezTo>
                <a:cubicBezTo>
                  <a:pt x="7" y="68"/>
                  <a:pt x="0" y="52"/>
                  <a:pt x="7" y="33"/>
                </a:cubicBezTo>
                <a:lnTo>
                  <a:pt x="9" y="3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1" name="Freeform 36"/>
          <p:cNvSpPr>
            <a:spLocks/>
          </p:cNvSpPr>
          <p:nvPr/>
        </p:nvSpPr>
        <p:spPr bwMode="auto">
          <a:xfrm>
            <a:off x="6380081" y="2487677"/>
            <a:ext cx="444612" cy="570775"/>
          </a:xfrm>
          <a:custGeom>
            <a:avLst/>
            <a:gdLst>
              <a:gd name="T0" fmla="*/ 4 w 79"/>
              <a:gd name="T1" fmla="*/ 55 h 101"/>
              <a:gd name="T2" fmla="*/ 37 w 79"/>
              <a:gd name="T3" fmla="*/ 10 h 101"/>
              <a:gd name="T4" fmla="*/ 77 w 79"/>
              <a:gd name="T5" fmla="*/ 5 h 101"/>
              <a:gd name="T6" fmla="*/ 75 w 79"/>
              <a:gd name="T7" fmla="*/ 25 h 101"/>
              <a:gd name="T8" fmla="*/ 61 w 79"/>
              <a:gd name="T9" fmla="*/ 67 h 101"/>
              <a:gd name="T10" fmla="*/ 43 w 79"/>
              <a:gd name="T11" fmla="*/ 81 h 101"/>
              <a:gd name="T12" fmla="*/ 52 w 79"/>
              <a:gd name="T13" fmla="*/ 80 h 101"/>
              <a:gd name="T14" fmla="*/ 30 w 79"/>
              <a:gd name="T15" fmla="*/ 101 h 101"/>
              <a:gd name="T16" fmla="*/ 27 w 79"/>
              <a:gd name="T17" fmla="*/ 87 h 101"/>
              <a:gd name="T18" fmla="*/ 48 w 79"/>
              <a:gd name="T19" fmla="*/ 20 h 101"/>
              <a:gd name="T20" fmla="*/ 18 w 79"/>
              <a:gd name="T21" fmla="*/ 91 h 101"/>
              <a:gd name="T22" fmla="*/ 1 w 79"/>
              <a:gd name="T23" fmla="*/ 51 h 101"/>
              <a:gd name="T24" fmla="*/ 4 w 79"/>
              <a:gd name="T25" fmla="*/ 5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" h="101">
                <a:moveTo>
                  <a:pt x="4" y="55"/>
                </a:moveTo>
                <a:cubicBezTo>
                  <a:pt x="4" y="55"/>
                  <a:pt x="0" y="25"/>
                  <a:pt x="37" y="10"/>
                </a:cubicBezTo>
                <a:cubicBezTo>
                  <a:pt x="63" y="0"/>
                  <a:pt x="77" y="5"/>
                  <a:pt x="77" y="5"/>
                </a:cubicBezTo>
                <a:cubicBezTo>
                  <a:pt x="77" y="5"/>
                  <a:pt x="67" y="7"/>
                  <a:pt x="75" y="25"/>
                </a:cubicBezTo>
                <a:cubicBezTo>
                  <a:pt x="79" y="35"/>
                  <a:pt x="76" y="57"/>
                  <a:pt x="61" y="67"/>
                </a:cubicBezTo>
                <a:cubicBezTo>
                  <a:pt x="47" y="78"/>
                  <a:pt x="43" y="81"/>
                  <a:pt x="43" y="81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29" y="91"/>
                  <a:pt x="30" y="101"/>
                </a:cubicBezTo>
                <a:cubicBezTo>
                  <a:pt x="28" y="97"/>
                  <a:pt x="28" y="92"/>
                  <a:pt x="27" y="87"/>
                </a:cubicBezTo>
                <a:cubicBezTo>
                  <a:pt x="24" y="59"/>
                  <a:pt x="33" y="34"/>
                  <a:pt x="48" y="20"/>
                </a:cubicBezTo>
                <a:cubicBezTo>
                  <a:pt x="30" y="31"/>
                  <a:pt x="14" y="52"/>
                  <a:pt x="18" y="91"/>
                </a:cubicBezTo>
                <a:cubicBezTo>
                  <a:pt x="11" y="85"/>
                  <a:pt x="0" y="71"/>
                  <a:pt x="1" y="51"/>
                </a:cubicBezTo>
                <a:lnTo>
                  <a:pt x="4" y="55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Freeform 37"/>
          <p:cNvSpPr>
            <a:spLocks/>
          </p:cNvSpPr>
          <p:nvPr/>
        </p:nvSpPr>
        <p:spPr bwMode="auto">
          <a:xfrm>
            <a:off x="5476591" y="1850311"/>
            <a:ext cx="625310" cy="818110"/>
          </a:xfrm>
          <a:custGeom>
            <a:avLst/>
            <a:gdLst>
              <a:gd name="T0" fmla="*/ 15 w 111"/>
              <a:gd name="T1" fmla="*/ 90 h 145"/>
              <a:gd name="T2" fmla="*/ 45 w 111"/>
              <a:gd name="T3" fmla="*/ 21 h 145"/>
              <a:gd name="T4" fmla="*/ 98 w 111"/>
              <a:gd name="T5" fmla="*/ 2 h 145"/>
              <a:gd name="T6" fmla="*/ 101 w 111"/>
              <a:gd name="T7" fmla="*/ 31 h 145"/>
              <a:gd name="T8" fmla="*/ 94 w 111"/>
              <a:gd name="T9" fmla="*/ 91 h 145"/>
              <a:gd name="T10" fmla="*/ 74 w 111"/>
              <a:gd name="T11" fmla="*/ 114 h 145"/>
              <a:gd name="T12" fmla="*/ 86 w 111"/>
              <a:gd name="T13" fmla="*/ 110 h 145"/>
              <a:gd name="T14" fmla="*/ 61 w 111"/>
              <a:gd name="T15" fmla="*/ 145 h 145"/>
              <a:gd name="T16" fmla="*/ 54 w 111"/>
              <a:gd name="T17" fmla="*/ 126 h 145"/>
              <a:gd name="T18" fmla="*/ 63 w 111"/>
              <a:gd name="T19" fmla="*/ 30 h 145"/>
              <a:gd name="T20" fmla="*/ 42 w 111"/>
              <a:gd name="T21" fmla="*/ 134 h 145"/>
              <a:gd name="T22" fmla="*/ 9 w 111"/>
              <a:gd name="T23" fmla="*/ 86 h 145"/>
              <a:gd name="T24" fmla="*/ 15 w 111"/>
              <a:gd name="T25" fmla="*/ 9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1" h="145">
                <a:moveTo>
                  <a:pt x="15" y="90"/>
                </a:moveTo>
                <a:cubicBezTo>
                  <a:pt x="15" y="90"/>
                  <a:pt x="0" y="50"/>
                  <a:pt x="45" y="21"/>
                </a:cubicBezTo>
                <a:cubicBezTo>
                  <a:pt x="78" y="0"/>
                  <a:pt x="98" y="2"/>
                  <a:pt x="98" y="2"/>
                </a:cubicBezTo>
                <a:cubicBezTo>
                  <a:pt x="98" y="2"/>
                  <a:pt x="86" y="9"/>
                  <a:pt x="101" y="31"/>
                </a:cubicBezTo>
                <a:cubicBezTo>
                  <a:pt x="109" y="43"/>
                  <a:pt x="111" y="72"/>
                  <a:pt x="94" y="91"/>
                </a:cubicBezTo>
                <a:cubicBezTo>
                  <a:pt x="78" y="109"/>
                  <a:pt x="74" y="114"/>
                  <a:pt x="74" y="114"/>
                </a:cubicBezTo>
                <a:cubicBezTo>
                  <a:pt x="86" y="110"/>
                  <a:pt x="86" y="110"/>
                  <a:pt x="86" y="110"/>
                </a:cubicBezTo>
                <a:cubicBezTo>
                  <a:pt x="86" y="110"/>
                  <a:pt x="58" y="131"/>
                  <a:pt x="61" y="145"/>
                </a:cubicBezTo>
                <a:cubicBezTo>
                  <a:pt x="59" y="139"/>
                  <a:pt x="56" y="133"/>
                  <a:pt x="54" y="126"/>
                </a:cubicBezTo>
                <a:cubicBezTo>
                  <a:pt x="42" y="90"/>
                  <a:pt x="47" y="53"/>
                  <a:pt x="63" y="30"/>
                </a:cubicBezTo>
                <a:cubicBezTo>
                  <a:pt x="43" y="50"/>
                  <a:pt x="27" y="84"/>
                  <a:pt x="42" y="134"/>
                </a:cubicBezTo>
                <a:cubicBezTo>
                  <a:pt x="32" y="128"/>
                  <a:pt x="14" y="113"/>
                  <a:pt x="9" y="86"/>
                </a:cubicBezTo>
                <a:lnTo>
                  <a:pt x="15" y="90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Freeform 33"/>
          <p:cNvSpPr>
            <a:spLocks/>
          </p:cNvSpPr>
          <p:nvPr/>
        </p:nvSpPr>
        <p:spPr bwMode="auto">
          <a:xfrm>
            <a:off x="4414888" y="2316733"/>
            <a:ext cx="629431" cy="522633"/>
          </a:xfrm>
          <a:custGeom>
            <a:avLst/>
            <a:gdLst>
              <a:gd name="T0" fmla="*/ 167 w 196"/>
              <a:gd name="T1" fmla="*/ 142 h 163"/>
              <a:gd name="T2" fmla="*/ 170 w 196"/>
              <a:gd name="T3" fmla="*/ 48 h 163"/>
              <a:gd name="T4" fmla="*/ 167 w 196"/>
              <a:gd name="T5" fmla="*/ 57 h 163"/>
              <a:gd name="T6" fmla="*/ 75 w 196"/>
              <a:gd name="T7" fmla="*/ 3 h 163"/>
              <a:gd name="T8" fmla="*/ 0 w 196"/>
              <a:gd name="T9" fmla="*/ 26 h 163"/>
              <a:gd name="T10" fmla="*/ 20 w 196"/>
              <a:gd name="T11" fmla="*/ 60 h 163"/>
              <a:gd name="T12" fmla="*/ 77 w 196"/>
              <a:gd name="T13" fmla="*/ 124 h 163"/>
              <a:gd name="T14" fmla="*/ 119 w 196"/>
              <a:gd name="T15" fmla="*/ 134 h 163"/>
              <a:gd name="T16" fmla="*/ 102 w 196"/>
              <a:gd name="T17" fmla="*/ 139 h 163"/>
              <a:gd name="T18" fmla="*/ 161 w 196"/>
              <a:gd name="T19" fmla="*/ 163 h 163"/>
              <a:gd name="T20" fmla="*/ 81 w 196"/>
              <a:gd name="T21" fmla="*/ 35 h 163"/>
              <a:gd name="T22" fmla="*/ 167 w 196"/>
              <a:gd name="T23" fmla="*/ 14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" h="163">
                <a:moveTo>
                  <a:pt x="167" y="142"/>
                </a:moveTo>
                <a:cubicBezTo>
                  <a:pt x="167" y="142"/>
                  <a:pt x="196" y="98"/>
                  <a:pt x="170" y="48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7" y="57"/>
                  <a:pt x="152" y="0"/>
                  <a:pt x="75" y="3"/>
                </a:cubicBezTo>
                <a:cubicBezTo>
                  <a:pt x="21" y="6"/>
                  <a:pt x="0" y="26"/>
                  <a:pt x="0" y="26"/>
                </a:cubicBezTo>
                <a:cubicBezTo>
                  <a:pt x="0" y="26"/>
                  <a:pt x="19" y="23"/>
                  <a:pt x="20" y="60"/>
                </a:cubicBezTo>
                <a:cubicBezTo>
                  <a:pt x="21" y="81"/>
                  <a:pt x="43" y="116"/>
                  <a:pt x="77" y="124"/>
                </a:cubicBezTo>
                <a:cubicBezTo>
                  <a:pt x="111" y="131"/>
                  <a:pt x="119" y="134"/>
                  <a:pt x="119" y="134"/>
                </a:cubicBezTo>
                <a:cubicBezTo>
                  <a:pt x="102" y="139"/>
                  <a:pt x="102" y="139"/>
                  <a:pt x="102" y="139"/>
                </a:cubicBezTo>
                <a:cubicBezTo>
                  <a:pt x="102" y="139"/>
                  <a:pt x="159" y="140"/>
                  <a:pt x="161" y="163"/>
                </a:cubicBezTo>
                <a:cubicBezTo>
                  <a:pt x="161" y="163"/>
                  <a:pt x="157" y="56"/>
                  <a:pt x="81" y="35"/>
                </a:cubicBezTo>
                <a:cubicBezTo>
                  <a:pt x="81" y="35"/>
                  <a:pt x="153" y="45"/>
                  <a:pt x="167" y="142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Freeform 30"/>
          <p:cNvSpPr>
            <a:spLocks/>
          </p:cNvSpPr>
          <p:nvPr/>
        </p:nvSpPr>
        <p:spPr bwMode="auto">
          <a:xfrm rot="1801016" flipH="1">
            <a:off x="5707121" y="3807226"/>
            <a:ext cx="808272" cy="607747"/>
          </a:xfrm>
          <a:custGeom>
            <a:avLst/>
            <a:gdLst>
              <a:gd name="T0" fmla="*/ 9 w 246"/>
              <a:gd name="T1" fmla="*/ 121 h 185"/>
              <a:gd name="T2" fmla="*/ 73 w 246"/>
              <a:gd name="T3" fmla="*/ 31 h 185"/>
              <a:gd name="T4" fmla="*/ 69 w 246"/>
              <a:gd name="T5" fmla="*/ 42 h 185"/>
              <a:gd name="T6" fmla="*/ 192 w 246"/>
              <a:gd name="T7" fmla="*/ 58 h 185"/>
              <a:gd name="T8" fmla="*/ 246 w 246"/>
              <a:gd name="T9" fmla="*/ 133 h 185"/>
              <a:gd name="T10" fmla="*/ 203 w 246"/>
              <a:gd name="T11" fmla="*/ 150 h 185"/>
              <a:gd name="T12" fmla="*/ 105 w 246"/>
              <a:gd name="T13" fmla="*/ 168 h 185"/>
              <a:gd name="T14" fmla="*/ 59 w 246"/>
              <a:gd name="T15" fmla="*/ 147 h 185"/>
              <a:gd name="T16" fmla="*/ 71 w 246"/>
              <a:gd name="T17" fmla="*/ 164 h 185"/>
              <a:gd name="T18" fmla="*/ 0 w 246"/>
              <a:gd name="T19" fmla="*/ 145 h 185"/>
              <a:gd name="T20" fmla="*/ 165 w 246"/>
              <a:gd name="T21" fmla="*/ 83 h 185"/>
              <a:gd name="T22" fmla="*/ 9 w 246"/>
              <a:gd name="T23" fmla="*/ 121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6" h="185">
                <a:moveTo>
                  <a:pt x="9" y="121"/>
                </a:moveTo>
                <a:cubicBezTo>
                  <a:pt x="9" y="121"/>
                  <a:pt x="14" y="59"/>
                  <a:pt x="73" y="31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42"/>
                  <a:pt x="124" y="0"/>
                  <a:pt x="192" y="58"/>
                </a:cubicBezTo>
                <a:cubicBezTo>
                  <a:pt x="241" y="99"/>
                  <a:pt x="246" y="133"/>
                  <a:pt x="246" y="133"/>
                </a:cubicBezTo>
                <a:cubicBezTo>
                  <a:pt x="246" y="133"/>
                  <a:pt x="230" y="116"/>
                  <a:pt x="203" y="150"/>
                </a:cubicBezTo>
                <a:cubicBezTo>
                  <a:pt x="187" y="169"/>
                  <a:pt x="142" y="185"/>
                  <a:pt x="105" y="168"/>
                </a:cubicBezTo>
                <a:cubicBezTo>
                  <a:pt x="68" y="151"/>
                  <a:pt x="59" y="147"/>
                  <a:pt x="59" y="147"/>
                </a:cubicBezTo>
                <a:cubicBezTo>
                  <a:pt x="71" y="164"/>
                  <a:pt x="71" y="164"/>
                  <a:pt x="71" y="164"/>
                </a:cubicBezTo>
                <a:cubicBezTo>
                  <a:pt x="71" y="164"/>
                  <a:pt x="17" y="124"/>
                  <a:pt x="0" y="145"/>
                </a:cubicBezTo>
                <a:cubicBezTo>
                  <a:pt x="0" y="145"/>
                  <a:pt x="79" y="49"/>
                  <a:pt x="165" y="83"/>
                </a:cubicBezTo>
                <a:cubicBezTo>
                  <a:pt x="165" y="83"/>
                  <a:pt x="91" y="41"/>
                  <a:pt x="9" y="121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90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42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50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000">
        <p14:conveyor dir="l"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2460059" y="2947512"/>
            <a:ext cx="765841" cy="962977"/>
            <a:chOff x="2339976" y="2557463"/>
            <a:chExt cx="1017587" cy="1279525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1888" y="2557463"/>
              <a:ext cx="890587" cy="1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2339976" y="2557463"/>
              <a:ext cx="1017587" cy="1279525"/>
            </a:xfrm>
            <a:custGeom>
              <a:avLst/>
              <a:gdLst>
                <a:gd name="T0" fmla="*/ 290 w 329"/>
                <a:gd name="T1" fmla="*/ 169 h 414"/>
                <a:gd name="T2" fmla="*/ 277 w 329"/>
                <a:gd name="T3" fmla="*/ 17 h 414"/>
                <a:gd name="T4" fmla="*/ 224 w 329"/>
                <a:gd name="T5" fmla="*/ 0 h 414"/>
                <a:gd name="T6" fmla="*/ 178 w 329"/>
                <a:gd name="T7" fmla="*/ 12 h 414"/>
                <a:gd name="T8" fmla="*/ 164 w 329"/>
                <a:gd name="T9" fmla="*/ 16 h 414"/>
                <a:gd name="T10" fmla="*/ 150 w 329"/>
                <a:gd name="T11" fmla="*/ 12 h 414"/>
                <a:gd name="T12" fmla="*/ 104 w 329"/>
                <a:gd name="T13" fmla="*/ 0 h 414"/>
                <a:gd name="T14" fmla="*/ 52 w 329"/>
                <a:gd name="T15" fmla="*/ 17 h 414"/>
                <a:gd name="T16" fmla="*/ 39 w 329"/>
                <a:gd name="T17" fmla="*/ 169 h 414"/>
                <a:gd name="T18" fmla="*/ 49 w 329"/>
                <a:gd name="T19" fmla="*/ 205 h 414"/>
                <a:gd name="T20" fmla="*/ 47 w 329"/>
                <a:gd name="T21" fmla="*/ 253 h 414"/>
                <a:gd name="T22" fmla="*/ 50 w 329"/>
                <a:gd name="T23" fmla="*/ 336 h 414"/>
                <a:gd name="T24" fmla="*/ 99 w 329"/>
                <a:gd name="T25" fmla="*/ 409 h 414"/>
                <a:gd name="T26" fmla="*/ 111 w 329"/>
                <a:gd name="T27" fmla="*/ 414 h 414"/>
                <a:gd name="T28" fmla="*/ 112 w 329"/>
                <a:gd name="T29" fmla="*/ 414 h 414"/>
                <a:gd name="T30" fmla="*/ 132 w 329"/>
                <a:gd name="T31" fmla="*/ 394 h 414"/>
                <a:gd name="T32" fmla="*/ 131 w 329"/>
                <a:gd name="T33" fmla="*/ 389 h 414"/>
                <a:gd name="T34" fmla="*/ 134 w 329"/>
                <a:gd name="T35" fmla="*/ 286 h 414"/>
                <a:gd name="T36" fmla="*/ 164 w 329"/>
                <a:gd name="T37" fmla="*/ 241 h 414"/>
                <a:gd name="T38" fmla="*/ 195 w 329"/>
                <a:gd name="T39" fmla="*/ 286 h 414"/>
                <a:gd name="T40" fmla="*/ 197 w 329"/>
                <a:gd name="T41" fmla="*/ 390 h 414"/>
                <a:gd name="T42" fmla="*/ 207 w 329"/>
                <a:gd name="T43" fmla="*/ 411 h 414"/>
                <a:gd name="T44" fmla="*/ 217 w 329"/>
                <a:gd name="T45" fmla="*/ 414 h 414"/>
                <a:gd name="T46" fmla="*/ 229 w 329"/>
                <a:gd name="T47" fmla="*/ 409 h 414"/>
                <a:gd name="T48" fmla="*/ 279 w 329"/>
                <a:gd name="T49" fmla="*/ 336 h 414"/>
                <a:gd name="T50" fmla="*/ 281 w 329"/>
                <a:gd name="T51" fmla="*/ 253 h 414"/>
                <a:gd name="T52" fmla="*/ 280 w 329"/>
                <a:gd name="T53" fmla="*/ 205 h 414"/>
                <a:gd name="T54" fmla="*/ 290 w 329"/>
                <a:gd name="T55" fmla="*/ 16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9" h="414">
                  <a:moveTo>
                    <a:pt x="290" y="169"/>
                  </a:moveTo>
                  <a:cubicBezTo>
                    <a:pt x="305" y="121"/>
                    <a:pt x="329" y="49"/>
                    <a:pt x="277" y="17"/>
                  </a:cubicBezTo>
                  <a:cubicBezTo>
                    <a:pt x="259" y="6"/>
                    <a:pt x="242" y="0"/>
                    <a:pt x="224" y="0"/>
                  </a:cubicBezTo>
                  <a:cubicBezTo>
                    <a:pt x="205" y="0"/>
                    <a:pt x="190" y="7"/>
                    <a:pt x="178" y="12"/>
                  </a:cubicBezTo>
                  <a:cubicBezTo>
                    <a:pt x="173" y="14"/>
                    <a:pt x="167" y="16"/>
                    <a:pt x="164" y="16"/>
                  </a:cubicBezTo>
                  <a:cubicBezTo>
                    <a:pt x="162" y="16"/>
                    <a:pt x="155" y="14"/>
                    <a:pt x="150" y="12"/>
                  </a:cubicBezTo>
                  <a:cubicBezTo>
                    <a:pt x="139" y="7"/>
                    <a:pt x="123" y="0"/>
                    <a:pt x="104" y="0"/>
                  </a:cubicBezTo>
                  <a:cubicBezTo>
                    <a:pt x="86" y="0"/>
                    <a:pt x="69" y="6"/>
                    <a:pt x="52" y="17"/>
                  </a:cubicBezTo>
                  <a:cubicBezTo>
                    <a:pt x="0" y="49"/>
                    <a:pt x="23" y="121"/>
                    <a:pt x="39" y="169"/>
                  </a:cubicBezTo>
                  <a:cubicBezTo>
                    <a:pt x="44" y="184"/>
                    <a:pt x="48" y="198"/>
                    <a:pt x="49" y="205"/>
                  </a:cubicBezTo>
                  <a:cubicBezTo>
                    <a:pt x="50" y="218"/>
                    <a:pt x="49" y="235"/>
                    <a:pt x="47" y="253"/>
                  </a:cubicBezTo>
                  <a:cubicBezTo>
                    <a:pt x="45" y="281"/>
                    <a:pt x="43" y="311"/>
                    <a:pt x="50" y="336"/>
                  </a:cubicBezTo>
                  <a:cubicBezTo>
                    <a:pt x="61" y="378"/>
                    <a:pt x="97" y="408"/>
                    <a:pt x="99" y="409"/>
                  </a:cubicBezTo>
                  <a:cubicBezTo>
                    <a:pt x="102" y="412"/>
                    <a:pt x="106" y="414"/>
                    <a:pt x="111" y="414"/>
                  </a:cubicBezTo>
                  <a:cubicBezTo>
                    <a:pt x="111" y="414"/>
                    <a:pt x="111" y="414"/>
                    <a:pt x="112" y="414"/>
                  </a:cubicBezTo>
                  <a:cubicBezTo>
                    <a:pt x="123" y="414"/>
                    <a:pt x="132" y="405"/>
                    <a:pt x="132" y="394"/>
                  </a:cubicBezTo>
                  <a:cubicBezTo>
                    <a:pt x="132" y="392"/>
                    <a:pt x="132" y="390"/>
                    <a:pt x="131" y="389"/>
                  </a:cubicBezTo>
                  <a:cubicBezTo>
                    <a:pt x="129" y="379"/>
                    <a:pt x="121" y="322"/>
                    <a:pt x="134" y="286"/>
                  </a:cubicBezTo>
                  <a:cubicBezTo>
                    <a:pt x="144" y="259"/>
                    <a:pt x="158" y="245"/>
                    <a:pt x="164" y="241"/>
                  </a:cubicBezTo>
                  <a:cubicBezTo>
                    <a:pt x="170" y="245"/>
                    <a:pt x="185" y="259"/>
                    <a:pt x="195" y="286"/>
                  </a:cubicBezTo>
                  <a:cubicBezTo>
                    <a:pt x="209" y="325"/>
                    <a:pt x="197" y="390"/>
                    <a:pt x="197" y="390"/>
                  </a:cubicBezTo>
                  <a:cubicBezTo>
                    <a:pt x="195" y="399"/>
                    <a:pt x="199" y="407"/>
                    <a:pt x="207" y="411"/>
                  </a:cubicBezTo>
                  <a:cubicBezTo>
                    <a:pt x="210" y="413"/>
                    <a:pt x="213" y="414"/>
                    <a:pt x="217" y="414"/>
                  </a:cubicBezTo>
                  <a:cubicBezTo>
                    <a:pt x="221" y="414"/>
                    <a:pt x="226" y="412"/>
                    <a:pt x="229" y="409"/>
                  </a:cubicBezTo>
                  <a:cubicBezTo>
                    <a:pt x="231" y="408"/>
                    <a:pt x="267" y="378"/>
                    <a:pt x="279" y="336"/>
                  </a:cubicBezTo>
                  <a:cubicBezTo>
                    <a:pt x="286" y="311"/>
                    <a:pt x="283" y="281"/>
                    <a:pt x="281" y="253"/>
                  </a:cubicBezTo>
                  <a:cubicBezTo>
                    <a:pt x="280" y="235"/>
                    <a:pt x="278" y="218"/>
                    <a:pt x="280" y="205"/>
                  </a:cubicBezTo>
                  <a:cubicBezTo>
                    <a:pt x="280" y="198"/>
                    <a:pt x="285" y="184"/>
                    <a:pt x="290" y="169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2921000" y="2597151"/>
              <a:ext cx="339725" cy="395288"/>
            </a:xfrm>
            <a:custGeom>
              <a:avLst/>
              <a:gdLst>
                <a:gd name="T0" fmla="*/ 43 w 110"/>
                <a:gd name="T1" fmla="*/ 12 h 128"/>
                <a:gd name="T2" fmla="*/ 83 w 110"/>
                <a:gd name="T3" fmla="*/ 128 h 128"/>
                <a:gd name="T4" fmla="*/ 43 w 110"/>
                <a:gd name="T5" fmla="*/ 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28">
                  <a:moveTo>
                    <a:pt x="43" y="12"/>
                  </a:moveTo>
                  <a:cubicBezTo>
                    <a:pt x="86" y="0"/>
                    <a:pt x="110" y="110"/>
                    <a:pt x="83" y="128"/>
                  </a:cubicBezTo>
                  <a:cubicBezTo>
                    <a:pt x="69" y="57"/>
                    <a:pt x="0" y="24"/>
                    <a:pt x="4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627463" y="3044280"/>
            <a:ext cx="6104478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>
                <a:solidFill>
                  <a:srgbClr val="F3F3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4400" b="1" dirty="0">
                <a:solidFill>
                  <a:srgbClr val="F3F3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</p:spTree>
    <p:extLst>
      <p:ext uri="{BB962C8B-B14F-4D97-AF65-F5344CB8AC3E}">
        <p14:creationId xmlns:p14="http://schemas.microsoft.com/office/powerpoint/2010/main" val="14023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61360" y="4613771"/>
            <a:ext cx="1944216" cy="792088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91617" y="4109715"/>
            <a:ext cx="1944216" cy="1291771"/>
          </a:xfrm>
          <a:prstGeom prst="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35833" y="3605660"/>
            <a:ext cx="1944216" cy="1791454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80049" y="2813571"/>
            <a:ext cx="1944216" cy="2592288"/>
          </a:xfrm>
          <a:prstGeom prst="rect">
            <a:avLst/>
          </a:pr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628564" y="3798970"/>
            <a:ext cx="886404" cy="787961"/>
            <a:chOff x="4419600" y="627063"/>
            <a:chExt cx="6392863" cy="5773737"/>
          </a:xfrm>
        </p:grpSpPr>
        <p:sp>
          <p:nvSpPr>
            <p:cNvPr id="15" name="Freeform 145@|5FFC:2303014|FBC:16777215|LFC:0|LBC:16777215"/>
            <p:cNvSpPr>
              <a:spLocks/>
            </p:cNvSpPr>
            <p:nvPr/>
          </p:nvSpPr>
          <p:spPr bwMode="auto">
            <a:xfrm>
              <a:off x="6346825" y="3440113"/>
              <a:ext cx="3068638" cy="2022475"/>
            </a:xfrm>
            <a:custGeom>
              <a:avLst/>
              <a:gdLst>
                <a:gd name="T0" fmla="*/ 54 w 817"/>
                <a:gd name="T1" fmla="*/ 538 h 538"/>
                <a:gd name="T2" fmla="*/ 0 w 817"/>
                <a:gd name="T3" fmla="*/ 418 h 538"/>
                <a:gd name="T4" fmla="*/ 27 w 817"/>
                <a:gd name="T5" fmla="*/ 391 h 538"/>
                <a:gd name="T6" fmla="*/ 113 w 817"/>
                <a:gd name="T7" fmla="*/ 359 h 538"/>
                <a:gd name="T8" fmla="*/ 449 w 817"/>
                <a:gd name="T9" fmla="*/ 223 h 538"/>
                <a:gd name="T10" fmla="*/ 300 w 817"/>
                <a:gd name="T11" fmla="*/ 209 h 538"/>
                <a:gd name="T12" fmla="*/ 504 w 817"/>
                <a:gd name="T13" fmla="*/ 5 h 538"/>
                <a:gd name="T14" fmla="*/ 586 w 817"/>
                <a:gd name="T15" fmla="*/ 52 h 538"/>
                <a:gd name="T16" fmla="*/ 706 w 817"/>
                <a:gd name="T17" fmla="*/ 123 h 538"/>
                <a:gd name="T18" fmla="*/ 817 w 817"/>
                <a:gd name="T19" fmla="*/ 225 h 538"/>
                <a:gd name="T20" fmla="*/ 808 w 817"/>
                <a:gd name="T21" fmla="*/ 302 h 538"/>
                <a:gd name="T22" fmla="*/ 647 w 817"/>
                <a:gd name="T23" fmla="*/ 350 h 538"/>
                <a:gd name="T24" fmla="*/ 429 w 817"/>
                <a:gd name="T25" fmla="*/ 404 h 538"/>
                <a:gd name="T26" fmla="*/ 261 w 817"/>
                <a:gd name="T27" fmla="*/ 486 h 538"/>
                <a:gd name="T28" fmla="*/ 54 w 817"/>
                <a:gd name="T29" fmla="*/ 538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7" h="538">
                  <a:moveTo>
                    <a:pt x="54" y="538"/>
                  </a:moveTo>
                  <a:cubicBezTo>
                    <a:pt x="52" y="529"/>
                    <a:pt x="0" y="418"/>
                    <a:pt x="0" y="418"/>
                  </a:cubicBezTo>
                  <a:cubicBezTo>
                    <a:pt x="27" y="391"/>
                    <a:pt x="27" y="391"/>
                    <a:pt x="27" y="391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113" y="359"/>
                    <a:pt x="420" y="227"/>
                    <a:pt x="449" y="223"/>
                  </a:cubicBezTo>
                  <a:cubicBezTo>
                    <a:pt x="300" y="209"/>
                    <a:pt x="300" y="209"/>
                    <a:pt x="300" y="209"/>
                  </a:cubicBezTo>
                  <a:cubicBezTo>
                    <a:pt x="300" y="209"/>
                    <a:pt x="477" y="0"/>
                    <a:pt x="504" y="5"/>
                  </a:cubicBezTo>
                  <a:cubicBezTo>
                    <a:pt x="531" y="9"/>
                    <a:pt x="579" y="54"/>
                    <a:pt x="586" y="52"/>
                  </a:cubicBezTo>
                  <a:cubicBezTo>
                    <a:pt x="592" y="50"/>
                    <a:pt x="706" y="123"/>
                    <a:pt x="706" y="123"/>
                  </a:cubicBezTo>
                  <a:cubicBezTo>
                    <a:pt x="706" y="123"/>
                    <a:pt x="813" y="196"/>
                    <a:pt x="817" y="225"/>
                  </a:cubicBezTo>
                  <a:cubicBezTo>
                    <a:pt x="808" y="302"/>
                    <a:pt x="808" y="302"/>
                    <a:pt x="808" y="302"/>
                  </a:cubicBezTo>
                  <a:cubicBezTo>
                    <a:pt x="808" y="302"/>
                    <a:pt x="669" y="352"/>
                    <a:pt x="647" y="350"/>
                  </a:cubicBezTo>
                  <a:cubicBezTo>
                    <a:pt x="624" y="348"/>
                    <a:pt x="447" y="398"/>
                    <a:pt x="429" y="404"/>
                  </a:cubicBezTo>
                  <a:cubicBezTo>
                    <a:pt x="411" y="411"/>
                    <a:pt x="270" y="486"/>
                    <a:pt x="261" y="486"/>
                  </a:cubicBezTo>
                  <a:cubicBezTo>
                    <a:pt x="252" y="486"/>
                    <a:pt x="54" y="538"/>
                    <a:pt x="54" y="538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46@|5FFC:4737356|FBC:16777215|LFC:0|LBC:16777215"/>
            <p:cNvSpPr>
              <a:spLocks/>
            </p:cNvSpPr>
            <p:nvPr/>
          </p:nvSpPr>
          <p:spPr bwMode="auto">
            <a:xfrm>
              <a:off x="7589838" y="3962400"/>
              <a:ext cx="1187450" cy="1179512"/>
            </a:xfrm>
            <a:custGeom>
              <a:avLst/>
              <a:gdLst>
                <a:gd name="T0" fmla="*/ 16 w 316"/>
                <a:gd name="T1" fmla="*/ 222 h 314"/>
                <a:gd name="T2" fmla="*/ 184 w 316"/>
                <a:gd name="T3" fmla="*/ 104 h 314"/>
                <a:gd name="T4" fmla="*/ 282 w 316"/>
                <a:gd name="T5" fmla="*/ 143 h 314"/>
                <a:gd name="T6" fmla="*/ 196 w 316"/>
                <a:gd name="T7" fmla="*/ 82 h 314"/>
                <a:gd name="T8" fmla="*/ 200 w 316"/>
                <a:gd name="T9" fmla="*/ 0 h 314"/>
                <a:gd name="T10" fmla="*/ 273 w 316"/>
                <a:gd name="T11" fmla="*/ 0 h 314"/>
                <a:gd name="T12" fmla="*/ 316 w 316"/>
                <a:gd name="T13" fmla="*/ 133 h 314"/>
                <a:gd name="T14" fmla="*/ 286 w 316"/>
                <a:gd name="T15" fmla="*/ 189 h 314"/>
                <a:gd name="T16" fmla="*/ 276 w 316"/>
                <a:gd name="T17" fmla="*/ 217 h 314"/>
                <a:gd name="T18" fmla="*/ 98 w 316"/>
                <a:gd name="T19" fmla="*/ 265 h 314"/>
                <a:gd name="T20" fmla="*/ 1 w 316"/>
                <a:gd name="T21" fmla="*/ 314 h 314"/>
                <a:gd name="T22" fmla="*/ 16 w 316"/>
                <a:gd name="T23" fmla="*/ 222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314">
                  <a:moveTo>
                    <a:pt x="16" y="222"/>
                  </a:moveTo>
                  <a:cubicBezTo>
                    <a:pt x="41" y="209"/>
                    <a:pt x="184" y="104"/>
                    <a:pt x="184" y="104"/>
                  </a:cubicBezTo>
                  <a:cubicBezTo>
                    <a:pt x="282" y="143"/>
                    <a:pt x="282" y="143"/>
                    <a:pt x="282" y="143"/>
                  </a:cubicBezTo>
                  <a:cubicBezTo>
                    <a:pt x="196" y="82"/>
                    <a:pt x="196" y="82"/>
                    <a:pt x="196" y="82"/>
                  </a:cubicBezTo>
                  <a:cubicBezTo>
                    <a:pt x="196" y="82"/>
                    <a:pt x="189" y="0"/>
                    <a:pt x="200" y="0"/>
                  </a:cubicBezTo>
                  <a:cubicBezTo>
                    <a:pt x="211" y="0"/>
                    <a:pt x="273" y="0"/>
                    <a:pt x="273" y="0"/>
                  </a:cubicBezTo>
                  <a:cubicBezTo>
                    <a:pt x="316" y="133"/>
                    <a:pt x="316" y="133"/>
                    <a:pt x="316" y="133"/>
                  </a:cubicBezTo>
                  <a:cubicBezTo>
                    <a:pt x="316" y="133"/>
                    <a:pt x="293" y="190"/>
                    <a:pt x="286" y="189"/>
                  </a:cubicBezTo>
                  <a:cubicBezTo>
                    <a:pt x="283" y="189"/>
                    <a:pt x="279" y="202"/>
                    <a:pt x="276" y="217"/>
                  </a:cubicBezTo>
                  <a:cubicBezTo>
                    <a:pt x="216" y="231"/>
                    <a:pt x="112" y="260"/>
                    <a:pt x="98" y="265"/>
                  </a:cubicBezTo>
                  <a:cubicBezTo>
                    <a:pt x="88" y="269"/>
                    <a:pt x="43" y="293"/>
                    <a:pt x="1" y="314"/>
                  </a:cubicBezTo>
                  <a:cubicBezTo>
                    <a:pt x="0" y="274"/>
                    <a:pt x="3" y="230"/>
                    <a:pt x="16" y="222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47@|5FFC:0|FBC:16777215|LFC:0|LBC:16777215"/>
            <p:cNvSpPr>
              <a:spLocks/>
            </p:cNvSpPr>
            <p:nvPr/>
          </p:nvSpPr>
          <p:spPr bwMode="auto">
            <a:xfrm>
              <a:off x="6346825" y="4668838"/>
              <a:ext cx="890588" cy="793750"/>
            </a:xfrm>
            <a:custGeom>
              <a:avLst/>
              <a:gdLst>
                <a:gd name="T0" fmla="*/ 0 w 237"/>
                <a:gd name="T1" fmla="*/ 91 h 211"/>
                <a:gd name="T2" fmla="*/ 27 w 237"/>
                <a:gd name="T3" fmla="*/ 64 h 211"/>
                <a:gd name="T4" fmla="*/ 113 w 237"/>
                <a:gd name="T5" fmla="*/ 32 h 211"/>
                <a:gd name="T6" fmla="*/ 188 w 237"/>
                <a:gd name="T7" fmla="*/ 0 h 211"/>
                <a:gd name="T8" fmla="*/ 237 w 237"/>
                <a:gd name="T9" fmla="*/ 164 h 211"/>
                <a:gd name="T10" fmla="*/ 54 w 237"/>
                <a:gd name="T11" fmla="*/ 211 h 211"/>
                <a:gd name="T12" fmla="*/ 0 w 237"/>
                <a:gd name="T13" fmla="*/ 9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211">
                  <a:moveTo>
                    <a:pt x="0" y="91"/>
                  </a:moveTo>
                  <a:cubicBezTo>
                    <a:pt x="27" y="64"/>
                    <a:pt x="27" y="64"/>
                    <a:pt x="27" y="64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45" y="19"/>
                    <a:pt x="188" y="0"/>
                  </a:cubicBezTo>
                  <a:cubicBezTo>
                    <a:pt x="201" y="44"/>
                    <a:pt x="220" y="109"/>
                    <a:pt x="237" y="164"/>
                  </a:cubicBezTo>
                  <a:cubicBezTo>
                    <a:pt x="183" y="177"/>
                    <a:pt x="54" y="211"/>
                    <a:pt x="54" y="211"/>
                  </a:cubicBezTo>
                  <a:cubicBezTo>
                    <a:pt x="52" y="202"/>
                    <a:pt x="0" y="91"/>
                    <a:pt x="0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48@|5FFC:9350382|FBC:16777215|LFC:0|LBC:16777215"/>
            <p:cNvSpPr>
              <a:spLocks/>
            </p:cNvSpPr>
            <p:nvPr/>
          </p:nvSpPr>
          <p:spPr bwMode="auto">
            <a:xfrm>
              <a:off x="9190038" y="5089525"/>
              <a:ext cx="830263" cy="709612"/>
            </a:xfrm>
            <a:custGeom>
              <a:avLst/>
              <a:gdLst>
                <a:gd name="T0" fmla="*/ 221 w 221"/>
                <a:gd name="T1" fmla="*/ 179 h 189"/>
                <a:gd name="T2" fmla="*/ 142 w 221"/>
                <a:gd name="T3" fmla="*/ 165 h 189"/>
                <a:gd name="T4" fmla="*/ 55 w 221"/>
                <a:gd name="T5" fmla="*/ 151 h 189"/>
                <a:gd name="T6" fmla="*/ 0 w 221"/>
                <a:gd name="T7" fmla="*/ 184 h 189"/>
                <a:gd name="T8" fmla="*/ 31 w 221"/>
                <a:gd name="T9" fmla="*/ 89 h 189"/>
                <a:gd name="T10" fmla="*/ 52 w 221"/>
                <a:gd name="T11" fmla="*/ 0 h 189"/>
                <a:gd name="T12" fmla="*/ 90 w 221"/>
                <a:gd name="T13" fmla="*/ 51 h 189"/>
                <a:gd name="T14" fmla="*/ 113 w 221"/>
                <a:gd name="T15" fmla="*/ 77 h 189"/>
                <a:gd name="T16" fmla="*/ 159 w 221"/>
                <a:gd name="T17" fmla="*/ 140 h 189"/>
                <a:gd name="T18" fmla="*/ 221 w 221"/>
                <a:gd name="T19" fmla="*/ 17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189">
                  <a:moveTo>
                    <a:pt x="221" y="179"/>
                  </a:moveTo>
                  <a:cubicBezTo>
                    <a:pt x="221" y="179"/>
                    <a:pt x="169" y="185"/>
                    <a:pt x="142" y="165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5" y="151"/>
                    <a:pt x="27" y="189"/>
                    <a:pt x="0" y="184"/>
                  </a:cubicBezTo>
                  <a:cubicBezTo>
                    <a:pt x="0" y="184"/>
                    <a:pt x="28" y="97"/>
                    <a:pt x="31" y="89"/>
                  </a:cubicBezTo>
                  <a:cubicBezTo>
                    <a:pt x="33" y="81"/>
                    <a:pt x="52" y="0"/>
                    <a:pt x="52" y="0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0" y="51"/>
                    <a:pt x="101" y="65"/>
                    <a:pt x="113" y="77"/>
                  </a:cubicBezTo>
                  <a:cubicBezTo>
                    <a:pt x="126" y="88"/>
                    <a:pt x="138" y="133"/>
                    <a:pt x="159" y="140"/>
                  </a:cubicBezTo>
                  <a:cubicBezTo>
                    <a:pt x="159" y="140"/>
                    <a:pt x="221" y="156"/>
                    <a:pt x="221" y="179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49@|5FFC:9683704|FBC:16777215|LFC:0|LBC:16777215"/>
            <p:cNvSpPr>
              <a:spLocks/>
            </p:cNvSpPr>
            <p:nvPr/>
          </p:nvSpPr>
          <p:spPr bwMode="auto">
            <a:xfrm>
              <a:off x="9190038" y="5141913"/>
              <a:ext cx="1071563" cy="1258887"/>
            </a:xfrm>
            <a:custGeom>
              <a:avLst/>
              <a:gdLst>
                <a:gd name="T0" fmla="*/ 64 w 285"/>
                <a:gd name="T1" fmla="*/ 0 h 335"/>
                <a:gd name="T2" fmla="*/ 94 w 285"/>
                <a:gd name="T3" fmla="*/ 97 h 335"/>
                <a:gd name="T4" fmla="*/ 176 w 285"/>
                <a:gd name="T5" fmla="*/ 208 h 335"/>
                <a:gd name="T6" fmla="*/ 273 w 285"/>
                <a:gd name="T7" fmla="*/ 297 h 335"/>
                <a:gd name="T8" fmla="*/ 274 w 285"/>
                <a:gd name="T9" fmla="*/ 328 h 335"/>
                <a:gd name="T10" fmla="*/ 219 w 285"/>
                <a:gd name="T11" fmla="*/ 294 h 335"/>
                <a:gd name="T12" fmla="*/ 160 w 285"/>
                <a:gd name="T13" fmla="*/ 251 h 335"/>
                <a:gd name="T14" fmla="*/ 171 w 285"/>
                <a:gd name="T15" fmla="*/ 294 h 335"/>
                <a:gd name="T16" fmla="*/ 201 w 285"/>
                <a:gd name="T17" fmla="*/ 329 h 335"/>
                <a:gd name="T18" fmla="*/ 155 w 285"/>
                <a:gd name="T19" fmla="*/ 306 h 335"/>
                <a:gd name="T20" fmla="*/ 113 w 285"/>
                <a:gd name="T21" fmla="*/ 249 h 335"/>
                <a:gd name="T22" fmla="*/ 79 w 285"/>
                <a:gd name="T23" fmla="*/ 265 h 335"/>
                <a:gd name="T24" fmla="*/ 77 w 285"/>
                <a:gd name="T25" fmla="*/ 330 h 335"/>
                <a:gd name="T26" fmla="*/ 52 w 285"/>
                <a:gd name="T27" fmla="*/ 290 h 335"/>
                <a:gd name="T28" fmla="*/ 31 w 285"/>
                <a:gd name="T29" fmla="*/ 287 h 335"/>
                <a:gd name="T30" fmla="*/ 52 w 285"/>
                <a:gd name="T31" fmla="*/ 222 h 335"/>
                <a:gd name="T32" fmla="*/ 40 w 285"/>
                <a:gd name="T33" fmla="*/ 154 h 335"/>
                <a:gd name="T34" fmla="*/ 16 w 285"/>
                <a:gd name="T35" fmla="*/ 85 h 335"/>
                <a:gd name="T36" fmla="*/ 0 w 285"/>
                <a:gd name="T37" fmla="*/ 0 h 335"/>
                <a:gd name="T38" fmla="*/ 64 w 285"/>
                <a:gd name="T3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5" h="335">
                  <a:moveTo>
                    <a:pt x="64" y="0"/>
                  </a:moveTo>
                  <a:cubicBezTo>
                    <a:pt x="94" y="97"/>
                    <a:pt x="94" y="97"/>
                    <a:pt x="94" y="97"/>
                  </a:cubicBezTo>
                  <a:cubicBezTo>
                    <a:pt x="94" y="97"/>
                    <a:pt x="149" y="188"/>
                    <a:pt x="176" y="208"/>
                  </a:cubicBezTo>
                  <a:cubicBezTo>
                    <a:pt x="176" y="208"/>
                    <a:pt x="280" y="278"/>
                    <a:pt x="273" y="297"/>
                  </a:cubicBezTo>
                  <a:cubicBezTo>
                    <a:pt x="273" y="297"/>
                    <a:pt x="285" y="324"/>
                    <a:pt x="274" y="328"/>
                  </a:cubicBezTo>
                  <a:cubicBezTo>
                    <a:pt x="262" y="333"/>
                    <a:pt x="219" y="294"/>
                    <a:pt x="219" y="294"/>
                  </a:cubicBezTo>
                  <a:cubicBezTo>
                    <a:pt x="160" y="251"/>
                    <a:pt x="160" y="251"/>
                    <a:pt x="160" y="251"/>
                  </a:cubicBezTo>
                  <a:cubicBezTo>
                    <a:pt x="171" y="294"/>
                    <a:pt x="171" y="294"/>
                    <a:pt x="171" y="294"/>
                  </a:cubicBezTo>
                  <a:cubicBezTo>
                    <a:pt x="171" y="294"/>
                    <a:pt x="208" y="322"/>
                    <a:pt x="201" y="329"/>
                  </a:cubicBezTo>
                  <a:cubicBezTo>
                    <a:pt x="194" y="335"/>
                    <a:pt x="158" y="312"/>
                    <a:pt x="155" y="306"/>
                  </a:cubicBezTo>
                  <a:cubicBezTo>
                    <a:pt x="153" y="299"/>
                    <a:pt x="126" y="253"/>
                    <a:pt x="113" y="249"/>
                  </a:cubicBezTo>
                  <a:cubicBezTo>
                    <a:pt x="101" y="244"/>
                    <a:pt x="79" y="265"/>
                    <a:pt x="79" y="265"/>
                  </a:cubicBezTo>
                  <a:cubicBezTo>
                    <a:pt x="79" y="265"/>
                    <a:pt x="89" y="334"/>
                    <a:pt x="77" y="330"/>
                  </a:cubicBezTo>
                  <a:cubicBezTo>
                    <a:pt x="77" y="330"/>
                    <a:pt x="54" y="324"/>
                    <a:pt x="52" y="290"/>
                  </a:cubicBezTo>
                  <a:cubicBezTo>
                    <a:pt x="52" y="290"/>
                    <a:pt x="31" y="299"/>
                    <a:pt x="31" y="287"/>
                  </a:cubicBezTo>
                  <a:cubicBezTo>
                    <a:pt x="31" y="287"/>
                    <a:pt x="58" y="237"/>
                    <a:pt x="52" y="222"/>
                  </a:cubicBezTo>
                  <a:cubicBezTo>
                    <a:pt x="46" y="206"/>
                    <a:pt x="32" y="188"/>
                    <a:pt x="40" y="154"/>
                  </a:cubicBezTo>
                  <a:cubicBezTo>
                    <a:pt x="40" y="154"/>
                    <a:pt x="22" y="108"/>
                    <a:pt x="16" y="85"/>
                  </a:cubicBezTo>
                  <a:cubicBezTo>
                    <a:pt x="10" y="63"/>
                    <a:pt x="0" y="0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50@|5FFC:9350382|FBC:16777215|LFC:0|LBC:16777215"/>
            <p:cNvSpPr>
              <a:spLocks/>
            </p:cNvSpPr>
            <p:nvPr/>
          </p:nvSpPr>
          <p:spPr bwMode="auto">
            <a:xfrm>
              <a:off x="9307513" y="5781675"/>
              <a:ext cx="179388" cy="498475"/>
            </a:xfrm>
            <a:custGeom>
              <a:avLst/>
              <a:gdLst>
                <a:gd name="T0" fmla="*/ 23 w 48"/>
                <a:gd name="T1" fmla="*/ 133 h 133"/>
                <a:gd name="T2" fmla="*/ 21 w 48"/>
                <a:gd name="T3" fmla="*/ 120 h 133"/>
                <a:gd name="T4" fmla="*/ 0 w 48"/>
                <a:gd name="T5" fmla="*/ 117 h 133"/>
                <a:gd name="T6" fmla="*/ 21 w 48"/>
                <a:gd name="T7" fmla="*/ 52 h 133"/>
                <a:gd name="T8" fmla="*/ 7 w 48"/>
                <a:gd name="T9" fmla="*/ 0 h 133"/>
                <a:gd name="T10" fmla="*/ 48 w 48"/>
                <a:gd name="T11" fmla="*/ 49 h 133"/>
                <a:gd name="T12" fmla="*/ 23 w 48"/>
                <a:gd name="T13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33">
                  <a:moveTo>
                    <a:pt x="23" y="133"/>
                  </a:moveTo>
                  <a:cubicBezTo>
                    <a:pt x="22" y="129"/>
                    <a:pt x="21" y="125"/>
                    <a:pt x="21" y="120"/>
                  </a:cubicBezTo>
                  <a:cubicBezTo>
                    <a:pt x="21" y="120"/>
                    <a:pt x="0" y="129"/>
                    <a:pt x="0" y="117"/>
                  </a:cubicBezTo>
                  <a:cubicBezTo>
                    <a:pt x="0" y="117"/>
                    <a:pt x="27" y="67"/>
                    <a:pt x="21" y="52"/>
                  </a:cubicBezTo>
                  <a:cubicBezTo>
                    <a:pt x="17" y="38"/>
                    <a:pt x="6" y="24"/>
                    <a:pt x="7" y="0"/>
                  </a:cubicBezTo>
                  <a:cubicBezTo>
                    <a:pt x="29" y="14"/>
                    <a:pt x="48" y="49"/>
                    <a:pt x="48" y="49"/>
                  </a:cubicBezTo>
                  <a:cubicBezTo>
                    <a:pt x="32" y="69"/>
                    <a:pt x="26" y="107"/>
                    <a:pt x="23" y="133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151@|5FFC:9350382|FBC:16777215|LFC:0|LBC:16777215"/>
            <p:cNvSpPr>
              <a:spLocks/>
            </p:cNvSpPr>
            <p:nvPr/>
          </p:nvSpPr>
          <p:spPr bwMode="auto">
            <a:xfrm>
              <a:off x="9577388" y="5969000"/>
              <a:ext cx="209550" cy="330200"/>
            </a:xfrm>
            <a:custGeom>
              <a:avLst/>
              <a:gdLst>
                <a:gd name="T0" fmla="*/ 12 w 56"/>
                <a:gd name="T1" fmla="*/ 0 h 88"/>
                <a:gd name="T2" fmla="*/ 56 w 56"/>
                <a:gd name="T3" fmla="*/ 88 h 88"/>
                <a:gd name="T4" fmla="*/ 54 w 56"/>
                <a:gd name="T5" fmla="*/ 84 h 88"/>
                <a:gd name="T6" fmla="*/ 12 w 56"/>
                <a:gd name="T7" fmla="*/ 28 h 88"/>
                <a:gd name="T8" fmla="*/ 0 w 56"/>
                <a:gd name="T9" fmla="*/ 29 h 88"/>
                <a:gd name="T10" fmla="*/ 12 w 56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88">
                  <a:moveTo>
                    <a:pt x="12" y="0"/>
                  </a:moveTo>
                  <a:cubicBezTo>
                    <a:pt x="29" y="13"/>
                    <a:pt x="47" y="60"/>
                    <a:pt x="56" y="88"/>
                  </a:cubicBezTo>
                  <a:cubicBezTo>
                    <a:pt x="55" y="86"/>
                    <a:pt x="54" y="85"/>
                    <a:pt x="54" y="84"/>
                  </a:cubicBezTo>
                  <a:cubicBezTo>
                    <a:pt x="51" y="78"/>
                    <a:pt x="24" y="32"/>
                    <a:pt x="12" y="28"/>
                  </a:cubicBezTo>
                  <a:cubicBezTo>
                    <a:pt x="8" y="26"/>
                    <a:pt x="4" y="27"/>
                    <a:pt x="0" y="29"/>
                  </a:cubicBezTo>
                  <a:cubicBezTo>
                    <a:pt x="6" y="14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52@|5FFC:9350382|FBC:16777215|LFC:0|LBC:16777215"/>
            <p:cNvSpPr>
              <a:spLocks/>
            </p:cNvSpPr>
            <p:nvPr/>
          </p:nvSpPr>
          <p:spPr bwMode="auto">
            <a:xfrm>
              <a:off x="9709150" y="5908675"/>
              <a:ext cx="22225" cy="26987"/>
            </a:xfrm>
            <a:custGeom>
              <a:avLst/>
              <a:gdLst>
                <a:gd name="T0" fmla="*/ 3 w 6"/>
                <a:gd name="T1" fmla="*/ 0 h 7"/>
                <a:gd name="T2" fmla="*/ 6 w 6"/>
                <a:gd name="T3" fmla="*/ 7 h 7"/>
                <a:gd name="T4" fmla="*/ 3 w 6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3" y="0"/>
                    <a:pt x="4" y="3"/>
                    <a:pt x="6" y="7"/>
                  </a:cubicBezTo>
                  <a:cubicBezTo>
                    <a:pt x="0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153@|5FFC:9350382|FBC:16777215|LFC:0|LBC:16777215"/>
            <p:cNvSpPr>
              <a:spLocks/>
            </p:cNvSpPr>
            <p:nvPr/>
          </p:nvSpPr>
          <p:spPr bwMode="auto">
            <a:xfrm>
              <a:off x="9731375" y="5935663"/>
              <a:ext cx="530225" cy="454025"/>
            </a:xfrm>
            <a:custGeom>
              <a:avLst/>
              <a:gdLst>
                <a:gd name="T0" fmla="*/ 27 w 141"/>
                <a:gd name="T1" fmla="*/ 46 h 121"/>
                <a:gd name="T2" fmla="*/ 0 w 141"/>
                <a:gd name="T3" fmla="*/ 0 h 121"/>
                <a:gd name="T4" fmla="*/ 26 w 141"/>
                <a:gd name="T5" fmla="*/ 20 h 121"/>
                <a:gd name="T6" fmla="*/ 132 w 141"/>
                <a:gd name="T7" fmla="*/ 87 h 121"/>
                <a:gd name="T8" fmla="*/ 131 w 141"/>
                <a:gd name="T9" fmla="*/ 116 h 121"/>
                <a:gd name="T10" fmla="*/ 76 w 141"/>
                <a:gd name="T11" fmla="*/ 82 h 121"/>
                <a:gd name="T12" fmla="*/ 27 w 141"/>
                <a:gd name="T13" fmla="*/ 4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121">
                  <a:moveTo>
                    <a:pt x="27" y="46"/>
                  </a:moveTo>
                  <a:cubicBezTo>
                    <a:pt x="14" y="26"/>
                    <a:pt x="5" y="9"/>
                    <a:pt x="0" y="0"/>
                  </a:cubicBezTo>
                  <a:cubicBezTo>
                    <a:pt x="4" y="4"/>
                    <a:pt x="12" y="10"/>
                    <a:pt x="26" y="20"/>
                  </a:cubicBezTo>
                  <a:cubicBezTo>
                    <a:pt x="50" y="35"/>
                    <a:pt x="100" y="67"/>
                    <a:pt x="132" y="87"/>
                  </a:cubicBezTo>
                  <a:cubicBezTo>
                    <a:pt x="134" y="94"/>
                    <a:pt x="141" y="112"/>
                    <a:pt x="131" y="116"/>
                  </a:cubicBezTo>
                  <a:cubicBezTo>
                    <a:pt x="119" y="121"/>
                    <a:pt x="76" y="82"/>
                    <a:pt x="76" y="82"/>
                  </a:cubicBezTo>
                  <a:lnTo>
                    <a:pt x="27" y="46"/>
                  </a:ln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54@|5FFC:9350382|FBC:16777215|LFC:0|LBC:16777215"/>
            <p:cNvSpPr>
              <a:spLocks/>
            </p:cNvSpPr>
            <p:nvPr/>
          </p:nvSpPr>
          <p:spPr bwMode="auto">
            <a:xfrm>
              <a:off x="9190038" y="5141913"/>
              <a:ext cx="271463" cy="568325"/>
            </a:xfrm>
            <a:custGeom>
              <a:avLst/>
              <a:gdLst>
                <a:gd name="T0" fmla="*/ 64 w 72"/>
                <a:gd name="T1" fmla="*/ 104 h 151"/>
                <a:gd name="T2" fmla="*/ 39 w 72"/>
                <a:gd name="T3" fmla="*/ 151 h 151"/>
                <a:gd name="T4" fmla="*/ 16 w 72"/>
                <a:gd name="T5" fmla="*/ 85 h 151"/>
                <a:gd name="T6" fmla="*/ 0 w 72"/>
                <a:gd name="T7" fmla="*/ 0 h 151"/>
                <a:gd name="T8" fmla="*/ 46 w 72"/>
                <a:gd name="T9" fmla="*/ 0 h 151"/>
                <a:gd name="T10" fmla="*/ 64 w 72"/>
                <a:gd name="T11" fmla="*/ 10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151">
                  <a:moveTo>
                    <a:pt x="64" y="104"/>
                  </a:moveTo>
                  <a:cubicBezTo>
                    <a:pt x="72" y="112"/>
                    <a:pt x="61" y="135"/>
                    <a:pt x="39" y="151"/>
                  </a:cubicBezTo>
                  <a:cubicBezTo>
                    <a:pt x="36" y="142"/>
                    <a:pt x="21" y="105"/>
                    <a:pt x="16" y="85"/>
                  </a:cubicBezTo>
                  <a:cubicBezTo>
                    <a:pt x="10" y="63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36"/>
                    <a:pt x="55" y="93"/>
                    <a:pt x="64" y="104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55@|5FFC:15724527|FBC:16777215|LFC:0|LBC:16777215"/>
            <p:cNvSpPr>
              <a:spLocks/>
            </p:cNvSpPr>
            <p:nvPr/>
          </p:nvSpPr>
          <p:spPr bwMode="auto">
            <a:xfrm>
              <a:off x="8934450" y="4770438"/>
              <a:ext cx="552450" cy="536575"/>
            </a:xfrm>
            <a:custGeom>
              <a:avLst/>
              <a:gdLst>
                <a:gd name="T0" fmla="*/ 128 w 147"/>
                <a:gd name="T1" fmla="*/ 8 h 143"/>
                <a:gd name="T2" fmla="*/ 147 w 147"/>
                <a:gd name="T3" fmla="*/ 115 h 143"/>
                <a:gd name="T4" fmla="*/ 68 w 147"/>
                <a:gd name="T5" fmla="*/ 134 h 143"/>
                <a:gd name="T6" fmla="*/ 28 w 147"/>
                <a:gd name="T7" fmla="*/ 0 h 143"/>
                <a:gd name="T8" fmla="*/ 128 w 147"/>
                <a:gd name="T9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43">
                  <a:moveTo>
                    <a:pt x="128" y="8"/>
                  </a:move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29" y="143"/>
                    <a:pt x="68" y="134"/>
                  </a:cubicBezTo>
                  <a:cubicBezTo>
                    <a:pt x="68" y="134"/>
                    <a:pt x="0" y="31"/>
                    <a:pt x="28" y="0"/>
                  </a:cubicBezTo>
                  <a:lnTo>
                    <a:pt x="128" y="8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156@|5FFC:0|FBC:16777215|LFC:0|LBC:16777215"/>
            <p:cNvSpPr>
              <a:spLocks/>
            </p:cNvSpPr>
            <p:nvPr/>
          </p:nvSpPr>
          <p:spPr bwMode="auto">
            <a:xfrm>
              <a:off x="4419600" y="4360863"/>
              <a:ext cx="1044575" cy="1652587"/>
            </a:xfrm>
            <a:custGeom>
              <a:avLst/>
              <a:gdLst>
                <a:gd name="T0" fmla="*/ 173 w 278"/>
                <a:gd name="T1" fmla="*/ 36 h 440"/>
                <a:gd name="T2" fmla="*/ 74 w 278"/>
                <a:gd name="T3" fmla="*/ 10 h 440"/>
                <a:gd name="T4" fmla="*/ 32 w 278"/>
                <a:gd name="T5" fmla="*/ 131 h 440"/>
                <a:gd name="T6" fmla="*/ 53 w 278"/>
                <a:gd name="T7" fmla="*/ 131 h 440"/>
                <a:gd name="T8" fmla="*/ 6 w 278"/>
                <a:gd name="T9" fmla="*/ 314 h 440"/>
                <a:gd name="T10" fmla="*/ 89 w 278"/>
                <a:gd name="T11" fmla="*/ 440 h 440"/>
                <a:gd name="T12" fmla="*/ 121 w 278"/>
                <a:gd name="T13" fmla="*/ 325 h 440"/>
                <a:gd name="T14" fmla="*/ 205 w 278"/>
                <a:gd name="T15" fmla="*/ 224 h 440"/>
                <a:gd name="T16" fmla="*/ 247 w 278"/>
                <a:gd name="T17" fmla="*/ 241 h 440"/>
                <a:gd name="T18" fmla="*/ 278 w 278"/>
                <a:gd name="T19" fmla="*/ 94 h 440"/>
                <a:gd name="T20" fmla="*/ 173 w 278"/>
                <a:gd name="T21" fmla="*/ 3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440">
                  <a:moveTo>
                    <a:pt x="173" y="36"/>
                  </a:moveTo>
                  <a:cubicBezTo>
                    <a:pt x="173" y="36"/>
                    <a:pt x="105" y="0"/>
                    <a:pt x="74" y="10"/>
                  </a:cubicBezTo>
                  <a:cubicBezTo>
                    <a:pt x="74" y="10"/>
                    <a:pt x="21" y="0"/>
                    <a:pt x="32" y="13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3" y="131"/>
                    <a:pt x="0" y="277"/>
                    <a:pt x="6" y="314"/>
                  </a:cubicBezTo>
                  <a:cubicBezTo>
                    <a:pt x="11" y="351"/>
                    <a:pt x="52" y="429"/>
                    <a:pt x="89" y="440"/>
                  </a:cubicBezTo>
                  <a:cubicBezTo>
                    <a:pt x="89" y="440"/>
                    <a:pt x="105" y="346"/>
                    <a:pt x="121" y="325"/>
                  </a:cubicBezTo>
                  <a:cubicBezTo>
                    <a:pt x="137" y="304"/>
                    <a:pt x="163" y="207"/>
                    <a:pt x="205" y="224"/>
                  </a:cubicBezTo>
                  <a:cubicBezTo>
                    <a:pt x="247" y="241"/>
                    <a:pt x="247" y="241"/>
                    <a:pt x="247" y="241"/>
                  </a:cubicBezTo>
                  <a:cubicBezTo>
                    <a:pt x="278" y="94"/>
                    <a:pt x="278" y="94"/>
                    <a:pt x="278" y="94"/>
                  </a:cubicBezTo>
                  <a:lnTo>
                    <a:pt x="17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57@|5FFC:2303014|FBC:16777215|LFC:0|LBC:16777215"/>
            <p:cNvSpPr>
              <a:spLocks/>
            </p:cNvSpPr>
            <p:nvPr/>
          </p:nvSpPr>
          <p:spPr bwMode="auto">
            <a:xfrm>
              <a:off x="5211763" y="2922588"/>
              <a:ext cx="2551113" cy="3230562"/>
            </a:xfrm>
            <a:custGeom>
              <a:avLst/>
              <a:gdLst>
                <a:gd name="T0" fmla="*/ 634 w 679"/>
                <a:gd name="T1" fmla="*/ 277 h 860"/>
                <a:gd name="T2" fmla="*/ 676 w 679"/>
                <a:gd name="T3" fmla="*/ 482 h 860"/>
                <a:gd name="T4" fmla="*/ 676 w 679"/>
                <a:gd name="T5" fmla="*/ 754 h 860"/>
                <a:gd name="T6" fmla="*/ 602 w 679"/>
                <a:gd name="T7" fmla="*/ 856 h 860"/>
                <a:gd name="T8" fmla="*/ 470 w 679"/>
                <a:gd name="T9" fmla="*/ 823 h 860"/>
                <a:gd name="T10" fmla="*/ 0 w 679"/>
                <a:gd name="T11" fmla="*/ 629 h 860"/>
                <a:gd name="T12" fmla="*/ 52 w 679"/>
                <a:gd name="T13" fmla="*/ 449 h 860"/>
                <a:gd name="T14" fmla="*/ 188 w 679"/>
                <a:gd name="T15" fmla="*/ 508 h 860"/>
                <a:gd name="T16" fmla="*/ 452 w 679"/>
                <a:gd name="T17" fmla="*/ 607 h 860"/>
                <a:gd name="T18" fmla="*/ 390 w 679"/>
                <a:gd name="T19" fmla="*/ 483 h 860"/>
                <a:gd name="T20" fmla="*/ 261 w 679"/>
                <a:gd name="T21" fmla="*/ 143 h 860"/>
                <a:gd name="T22" fmla="*/ 302 w 679"/>
                <a:gd name="T23" fmla="*/ 0 h 860"/>
                <a:gd name="T24" fmla="*/ 634 w 679"/>
                <a:gd name="T25" fmla="*/ 277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9" h="860">
                  <a:moveTo>
                    <a:pt x="634" y="277"/>
                  </a:moveTo>
                  <a:cubicBezTo>
                    <a:pt x="634" y="277"/>
                    <a:pt x="676" y="464"/>
                    <a:pt x="676" y="482"/>
                  </a:cubicBezTo>
                  <a:cubicBezTo>
                    <a:pt x="676" y="499"/>
                    <a:pt x="674" y="733"/>
                    <a:pt x="676" y="754"/>
                  </a:cubicBezTo>
                  <a:cubicBezTo>
                    <a:pt x="679" y="774"/>
                    <a:pt x="631" y="851"/>
                    <a:pt x="602" y="856"/>
                  </a:cubicBezTo>
                  <a:cubicBezTo>
                    <a:pt x="572" y="860"/>
                    <a:pt x="483" y="838"/>
                    <a:pt x="470" y="823"/>
                  </a:cubicBezTo>
                  <a:cubicBezTo>
                    <a:pt x="456" y="808"/>
                    <a:pt x="11" y="629"/>
                    <a:pt x="0" y="629"/>
                  </a:cubicBezTo>
                  <a:cubicBezTo>
                    <a:pt x="0" y="629"/>
                    <a:pt x="27" y="465"/>
                    <a:pt x="52" y="449"/>
                  </a:cubicBezTo>
                  <a:cubicBezTo>
                    <a:pt x="52" y="449"/>
                    <a:pt x="182" y="508"/>
                    <a:pt x="188" y="508"/>
                  </a:cubicBezTo>
                  <a:cubicBezTo>
                    <a:pt x="195" y="508"/>
                    <a:pt x="449" y="597"/>
                    <a:pt x="452" y="607"/>
                  </a:cubicBezTo>
                  <a:cubicBezTo>
                    <a:pt x="452" y="607"/>
                    <a:pt x="399" y="495"/>
                    <a:pt x="390" y="483"/>
                  </a:cubicBezTo>
                  <a:cubicBezTo>
                    <a:pt x="381" y="472"/>
                    <a:pt x="254" y="181"/>
                    <a:pt x="261" y="143"/>
                  </a:cubicBezTo>
                  <a:cubicBezTo>
                    <a:pt x="261" y="143"/>
                    <a:pt x="261" y="34"/>
                    <a:pt x="302" y="0"/>
                  </a:cubicBezTo>
                  <a:cubicBezTo>
                    <a:pt x="302" y="0"/>
                    <a:pt x="605" y="254"/>
                    <a:pt x="634" y="277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58@|5FFC:4737356|FBC:16777215|LFC:0|LBC:16777215"/>
            <p:cNvSpPr>
              <a:spLocks/>
            </p:cNvSpPr>
            <p:nvPr/>
          </p:nvSpPr>
          <p:spPr bwMode="auto">
            <a:xfrm>
              <a:off x="5387975" y="3459163"/>
              <a:ext cx="2374900" cy="2693987"/>
            </a:xfrm>
            <a:custGeom>
              <a:avLst/>
              <a:gdLst>
                <a:gd name="T0" fmla="*/ 555 w 632"/>
                <a:gd name="T1" fmla="*/ 713 h 717"/>
                <a:gd name="T2" fmla="*/ 423 w 632"/>
                <a:gd name="T3" fmla="*/ 680 h 717"/>
                <a:gd name="T4" fmla="*/ 416 w 632"/>
                <a:gd name="T5" fmla="*/ 676 h 717"/>
                <a:gd name="T6" fmla="*/ 400 w 632"/>
                <a:gd name="T7" fmla="*/ 622 h 717"/>
                <a:gd name="T8" fmla="*/ 28 w 632"/>
                <a:gd name="T9" fmla="*/ 448 h 717"/>
                <a:gd name="T10" fmla="*/ 37 w 632"/>
                <a:gd name="T11" fmla="*/ 384 h 717"/>
                <a:gd name="T12" fmla="*/ 89 w 632"/>
                <a:gd name="T13" fmla="*/ 381 h 717"/>
                <a:gd name="T14" fmla="*/ 427 w 632"/>
                <a:gd name="T15" fmla="*/ 533 h 717"/>
                <a:gd name="T16" fmla="*/ 498 w 632"/>
                <a:gd name="T17" fmla="*/ 680 h 717"/>
                <a:gd name="T18" fmla="*/ 471 w 632"/>
                <a:gd name="T19" fmla="*/ 577 h 717"/>
                <a:gd name="T20" fmla="*/ 555 w 632"/>
                <a:gd name="T21" fmla="*/ 680 h 717"/>
                <a:gd name="T22" fmla="*/ 509 w 632"/>
                <a:gd name="T23" fmla="*/ 590 h 717"/>
                <a:gd name="T24" fmla="*/ 587 w 632"/>
                <a:gd name="T25" fmla="*/ 613 h 717"/>
                <a:gd name="T26" fmla="*/ 484 w 632"/>
                <a:gd name="T27" fmla="*/ 533 h 717"/>
                <a:gd name="T28" fmla="*/ 407 w 632"/>
                <a:gd name="T29" fmla="*/ 311 h 717"/>
                <a:gd name="T30" fmla="*/ 266 w 632"/>
                <a:gd name="T31" fmla="*/ 0 h 717"/>
                <a:gd name="T32" fmla="*/ 414 w 632"/>
                <a:gd name="T33" fmla="*/ 234 h 717"/>
                <a:gd name="T34" fmla="*/ 473 w 632"/>
                <a:gd name="T35" fmla="*/ 267 h 717"/>
                <a:gd name="T36" fmla="*/ 611 w 632"/>
                <a:gd name="T37" fmla="*/ 244 h 717"/>
                <a:gd name="T38" fmla="*/ 629 w 632"/>
                <a:gd name="T39" fmla="*/ 339 h 717"/>
                <a:gd name="T40" fmla="*/ 629 w 632"/>
                <a:gd name="T41" fmla="*/ 611 h 717"/>
                <a:gd name="T42" fmla="*/ 555 w 632"/>
                <a:gd name="T43" fmla="*/ 713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2" h="717">
                  <a:moveTo>
                    <a:pt x="555" y="713"/>
                  </a:moveTo>
                  <a:cubicBezTo>
                    <a:pt x="525" y="717"/>
                    <a:pt x="436" y="695"/>
                    <a:pt x="423" y="680"/>
                  </a:cubicBezTo>
                  <a:cubicBezTo>
                    <a:pt x="422" y="679"/>
                    <a:pt x="420" y="678"/>
                    <a:pt x="416" y="676"/>
                  </a:cubicBezTo>
                  <a:cubicBezTo>
                    <a:pt x="418" y="655"/>
                    <a:pt x="414" y="632"/>
                    <a:pt x="400" y="622"/>
                  </a:cubicBezTo>
                  <a:cubicBezTo>
                    <a:pt x="373" y="602"/>
                    <a:pt x="56" y="467"/>
                    <a:pt x="28" y="448"/>
                  </a:cubicBezTo>
                  <a:cubicBezTo>
                    <a:pt x="0" y="428"/>
                    <a:pt x="37" y="384"/>
                    <a:pt x="37" y="384"/>
                  </a:cubicBezTo>
                  <a:cubicBezTo>
                    <a:pt x="37" y="384"/>
                    <a:pt x="78" y="374"/>
                    <a:pt x="89" y="381"/>
                  </a:cubicBezTo>
                  <a:cubicBezTo>
                    <a:pt x="100" y="388"/>
                    <a:pt x="411" y="515"/>
                    <a:pt x="427" y="533"/>
                  </a:cubicBezTo>
                  <a:cubicBezTo>
                    <a:pt x="443" y="552"/>
                    <a:pt x="475" y="670"/>
                    <a:pt x="498" y="680"/>
                  </a:cubicBezTo>
                  <a:cubicBezTo>
                    <a:pt x="498" y="680"/>
                    <a:pt x="448" y="579"/>
                    <a:pt x="471" y="577"/>
                  </a:cubicBezTo>
                  <a:cubicBezTo>
                    <a:pt x="493" y="574"/>
                    <a:pt x="505" y="663"/>
                    <a:pt x="555" y="680"/>
                  </a:cubicBezTo>
                  <a:cubicBezTo>
                    <a:pt x="555" y="680"/>
                    <a:pt x="497" y="603"/>
                    <a:pt x="509" y="590"/>
                  </a:cubicBezTo>
                  <a:cubicBezTo>
                    <a:pt x="509" y="590"/>
                    <a:pt x="545" y="615"/>
                    <a:pt x="587" y="613"/>
                  </a:cubicBezTo>
                  <a:cubicBezTo>
                    <a:pt x="587" y="613"/>
                    <a:pt x="507" y="586"/>
                    <a:pt x="484" y="533"/>
                  </a:cubicBezTo>
                  <a:cubicBezTo>
                    <a:pt x="461" y="481"/>
                    <a:pt x="407" y="311"/>
                    <a:pt x="407" y="311"/>
                  </a:cubicBezTo>
                  <a:cubicBezTo>
                    <a:pt x="407" y="311"/>
                    <a:pt x="257" y="36"/>
                    <a:pt x="266" y="0"/>
                  </a:cubicBezTo>
                  <a:cubicBezTo>
                    <a:pt x="266" y="0"/>
                    <a:pt x="380" y="225"/>
                    <a:pt x="414" y="234"/>
                  </a:cubicBezTo>
                  <a:cubicBezTo>
                    <a:pt x="414" y="234"/>
                    <a:pt x="450" y="268"/>
                    <a:pt x="473" y="267"/>
                  </a:cubicBezTo>
                  <a:cubicBezTo>
                    <a:pt x="611" y="244"/>
                    <a:pt x="611" y="244"/>
                    <a:pt x="611" y="244"/>
                  </a:cubicBezTo>
                  <a:cubicBezTo>
                    <a:pt x="620" y="289"/>
                    <a:pt x="629" y="331"/>
                    <a:pt x="629" y="339"/>
                  </a:cubicBezTo>
                  <a:cubicBezTo>
                    <a:pt x="629" y="356"/>
                    <a:pt x="627" y="590"/>
                    <a:pt x="629" y="611"/>
                  </a:cubicBezTo>
                  <a:cubicBezTo>
                    <a:pt x="632" y="631"/>
                    <a:pt x="584" y="708"/>
                    <a:pt x="555" y="713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59@|5FFC:9683704|FBC:16777215|LFC:0|LBC:16777215"/>
            <p:cNvSpPr>
              <a:spLocks/>
            </p:cNvSpPr>
            <p:nvPr/>
          </p:nvSpPr>
          <p:spPr bwMode="auto">
            <a:xfrm>
              <a:off x="9415463" y="900113"/>
              <a:ext cx="1314450" cy="1365250"/>
            </a:xfrm>
            <a:custGeom>
              <a:avLst/>
              <a:gdLst>
                <a:gd name="T0" fmla="*/ 55 w 350"/>
                <a:gd name="T1" fmla="*/ 356 h 363"/>
                <a:gd name="T2" fmla="*/ 170 w 350"/>
                <a:gd name="T3" fmla="*/ 327 h 363"/>
                <a:gd name="T4" fmla="*/ 241 w 350"/>
                <a:gd name="T5" fmla="*/ 356 h 363"/>
                <a:gd name="T6" fmla="*/ 257 w 350"/>
                <a:gd name="T7" fmla="*/ 326 h 363"/>
                <a:gd name="T8" fmla="*/ 277 w 350"/>
                <a:gd name="T9" fmla="*/ 315 h 363"/>
                <a:gd name="T10" fmla="*/ 277 w 350"/>
                <a:gd name="T11" fmla="*/ 300 h 363"/>
                <a:gd name="T12" fmla="*/ 297 w 350"/>
                <a:gd name="T13" fmla="*/ 300 h 363"/>
                <a:gd name="T14" fmla="*/ 297 w 350"/>
                <a:gd name="T15" fmla="*/ 272 h 363"/>
                <a:gd name="T16" fmla="*/ 331 w 350"/>
                <a:gd name="T17" fmla="*/ 272 h 363"/>
                <a:gd name="T18" fmla="*/ 320 w 350"/>
                <a:gd name="T19" fmla="*/ 177 h 363"/>
                <a:gd name="T20" fmla="*/ 343 w 350"/>
                <a:gd name="T21" fmla="*/ 166 h 363"/>
                <a:gd name="T22" fmla="*/ 343 w 350"/>
                <a:gd name="T23" fmla="*/ 73 h 363"/>
                <a:gd name="T24" fmla="*/ 227 w 350"/>
                <a:gd name="T25" fmla="*/ 9 h 363"/>
                <a:gd name="T26" fmla="*/ 89 w 350"/>
                <a:gd name="T27" fmla="*/ 77 h 363"/>
                <a:gd name="T28" fmla="*/ 0 w 350"/>
                <a:gd name="T29" fmla="*/ 159 h 363"/>
                <a:gd name="T30" fmla="*/ 55 w 350"/>
                <a:gd name="T31" fmla="*/ 356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0" h="363">
                  <a:moveTo>
                    <a:pt x="55" y="356"/>
                  </a:moveTo>
                  <a:cubicBezTo>
                    <a:pt x="55" y="356"/>
                    <a:pt x="148" y="322"/>
                    <a:pt x="170" y="327"/>
                  </a:cubicBezTo>
                  <a:cubicBezTo>
                    <a:pt x="170" y="327"/>
                    <a:pt x="213" y="363"/>
                    <a:pt x="241" y="356"/>
                  </a:cubicBezTo>
                  <a:cubicBezTo>
                    <a:pt x="257" y="326"/>
                    <a:pt x="257" y="326"/>
                    <a:pt x="257" y="326"/>
                  </a:cubicBezTo>
                  <a:cubicBezTo>
                    <a:pt x="277" y="315"/>
                    <a:pt x="277" y="315"/>
                    <a:pt x="277" y="315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7" y="300"/>
                    <a:pt x="288" y="311"/>
                    <a:pt x="297" y="300"/>
                  </a:cubicBezTo>
                  <a:cubicBezTo>
                    <a:pt x="297" y="272"/>
                    <a:pt x="297" y="272"/>
                    <a:pt x="297" y="272"/>
                  </a:cubicBezTo>
                  <a:cubicBezTo>
                    <a:pt x="297" y="272"/>
                    <a:pt x="329" y="281"/>
                    <a:pt x="331" y="272"/>
                  </a:cubicBezTo>
                  <a:cubicBezTo>
                    <a:pt x="334" y="263"/>
                    <a:pt x="316" y="188"/>
                    <a:pt x="320" y="177"/>
                  </a:cubicBezTo>
                  <a:cubicBezTo>
                    <a:pt x="343" y="166"/>
                    <a:pt x="343" y="166"/>
                    <a:pt x="343" y="166"/>
                  </a:cubicBezTo>
                  <a:cubicBezTo>
                    <a:pt x="343" y="166"/>
                    <a:pt x="350" y="113"/>
                    <a:pt x="343" y="73"/>
                  </a:cubicBezTo>
                  <a:cubicBezTo>
                    <a:pt x="336" y="32"/>
                    <a:pt x="259" y="0"/>
                    <a:pt x="227" y="9"/>
                  </a:cubicBezTo>
                  <a:cubicBezTo>
                    <a:pt x="195" y="18"/>
                    <a:pt x="98" y="54"/>
                    <a:pt x="89" y="77"/>
                  </a:cubicBezTo>
                  <a:cubicBezTo>
                    <a:pt x="80" y="100"/>
                    <a:pt x="0" y="159"/>
                    <a:pt x="0" y="159"/>
                  </a:cubicBezTo>
                  <a:lnTo>
                    <a:pt x="55" y="356"/>
                  </a:ln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60@|5FFC:9350382|FBC:16777215|LFC:0|LBC:16777215"/>
            <p:cNvSpPr>
              <a:spLocks/>
            </p:cNvSpPr>
            <p:nvPr/>
          </p:nvSpPr>
          <p:spPr bwMode="auto">
            <a:xfrm>
              <a:off x="9431338" y="1155700"/>
              <a:ext cx="1276350" cy="1104900"/>
            </a:xfrm>
            <a:custGeom>
              <a:avLst/>
              <a:gdLst>
                <a:gd name="T0" fmla="*/ 169 w 340"/>
                <a:gd name="T1" fmla="*/ 134 h 294"/>
                <a:gd name="T2" fmla="*/ 91 w 340"/>
                <a:gd name="T3" fmla="*/ 157 h 294"/>
                <a:gd name="T4" fmla="*/ 29 w 340"/>
                <a:gd name="T5" fmla="*/ 211 h 294"/>
                <a:gd name="T6" fmla="*/ 0 w 340"/>
                <a:gd name="T7" fmla="*/ 105 h 294"/>
                <a:gd name="T8" fmla="*/ 101 w 340"/>
                <a:gd name="T9" fmla="*/ 30 h 294"/>
                <a:gd name="T10" fmla="*/ 214 w 340"/>
                <a:gd name="T11" fmla="*/ 0 h 294"/>
                <a:gd name="T12" fmla="*/ 312 w 340"/>
                <a:gd name="T13" fmla="*/ 14 h 294"/>
                <a:gd name="T14" fmla="*/ 340 w 340"/>
                <a:gd name="T15" fmla="*/ 91 h 294"/>
                <a:gd name="T16" fmla="*/ 339 w 340"/>
                <a:gd name="T17" fmla="*/ 98 h 294"/>
                <a:gd name="T18" fmla="*/ 339 w 340"/>
                <a:gd name="T19" fmla="*/ 98 h 294"/>
                <a:gd name="T20" fmla="*/ 257 w 340"/>
                <a:gd name="T21" fmla="*/ 114 h 294"/>
                <a:gd name="T22" fmla="*/ 209 w 340"/>
                <a:gd name="T23" fmla="*/ 125 h 294"/>
                <a:gd name="T24" fmla="*/ 189 w 340"/>
                <a:gd name="T25" fmla="*/ 220 h 294"/>
                <a:gd name="T26" fmla="*/ 235 w 340"/>
                <a:gd name="T27" fmla="*/ 289 h 294"/>
                <a:gd name="T28" fmla="*/ 166 w 340"/>
                <a:gd name="T29" fmla="*/ 259 h 294"/>
                <a:gd name="T30" fmla="*/ 163 w 340"/>
                <a:gd name="T31" fmla="*/ 258 h 294"/>
                <a:gd name="T32" fmla="*/ 153 w 340"/>
                <a:gd name="T33" fmla="*/ 157 h 294"/>
                <a:gd name="T34" fmla="*/ 200 w 340"/>
                <a:gd name="T35" fmla="*/ 70 h 294"/>
                <a:gd name="T36" fmla="*/ 169 w 340"/>
                <a:gd name="T37" fmla="*/ 34 h 294"/>
                <a:gd name="T38" fmla="*/ 144 w 340"/>
                <a:gd name="T39" fmla="*/ 102 h 294"/>
                <a:gd name="T40" fmla="*/ 169 w 340"/>
                <a:gd name="T41" fmla="*/ 13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0" h="294">
                  <a:moveTo>
                    <a:pt x="169" y="134"/>
                  </a:moveTo>
                  <a:cubicBezTo>
                    <a:pt x="169" y="134"/>
                    <a:pt x="112" y="138"/>
                    <a:pt x="91" y="157"/>
                  </a:cubicBezTo>
                  <a:cubicBezTo>
                    <a:pt x="80" y="167"/>
                    <a:pt x="52" y="193"/>
                    <a:pt x="29" y="211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28" y="86"/>
                    <a:pt x="93" y="40"/>
                    <a:pt x="101" y="30"/>
                  </a:cubicBezTo>
                  <a:cubicBezTo>
                    <a:pt x="110" y="16"/>
                    <a:pt x="207" y="0"/>
                    <a:pt x="214" y="0"/>
                  </a:cubicBezTo>
                  <a:cubicBezTo>
                    <a:pt x="221" y="0"/>
                    <a:pt x="312" y="14"/>
                    <a:pt x="312" y="14"/>
                  </a:cubicBezTo>
                  <a:cubicBezTo>
                    <a:pt x="312" y="56"/>
                    <a:pt x="327" y="79"/>
                    <a:pt x="340" y="91"/>
                  </a:cubicBezTo>
                  <a:cubicBezTo>
                    <a:pt x="339" y="95"/>
                    <a:pt x="339" y="98"/>
                    <a:pt x="339" y="98"/>
                  </a:cubicBezTo>
                  <a:cubicBezTo>
                    <a:pt x="339" y="98"/>
                    <a:pt x="339" y="98"/>
                    <a:pt x="339" y="98"/>
                  </a:cubicBezTo>
                  <a:cubicBezTo>
                    <a:pt x="304" y="94"/>
                    <a:pt x="257" y="114"/>
                    <a:pt x="257" y="114"/>
                  </a:cubicBezTo>
                  <a:cubicBezTo>
                    <a:pt x="244" y="120"/>
                    <a:pt x="209" y="125"/>
                    <a:pt x="209" y="125"/>
                  </a:cubicBezTo>
                  <a:cubicBezTo>
                    <a:pt x="175" y="157"/>
                    <a:pt x="184" y="195"/>
                    <a:pt x="189" y="220"/>
                  </a:cubicBezTo>
                  <a:cubicBezTo>
                    <a:pt x="192" y="235"/>
                    <a:pt x="216" y="266"/>
                    <a:pt x="235" y="289"/>
                  </a:cubicBezTo>
                  <a:cubicBezTo>
                    <a:pt x="208" y="294"/>
                    <a:pt x="166" y="259"/>
                    <a:pt x="166" y="259"/>
                  </a:cubicBezTo>
                  <a:cubicBezTo>
                    <a:pt x="165" y="259"/>
                    <a:pt x="164" y="258"/>
                    <a:pt x="163" y="258"/>
                  </a:cubicBezTo>
                  <a:cubicBezTo>
                    <a:pt x="155" y="214"/>
                    <a:pt x="153" y="157"/>
                    <a:pt x="153" y="157"/>
                  </a:cubicBezTo>
                  <a:cubicBezTo>
                    <a:pt x="191" y="154"/>
                    <a:pt x="200" y="70"/>
                    <a:pt x="200" y="70"/>
                  </a:cubicBezTo>
                  <a:cubicBezTo>
                    <a:pt x="216" y="18"/>
                    <a:pt x="169" y="34"/>
                    <a:pt x="169" y="34"/>
                  </a:cubicBezTo>
                  <a:cubicBezTo>
                    <a:pt x="138" y="50"/>
                    <a:pt x="141" y="89"/>
                    <a:pt x="144" y="102"/>
                  </a:cubicBezTo>
                  <a:cubicBezTo>
                    <a:pt x="146" y="116"/>
                    <a:pt x="169" y="134"/>
                    <a:pt x="169" y="134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61@|5FFC:9350382|FBC:16777215|LFC:0|LBC:16777215"/>
            <p:cNvSpPr>
              <a:spLocks/>
            </p:cNvSpPr>
            <p:nvPr/>
          </p:nvSpPr>
          <p:spPr bwMode="auto">
            <a:xfrm>
              <a:off x="10460038" y="1814513"/>
              <a:ext cx="195263" cy="138112"/>
            </a:xfrm>
            <a:custGeom>
              <a:avLst/>
              <a:gdLst>
                <a:gd name="T0" fmla="*/ 19 w 52"/>
                <a:gd name="T1" fmla="*/ 29 h 37"/>
                <a:gd name="T2" fmla="*/ 19 w 52"/>
                <a:gd name="T3" fmla="*/ 34 h 37"/>
                <a:gd name="T4" fmla="*/ 24 w 52"/>
                <a:gd name="T5" fmla="*/ 0 h 37"/>
                <a:gd name="T6" fmla="*/ 22 w 52"/>
                <a:gd name="T7" fmla="*/ 9 h 37"/>
                <a:gd name="T8" fmla="*/ 52 w 52"/>
                <a:gd name="T9" fmla="*/ 31 h 37"/>
                <a:gd name="T10" fmla="*/ 19 w 52"/>
                <a:gd name="T11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37">
                  <a:moveTo>
                    <a:pt x="19" y="29"/>
                  </a:moveTo>
                  <a:cubicBezTo>
                    <a:pt x="19" y="34"/>
                    <a:pt x="19" y="34"/>
                    <a:pt x="19" y="34"/>
                  </a:cubicBezTo>
                  <a:cubicBezTo>
                    <a:pt x="0" y="11"/>
                    <a:pt x="24" y="0"/>
                    <a:pt x="24" y="0"/>
                  </a:cubicBezTo>
                  <a:cubicBezTo>
                    <a:pt x="24" y="0"/>
                    <a:pt x="24" y="0"/>
                    <a:pt x="22" y="9"/>
                  </a:cubicBezTo>
                  <a:cubicBezTo>
                    <a:pt x="20" y="14"/>
                    <a:pt x="38" y="24"/>
                    <a:pt x="52" y="31"/>
                  </a:cubicBezTo>
                  <a:cubicBezTo>
                    <a:pt x="46" y="37"/>
                    <a:pt x="19" y="29"/>
                    <a:pt x="19" y="29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62@|5FFC:2303014|FBC:16777215|LFC:0|LBC:16777215"/>
            <p:cNvSpPr>
              <a:spLocks/>
            </p:cNvSpPr>
            <p:nvPr/>
          </p:nvSpPr>
          <p:spPr bwMode="auto">
            <a:xfrm>
              <a:off x="9478963" y="627063"/>
              <a:ext cx="1333500" cy="904875"/>
            </a:xfrm>
            <a:custGeom>
              <a:avLst/>
              <a:gdLst>
                <a:gd name="T0" fmla="*/ 329 w 355"/>
                <a:gd name="T1" fmla="*/ 164 h 241"/>
                <a:gd name="T2" fmla="*/ 353 w 355"/>
                <a:gd name="T3" fmla="*/ 130 h 241"/>
                <a:gd name="T4" fmla="*/ 329 w 355"/>
                <a:gd name="T5" fmla="*/ 80 h 241"/>
                <a:gd name="T6" fmla="*/ 181 w 355"/>
                <a:gd name="T7" fmla="*/ 3 h 241"/>
                <a:gd name="T8" fmla="*/ 101 w 355"/>
                <a:gd name="T9" fmla="*/ 34 h 241"/>
                <a:gd name="T10" fmla="*/ 51 w 355"/>
                <a:gd name="T11" fmla="*/ 64 h 241"/>
                <a:gd name="T12" fmla="*/ 24 w 355"/>
                <a:gd name="T13" fmla="*/ 155 h 241"/>
                <a:gd name="T14" fmla="*/ 2 w 355"/>
                <a:gd name="T15" fmla="*/ 217 h 241"/>
                <a:gd name="T16" fmla="*/ 44 w 355"/>
                <a:gd name="T17" fmla="*/ 239 h 241"/>
                <a:gd name="T18" fmla="*/ 136 w 355"/>
                <a:gd name="T19" fmla="*/ 196 h 241"/>
                <a:gd name="T20" fmla="*/ 187 w 355"/>
                <a:gd name="T21" fmla="*/ 211 h 241"/>
                <a:gd name="T22" fmla="*/ 199 w 355"/>
                <a:gd name="T23" fmla="*/ 239 h 241"/>
                <a:gd name="T24" fmla="*/ 221 w 355"/>
                <a:gd name="T25" fmla="*/ 225 h 241"/>
                <a:gd name="T26" fmla="*/ 273 w 355"/>
                <a:gd name="T27" fmla="*/ 166 h 241"/>
                <a:gd name="T28" fmla="*/ 313 w 355"/>
                <a:gd name="T29" fmla="*/ 141 h 241"/>
                <a:gd name="T30" fmla="*/ 329 w 355"/>
                <a:gd name="T31" fmla="*/ 16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5" h="241">
                  <a:moveTo>
                    <a:pt x="329" y="164"/>
                  </a:moveTo>
                  <a:cubicBezTo>
                    <a:pt x="329" y="164"/>
                    <a:pt x="351" y="145"/>
                    <a:pt x="353" y="130"/>
                  </a:cubicBezTo>
                  <a:cubicBezTo>
                    <a:pt x="355" y="114"/>
                    <a:pt x="329" y="80"/>
                    <a:pt x="329" y="80"/>
                  </a:cubicBezTo>
                  <a:cubicBezTo>
                    <a:pt x="329" y="80"/>
                    <a:pt x="203" y="5"/>
                    <a:pt x="181" y="3"/>
                  </a:cubicBezTo>
                  <a:cubicBezTo>
                    <a:pt x="158" y="0"/>
                    <a:pt x="101" y="34"/>
                    <a:pt x="101" y="34"/>
                  </a:cubicBezTo>
                  <a:cubicBezTo>
                    <a:pt x="101" y="34"/>
                    <a:pt x="63" y="46"/>
                    <a:pt x="51" y="64"/>
                  </a:cubicBezTo>
                  <a:cubicBezTo>
                    <a:pt x="40" y="82"/>
                    <a:pt x="33" y="141"/>
                    <a:pt x="24" y="155"/>
                  </a:cubicBezTo>
                  <a:cubicBezTo>
                    <a:pt x="15" y="168"/>
                    <a:pt x="4" y="216"/>
                    <a:pt x="2" y="217"/>
                  </a:cubicBezTo>
                  <a:cubicBezTo>
                    <a:pt x="0" y="219"/>
                    <a:pt x="15" y="241"/>
                    <a:pt x="44" y="239"/>
                  </a:cubicBezTo>
                  <a:cubicBezTo>
                    <a:pt x="74" y="236"/>
                    <a:pt x="128" y="206"/>
                    <a:pt x="136" y="196"/>
                  </a:cubicBezTo>
                  <a:cubicBezTo>
                    <a:pt x="143" y="185"/>
                    <a:pt x="203" y="154"/>
                    <a:pt x="187" y="211"/>
                  </a:cubicBezTo>
                  <a:cubicBezTo>
                    <a:pt x="199" y="239"/>
                    <a:pt x="199" y="239"/>
                    <a:pt x="199" y="239"/>
                  </a:cubicBezTo>
                  <a:cubicBezTo>
                    <a:pt x="221" y="225"/>
                    <a:pt x="221" y="225"/>
                    <a:pt x="221" y="225"/>
                  </a:cubicBezTo>
                  <a:cubicBezTo>
                    <a:pt x="221" y="225"/>
                    <a:pt x="273" y="181"/>
                    <a:pt x="273" y="166"/>
                  </a:cubicBezTo>
                  <a:cubicBezTo>
                    <a:pt x="273" y="151"/>
                    <a:pt x="313" y="141"/>
                    <a:pt x="313" y="141"/>
                  </a:cubicBezTo>
                  <a:lnTo>
                    <a:pt x="329" y="164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163@|5FFC:4737356|FBC:16777215|LFC:0|LBC:16777215"/>
            <p:cNvSpPr>
              <a:spLocks/>
            </p:cNvSpPr>
            <p:nvPr/>
          </p:nvSpPr>
          <p:spPr bwMode="auto">
            <a:xfrm>
              <a:off x="6116638" y="1350963"/>
              <a:ext cx="3683000" cy="3097212"/>
            </a:xfrm>
            <a:custGeom>
              <a:avLst/>
              <a:gdLst>
                <a:gd name="T0" fmla="*/ 0 w 980"/>
                <a:gd name="T1" fmla="*/ 379 h 824"/>
                <a:gd name="T2" fmla="*/ 456 w 980"/>
                <a:gd name="T3" fmla="*/ 73 h 824"/>
                <a:gd name="T4" fmla="*/ 810 w 980"/>
                <a:gd name="T5" fmla="*/ 46 h 824"/>
                <a:gd name="T6" fmla="*/ 869 w 980"/>
                <a:gd name="T7" fmla="*/ 0 h 824"/>
                <a:gd name="T8" fmla="*/ 944 w 980"/>
                <a:gd name="T9" fmla="*/ 254 h 824"/>
                <a:gd name="T10" fmla="*/ 681 w 980"/>
                <a:gd name="T11" fmla="*/ 522 h 824"/>
                <a:gd name="T12" fmla="*/ 349 w 980"/>
                <a:gd name="T13" fmla="*/ 809 h 824"/>
                <a:gd name="T14" fmla="*/ 213 w 980"/>
                <a:gd name="T15" fmla="*/ 747 h 824"/>
                <a:gd name="T16" fmla="*/ 0 w 980"/>
                <a:gd name="T17" fmla="*/ 379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0" h="824">
                  <a:moveTo>
                    <a:pt x="0" y="379"/>
                  </a:moveTo>
                  <a:cubicBezTo>
                    <a:pt x="0" y="379"/>
                    <a:pt x="206" y="209"/>
                    <a:pt x="456" y="73"/>
                  </a:cubicBezTo>
                  <a:cubicBezTo>
                    <a:pt x="456" y="73"/>
                    <a:pt x="602" y="5"/>
                    <a:pt x="810" y="46"/>
                  </a:cubicBezTo>
                  <a:cubicBezTo>
                    <a:pt x="810" y="46"/>
                    <a:pt x="851" y="0"/>
                    <a:pt x="869" y="0"/>
                  </a:cubicBezTo>
                  <a:cubicBezTo>
                    <a:pt x="887" y="0"/>
                    <a:pt x="980" y="177"/>
                    <a:pt x="944" y="254"/>
                  </a:cubicBezTo>
                  <a:cubicBezTo>
                    <a:pt x="944" y="254"/>
                    <a:pt x="703" y="502"/>
                    <a:pt x="681" y="522"/>
                  </a:cubicBezTo>
                  <a:cubicBezTo>
                    <a:pt x="658" y="543"/>
                    <a:pt x="375" y="767"/>
                    <a:pt x="349" y="809"/>
                  </a:cubicBezTo>
                  <a:cubicBezTo>
                    <a:pt x="349" y="809"/>
                    <a:pt x="265" y="824"/>
                    <a:pt x="213" y="747"/>
                  </a:cubicBezTo>
                  <a:cubicBezTo>
                    <a:pt x="161" y="670"/>
                    <a:pt x="0" y="379"/>
                    <a:pt x="0" y="379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164@|5FFC:2303014|FBC:16777215|LFC:0|LBC:16777215"/>
            <p:cNvSpPr>
              <a:spLocks/>
            </p:cNvSpPr>
            <p:nvPr/>
          </p:nvSpPr>
          <p:spPr bwMode="auto">
            <a:xfrm>
              <a:off x="7259638" y="2727325"/>
              <a:ext cx="104775" cy="149225"/>
            </a:xfrm>
            <a:custGeom>
              <a:avLst/>
              <a:gdLst>
                <a:gd name="T0" fmla="*/ 28 w 28"/>
                <a:gd name="T1" fmla="*/ 40 h 40"/>
                <a:gd name="T2" fmla="*/ 0 w 28"/>
                <a:gd name="T3" fmla="*/ 0 h 40"/>
                <a:gd name="T4" fmla="*/ 28 w 28"/>
                <a:gd name="T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0">
                  <a:moveTo>
                    <a:pt x="28" y="40"/>
                  </a:moveTo>
                  <a:cubicBezTo>
                    <a:pt x="12" y="20"/>
                    <a:pt x="1" y="5"/>
                    <a:pt x="0" y="0"/>
                  </a:cubicBezTo>
                  <a:cubicBezTo>
                    <a:pt x="0" y="0"/>
                    <a:pt x="11" y="16"/>
                    <a:pt x="28" y="4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65@|5FFC:2303014|FBC:16777215|LFC:0|LBC:16777215"/>
            <p:cNvSpPr>
              <a:spLocks/>
            </p:cNvSpPr>
            <p:nvPr/>
          </p:nvSpPr>
          <p:spPr bwMode="auto">
            <a:xfrm>
              <a:off x="6861175" y="1701800"/>
              <a:ext cx="2825750" cy="2746375"/>
            </a:xfrm>
            <a:custGeom>
              <a:avLst/>
              <a:gdLst>
                <a:gd name="T0" fmla="*/ 206 w 752"/>
                <a:gd name="T1" fmla="*/ 550 h 731"/>
                <a:gd name="T2" fmla="*/ 276 w 752"/>
                <a:gd name="T3" fmla="*/ 507 h 731"/>
                <a:gd name="T4" fmla="*/ 271 w 752"/>
                <a:gd name="T5" fmla="*/ 502 h 731"/>
                <a:gd name="T6" fmla="*/ 134 w 752"/>
                <a:gd name="T7" fmla="*/ 313 h 731"/>
                <a:gd name="T8" fmla="*/ 271 w 752"/>
                <a:gd name="T9" fmla="*/ 481 h 731"/>
                <a:gd name="T10" fmla="*/ 260 w 752"/>
                <a:gd name="T11" fmla="*/ 234 h 731"/>
                <a:gd name="T12" fmla="*/ 294 w 752"/>
                <a:gd name="T13" fmla="*/ 261 h 731"/>
                <a:gd name="T14" fmla="*/ 385 w 752"/>
                <a:gd name="T15" fmla="*/ 207 h 731"/>
                <a:gd name="T16" fmla="*/ 378 w 752"/>
                <a:gd name="T17" fmla="*/ 127 h 731"/>
                <a:gd name="T18" fmla="*/ 410 w 752"/>
                <a:gd name="T19" fmla="*/ 173 h 731"/>
                <a:gd name="T20" fmla="*/ 333 w 752"/>
                <a:gd name="T21" fmla="*/ 0 h 731"/>
                <a:gd name="T22" fmla="*/ 451 w 752"/>
                <a:gd name="T23" fmla="*/ 144 h 731"/>
                <a:gd name="T24" fmla="*/ 476 w 752"/>
                <a:gd name="T25" fmla="*/ 84 h 731"/>
                <a:gd name="T26" fmla="*/ 680 w 752"/>
                <a:gd name="T27" fmla="*/ 175 h 731"/>
                <a:gd name="T28" fmla="*/ 653 w 752"/>
                <a:gd name="T29" fmla="*/ 47 h 731"/>
                <a:gd name="T30" fmla="*/ 752 w 752"/>
                <a:gd name="T31" fmla="*/ 143 h 731"/>
                <a:gd name="T32" fmla="*/ 746 w 752"/>
                <a:gd name="T33" fmla="*/ 161 h 731"/>
                <a:gd name="T34" fmla="*/ 483 w 752"/>
                <a:gd name="T35" fmla="*/ 429 h 731"/>
                <a:gd name="T36" fmla="*/ 151 w 752"/>
                <a:gd name="T37" fmla="*/ 716 h 731"/>
                <a:gd name="T38" fmla="*/ 15 w 752"/>
                <a:gd name="T39" fmla="*/ 654 h 731"/>
                <a:gd name="T40" fmla="*/ 0 w 752"/>
                <a:gd name="T41" fmla="*/ 631 h 731"/>
                <a:gd name="T42" fmla="*/ 206 w 752"/>
                <a:gd name="T43" fmla="*/ 55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2" h="731">
                  <a:moveTo>
                    <a:pt x="206" y="550"/>
                  </a:moveTo>
                  <a:cubicBezTo>
                    <a:pt x="243" y="559"/>
                    <a:pt x="268" y="520"/>
                    <a:pt x="276" y="507"/>
                  </a:cubicBezTo>
                  <a:cubicBezTo>
                    <a:pt x="274" y="505"/>
                    <a:pt x="273" y="504"/>
                    <a:pt x="271" y="502"/>
                  </a:cubicBezTo>
                  <a:cubicBezTo>
                    <a:pt x="247" y="475"/>
                    <a:pt x="174" y="371"/>
                    <a:pt x="134" y="313"/>
                  </a:cubicBezTo>
                  <a:cubicBezTo>
                    <a:pt x="181" y="374"/>
                    <a:pt x="271" y="481"/>
                    <a:pt x="271" y="481"/>
                  </a:cubicBezTo>
                  <a:cubicBezTo>
                    <a:pt x="290" y="434"/>
                    <a:pt x="260" y="234"/>
                    <a:pt x="260" y="234"/>
                  </a:cubicBezTo>
                  <a:cubicBezTo>
                    <a:pt x="294" y="261"/>
                    <a:pt x="294" y="261"/>
                    <a:pt x="294" y="261"/>
                  </a:cubicBezTo>
                  <a:cubicBezTo>
                    <a:pt x="326" y="270"/>
                    <a:pt x="358" y="243"/>
                    <a:pt x="385" y="207"/>
                  </a:cubicBezTo>
                  <a:cubicBezTo>
                    <a:pt x="412" y="171"/>
                    <a:pt x="378" y="127"/>
                    <a:pt x="378" y="127"/>
                  </a:cubicBezTo>
                  <a:cubicBezTo>
                    <a:pt x="405" y="134"/>
                    <a:pt x="410" y="173"/>
                    <a:pt x="410" y="173"/>
                  </a:cubicBezTo>
                  <a:cubicBezTo>
                    <a:pt x="437" y="98"/>
                    <a:pt x="333" y="0"/>
                    <a:pt x="333" y="0"/>
                  </a:cubicBezTo>
                  <a:cubicBezTo>
                    <a:pt x="390" y="26"/>
                    <a:pt x="451" y="144"/>
                    <a:pt x="451" y="144"/>
                  </a:cubicBezTo>
                  <a:cubicBezTo>
                    <a:pt x="451" y="129"/>
                    <a:pt x="476" y="84"/>
                    <a:pt x="476" y="84"/>
                  </a:cubicBezTo>
                  <a:cubicBezTo>
                    <a:pt x="483" y="127"/>
                    <a:pt x="669" y="200"/>
                    <a:pt x="680" y="175"/>
                  </a:cubicBezTo>
                  <a:cubicBezTo>
                    <a:pt x="691" y="150"/>
                    <a:pt x="653" y="47"/>
                    <a:pt x="653" y="47"/>
                  </a:cubicBezTo>
                  <a:cubicBezTo>
                    <a:pt x="668" y="48"/>
                    <a:pt x="716" y="100"/>
                    <a:pt x="752" y="143"/>
                  </a:cubicBezTo>
                  <a:cubicBezTo>
                    <a:pt x="751" y="149"/>
                    <a:pt x="749" y="156"/>
                    <a:pt x="746" y="161"/>
                  </a:cubicBezTo>
                  <a:cubicBezTo>
                    <a:pt x="746" y="161"/>
                    <a:pt x="505" y="409"/>
                    <a:pt x="483" y="429"/>
                  </a:cubicBezTo>
                  <a:cubicBezTo>
                    <a:pt x="460" y="450"/>
                    <a:pt x="177" y="674"/>
                    <a:pt x="151" y="716"/>
                  </a:cubicBezTo>
                  <a:cubicBezTo>
                    <a:pt x="151" y="716"/>
                    <a:pt x="67" y="731"/>
                    <a:pt x="15" y="654"/>
                  </a:cubicBezTo>
                  <a:cubicBezTo>
                    <a:pt x="11" y="648"/>
                    <a:pt x="5" y="640"/>
                    <a:pt x="0" y="631"/>
                  </a:cubicBezTo>
                  <a:cubicBezTo>
                    <a:pt x="149" y="670"/>
                    <a:pt x="169" y="541"/>
                    <a:pt x="206" y="55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66@|5FFC:2303014|FBC:16777215|LFC:0|LBC:16777215"/>
            <p:cNvSpPr>
              <a:spLocks/>
            </p:cNvSpPr>
            <p:nvPr/>
          </p:nvSpPr>
          <p:spPr bwMode="auto">
            <a:xfrm>
              <a:off x="8589963" y="1806575"/>
              <a:ext cx="896938" cy="3136900"/>
            </a:xfrm>
            <a:custGeom>
              <a:avLst/>
              <a:gdLst>
                <a:gd name="T0" fmla="*/ 20 w 239"/>
                <a:gd name="T1" fmla="*/ 19 h 835"/>
                <a:gd name="T2" fmla="*/ 11 w 239"/>
                <a:gd name="T3" fmla="*/ 233 h 835"/>
                <a:gd name="T4" fmla="*/ 50 w 239"/>
                <a:gd name="T5" fmla="*/ 487 h 835"/>
                <a:gd name="T6" fmla="*/ 98 w 239"/>
                <a:gd name="T7" fmla="*/ 808 h 835"/>
                <a:gd name="T8" fmla="*/ 239 w 239"/>
                <a:gd name="T9" fmla="*/ 797 h 835"/>
                <a:gd name="T10" fmla="*/ 200 w 239"/>
                <a:gd name="T11" fmla="*/ 599 h 835"/>
                <a:gd name="T12" fmla="*/ 191 w 239"/>
                <a:gd name="T13" fmla="*/ 388 h 835"/>
                <a:gd name="T14" fmla="*/ 182 w 239"/>
                <a:gd name="T15" fmla="*/ 265 h 835"/>
                <a:gd name="T16" fmla="*/ 220 w 239"/>
                <a:gd name="T17" fmla="*/ 165 h 835"/>
                <a:gd name="T18" fmla="*/ 172 w 239"/>
                <a:gd name="T19" fmla="*/ 19 h 835"/>
                <a:gd name="T20" fmla="*/ 20 w 239"/>
                <a:gd name="T21" fmla="*/ 19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" h="835">
                  <a:moveTo>
                    <a:pt x="20" y="19"/>
                  </a:moveTo>
                  <a:cubicBezTo>
                    <a:pt x="20" y="19"/>
                    <a:pt x="0" y="202"/>
                    <a:pt x="11" y="233"/>
                  </a:cubicBezTo>
                  <a:cubicBezTo>
                    <a:pt x="23" y="265"/>
                    <a:pt x="43" y="476"/>
                    <a:pt x="50" y="487"/>
                  </a:cubicBezTo>
                  <a:cubicBezTo>
                    <a:pt x="57" y="499"/>
                    <a:pt x="100" y="785"/>
                    <a:pt x="98" y="808"/>
                  </a:cubicBezTo>
                  <a:cubicBezTo>
                    <a:pt x="98" y="808"/>
                    <a:pt x="157" y="835"/>
                    <a:pt x="239" y="797"/>
                  </a:cubicBezTo>
                  <a:cubicBezTo>
                    <a:pt x="239" y="797"/>
                    <a:pt x="197" y="615"/>
                    <a:pt x="200" y="599"/>
                  </a:cubicBezTo>
                  <a:cubicBezTo>
                    <a:pt x="202" y="583"/>
                    <a:pt x="206" y="397"/>
                    <a:pt x="191" y="388"/>
                  </a:cubicBezTo>
                  <a:cubicBezTo>
                    <a:pt x="191" y="388"/>
                    <a:pt x="218" y="296"/>
                    <a:pt x="182" y="265"/>
                  </a:cubicBezTo>
                  <a:cubicBezTo>
                    <a:pt x="182" y="265"/>
                    <a:pt x="220" y="183"/>
                    <a:pt x="220" y="165"/>
                  </a:cubicBezTo>
                  <a:cubicBezTo>
                    <a:pt x="220" y="147"/>
                    <a:pt x="204" y="38"/>
                    <a:pt x="172" y="19"/>
                  </a:cubicBezTo>
                  <a:cubicBezTo>
                    <a:pt x="141" y="0"/>
                    <a:pt x="20" y="19"/>
                    <a:pt x="20" y="19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67@|5FFC:4737356|FBC:16777215|LFC:0|LBC:16777215"/>
            <p:cNvSpPr>
              <a:spLocks/>
            </p:cNvSpPr>
            <p:nvPr/>
          </p:nvSpPr>
          <p:spPr bwMode="auto">
            <a:xfrm>
              <a:off x="8826500" y="2673350"/>
              <a:ext cx="566738" cy="733425"/>
            </a:xfrm>
            <a:custGeom>
              <a:avLst/>
              <a:gdLst>
                <a:gd name="T0" fmla="*/ 128 w 151"/>
                <a:gd name="T1" fmla="*/ 157 h 195"/>
                <a:gd name="T2" fmla="*/ 37 w 151"/>
                <a:gd name="T3" fmla="*/ 136 h 195"/>
                <a:gd name="T4" fmla="*/ 0 w 151"/>
                <a:gd name="T5" fmla="*/ 0 h 195"/>
                <a:gd name="T6" fmla="*/ 126 w 151"/>
                <a:gd name="T7" fmla="*/ 42 h 195"/>
                <a:gd name="T8" fmla="*/ 128 w 151"/>
                <a:gd name="T9" fmla="*/ 15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95">
                  <a:moveTo>
                    <a:pt x="128" y="157"/>
                  </a:moveTo>
                  <a:cubicBezTo>
                    <a:pt x="69" y="195"/>
                    <a:pt x="48" y="150"/>
                    <a:pt x="37" y="136"/>
                  </a:cubicBezTo>
                  <a:cubicBezTo>
                    <a:pt x="25" y="123"/>
                    <a:pt x="0" y="0"/>
                    <a:pt x="0" y="0"/>
                  </a:cubicBezTo>
                  <a:cubicBezTo>
                    <a:pt x="15" y="13"/>
                    <a:pt x="79" y="30"/>
                    <a:pt x="126" y="42"/>
                  </a:cubicBezTo>
                  <a:cubicBezTo>
                    <a:pt x="151" y="78"/>
                    <a:pt x="128" y="157"/>
                    <a:pt x="128" y="157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68@|5FFC:4737356|FBC:16777215|LFC:0|LBC:16777215"/>
            <p:cNvSpPr>
              <a:spLocks/>
            </p:cNvSpPr>
            <p:nvPr/>
          </p:nvSpPr>
          <p:spPr bwMode="auto">
            <a:xfrm>
              <a:off x="8920163" y="3321050"/>
              <a:ext cx="541338" cy="1370012"/>
            </a:xfrm>
            <a:custGeom>
              <a:avLst/>
              <a:gdLst>
                <a:gd name="T0" fmla="*/ 54 w 144"/>
                <a:gd name="T1" fmla="*/ 341 h 365"/>
                <a:gd name="T2" fmla="*/ 54 w 144"/>
                <a:gd name="T3" fmla="*/ 212 h 365"/>
                <a:gd name="T4" fmla="*/ 23 w 144"/>
                <a:gd name="T5" fmla="*/ 101 h 365"/>
                <a:gd name="T6" fmla="*/ 0 w 144"/>
                <a:gd name="T7" fmla="*/ 0 h 365"/>
                <a:gd name="T8" fmla="*/ 109 w 144"/>
                <a:gd name="T9" fmla="*/ 6 h 365"/>
                <a:gd name="T10" fmla="*/ 112 w 144"/>
                <a:gd name="T11" fmla="*/ 196 h 365"/>
                <a:gd name="T12" fmla="*/ 144 w 144"/>
                <a:gd name="T13" fmla="*/ 364 h 365"/>
                <a:gd name="T14" fmla="*/ 54 w 144"/>
                <a:gd name="T15" fmla="*/ 341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365">
                  <a:moveTo>
                    <a:pt x="54" y="341"/>
                  </a:move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41" y="121"/>
                    <a:pt x="23" y="101"/>
                  </a:cubicBezTo>
                  <a:cubicBezTo>
                    <a:pt x="5" y="80"/>
                    <a:pt x="0" y="0"/>
                    <a:pt x="0" y="0"/>
                  </a:cubicBezTo>
                  <a:cubicBezTo>
                    <a:pt x="44" y="27"/>
                    <a:pt x="84" y="18"/>
                    <a:pt x="109" y="6"/>
                  </a:cubicBezTo>
                  <a:cubicBezTo>
                    <a:pt x="117" y="57"/>
                    <a:pt x="114" y="183"/>
                    <a:pt x="112" y="196"/>
                  </a:cubicBezTo>
                  <a:cubicBezTo>
                    <a:pt x="110" y="208"/>
                    <a:pt x="133" y="312"/>
                    <a:pt x="144" y="364"/>
                  </a:cubicBezTo>
                  <a:cubicBezTo>
                    <a:pt x="102" y="365"/>
                    <a:pt x="54" y="341"/>
                    <a:pt x="54" y="341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69@|5FFC:4737356|FBC:16777215|LFC:0|LBC:16777215"/>
            <p:cNvSpPr>
              <a:spLocks/>
            </p:cNvSpPr>
            <p:nvPr/>
          </p:nvSpPr>
          <p:spPr bwMode="auto">
            <a:xfrm>
              <a:off x="8912225" y="2084388"/>
              <a:ext cx="15875" cy="33337"/>
            </a:xfrm>
            <a:custGeom>
              <a:avLst/>
              <a:gdLst>
                <a:gd name="T0" fmla="*/ 4 w 4"/>
                <a:gd name="T1" fmla="*/ 9 h 9"/>
                <a:gd name="T2" fmla="*/ 0 w 4"/>
                <a:gd name="T3" fmla="*/ 0 h 9"/>
                <a:gd name="T4" fmla="*/ 4 w 4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4" y="9"/>
                  </a:moveTo>
                  <a:cubicBezTo>
                    <a:pt x="3" y="6"/>
                    <a:pt x="1" y="3"/>
                    <a:pt x="0" y="0"/>
                  </a:cubicBezTo>
                  <a:cubicBezTo>
                    <a:pt x="0" y="0"/>
                    <a:pt x="2" y="3"/>
                    <a:pt x="4" y="9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70@|5FFC:4737356|FBC:16777215|LFC:0|LBC:16777215"/>
            <p:cNvSpPr>
              <a:spLocks/>
            </p:cNvSpPr>
            <p:nvPr/>
          </p:nvSpPr>
          <p:spPr bwMode="auto">
            <a:xfrm>
              <a:off x="8612188" y="2084388"/>
              <a:ext cx="773113" cy="714375"/>
            </a:xfrm>
            <a:custGeom>
              <a:avLst/>
              <a:gdLst>
                <a:gd name="T0" fmla="*/ 44 w 206"/>
                <a:gd name="T1" fmla="*/ 53 h 190"/>
                <a:gd name="T2" fmla="*/ 165 w 206"/>
                <a:gd name="T3" fmla="*/ 128 h 190"/>
                <a:gd name="T4" fmla="*/ 84 w 206"/>
                <a:gd name="T5" fmla="*/ 9 h 190"/>
                <a:gd name="T6" fmla="*/ 206 w 206"/>
                <a:gd name="T7" fmla="*/ 119 h 190"/>
                <a:gd name="T8" fmla="*/ 176 w 206"/>
                <a:gd name="T9" fmla="*/ 190 h 190"/>
                <a:gd name="T10" fmla="*/ 35 w 206"/>
                <a:gd name="T11" fmla="*/ 42 h 190"/>
                <a:gd name="T12" fmla="*/ 44 w 206"/>
                <a:gd name="T13" fmla="*/ 5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190">
                  <a:moveTo>
                    <a:pt x="44" y="53"/>
                  </a:moveTo>
                  <a:cubicBezTo>
                    <a:pt x="87" y="105"/>
                    <a:pt x="165" y="128"/>
                    <a:pt x="165" y="128"/>
                  </a:cubicBezTo>
                  <a:cubicBezTo>
                    <a:pt x="140" y="112"/>
                    <a:pt x="98" y="34"/>
                    <a:pt x="84" y="9"/>
                  </a:cubicBezTo>
                  <a:cubicBezTo>
                    <a:pt x="106" y="46"/>
                    <a:pt x="165" y="91"/>
                    <a:pt x="206" y="119"/>
                  </a:cubicBezTo>
                  <a:cubicBezTo>
                    <a:pt x="196" y="147"/>
                    <a:pt x="179" y="184"/>
                    <a:pt x="176" y="190"/>
                  </a:cubicBezTo>
                  <a:cubicBezTo>
                    <a:pt x="107" y="145"/>
                    <a:pt x="35" y="42"/>
                    <a:pt x="35" y="42"/>
                  </a:cubicBezTo>
                  <a:cubicBezTo>
                    <a:pt x="35" y="42"/>
                    <a:pt x="0" y="0"/>
                    <a:pt x="44" y="53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71@|5FFC:8224125|FBC:16777215|LFC:0|LBC:16777215"/>
            <p:cNvSpPr>
              <a:spLocks/>
            </p:cNvSpPr>
            <p:nvPr/>
          </p:nvSpPr>
          <p:spPr bwMode="auto">
            <a:xfrm>
              <a:off x="9340850" y="2197100"/>
              <a:ext cx="349250" cy="2746375"/>
            </a:xfrm>
            <a:custGeom>
              <a:avLst/>
              <a:gdLst>
                <a:gd name="T0" fmla="*/ 39 w 93"/>
                <a:gd name="T1" fmla="*/ 34 h 731"/>
                <a:gd name="T2" fmla="*/ 20 w 93"/>
                <a:gd name="T3" fmla="*/ 327 h 731"/>
                <a:gd name="T4" fmla="*/ 0 w 93"/>
                <a:gd name="T5" fmla="*/ 685 h 731"/>
                <a:gd name="T6" fmla="*/ 39 w 93"/>
                <a:gd name="T7" fmla="*/ 731 h 731"/>
                <a:gd name="T8" fmla="*/ 52 w 93"/>
                <a:gd name="T9" fmla="*/ 310 h 731"/>
                <a:gd name="T10" fmla="*/ 63 w 93"/>
                <a:gd name="T11" fmla="*/ 34 h 731"/>
                <a:gd name="T12" fmla="*/ 39 w 93"/>
                <a:gd name="T13" fmla="*/ 34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31">
                  <a:moveTo>
                    <a:pt x="39" y="34"/>
                  </a:moveTo>
                  <a:cubicBezTo>
                    <a:pt x="39" y="34"/>
                    <a:pt x="4" y="241"/>
                    <a:pt x="20" y="327"/>
                  </a:cubicBezTo>
                  <a:cubicBezTo>
                    <a:pt x="0" y="685"/>
                    <a:pt x="0" y="685"/>
                    <a:pt x="0" y="685"/>
                  </a:cubicBezTo>
                  <a:cubicBezTo>
                    <a:pt x="39" y="731"/>
                    <a:pt x="39" y="731"/>
                    <a:pt x="39" y="731"/>
                  </a:cubicBezTo>
                  <a:cubicBezTo>
                    <a:pt x="39" y="731"/>
                    <a:pt x="56" y="374"/>
                    <a:pt x="52" y="310"/>
                  </a:cubicBezTo>
                  <a:cubicBezTo>
                    <a:pt x="47" y="245"/>
                    <a:pt x="93" y="68"/>
                    <a:pt x="63" y="34"/>
                  </a:cubicBezTo>
                  <a:cubicBezTo>
                    <a:pt x="34" y="0"/>
                    <a:pt x="39" y="34"/>
                    <a:pt x="39" y="34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719688" y="3005093"/>
            <a:ext cx="869967" cy="1100249"/>
            <a:chOff x="7489826" y="4318000"/>
            <a:chExt cx="1917700" cy="2220913"/>
          </a:xfrm>
        </p:grpSpPr>
        <p:sp>
          <p:nvSpPr>
            <p:cNvPr id="43" name="Freeform 154@|5FFC:0|FBC:16777215|LFC:0|LBC:16777215"/>
            <p:cNvSpPr>
              <a:spLocks/>
            </p:cNvSpPr>
            <p:nvPr/>
          </p:nvSpPr>
          <p:spPr bwMode="auto">
            <a:xfrm>
              <a:off x="7489826" y="6227763"/>
              <a:ext cx="312738" cy="311150"/>
            </a:xfrm>
            <a:custGeom>
              <a:avLst/>
              <a:gdLst>
                <a:gd name="T0" fmla="*/ 0 w 8"/>
                <a:gd name="T1" fmla="*/ 1 h 8"/>
                <a:gd name="T2" fmla="*/ 1 w 8"/>
                <a:gd name="T3" fmla="*/ 1 h 8"/>
                <a:gd name="T4" fmla="*/ 3 w 8"/>
                <a:gd name="T5" fmla="*/ 0 h 8"/>
                <a:gd name="T6" fmla="*/ 6 w 8"/>
                <a:gd name="T7" fmla="*/ 3 h 8"/>
                <a:gd name="T8" fmla="*/ 6 w 8"/>
                <a:gd name="T9" fmla="*/ 5 h 8"/>
                <a:gd name="T10" fmla="*/ 8 w 8"/>
                <a:gd name="T11" fmla="*/ 6 h 8"/>
                <a:gd name="T12" fmla="*/ 8 w 8"/>
                <a:gd name="T13" fmla="*/ 7 h 8"/>
                <a:gd name="T14" fmla="*/ 4 w 8"/>
                <a:gd name="T15" fmla="*/ 7 h 8"/>
                <a:gd name="T16" fmla="*/ 3 w 8"/>
                <a:gd name="T17" fmla="*/ 5 h 8"/>
                <a:gd name="T18" fmla="*/ 2 w 8"/>
                <a:gd name="T19" fmla="*/ 4 h 8"/>
                <a:gd name="T20" fmla="*/ 2 w 8"/>
                <a:gd name="T21" fmla="*/ 4 h 8"/>
                <a:gd name="T22" fmla="*/ 0 w 8"/>
                <a:gd name="T2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6" y="2"/>
                    <a:pt x="6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8" y="5"/>
                    <a:pt x="8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6" y="8"/>
                    <a:pt x="4" y="7"/>
                  </a:cubicBezTo>
                  <a:cubicBezTo>
                    <a:pt x="4" y="7"/>
                    <a:pt x="4" y="7"/>
                    <a:pt x="3" y="5"/>
                  </a:cubicBezTo>
                  <a:cubicBezTo>
                    <a:pt x="3" y="5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0" y="3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55@|5FFC:2303014|FBC:16777215|LFC:0|LBC:16777215"/>
            <p:cNvSpPr>
              <a:spLocks/>
            </p:cNvSpPr>
            <p:nvPr/>
          </p:nvSpPr>
          <p:spPr bwMode="auto">
            <a:xfrm>
              <a:off x="7607301" y="5097463"/>
              <a:ext cx="665163" cy="1285875"/>
            </a:xfrm>
            <a:custGeom>
              <a:avLst/>
              <a:gdLst>
                <a:gd name="T0" fmla="*/ 0 w 17"/>
                <a:gd name="T1" fmla="*/ 29 h 33"/>
                <a:gd name="T2" fmla="*/ 1 w 17"/>
                <a:gd name="T3" fmla="*/ 28 h 33"/>
                <a:gd name="T4" fmla="*/ 1 w 17"/>
                <a:gd name="T5" fmla="*/ 27 h 33"/>
                <a:gd name="T6" fmla="*/ 1 w 17"/>
                <a:gd name="T7" fmla="*/ 27 h 33"/>
                <a:gd name="T8" fmla="*/ 2 w 17"/>
                <a:gd name="T9" fmla="*/ 25 h 33"/>
                <a:gd name="T10" fmla="*/ 7 w 17"/>
                <a:gd name="T11" fmla="*/ 19 h 33"/>
                <a:gd name="T12" fmla="*/ 9 w 17"/>
                <a:gd name="T13" fmla="*/ 16 h 33"/>
                <a:gd name="T14" fmla="*/ 8 w 17"/>
                <a:gd name="T15" fmla="*/ 8 h 33"/>
                <a:gd name="T16" fmla="*/ 7 w 17"/>
                <a:gd name="T17" fmla="*/ 1 h 33"/>
                <a:gd name="T18" fmla="*/ 17 w 17"/>
                <a:gd name="T19" fmla="*/ 9 h 33"/>
                <a:gd name="T20" fmla="*/ 15 w 17"/>
                <a:gd name="T21" fmla="*/ 15 h 33"/>
                <a:gd name="T22" fmla="*/ 12 w 17"/>
                <a:gd name="T23" fmla="*/ 20 h 33"/>
                <a:gd name="T24" fmla="*/ 5 w 17"/>
                <a:gd name="T25" fmla="*/ 33 h 33"/>
                <a:gd name="T26" fmla="*/ 0 w 17"/>
                <a:gd name="T27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33">
                  <a:moveTo>
                    <a:pt x="0" y="29"/>
                  </a:moveTo>
                  <a:cubicBezTo>
                    <a:pt x="0" y="29"/>
                    <a:pt x="0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8"/>
                    <a:pt x="1" y="27"/>
                  </a:cubicBezTo>
                  <a:cubicBezTo>
                    <a:pt x="1" y="27"/>
                    <a:pt x="2" y="25"/>
                    <a:pt x="2" y="25"/>
                  </a:cubicBezTo>
                  <a:cubicBezTo>
                    <a:pt x="2" y="25"/>
                    <a:pt x="6" y="20"/>
                    <a:pt x="7" y="19"/>
                  </a:cubicBezTo>
                  <a:cubicBezTo>
                    <a:pt x="9" y="18"/>
                    <a:pt x="9" y="16"/>
                    <a:pt x="9" y="16"/>
                  </a:cubicBezTo>
                  <a:cubicBezTo>
                    <a:pt x="9" y="15"/>
                    <a:pt x="9" y="8"/>
                    <a:pt x="8" y="8"/>
                  </a:cubicBezTo>
                  <a:cubicBezTo>
                    <a:pt x="8" y="7"/>
                    <a:pt x="5" y="2"/>
                    <a:pt x="7" y="1"/>
                  </a:cubicBezTo>
                  <a:cubicBezTo>
                    <a:pt x="9" y="0"/>
                    <a:pt x="17" y="9"/>
                    <a:pt x="17" y="9"/>
                  </a:cubicBezTo>
                  <a:cubicBezTo>
                    <a:pt x="17" y="9"/>
                    <a:pt x="15" y="14"/>
                    <a:pt x="15" y="15"/>
                  </a:cubicBezTo>
                  <a:cubicBezTo>
                    <a:pt x="14" y="16"/>
                    <a:pt x="13" y="20"/>
                    <a:pt x="12" y="20"/>
                  </a:cubicBezTo>
                  <a:cubicBezTo>
                    <a:pt x="12" y="21"/>
                    <a:pt x="6" y="31"/>
                    <a:pt x="5" y="33"/>
                  </a:cubicBezTo>
                  <a:cubicBezTo>
                    <a:pt x="5" y="33"/>
                    <a:pt x="1" y="33"/>
                    <a:pt x="0" y="29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56@|5FFC:4737356|FBC:16777215|LFC:0|LBC:16777215"/>
            <p:cNvSpPr>
              <a:spLocks/>
            </p:cNvSpPr>
            <p:nvPr/>
          </p:nvSpPr>
          <p:spPr bwMode="auto">
            <a:xfrm>
              <a:off x="7607301" y="5526088"/>
              <a:ext cx="547688" cy="779463"/>
            </a:xfrm>
            <a:custGeom>
              <a:avLst/>
              <a:gdLst>
                <a:gd name="T0" fmla="*/ 10 w 14"/>
                <a:gd name="T1" fmla="*/ 4 h 20"/>
                <a:gd name="T2" fmla="*/ 13 w 14"/>
                <a:gd name="T3" fmla="*/ 0 h 20"/>
                <a:gd name="T4" fmla="*/ 9 w 14"/>
                <a:gd name="T5" fmla="*/ 3 h 20"/>
                <a:gd name="T6" fmla="*/ 9 w 14"/>
                <a:gd name="T7" fmla="*/ 5 h 20"/>
                <a:gd name="T8" fmla="*/ 7 w 14"/>
                <a:gd name="T9" fmla="*/ 8 h 20"/>
                <a:gd name="T10" fmla="*/ 2 w 14"/>
                <a:gd name="T11" fmla="*/ 14 h 20"/>
                <a:gd name="T12" fmla="*/ 1 w 14"/>
                <a:gd name="T13" fmla="*/ 16 h 20"/>
                <a:gd name="T14" fmla="*/ 1 w 14"/>
                <a:gd name="T15" fmla="*/ 16 h 20"/>
                <a:gd name="T16" fmla="*/ 1 w 14"/>
                <a:gd name="T17" fmla="*/ 17 h 20"/>
                <a:gd name="T18" fmla="*/ 0 w 14"/>
                <a:gd name="T19" fmla="*/ 18 h 20"/>
                <a:gd name="T20" fmla="*/ 2 w 14"/>
                <a:gd name="T21" fmla="*/ 20 h 20"/>
                <a:gd name="T22" fmla="*/ 3 w 14"/>
                <a:gd name="T23" fmla="*/ 20 h 20"/>
                <a:gd name="T24" fmla="*/ 3 w 14"/>
                <a:gd name="T25" fmla="*/ 20 h 20"/>
                <a:gd name="T26" fmla="*/ 2 w 14"/>
                <a:gd name="T27" fmla="*/ 17 h 20"/>
                <a:gd name="T28" fmla="*/ 4 w 14"/>
                <a:gd name="T29" fmla="*/ 18 h 20"/>
                <a:gd name="T30" fmla="*/ 3 w 14"/>
                <a:gd name="T31" fmla="*/ 15 h 20"/>
                <a:gd name="T32" fmla="*/ 5 w 14"/>
                <a:gd name="T33" fmla="*/ 17 h 20"/>
                <a:gd name="T34" fmla="*/ 4 w 14"/>
                <a:gd name="T35" fmla="*/ 13 h 20"/>
                <a:gd name="T36" fmla="*/ 9 w 14"/>
                <a:gd name="T37" fmla="*/ 10 h 20"/>
                <a:gd name="T38" fmla="*/ 13 w 14"/>
                <a:gd name="T39" fmla="*/ 1 h 20"/>
                <a:gd name="T40" fmla="*/ 10 w 14"/>
                <a:gd name="T4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" h="20">
                  <a:moveTo>
                    <a:pt x="10" y="4"/>
                  </a:moveTo>
                  <a:cubicBezTo>
                    <a:pt x="10" y="4"/>
                    <a:pt x="12" y="1"/>
                    <a:pt x="13" y="0"/>
                  </a:cubicBezTo>
                  <a:cubicBezTo>
                    <a:pt x="13" y="0"/>
                    <a:pt x="10" y="2"/>
                    <a:pt x="9" y="3"/>
                  </a:cubicBezTo>
                  <a:cubicBezTo>
                    <a:pt x="9" y="4"/>
                    <a:pt x="9" y="5"/>
                    <a:pt x="9" y="5"/>
                  </a:cubicBezTo>
                  <a:cubicBezTo>
                    <a:pt x="9" y="5"/>
                    <a:pt x="9" y="7"/>
                    <a:pt x="7" y="8"/>
                  </a:cubicBezTo>
                  <a:cubicBezTo>
                    <a:pt x="6" y="9"/>
                    <a:pt x="2" y="14"/>
                    <a:pt x="2" y="14"/>
                  </a:cubicBezTo>
                  <a:cubicBezTo>
                    <a:pt x="2" y="14"/>
                    <a:pt x="1" y="16"/>
                    <a:pt x="1" y="16"/>
                  </a:cubicBezTo>
                  <a:cubicBezTo>
                    <a:pt x="1" y="17"/>
                    <a:pt x="1" y="16"/>
                    <a:pt x="1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19"/>
                    <a:pt x="4" y="18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5" y="17"/>
                    <a:pt x="5" y="17"/>
                  </a:cubicBezTo>
                  <a:cubicBezTo>
                    <a:pt x="6" y="16"/>
                    <a:pt x="4" y="13"/>
                    <a:pt x="4" y="13"/>
                  </a:cubicBezTo>
                  <a:cubicBezTo>
                    <a:pt x="4" y="13"/>
                    <a:pt x="7" y="11"/>
                    <a:pt x="9" y="10"/>
                  </a:cubicBezTo>
                  <a:cubicBezTo>
                    <a:pt x="10" y="8"/>
                    <a:pt x="13" y="2"/>
                    <a:pt x="13" y="1"/>
                  </a:cubicBezTo>
                  <a:cubicBezTo>
                    <a:pt x="14" y="0"/>
                    <a:pt x="10" y="4"/>
                    <a:pt x="10" y="4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57@|5FFC:4737356|FBC:16777215|LFC:0|LBC:16777215"/>
            <p:cNvSpPr>
              <a:spLocks/>
            </p:cNvSpPr>
            <p:nvPr/>
          </p:nvSpPr>
          <p:spPr bwMode="auto">
            <a:xfrm>
              <a:off x="7880351" y="5330825"/>
              <a:ext cx="79375" cy="195263"/>
            </a:xfrm>
            <a:custGeom>
              <a:avLst/>
              <a:gdLst>
                <a:gd name="T0" fmla="*/ 1 w 2"/>
                <a:gd name="T1" fmla="*/ 2 h 5"/>
                <a:gd name="T2" fmla="*/ 2 w 2"/>
                <a:gd name="T3" fmla="*/ 5 h 5"/>
                <a:gd name="T4" fmla="*/ 2 w 2"/>
                <a:gd name="T5" fmla="*/ 3 h 5"/>
                <a:gd name="T6" fmla="*/ 2 w 2"/>
                <a:gd name="T7" fmla="*/ 0 h 5"/>
                <a:gd name="T8" fmla="*/ 0 w 2"/>
                <a:gd name="T9" fmla="*/ 0 h 5"/>
                <a:gd name="T10" fmla="*/ 1 w 2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5">
                  <a:moveTo>
                    <a:pt x="1" y="2"/>
                  </a:moveTo>
                  <a:cubicBezTo>
                    <a:pt x="1" y="2"/>
                    <a:pt x="2" y="4"/>
                    <a:pt x="2" y="5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2" y="2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158@|5FFC:9683704|FBC:16777215|LFC:0|LBC:16777215"/>
            <p:cNvSpPr>
              <a:spLocks/>
            </p:cNvSpPr>
            <p:nvPr/>
          </p:nvSpPr>
          <p:spPr bwMode="auto">
            <a:xfrm>
              <a:off x="9055101" y="4552950"/>
              <a:ext cx="352425" cy="544513"/>
            </a:xfrm>
            <a:custGeom>
              <a:avLst/>
              <a:gdLst>
                <a:gd name="T0" fmla="*/ 0 w 9"/>
                <a:gd name="T1" fmla="*/ 13 h 14"/>
                <a:gd name="T2" fmla="*/ 2 w 9"/>
                <a:gd name="T3" fmla="*/ 14 h 14"/>
                <a:gd name="T4" fmla="*/ 8 w 9"/>
                <a:gd name="T5" fmla="*/ 7 h 14"/>
                <a:gd name="T6" fmla="*/ 9 w 9"/>
                <a:gd name="T7" fmla="*/ 4 h 14"/>
                <a:gd name="T8" fmla="*/ 9 w 9"/>
                <a:gd name="T9" fmla="*/ 1 h 14"/>
                <a:gd name="T10" fmla="*/ 9 w 9"/>
                <a:gd name="T11" fmla="*/ 1 h 14"/>
                <a:gd name="T12" fmla="*/ 8 w 9"/>
                <a:gd name="T13" fmla="*/ 3 h 14"/>
                <a:gd name="T14" fmla="*/ 8 w 9"/>
                <a:gd name="T15" fmla="*/ 3 h 14"/>
                <a:gd name="T16" fmla="*/ 8 w 9"/>
                <a:gd name="T17" fmla="*/ 2 h 14"/>
                <a:gd name="T18" fmla="*/ 8 w 9"/>
                <a:gd name="T19" fmla="*/ 1 h 14"/>
                <a:gd name="T20" fmla="*/ 7 w 9"/>
                <a:gd name="T21" fmla="*/ 1 h 14"/>
                <a:gd name="T22" fmla="*/ 7 w 9"/>
                <a:gd name="T23" fmla="*/ 2 h 14"/>
                <a:gd name="T24" fmla="*/ 7 w 9"/>
                <a:gd name="T25" fmla="*/ 3 h 14"/>
                <a:gd name="T26" fmla="*/ 7 w 9"/>
                <a:gd name="T27" fmla="*/ 2 h 14"/>
                <a:gd name="T28" fmla="*/ 7 w 9"/>
                <a:gd name="T29" fmla="*/ 0 h 14"/>
                <a:gd name="T30" fmla="*/ 6 w 9"/>
                <a:gd name="T31" fmla="*/ 2 h 14"/>
                <a:gd name="T32" fmla="*/ 6 w 9"/>
                <a:gd name="T33" fmla="*/ 3 h 14"/>
                <a:gd name="T34" fmla="*/ 6 w 9"/>
                <a:gd name="T35" fmla="*/ 2 h 14"/>
                <a:gd name="T36" fmla="*/ 6 w 9"/>
                <a:gd name="T37" fmla="*/ 1 h 14"/>
                <a:gd name="T38" fmla="*/ 5 w 9"/>
                <a:gd name="T39" fmla="*/ 3 h 14"/>
                <a:gd name="T40" fmla="*/ 5 w 9"/>
                <a:gd name="T41" fmla="*/ 4 h 14"/>
                <a:gd name="T42" fmla="*/ 5 w 9"/>
                <a:gd name="T43" fmla="*/ 4 h 14"/>
                <a:gd name="T44" fmla="*/ 5 w 9"/>
                <a:gd name="T45" fmla="*/ 5 h 14"/>
                <a:gd name="T46" fmla="*/ 4 w 9"/>
                <a:gd name="T47" fmla="*/ 4 h 14"/>
                <a:gd name="T48" fmla="*/ 4 w 9"/>
                <a:gd name="T49" fmla="*/ 5 h 14"/>
                <a:gd name="T50" fmla="*/ 6 w 9"/>
                <a:gd name="T51" fmla="*/ 7 h 14"/>
                <a:gd name="T52" fmla="*/ 6 w 9"/>
                <a:gd name="T53" fmla="*/ 7 h 14"/>
                <a:gd name="T54" fmla="*/ 3 w 9"/>
                <a:gd name="T55" fmla="*/ 9 h 14"/>
                <a:gd name="T56" fmla="*/ 1 w 9"/>
                <a:gd name="T57" fmla="*/ 10 h 14"/>
                <a:gd name="T58" fmla="*/ 0 w 9"/>
                <a:gd name="T5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4">
                  <a:moveTo>
                    <a:pt x="0" y="13"/>
                  </a:moveTo>
                  <a:cubicBezTo>
                    <a:pt x="0" y="13"/>
                    <a:pt x="0" y="14"/>
                    <a:pt x="2" y="14"/>
                  </a:cubicBezTo>
                  <a:cubicBezTo>
                    <a:pt x="2" y="14"/>
                    <a:pt x="8" y="9"/>
                    <a:pt x="8" y="7"/>
                  </a:cubicBezTo>
                  <a:cubicBezTo>
                    <a:pt x="8" y="7"/>
                    <a:pt x="9" y="5"/>
                    <a:pt x="9" y="4"/>
                  </a:cubicBezTo>
                  <a:cubicBezTo>
                    <a:pt x="9" y="4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7" y="1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6" y="0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4" y="4"/>
                    <a:pt x="4" y="4"/>
                  </a:cubicBezTo>
                  <a:cubicBezTo>
                    <a:pt x="4" y="4"/>
                    <a:pt x="3" y="5"/>
                    <a:pt x="4" y="5"/>
                  </a:cubicBezTo>
                  <a:cubicBezTo>
                    <a:pt x="4" y="5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4" y="8"/>
                    <a:pt x="3" y="9"/>
                  </a:cubicBezTo>
                  <a:cubicBezTo>
                    <a:pt x="3" y="9"/>
                    <a:pt x="1" y="10"/>
                    <a:pt x="1" y="10"/>
                  </a:cubicBezTo>
                  <a:cubicBezTo>
                    <a:pt x="0" y="10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59@|5FFC:9683704|FBC:16777215|LFC:0|LBC:16777215"/>
            <p:cNvSpPr>
              <a:spLocks/>
            </p:cNvSpPr>
            <p:nvPr/>
          </p:nvSpPr>
          <p:spPr bwMode="auto">
            <a:xfrm>
              <a:off x="7607301" y="4435475"/>
              <a:ext cx="469900" cy="546100"/>
            </a:xfrm>
            <a:custGeom>
              <a:avLst/>
              <a:gdLst>
                <a:gd name="T0" fmla="*/ 6 w 12"/>
                <a:gd name="T1" fmla="*/ 9 h 14"/>
                <a:gd name="T2" fmla="*/ 9 w 12"/>
                <a:gd name="T3" fmla="*/ 6 h 14"/>
                <a:gd name="T4" fmla="*/ 12 w 12"/>
                <a:gd name="T5" fmla="*/ 3 h 14"/>
                <a:gd name="T6" fmla="*/ 11 w 12"/>
                <a:gd name="T7" fmla="*/ 0 h 14"/>
                <a:gd name="T8" fmla="*/ 8 w 12"/>
                <a:gd name="T9" fmla="*/ 3 h 14"/>
                <a:gd name="T10" fmla="*/ 4 w 12"/>
                <a:gd name="T11" fmla="*/ 8 h 14"/>
                <a:gd name="T12" fmla="*/ 2 w 12"/>
                <a:gd name="T13" fmla="*/ 9 h 14"/>
                <a:gd name="T14" fmla="*/ 1 w 12"/>
                <a:gd name="T15" fmla="*/ 10 h 14"/>
                <a:gd name="T16" fmla="*/ 1 w 12"/>
                <a:gd name="T17" fmla="*/ 11 h 14"/>
                <a:gd name="T18" fmla="*/ 0 w 12"/>
                <a:gd name="T19" fmla="*/ 12 h 14"/>
                <a:gd name="T20" fmla="*/ 1 w 12"/>
                <a:gd name="T21" fmla="*/ 12 h 14"/>
                <a:gd name="T22" fmla="*/ 2 w 12"/>
                <a:gd name="T23" fmla="*/ 11 h 14"/>
                <a:gd name="T24" fmla="*/ 1 w 12"/>
                <a:gd name="T25" fmla="*/ 14 h 14"/>
                <a:gd name="T26" fmla="*/ 2 w 12"/>
                <a:gd name="T27" fmla="*/ 13 h 14"/>
                <a:gd name="T28" fmla="*/ 3 w 12"/>
                <a:gd name="T29" fmla="*/ 12 h 14"/>
                <a:gd name="T30" fmla="*/ 3 w 12"/>
                <a:gd name="T31" fmla="*/ 12 h 14"/>
                <a:gd name="T32" fmla="*/ 3 w 12"/>
                <a:gd name="T33" fmla="*/ 13 h 14"/>
                <a:gd name="T34" fmla="*/ 3 w 12"/>
                <a:gd name="T35" fmla="*/ 14 h 14"/>
                <a:gd name="T36" fmla="*/ 4 w 12"/>
                <a:gd name="T37" fmla="*/ 12 h 14"/>
                <a:gd name="T38" fmla="*/ 6 w 12"/>
                <a:gd name="T39" fmla="*/ 11 h 14"/>
                <a:gd name="T40" fmla="*/ 7 w 12"/>
                <a:gd name="T41" fmla="*/ 13 h 14"/>
                <a:gd name="T42" fmla="*/ 7 w 12"/>
                <a:gd name="T43" fmla="*/ 13 h 14"/>
                <a:gd name="T44" fmla="*/ 7 w 12"/>
                <a:gd name="T45" fmla="*/ 10 h 14"/>
                <a:gd name="T46" fmla="*/ 6 w 12"/>
                <a:gd name="T4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" h="14">
                  <a:moveTo>
                    <a:pt x="6" y="9"/>
                  </a:moveTo>
                  <a:cubicBezTo>
                    <a:pt x="6" y="8"/>
                    <a:pt x="9" y="6"/>
                    <a:pt x="9" y="6"/>
                  </a:cubicBezTo>
                  <a:cubicBezTo>
                    <a:pt x="9" y="6"/>
                    <a:pt x="12" y="4"/>
                    <a:pt x="12" y="3"/>
                  </a:cubicBezTo>
                  <a:cubicBezTo>
                    <a:pt x="12" y="2"/>
                    <a:pt x="11" y="0"/>
                    <a:pt x="11" y="0"/>
                  </a:cubicBezTo>
                  <a:cubicBezTo>
                    <a:pt x="11" y="0"/>
                    <a:pt x="8" y="2"/>
                    <a:pt x="8" y="3"/>
                  </a:cubicBezTo>
                  <a:cubicBezTo>
                    <a:pt x="7" y="3"/>
                    <a:pt x="4" y="8"/>
                    <a:pt x="4" y="8"/>
                  </a:cubicBezTo>
                  <a:cubicBezTo>
                    <a:pt x="4" y="8"/>
                    <a:pt x="3" y="9"/>
                    <a:pt x="2" y="9"/>
                  </a:cubicBezTo>
                  <a:cubicBezTo>
                    <a:pt x="2" y="9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2"/>
                    <a:pt x="0" y="12"/>
                  </a:cubicBezTo>
                  <a:cubicBezTo>
                    <a:pt x="0" y="13"/>
                    <a:pt x="1" y="12"/>
                    <a:pt x="1" y="12"/>
                  </a:cubicBezTo>
                  <a:cubicBezTo>
                    <a:pt x="1" y="12"/>
                    <a:pt x="2" y="11"/>
                    <a:pt x="2" y="11"/>
                  </a:cubicBezTo>
                  <a:cubicBezTo>
                    <a:pt x="2" y="11"/>
                    <a:pt x="0" y="13"/>
                    <a:pt x="1" y="14"/>
                  </a:cubicBezTo>
                  <a:cubicBezTo>
                    <a:pt x="1" y="14"/>
                    <a:pt x="1" y="14"/>
                    <a:pt x="2" y="13"/>
                  </a:cubicBezTo>
                  <a:cubicBezTo>
                    <a:pt x="2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4" y="12"/>
                    <a:pt x="4" y="12"/>
                  </a:cubicBezTo>
                  <a:cubicBezTo>
                    <a:pt x="4" y="12"/>
                    <a:pt x="5" y="11"/>
                    <a:pt x="6" y="11"/>
                  </a:cubicBezTo>
                  <a:cubicBezTo>
                    <a:pt x="6" y="11"/>
                    <a:pt x="6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2"/>
                    <a:pt x="7" y="10"/>
                    <a:pt x="7" y="10"/>
                  </a:cubicBezTo>
                  <a:cubicBezTo>
                    <a:pt x="7" y="9"/>
                    <a:pt x="6" y="9"/>
                    <a:pt x="6" y="9"/>
                  </a:cubicBez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60@|5FFC:9350382|FBC:16777215|LFC:0|LBC:16777215"/>
            <p:cNvSpPr>
              <a:spLocks/>
            </p:cNvSpPr>
            <p:nvPr/>
          </p:nvSpPr>
          <p:spPr bwMode="auto">
            <a:xfrm>
              <a:off x="7724776" y="4513263"/>
              <a:ext cx="352425" cy="468313"/>
            </a:xfrm>
            <a:custGeom>
              <a:avLst/>
              <a:gdLst>
                <a:gd name="T0" fmla="*/ 6 w 9"/>
                <a:gd name="T1" fmla="*/ 4 h 12"/>
                <a:gd name="T2" fmla="*/ 9 w 9"/>
                <a:gd name="T3" fmla="*/ 1 h 12"/>
                <a:gd name="T4" fmla="*/ 9 w 9"/>
                <a:gd name="T5" fmla="*/ 0 h 12"/>
                <a:gd name="T6" fmla="*/ 7 w 9"/>
                <a:gd name="T7" fmla="*/ 2 h 12"/>
                <a:gd name="T8" fmla="*/ 2 w 9"/>
                <a:gd name="T9" fmla="*/ 6 h 12"/>
                <a:gd name="T10" fmla="*/ 3 w 9"/>
                <a:gd name="T11" fmla="*/ 8 h 12"/>
                <a:gd name="T12" fmla="*/ 1 w 9"/>
                <a:gd name="T13" fmla="*/ 10 h 12"/>
                <a:gd name="T14" fmla="*/ 0 w 9"/>
                <a:gd name="T15" fmla="*/ 12 h 12"/>
                <a:gd name="T16" fmla="*/ 1 w 9"/>
                <a:gd name="T17" fmla="*/ 10 h 12"/>
                <a:gd name="T18" fmla="*/ 3 w 9"/>
                <a:gd name="T19" fmla="*/ 9 h 12"/>
                <a:gd name="T20" fmla="*/ 4 w 9"/>
                <a:gd name="T21" fmla="*/ 11 h 12"/>
                <a:gd name="T22" fmla="*/ 4 w 9"/>
                <a:gd name="T23" fmla="*/ 11 h 12"/>
                <a:gd name="T24" fmla="*/ 4 w 9"/>
                <a:gd name="T25" fmla="*/ 8 h 12"/>
                <a:gd name="T26" fmla="*/ 3 w 9"/>
                <a:gd name="T27" fmla="*/ 7 h 12"/>
                <a:gd name="T28" fmla="*/ 6 w 9"/>
                <a:gd name="T2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2">
                  <a:moveTo>
                    <a:pt x="6" y="4"/>
                  </a:moveTo>
                  <a:cubicBezTo>
                    <a:pt x="6" y="4"/>
                    <a:pt x="9" y="2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7" y="2"/>
                    <a:pt x="3" y="6"/>
                    <a:pt x="2" y="6"/>
                  </a:cubicBezTo>
                  <a:cubicBezTo>
                    <a:pt x="2" y="6"/>
                    <a:pt x="3" y="7"/>
                    <a:pt x="3" y="8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1" y="10"/>
                    <a:pt x="0" y="11"/>
                    <a:pt x="0" y="12"/>
                  </a:cubicBezTo>
                  <a:cubicBezTo>
                    <a:pt x="0" y="12"/>
                    <a:pt x="1" y="10"/>
                    <a:pt x="1" y="10"/>
                  </a:cubicBezTo>
                  <a:cubicBezTo>
                    <a:pt x="1" y="10"/>
                    <a:pt x="2" y="9"/>
                    <a:pt x="3" y="9"/>
                  </a:cubicBezTo>
                  <a:cubicBezTo>
                    <a:pt x="3" y="9"/>
                    <a:pt x="3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6"/>
                    <a:pt x="6" y="4"/>
                    <a:pt x="6" y="4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161@|5FFC:9350382|FBC:16777215|LFC:0|LBC:16777215"/>
            <p:cNvSpPr>
              <a:spLocks/>
            </p:cNvSpPr>
            <p:nvPr/>
          </p:nvSpPr>
          <p:spPr bwMode="auto">
            <a:xfrm>
              <a:off x="9172576" y="4591050"/>
              <a:ext cx="117475" cy="233363"/>
            </a:xfrm>
            <a:custGeom>
              <a:avLst/>
              <a:gdLst>
                <a:gd name="T0" fmla="*/ 2 w 3"/>
                <a:gd name="T1" fmla="*/ 5 h 6"/>
                <a:gd name="T2" fmla="*/ 3 w 3"/>
                <a:gd name="T3" fmla="*/ 3 h 6"/>
                <a:gd name="T4" fmla="*/ 3 w 3"/>
                <a:gd name="T5" fmla="*/ 1 h 6"/>
                <a:gd name="T6" fmla="*/ 3 w 3"/>
                <a:gd name="T7" fmla="*/ 0 h 6"/>
                <a:gd name="T8" fmla="*/ 2 w 3"/>
                <a:gd name="T9" fmla="*/ 2 h 6"/>
                <a:gd name="T10" fmla="*/ 2 w 3"/>
                <a:gd name="T11" fmla="*/ 3 h 6"/>
                <a:gd name="T12" fmla="*/ 2 w 3"/>
                <a:gd name="T13" fmla="*/ 3 h 6"/>
                <a:gd name="T14" fmla="*/ 2 w 3"/>
                <a:gd name="T15" fmla="*/ 4 h 6"/>
                <a:gd name="T16" fmla="*/ 1 w 3"/>
                <a:gd name="T17" fmla="*/ 3 h 6"/>
                <a:gd name="T18" fmla="*/ 1 w 3"/>
                <a:gd name="T19" fmla="*/ 4 h 6"/>
                <a:gd name="T20" fmla="*/ 3 w 3"/>
                <a:gd name="T21" fmla="*/ 6 h 6"/>
                <a:gd name="T22" fmla="*/ 2 w 3"/>
                <a:gd name="T2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6">
                  <a:moveTo>
                    <a:pt x="2" y="5"/>
                  </a:moveTo>
                  <a:cubicBezTo>
                    <a:pt x="2" y="5"/>
                    <a:pt x="3" y="4"/>
                    <a:pt x="3" y="3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ubicBezTo>
                    <a:pt x="1" y="3"/>
                    <a:pt x="0" y="4"/>
                    <a:pt x="1" y="4"/>
                  </a:cubicBezTo>
                  <a:cubicBezTo>
                    <a:pt x="1" y="4"/>
                    <a:pt x="2" y="6"/>
                    <a:pt x="3" y="6"/>
                  </a:cubicBezTo>
                  <a:cubicBezTo>
                    <a:pt x="3" y="6"/>
                    <a:pt x="2" y="5"/>
                    <a:pt x="2" y="5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162@|5FFC:9350382|FBC:16777215|LFC:0|LBC:16777215"/>
            <p:cNvSpPr>
              <a:spLocks/>
            </p:cNvSpPr>
            <p:nvPr/>
          </p:nvSpPr>
          <p:spPr bwMode="auto">
            <a:xfrm>
              <a:off x="9055101" y="4824413"/>
              <a:ext cx="314325" cy="157163"/>
            </a:xfrm>
            <a:custGeom>
              <a:avLst/>
              <a:gdLst>
                <a:gd name="T0" fmla="*/ 3 w 8"/>
                <a:gd name="T1" fmla="*/ 3 h 4"/>
                <a:gd name="T2" fmla="*/ 7 w 8"/>
                <a:gd name="T3" fmla="*/ 0 h 4"/>
                <a:gd name="T4" fmla="*/ 8 w 8"/>
                <a:gd name="T5" fmla="*/ 0 h 4"/>
                <a:gd name="T6" fmla="*/ 6 w 8"/>
                <a:gd name="T7" fmla="*/ 0 h 4"/>
                <a:gd name="T8" fmla="*/ 6 w 8"/>
                <a:gd name="T9" fmla="*/ 0 h 4"/>
                <a:gd name="T10" fmla="*/ 3 w 8"/>
                <a:gd name="T11" fmla="*/ 2 h 4"/>
                <a:gd name="T12" fmla="*/ 1 w 8"/>
                <a:gd name="T13" fmla="*/ 3 h 4"/>
                <a:gd name="T14" fmla="*/ 0 w 8"/>
                <a:gd name="T15" fmla="*/ 4 h 4"/>
                <a:gd name="T16" fmla="*/ 3 w 8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">
                  <a:moveTo>
                    <a:pt x="3" y="3"/>
                  </a:moveTo>
                  <a:cubicBezTo>
                    <a:pt x="4" y="2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4" y="1"/>
                    <a:pt x="3" y="2"/>
                  </a:cubicBezTo>
                  <a:cubicBezTo>
                    <a:pt x="3" y="2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1" y="3"/>
                    <a:pt x="3" y="3"/>
                    <a:pt x="3" y="3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163@|5FFC:9350382|FBC:16777215|LFC:0|LBC:16777215"/>
            <p:cNvSpPr>
              <a:spLocks/>
            </p:cNvSpPr>
            <p:nvPr/>
          </p:nvSpPr>
          <p:spPr bwMode="auto">
            <a:xfrm>
              <a:off x="9407526" y="4591050"/>
              <a:ext cx="0" cy="396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164@|5FFC:9350382|FBC:16777215|LFC:0|LBC:16777215"/>
            <p:cNvSpPr>
              <a:spLocks/>
            </p:cNvSpPr>
            <p:nvPr/>
          </p:nvSpPr>
          <p:spPr bwMode="auto">
            <a:xfrm>
              <a:off x="9290051" y="4552950"/>
              <a:ext cx="39688" cy="77788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1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0"/>
                    <a:pt x="1" y="0"/>
                  </a:cubicBezTo>
                  <a:cubicBezTo>
                    <a:pt x="1" y="0"/>
                    <a:pt x="0" y="0"/>
                    <a:pt x="0" y="2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165@|5FFC:9350382|FBC:16777215|LFC:0|LBC:16777215"/>
            <p:cNvSpPr>
              <a:spLocks/>
            </p:cNvSpPr>
            <p:nvPr/>
          </p:nvSpPr>
          <p:spPr bwMode="auto">
            <a:xfrm>
              <a:off x="9329738" y="4552950"/>
              <a:ext cx="39688" cy="77788"/>
            </a:xfrm>
            <a:custGeom>
              <a:avLst/>
              <a:gdLst>
                <a:gd name="T0" fmla="*/ 0 w 1"/>
                <a:gd name="T1" fmla="*/ 1 h 2"/>
                <a:gd name="T2" fmla="*/ 0 w 1"/>
                <a:gd name="T3" fmla="*/ 2 h 2"/>
                <a:gd name="T4" fmla="*/ 0 w 1"/>
                <a:gd name="T5" fmla="*/ 2 h 2"/>
                <a:gd name="T6" fmla="*/ 1 w 1"/>
                <a:gd name="T7" fmla="*/ 2 h 2"/>
                <a:gd name="T8" fmla="*/ 1 w 1"/>
                <a:gd name="T9" fmla="*/ 2 h 2"/>
                <a:gd name="T10" fmla="*/ 1 w 1"/>
                <a:gd name="T11" fmla="*/ 1 h 2"/>
                <a:gd name="T12" fmla="*/ 0 w 1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66@|5FFC:2303014|FBC:16777215|LFC:0|LBC:16777215"/>
            <p:cNvSpPr>
              <a:spLocks/>
            </p:cNvSpPr>
            <p:nvPr/>
          </p:nvSpPr>
          <p:spPr bwMode="auto">
            <a:xfrm>
              <a:off x="7762876" y="4981575"/>
              <a:ext cx="939800" cy="895350"/>
            </a:xfrm>
            <a:custGeom>
              <a:avLst/>
              <a:gdLst>
                <a:gd name="T0" fmla="*/ 15 w 24"/>
                <a:gd name="T1" fmla="*/ 14 h 23"/>
                <a:gd name="T2" fmla="*/ 10 w 24"/>
                <a:gd name="T3" fmla="*/ 18 h 23"/>
                <a:gd name="T4" fmla="*/ 10 w 24"/>
                <a:gd name="T5" fmla="*/ 18 h 23"/>
                <a:gd name="T6" fmla="*/ 8 w 24"/>
                <a:gd name="T7" fmla="*/ 18 h 23"/>
                <a:gd name="T8" fmla="*/ 6 w 24"/>
                <a:gd name="T9" fmla="*/ 19 h 23"/>
                <a:gd name="T10" fmla="*/ 11 w 24"/>
                <a:gd name="T11" fmla="*/ 23 h 23"/>
                <a:gd name="T12" fmla="*/ 14 w 24"/>
                <a:gd name="T13" fmla="*/ 21 h 23"/>
                <a:gd name="T14" fmla="*/ 24 w 24"/>
                <a:gd name="T15" fmla="*/ 14 h 23"/>
                <a:gd name="T16" fmla="*/ 24 w 24"/>
                <a:gd name="T17" fmla="*/ 11 h 23"/>
                <a:gd name="T18" fmla="*/ 12 w 24"/>
                <a:gd name="T19" fmla="*/ 4 h 23"/>
                <a:gd name="T20" fmla="*/ 3 w 24"/>
                <a:gd name="T21" fmla="*/ 1 h 23"/>
                <a:gd name="T22" fmla="*/ 6 w 24"/>
                <a:gd name="T23" fmla="*/ 11 h 23"/>
                <a:gd name="T24" fmla="*/ 13 w 24"/>
                <a:gd name="T25" fmla="*/ 13 h 23"/>
                <a:gd name="T26" fmla="*/ 15 w 24"/>
                <a:gd name="T27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3">
                  <a:moveTo>
                    <a:pt x="15" y="14"/>
                  </a:moveTo>
                  <a:cubicBezTo>
                    <a:pt x="15" y="14"/>
                    <a:pt x="11" y="17"/>
                    <a:pt x="10" y="18"/>
                  </a:cubicBezTo>
                  <a:cubicBezTo>
                    <a:pt x="9" y="18"/>
                    <a:pt x="10" y="18"/>
                    <a:pt x="10" y="18"/>
                  </a:cubicBezTo>
                  <a:cubicBezTo>
                    <a:pt x="10" y="18"/>
                    <a:pt x="8" y="18"/>
                    <a:pt x="8" y="18"/>
                  </a:cubicBezTo>
                  <a:cubicBezTo>
                    <a:pt x="7" y="18"/>
                    <a:pt x="6" y="19"/>
                    <a:pt x="6" y="19"/>
                  </a:cubicBezTo>
                  <a:cubicBezTo>
                    <a:pt x="6" y="19"/>
                    <a:pt x="7" y="23"/>
                    <a:pt x="11" y="23"/>
                  </a:cubicBezTo>
                  <a:cubicBezTo>
                    <a:pt x="11" y="23"/>
                    <a:pt x="13" y="21"/>
                    <a:pt x="14" y="21"/>
                  </a:cubicBezTo>
                  <a:cubicBezTo>
                    <a:pt x="15" y="20"/>
                    <a:pt x="23" y="15"/>
                    <a:pt x="24" y="14"/>
                  </a:cubicBezTo>
                  <a:cubicBezTo>
                    <a:pt x="24" y="13"/>
                    <a:pt x="24" y="12"/>
                    <a:pt x="24" y="11"/>
                  </a:cubicBezTo>
                  <a:cubicBezTo>
                    <a:pt x="23" y="11"/>
                    <a:pt x="13" y="5"/>
                    <a:pt x="12" y="4"/>
                  </a:cubicBezTo>
                  <a:cubicBezTo>
                    <a:pt x="12" y="3"/>
                    <a:pt x="6" y="0"/>
                    <a:pt x="3" y="1"/>
                  </a:cubicBezTo>
                  <a:cubicBezTo>
                    <a:pt x="3" y="1"/>
                    <a:pt x="0" y="8"/>
                    <a:pt x="6" y="11"/>
                  </a:cubicBezTo>
                  <a:cubicBezTo>
                    <a:pt x="6" y="11"/>
                    <a:pt x="10" y="13"/>
                    <a:pt x="13" y="13"/>
                  </a:cubicBezTo>
                  <a:cubicBezTo>
                    <a:pt x="13" y="13"/>
                    <a:pt x="14" y="13"/>
                    <a:pt x="15" y="14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167@|5FFC:15724527|FBC:16777215|LFC:0|LBC:16777215"/>
            <p:cNvSpPr>
              <a:spLocks/>
            </p:cNvSpPr>
            <p:nvPr/>
          </p:nvSpPr>
          <p:spPr bwMode="auto">
            <a:xfrm>
              <a:off x="7880351" y="4318000"/>
              <a:ext cx="1254125" cy="935038"/>
            </a:xfrm>
            <a:custGeom>
              <a:avLst/>
              <a:gdLst>
                <a:gd name="T0" fmla="*/ 5 w 32"/>
                <a:gd name="T1" fmla="*/ 20 h 24"/>
                <a:gd name="T2" fmla="*/ 7 w 32"/>
                <a:gd name="T3" fmla="*/ 20 h 24"/>
                <a:gd name="T4" fmla="*/ 12 w 32"/>
                <a:gd name="T5" fmla="*/ 23 h 24"/>
                <a:gd name="T6" fmla="*/ 14 w 32"/>
                <a:gd name="T7" fmla="*/ 24 h 24"/>
                <a:gd name="T8" fmla="*/ 15 w 32"/>
                <a:gd name="T9" fmla="*/ 22 h 24"/>
                <a:gd name="T10" fmla="*/ 21 w 32"/>
                <a:gd name="T11" fmla="*/ 19 h 24"/>
                <a:gd name="T12" fmla="*/ 23 w 32"/>
                <a:gd name="T13" fmla="*/ 17 h 24"/>
                <a:gd name="T14" fmla="*/ 28 w 32"/>
                <a:gd name="T15" fmla="*/ 19 h 24"/>
                <a:gd name="T16" fmla="*/ 29 w 32"/>
                <a:gd name="T17" fmla="*/ 20 h 24"/>
                <a:gd name="T18" fmla="*/ 31 w 32"/>
                <a:gd name="T19" fmla="*/ 15 h 24"/>
                <a:gd name="T20" fmla="*/ 28 w 32"/>
                <a:gd name="T21" fmla="*/ 14 h 24"/>
                <a:gd name="T22" fmla="*/ 21 w 32"/>
                <a:gd name="T23" fmla="*/ 6 h 24"/>
                <a:gd name="T24" fmla="*/ 21 w 32"/>
                <a:gd name="T25" fmla="*/ 6 h 24"/>
                <a:gd name="T26" fmla="*/ 19 w 32"/>
                <a:gd name="T27" fmla="*/ 5 h 24"/>
                <a:gd name="T28" fmla="*/ 17 w 32"/>
                <a:gd name="T29" fmla="*/ 4 h 24"/>
                <a:gd name="T30" fmla="*/ 15 w 32"/>
                <a:gd name="T31" fmla="*/ 3 h 24"/>
                <a:gd name="T32" fmla="*/ 9 w 32"/>
                <a:gd name="T33" fmla="*/ 2 h 24"/>
                <a:gd name="T34" fmla="*/ 9 w 32"/>
                <a:gd name="T35" fmla="*/ 2 h 24"/>
                <a:gd name="T36" fmla="*/ 7 w 32"/>
                <a:gd name="T37" fmla="*/ 1 h 24"/>
                <a:gd name="T38" fmla="*/ 5 w 32"/>
                <a:gd name="T39" fmla="*/ 1 h 24"/>
                <a:gd name="T40" fmla="*/ 4 w 32"/>
                <a:gd name="T41" fmla="*/ 2 h 24"/>
                <a:gd name="T42" fmla="*/ 5 w 32"/>
                <a:gd name="T43" fmla="*/ 7 h 24"/>
                <a:gd name="T44" fmla="*/ 6 w 32"/>
                <a:gd name="T45" fmla="*/ 7 h 24"/>
                <a:gd name="T46" fmla="*/ 6 w 32"/>
                <a:gd name="T47" fmla="*/ 8 h 24"/>
                <a:gd name="T48" fmla="*/ 9 w 32"/>
                <a:gd name="T49" fmla="*/ 9 h 24"/>
                <a:gd name="T50" fmla="*/ 1 w 32"/>
                <a:gd name="T51" fmla="*/ 16 h 24"/>
                <a:gd name="T52" fmla="*/ 2 w 32"/>
                <a:gd name="T53" fmla="*/ 18 h 24"/>
                <a:gd name="T54" fmla="*/ 5 w 32"/>
                <a:gd name="T5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" h="24">
                  <a:moveTo>
                    <a:pt x="5" y="20"/>
                  </a:moveTo>
                  <a:cubicBezTo>
                    <a:pt x="5" y="20"/>
                    <a:pt x="7" y="19"/>
                    <a:pt x="7" y="20"/>
                  </a:cubicBezTo>
                  <a:cubicBezTo>
                    <a:pt x="8" y="21"/>
                    <a:pt x="11" y="21"/>
                    <a:pt x="12" y="23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5" y="22"/>
                    <a:pt x="15" y="22"/>
                  </a:cubicBezTo>
                  <a:cubicBezTo>
                    <a:pt x="15" y="23"/>
                    <a:pt x="20" y="19"/>
                    <a:pt x="21" y="19"/>
                  </a:cubicBezTo>
                  <a:cubicBezTo>
                    <a:pt x="22" y="18"/>
                    <a:pt x="23" y="17"/>
                    <a:pt x="23" y="17"/>
                  </a:cubicBezTo>
                  <a:cubicBezTo>
                    <a:pt x="23" y="17"/>
                    <a:pt x="27" y="19"/>
                    <a:pt x="28" y="19"/>
                  </a:cubicBezTo>
                  <a:cubicBezTo>
                    <a:pt x="28" y="19"/>
                    <a:pt x="29" y="20"/>
                    <a:pt x="29" y="20"/>
                  </a:cubicBezTo>
                  <a:cubicBezTo>
                    <a:pt x="30" y="20"/>
                    <a:pt x="32" y="17"/>
                    <a:pt x="31" y="15"/>
                  </a:cubicBezTo>
                  <a:cubicBezTo>
                    <a:pt x="31" y="15"/>
                    <a:pt x="29" y="14"/>
                    <a:pt x="28" y="14"/>
                  </a:cubicBezTo>
                  <a:cubicBezTo>
                    <a:pt x="28" y="13"/>
                    <a:pt x="22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19" y="5"/>
                    <a:pt x="19" y="5"/>
                  </a:cubicBezTo>
                  <a:cubicBezTo>
                    <a:pt x="19" y="5"/>
                    <a:pt x="18" y="4"/>
                    <a:pt x="17" y="4"/>
                  </a:cubicBezTo>
                  <a:cubicBezTo>
                    <a:pt x="17" y="4"/>
                    <a:pt x="15" y="3"/>
                    <a:pt x="15" y="3"/>
                  </a:cubicBezTo>
                  <a:cubicBezTo>
                    <a:pt x="15" y="3"/>
                    <a:pt x="11" y="1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8" y="1"/>
                    <a:pt x="7" y="1"/>
                  </a:cubicBezTo>
                  <a:cubicBezTo>
                    <a:pt x="7" y="1"/>
                    <a:pt x="7" y="0"/>
                    <a:pt x="5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2" y="4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7" y="8"/>
                    <a:pt x="9" y="8"/>
                    <a:pt x="9" y="9"/>
                  </a:cubicBezTo>
                  <a:cubicBezTo>
                    <a:pt x="9" y="9"/>
                    <a:pt x="1" y="15"/>
                    <a:pt x="1" y="16"/>
                  </a:cubicBezTo>
                  <a:cubicBezTo>
                    <a:pt x="1" y="16"/>
                    <a:pt x="0" y="18"/>
                    <a:pt x="2" y="18"/>
                  </a:cubicBezTo>
                  <a:cubicBezTo>
                    <a:pt x="3" y="18"/>
                    <a:pt x="5" y="20"/>
                    <a:pt x="5" y="2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Freeform 168@|5FFC:9350382|FBC:16777215|LFC:0|LBC:16777215"/>
            <p:cNvSpPr>
              <a:spLocks/>
            </p:cNvSpPr>
            <p:nvPr/>
          </p:nvSpPr>
          <p:spPr bwMode="auto">
            <a:xfrm>
              <a:off x="8782051" y="4395788"/>
              <a:ext cx="352425" cy="468313"/>
            </a:xfrm>
            <a:custGeom>
              <a:avLst/>
              <a:gdLst>
                <a:gd name="T0" fmla="*/ 0 w 9"/>
                <a:gd name="T1" fmla="*/ 4 h 12"/>
                <a:gd name="T2" fmla="*/ 1 w 9"/>
                <a:gd name="T3" fmla="*/ 10 h 12"/>
                <a:gd name="T4" fmla="*/ 3 w 9"/>
                <a:gd name="T5" fmla="*/ 10 h 12"/>
                <a:gd name="T6" fmla="*/ 5 w 9"/>
                <a:gd name="T7" fmla="*/ 11 h 12"/>
                <a:gd name="T8" fmla="*/ 6 w 9"/>
                <a:gd name="T9" fmla="*/ 11 h 12"/>
                <a:gd name="T10" fmla="*/ 6 w 9"/>
                <a:gd name="T11" fmla="*/ 10 h 12"/>
                <a:gd name="T12" fmla="*/ 6 w 9"/>
                <a:gd name="T13" fmla="*/ 10 h 12"/>
                <a:gd name="T14" fmla="*/ 7 w 9"/>
                <a:gd name="T15" fmla="*/ 10 h 12"/>
                <a:gd name="T16" fmla="*/ 8 w 9"/>
                <a:gd name="T17" fmla="*/ 9 h 12"/>
                <a:gd name="T18" fmla="*/ 8 w 9"/>
                <a:gd name="T19" fmla="*/ 7 h 12"/>
                <a:gd name="T20" fmla="*/ 9 w 9"/>
                <a:gd name="T21" fmla="*/ 6 h 12"/>
                <a:gd name="T22" fmla="*/ 8 w 9"/>
                <a:gd name="T23" fmla="*/ 3 h 12"/>
                <a:gd name="T24" fmla="*/ 2 w 9"/>
                <a:gd name="T25" fmla="*/ 2 h 12"/>
                <a:gd name="T26" fmla="*/ 1 w 9"/>
                <a:gd name="T27" fmla="*/ 4 h 12"/>
                <a:gd name="T28" fmla="*/ 0 w 9"/>
                <a:gd name="T2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12">
                  <a:moveTo>
                    <a:pt x="0" y="4"/>
                  </a:moveTo>
                  <a:cubicBezTo>
                    <a:pt x="0" y="4"/>
                    <a:pt x="0" y="9"/>
                    <a:pt x="1" y="10"/>
                  </a:cubicBezTo>
                  <a:cubicBezTo>
                    <a:pt x="1" y="10"/>
                    <a:pt x="2" y="10"/>
                    <a:pt x="3" y="10"/>
                  </a:cubicBezTo>
                  <a:cubicBezTo>
                    <a:pt x="3" y="10"/>
                    <a:pt x="4" y="12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9"/>
                    <a:pt x="8" y="10"/>
                    <a:pt x="8" y="9"/>
                  </a:cubicBezTo>
                  <a:cubicBezTo>
                    <a:pt x="8" y="9"/>
                    <a:pt x="8" y="7"/>
                    <a:pt x="8" y="7"/>
                  </a:cubicBezTo>
                  <a:cubicBezTo>
                    <a:pt x="8" y="7"/>
                    <a:pt x="9" y="6"/>
                    <a:pt x="9" y="6"/>
                  </a:cubicBezTo>
                  <a:cubicBezTo>
                    <a:pt x="9" y="6"/>
                    <a:pt x="9" y="5"/>
                    <a:pt x="8" y="3"/>
                  </a:cubicBezTo>
                  <a:cubicBezTo>
                    <a:pt x="7" y="1"/>
                    <a:pt x="4" y="0"/>
                    <a:pt x="2" y="2"/>
                  </a:cubicBezTo>
                  <a:cubicBezTo>
                    <a:pt x="2" y="2"/>
                    <a:pt x="1" y="2"/>
                    <a:pt x="1" y="4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69@|5FFC:0|FBC:16777215|LFC:0|LBC:16777215"/>
            <p:cNvSpPr>
              <a:spLocks/>
            </p:cNvSpPr>
            <p:nvPr/>
          </p:nvSpPr>
          <p:spPr bwMode="auto">
            <a:xfrm>
              <a:off x="7920038" y="5721350"/>
              <a:ext cx="234950" cy="388938"/>
            </a:xfrm>
            <a:custGeom>
              <a:avLst/>
              <a:gdLst>
                <a:gd name="T0" fmla="*/ 0 w 6"/>
                <a:gd name="T1" fmla="*/ 0 h 10"/>
                <a:gd name="T2" fmla="*/ 0 w 6"/>
                <a:gd name="T3" fmla="*/ 4 h 10"/>
                <a:gd name="T4" fmla="*/ 1 w 6"/>
                <a:gd name="T5" fmla="*/ 4 h 10"/>
                <a:gd name="T6" fmla="*/ 4 w 6"/>
                <a:gd name="T7" fmla="*/ 10 h 10"/>
                <a:gd name="T8" fmla="*/ 5 w 6"/>
                <a:gd name="T9" fmla="*/ 10 h 10"/>
                <a:gd name="T10" fmla="*/ 4 w 6"/>
                <a:gd name="T11" fmla="*/ 6 h 10"/>
                <a:gd name="T12" fmla="*/ 5 w 6"/>
                <a:gd name="T13" fmla="*/ 4 h 10"/>
                <a:gd name="T14" fmla="*/ 2 w 6"/>
                <a:gd name="T15" fmla="*/ 0 h 10"/>
                <a:gd name="T16" fmla="*/ 0 w 6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0">
                  <a:moveTo>
                    <a:pt x="0" y="0"/>
                  </a:moveTo>
                  <a:cubicBezTo>
                    <a:pt x="0" y="0"/>
                    <a:pt x="0" y="3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8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5" y="9"/>
                    <a:pt x="4" y="7"/>
                    <a:pt x="4" y="6"/>
                  </a:cubicBezTo>
                  <a:cubicBezTo>
                    <a:pt x="4" y="6"/>
                    <a:pt x="6" y="4"/>
                    <a:pt x="5" y="4"/>
                  </a:cubicBezTo>
                  <a:cubicBezTo>
                    <a:pt x="5" y="3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170@|5FFC:9683704|FBC:16777215|LFC:0|LBC:16777215"/>
            <p:cNvSpPr>
              <a:spLocks/>
            </p:cNvSpPr>
            <p:nvPr/>
          </p:nvSpPr>
          <p:spPr bwMode="auto">
            <a:xfrm>
              <a:off x="8782051" y="4513263"/>
              <a:ext cx="312738" cy="311150"/>
            </a:xfrm>
            <a:custGeom>
              <a:avLst/>
              <a:gdLst>
                <a:gd name="T0" fmla="*/ 7 w 8"/>
                <a:gd name="T1" fmla="*/ 4 h 8"/>
                <a:gd name="T2" fmla="*/ 8 w 8"/>
                <a:gd name="T3" fmla="*/ 2 h 8"/>
                <a:gd name="T4" fmla="*/ 7 w 8"/>
                <a:gd name="T5" fmla="*/ 0 h 8"/>
                <a:gd name="T6" fmla="*/ 5 w 8"/>
                <a:gd name="T7" fmla="*/ 3 h 8"/>
                <a:gd name="T8" fmla="*/ 4 w 8"/>
                <a:gd name="T9" fmla="*/ 2 h 8"/>
                <a:gd name="T10" fmla="*/ 4 w 8"/>
                <a:gd name="T11" fmla="*/ 4 h 8"/>
                <a:gd name="T12" fmla="*/ 3 w 8"/>
                <a:gd name="T13" fmla="*/ 4 h 8"/>
                <a:gd name="T14" fmla="*/ 3 w 8"/>
                <a:gd name="T15" fmla="*/ 5 h 8"/>
                <a:gd name="T16" fmla="*/ 0 w 8"/>
                <a:gd name="T17" fmla="*/ 5 h 8"/>
                <a:gd name="T18" fmla="*/ 0 w 8"/>
                <a:gd name="T19" fmla="*/ 5 h 8"/>
                <a:gd name="T20" fmla="*/ 2 w 8"/>
                <a:gd name="T21" fmla="*/ 6 h 8"/>
                <a:gd name="T22" fmla="*/ 5 w 8"/>
                <a:gd name="T23" fmla="*/ 8 h 8"/>
                <a:gd name="T24" fmla="*/ 5 w 8"/>
                <a:gd name="T25" fmla="*/ 7 h 8"/>
                <a:gd name="T26" fmla="*/ 6 w 8"/>
                <a:gd name="T27" fmla="*/ 6 h 8"/>
                <a:gd name="T28" fmla="*/ 7 w 8"/>
                <a:gd name="T29" fmla="*/ 5 h 8"/>
                <a:gd name="T30" fmla="*/ 8 w 8"/>
                <a:gd name="T31" fmla="*/ 6 h 8"/>
                <a:gd name="T32" fmla="*/ 8 w 8"/>
                <a:gd name="T33" fmla="*/ 5 h 8"/>
                <a:gd name="T34" fmla="*/ 8 w 8"/>
                <a:gd name="T35" fmla="*/ 5 h 8"/>
                <a:gd name="T36" fmla="*/ 7 w 8"/>
                <a:gd name="T3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8">
                  <a:moveTo>
                    <a:pt x="7" y="4"/>
                  </a:moveTo>
                  <a:cubicBezTo>
                    <a:pt x="7" y="3"/>
                    <a:pt x="8" y="2"/>
                    <a:pt x="8" y="2"/>
                  </a:cubicBezTo>
                  <a:cubicBezTo>
                    <a:pt x="8" y="2"/>
                    <a:pt x="7" y="0"/>
                    <a:pt x="7" y="0"/>
                  </a:cubicBezTo>
                  <a:cubicBezTo>
                    <a:pt x="6" y="0"/>
                    <a:pt x="5" y="3"/>
                    <a:pt x="5" y="3"/>
                  </a:cubicBezTo>
                  <a:cubicBezTo>
                    <a:pt x="5" y="3"/>
                    <a:pt x="4" y="1"/>
                    <a:pt x="4" y="2"/>
                  </a:cubicBezTo>
                  <a:cubicBezTo>
                    <a:pt x="4" y="2"/>
                    <a:pt x="2" y="3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7" y="6"/>
                    <a:pt x="7" y="5"/>
                  </a:cubicBezTo>
                  <a:cubicBezTo>
                    <a:pt x="7" y="5"/>
                    <a:pt x="7" y="6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7" y="4"/>
                    <a:pt x="7" y="4"/>
                  </a:cubicBez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171@|5FFC:4737356|FBC:16777215|LFC:0|LBC:16777215"/>
            <p:cNvSpPr>
              <a:spLocks/>
            </p:cNvSpPr>
            <p:nvPr/>
          </p:nvSpPr>
          <p:spPr bwMode="auto">
            <a:xfrm>
              <a:off x="7997826" y="5526088"/>
              <a:ext cx="587375" cy="350838"/>
            </a:xfrm>
            <a:custGeom>
              <a:avLst/>
              <a:gdLst>
                <a:gd name="T0" fmla="*/ 4 w 15"/>
                <a:gd name="T1" fmla="*/ 4 h 9"/>
                <a:gd name="T2" fmla="*/ 4 w 15"/>
                <a:gd name="T3" fmla="*/ 4 h 9"/>
                <a:gd name="T4" fmla="*/ 2 w 15"/>
                <a:gd name="T5" fmla="*/ 4 h 9"/>
                <a:gd name="T6" fmla="*/ 0 w 15"/>
                <a:gd name="T7" fmla="*/ 5 h 9"/>
                <a:gd name="T8" fmla="*/ 5 w 15"/>
                <a:gd name="T9" fmla="*/ 9 h 9"/>
                <a:gd name="T10" fmla="*/ 7 w 15"/>
                <a:gd name="T11" fmla="*/ 7 h 9"/>
                <a:gd name="T12" fmla="*/ 2 w 15"/>
                <a:gd name="T13" fmla="*/ 5 h 9"/>
                <a:gd name="T14" fmla="*/ 6 w 15"/>
                <a:gd name="T15" fmla="*/ 6 h 9"/>
                <a:gd name="T16" fmla="*/ 4 w 15"/>
                <a:gd name="T17" fmla="*/ 5 h 9"/>
                <a:gd name="T18" fmla="*/ 4 w 15"/>
                <a:gd name="T19" fmla="*/ 4 h 9"/>
                <a:gd name="T20" fmla="*/ 9 w 15"/>
                <a:gd name="T21" fmla="*/ 2 h 9"/>
                <a:gd name="T22" fmla="*/ 15 w 15"/>
                <a:gd name="T23" fmla="*/ 0 h 9"/>
                <a:gd name="T24" fmla="*/ 8 w 15"/>
                <a:gd name="T25" fmla="*/ 0 h 9"/>
                <a:gd name="T26" fmla="*/ 4 w 15"/>
                <a:gd name="T2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9">
                  <a:moveTo>
                    <a:pt x="4" y="4"/>
                  </a:move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2" y="4"/>
                    <a:pt x="2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1" y="9"/>
                    <a:pt x="5" y="9"/>
                  </a:cubicBezTo>
                  <a:cubicBezTo>
                    <a:pt x="5" y="9"/>
                    <a:pt x="6" y="8"/>
                    <a:pt x="7" y="7"/>
                  </a:cubicBezTo>
                  <a:cubicBezTo>
                    <a:pt x="5" y="7"/>
                    <a:pt x="3" y="6"/>
                    <a:pt x="2" y="5"/>
                  </a:cubicBezTo>
                  <a:cubicBezTo>
                    <a:pt x="2" y="5"/>
                    <a:pt x="5" y="6"/>
                    <a:pt x="6" y="6"/>
                  </a:cubicBezTo>
                  <a:cubicBezTo>
                    <a:pt x="6" y="6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7" y="2"/>
                    <a:pt x="9" y="2"/>
                  </a:cubicBezTo>
                  <a:cubicBezTo>
                    <a:pt x="12" y="2"/>
                    <a:pt x="15" y="0"/>
                    <a:pt x="15" y="0"/>
                  </a:cubicBezTo>
                  <a:cubicBezTo>
                    <a:pt x="15" y="0"/>
                    <a:pt x="11" y="0"/>
                    <a:pt x="8" y="0"/>
                  </a:cubicBezTo>
                  <a:cubicBezTo>
                    <a:pt x="8" y="0"/>
                    <a:pt x="5" y="3"/>
                    <a:pt x="4" y="4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72@|5FFC:4737356|FBC:16777215|LFC:0|LBC:16777215"/>
            <p:cNvSpPr>
              <a:spLocks/>
            </p:cNvSpPr>
            <p:nvPr/>
          </p:nvSpPr>
          <p:spPr bwMode="auto">
            <a:xfrm>
              <a:off x="7802563" y="5059363"/>
              <a:ext cx="704850" cy="466725"/>
            </a:xfrm>
            <a:custGeom>
              <a:avLst/>
              <a:gdLst>
                <a:gd name="T0" fmla="*/ 5 w 18"/>
                <a:gd name="T1" fmla="*/ 9 h 12"/>
                <a:gd name="T2" fmla="*/ 12 w 18"/>
                <a:gd name="T3" fmla="*/ 11 h 12"/>
                <a:gd name="T4" fmla="*/ 13 w 18"/>
                <a:gd name="T5" fmla="*/ 12 h 12"/>
                <a:gd name="T6" fmla="*/ 18 w 18"/>
                <a:gd name="T7" fmla="*/ 11 h 12"/>
                <a:gd name="T8" fmla="*/ 13 w 18"/>
                <a:gd name="T9" fmla="*/ 7 h 12"/>
                <a:gd name="T10" fmla="*/ 7 w 18"/>
                <a:gd name="T11" fmla="*/ 9 h 12"/>
                <a:gd name="T12" fmla="*/ 13 w 18"/>
                <a:gd name="T13" fmla="*/ 6 h 12"/>
                <a:gd name="T14" fmla="*/ 12 w 18"/>
                <a:gd name="T15" fmla="*/ 6 h 12"/>
                <a:gd name="T16" fmla="*/ 6 w 18"/>
                <a:gd name="T17" fmla="*/ 6 h 12"/>
                <a:gd name="T18" fmla="*/ 9 w 18"/>
                <a:gd name="T19" fmla="*/ 4 h 12"/>
                <a:gd name="T20" fmla="*/ 10 w 18"/>
                <a:gd name="T21" fmla="*/ 3 h 12"/>
                <a:gd name="T22" fmla="*/ 3 w 18"/>
                <a:gd name="T23" fmla="*/ 3 h 12"/>
                <a:gd name="T24" fmla="*/ 7 w 18"/>
                <a:gd name="T25" fmla="*/ 2 h 12"/>
                <a:gd name="T26" fmla="*/ 3 w 18"/>
                <a:gd name="T27" fmla="*/ 2 h 12"/>
                <a:gd name="T28" fmla="*/ 5 w 18"/>
                <a:gd name="T29" fmla="*/ 1 h 12"/>
                <a:gd name="T30" fmla="*/ 2 w 18"/>
                <a:gd name="T31" fmla="*/ 0 h 12"/>
                <a:gd name="T32" fmla="*/ 5 w 18"/>
                <a:gd name="T33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12">
                  <a:moveTo>
                    <a:pt x="5" y="9"/>
                  </a:moveTo>
                  <a:cubicBezTo>
                    <a:pt x="5" y="9"/>
                    <a:pt x="9" y="11"/>
                    <a:pt x="12" y="11"/>
                  </a:cubicBezTo>
                  <a:cubicBezTo>
                    <a:pt x="12" y="11"/>
                    <a:pt x="13" y="11"/>
                    <a:pt x="13" y="12"/>
                  </a:cubicBezTo>
                  <a:cubicBezTo>
                    <a:pt x="14" y="11"/>
                    <a:pt x="17" y="11"/>
                    <a:pt x="18" y="11"/>
                  </a:cubicBezTo>
                  <a:cubicBezTo>
                    <a:pt x="18" y="11"/>
                    <a:pt x="15" y="7"/>
                    <a:pt x="13" y="7"/>
                  </a:cubicBezTo>
                  <a:cubicBezTo>
                    <a:pt x="11" y="7"/>
                    <a:pt x="7" y="9"/>
                    <a:pt x="7" y="9"/>
                  </a:cubicBezTo>
                  <a:cubicBezTo>
                    <a:pt x="7" y="9"/>
                    <a:pt x="10" y="6"/>
                    <a:pt x="13" y="6"/>
                  </a:cubicBezTo>
                  <a:cubicBezTo>
                    <a:pt x="15" y="6"/>
                    <a:pt x="12" y="6"/>
                    <a:pt x="12" y="6"/>
                  </a:cubicBezTo>
                  <a:cubicBezTo>
                    <a:pt x="12" y="6"/>
                    <a:pt x="8" y="5"/>
                    <a:pt x="6" y="6"/>
                  </a:cubicBezTo>
                  <a:cubicBezTo>
                    <a:pt x="6" y="6"/>
                    <a:pt x="8" y="5"/>
                    <a:pt x="9" y="4"/>
                  </a:cubicBezTo>
                  <a:cubicBezTo>
                    <a:pt x="10" y="4"/>
                    <a:pt x="10" y="3"/>
                    <a:pt x="10" y="3"/>
                  </a:cubicBezTo>
                  <a:cubicBezTo>
                    <a:pt x="10" y="3"/>
                    <a:pt x="4" y="3"/>
                    <a:pt x="3" y="3"/>
                  </a:cubicBezTo>
                  <a:cubicBezTo>
                    <a:pt x="3" y="3"/>
                    <a:pt x="6" y="2"/>
                    <a:pt x="7" y="2"/>
                  </a:cubicBezTo>
                  <a:cubicBezTo>
                    <a:pt x="7" y="1"/>
                    <a:pt x="3" y="2"/>
                    <a:pt x="3" y="2"/>
                  </a:cubicBezTo>
                  <a:cubicBezTo>
                    <a:pt x="3" y="2"/>
                    <a:pt x="6" y="1"/>
                    <a:pt x="5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2"/>
                    <a:pt x="0" y="7"/>
                    <a:pt x="5" y="9"/>
                  </a:cubicBezTo>
                  <a:close/>
                </a:path>
              </a:pathLst>
            </a:custGeom>
            <a:solidFill>
              <a:srgbClr val="4C49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Freeform 173@|5FFC:14736338|FBC:16777215|LFC:0|LBC:16777215"/>
            <p:cNvSpPr>
              <a:spLocks/>
            </p:cNvSpPr>
            <p:nvPr/>
          </p:nvSpPr>
          <p:spPr bwMode="auto">
            <a:xfrm>
              <a:off x="8037513" y="4395788"/>
              <a:ext cx="430213" cy="350838"/>
            </a:xfrm>
            <a:custGeom>
              <a:avLst/>
              <a:gdLst>
                <a:gd name="T0" fmla="*/ 5 w 11"/>
                <a:gd name="T1" fmla="*/ 5 h 9"/>
                <a:gd name="T2" fmla="*/ 7 w 11"/>
                <a:gd name="T3" fmla="*/ 4 h 9"/>
                <a:gd name="T4" fmla="*/ 4 w 11"/>
                <a:gd name="T5" fmla="*/ 4 h 9"/>
                <a:gd name="T6" fmla="*/ 4 w 11"/>
                <a:gd name="T7" fmla="*/ 2 h 9"/>
                <a:gd name="T8" fmla="*/ 4 w 11"/>
                <a:gd name="T9" fmla="*/ 3 h 9"/>
                <a:gd name="T10" fmla="*/ 2 w 11"/>
                <a:gd name="T11" fmla="*/ 0 h 9"/>
                <a:gd name="T12" fmla="*/ 3 w 11"/>
                <a:gd name="T13" fmla="*/ 4 h 9"/>
                <a:gd name="T14" fmla="*/ 0 w 11"/>
                <a:gd name="T15" fmla="*/ 4 h 9"/>
                <a:gd name="T16" fmla="*/ 1 w 11"/>
                <a:gd name="T17" fmla="*/ 5 h 9"/>
                <a:gd name="T18" fmla="*/ 2 w 11"/>
                <a:gd name="T19" fmla="*/ 5 h 9"/>
                <a:gd name="T20" fmla="*/ 2 w 11"/>
                <a:gd name="T21" fmla="*/ 6 h 9"/>
                <a:gd name="T22" fmla="*/ 5 w 11"/>
                <a:gd name="T23" fmla="*/ 7 h 9"/>
                <a:gd name="T24" fmla="*/ 4 w 11"/>
                <a:gd name="T25" fmla="*/ 8 h 9"/>
                <a:gd name="T26" fmla="*/ 5 w 11"/>
                <a:gd name="T27" fmla="*/ 7 h 9"/>
                <a:gd name="T28" fmla="*/ 11 w 11"/>
                <a:gd name="T29" fmla="*/ 9 h 9"/>
                <a:gd name="T30" fmla="*/ 5 w 11"/>
                <a:gd name="T31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9">
                  <a:moveTo>
                    <a:pt x="5" y="5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4" y="5"/>
                    <a:pt x="4" y="4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2" y="0"/>
                    <a:pt x="2" y="0"/>
                  </a:cubicBezTo>
                  <a:cubicBezTo>
                    <a:pt x="2" y="0"/>
                    <a:pt x="3" y="3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6"/>
                    <a:pt x="5" y="6"/>
                    <a:pt x="5" y="7"/>
                  </a:cubicBezTo>
                  <a:cubicBezTo>
                    <a:pt x="5" y="7"/>
                    <a:pt x="5" y="7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11" y="9"/>
                    <a:pt x="11" y="9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D2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Freeform 174@|5FFC:14736338|FBC:16777215|LFC:0|LBC:16777215"/>
            <p:cNvSpPr>
              <a:spLocks/>
            </p:cNvSpPr>
            <p:nvPr/>
          </p:nvSpPr>
          <p:spPr bwMode="auto">
            <a:xfrm>
              <a:off x="8194676" y="4435475"/>
              <a:ext cx="38100" cy="396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2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175@|5FFC:14736338|FBC:16777215|LFC:0|LBC:16777215"/>
            <p:cNvSpPr>
              <a:spLocks/>
            </p:cNvSpPr>
            <p:nvPr/>
          </p:nvSpPr>
          <p:spPr bwMode="auto">
            <a:xfrm>
              <a:off x="8272463" y="4435475"/>
              <a:ext cx="782638" cy="817563"/>
            </a:xfrm>
            <a:custGeom>
              <a:avLst/>
              <a:gdLst>
                <a:gd name="T0" fmla="*/ 17 w 20"/>
                <a:gd name="T1" fmla="*/ 14 h 21"/>
                <a:gd name="T2" fmla="*/ 16 w 20"/>
                <a:gd name="T3" fmla="*/ 13 h 21"/>
                <a:gd name="T4" fmla="*/ 17 w 20"/>
                <a:gd name="T5" fmla="*/ 11 h 21"/>
                <a:gd name="T6" fmla="*/ 14 w 20"/>
                <a:gd name="T7" fmla="*/ 12 h 21"/>
                <a:gd name="T8" fmla="*/ 14 w 20"/>
                <a:gd name="T9" fmla="*/ 12 h 21"/>
                <a:gd name="T10" fmla="*/ 14 w 20"/>
                <a:gd name="T11" fmla="*/ 9 h 21"/>
                <a:gd name="T12" fmla="*/ 13 w 20"/>
                <a:gd name="T13" fmla="*/ 8 h 21"/>
                <a:gd name="T14" fmla="*/ 12 w 20"/>
                <a:gd name="T15" fmla="*/ 3 h 21"/>
                <a:gd name="T16" fmla="*/ 12 w 20"/>
                <a:gd name="T17" fmla="*/ 3 h 21"/>
                <a:gd name="T18" fmla="*/ 11 w 20"/>
                <a:gd name="T19" fmla="*/ 7 h 21"/>
                <a:gd name="T20" fmla="*/ 10 w 20"/>
                <a:gd name="T21" fmla="*/ 6 h 21"/>
                <a:gd name="T22" fmla="*/ 11 w 20"/>
                <a:gd name="T23" fmla="*/ 8 h 21"/>
                <a:gd name="T24" fmla="*/ 10 w 20"/>
                <a:gd name="T25" fmla="*/ 9 h 21"/>
                <a:gd name="T26" fmla="*/ 5 w 20"/>
                <a:gd name="T27" fmla="*/ 0 h 21"/>
                <a:gd name="T28" fmla="*/ 4 w 20"/>
                <a:gd name="T29" fmla="*/ 0 h 21"/>
                <a:gd name="T30" fmla="*/ 9 w 20"/>
                <a:gd name="T31" fmla="*/ 10 h 21"/>
                <a:gd name="T32" fmla="*/ 11 w 20"/>
                <a:gd name="T33" fmla="*/ 10 h 21"/>
                <a:gd name="T34" fmla="*/ 12 w 20"/>
                <a:gd name="T35" fmla="*/ 11 h 21"/>
                <a:gd name="T36" fmla="*/ 7 w 20"/>
                <a:gd name="T37" fmla="*/ 16 h 21"/>
                <a:gd name="T38" fmla="*/ 3 w 20"/>
                <a:gd name="T39" fmla="*/ 18 h 21"/>
                <a:gd name="T40" fmla="*/ 2 w 20"/>
                <a:gd name="T41" fmla="*/ 10 h 21"/>
                <a:gd name="T42" fmla="*/ 1 w 20"/>
                <a:gd name="T43" fmla="*/ 17 h 21"/>
                <a:gd name="T44" fmla="*/ 1 w 20"/>
                <a:gd name="T45" fmla="*/ 11 h 21"/>
                <a:gd name="T46" fmla="*/ 0 w 20"/>
                <a:gd name="T47" fmla="*/ 18 h 21"/>
                <a:gd name="T48" fmla="*/ 2 w 20"/>
                <a:gd name="T49" fmla="*/ 20 h 21"/>
                <a:gd name="T50" fmla="*/ 4 w 20"/>
                <a:gd name="T51" fmla="*/ 21 h 21"/>
                <a:gd name="T52" fmla="*/ 5 w 20"/>
                <a:gd name="T53" fmla="*/ 19 h 21"/>
                <a:gd name="T54" fmla="*/ 11 w 20"/>
                <a:gd name="T55" fmla="*/ 16 h 21"/>
                <a:gd name="T56" fmla="*/ 13 w 20"/>
                <a:gd name="T57" fmla="*/ 14 h 21"/>
                <a:gd name="T58" fmla="*/ 18 w 20"/>
                <a:gd name="T59" fmla="*/ 16 h 21"/>
                <a:gd name="T60" fmla="*/ 18 w 20"/>
                <a:gd name="T61" fmla="*/ 16 h 21"/>
                <a:gd name="T62" fmla="*/ 20 w 20"/>
                <a:gd name="T63" fmla="*/ 14 h 21"/>
                <a:gd name="T64" fmla="*/ 17 w 20"/>
                <a:gd name="T6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" h="21">
                  <a:moveTo>
                    <a:pt x="17" y="14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5" y="13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6" y="9"/>
                    <a:pt x="14" y="9"/>
                    <a:pt x="14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4"/>
                    <a:pt x="11" y="7"/>
                    <a:pt x="11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4" y="7"/>
                    <a:pt x="4" y="2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7"/>
                    <a:pt x="8" y="9"/>
                    <a:pt x="9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2" y="11"/>
                    <a:pt x="12" y="11"/>
                  </a:cubicBezTo>
                  <a:cubicBezTo>
                    <a:pt x="12" y="12"/>
                    <a:pt x="8" y="15"/>
                    <a:pt x="7" y="16"/>
                  </a:cubicBezTo>
                  <a:cubicBezTo>
                    <a:pt x="6" y="17"/>
                    <a:pt x="3" y="18"/>
                    <a:pt x="3" y="18"/>
                  </a:cubicBezTo>
                  <a:cubicBezTo>
                    <a:pt x="4" y="12"/>
                    <a:pt x="2" y="10"/>
                    <a:pt x="2" y="10"/>
                  </a:cubicBezTo>
                  <a:cubicBezTo>
                    <a:pt x="4" y="14"/>
                    <a:pt x="1" y="17"/>
                    <a:pt x="1" y="17"/>
                  </a:cubicBezTo>
                  <a:cubicBezTo>
                    <a:pt x="0" y="15"/>
                    <a:pt x="1" y="11"/>
                    <a:pt x="1" y="11"/>
                  </a:cubicBezTo>
                  <a:cubicBezTo>
                    <a:pt x="0" y="13"/>
                    <a:pt x="0" y="16"/>
                    <a:pt x="0" y="18"/>
                  </a:cubicBezTo>
                  <a:cubicBezTo>
                    <a:pt x="1" y="19"/>
                    <a:pt x="2" y="19"/>
                    <a:pt x="2" y="20"/>
                  </a:cubicBezTo>
                  <a:cubicBezTo>
                    <a:pt x="3" y="21"/>
                    <a:pt x="4" y="21"/>
                    <a:pt x="4" y="21"/>
                  </a:cubicBezTo>
                  <a:cubicBezTo>
                    <a:pt x="4" y="21"/>
                    <a:pt x="5" y="19"/>
                    <a:pt x="5" y="19"/>
                  </a:cubicBezTo>
                  <a:cubicBezTo>
                    <a:pt x="5" y="20"/>
                    <a:pt x="10" y="16"/>
                    <a:pt x="11" y="16"/>
                  </a:cubicBezTo>
                  <a:cubicBezTo>
                    <a:pt x="12" y="15"/>
                    <a:pt x="13" y="14"/>
                    <a:pt x="13" y="14"/>
                  </a:cubicBezTo>
                  <a:cubicBezTo>
                    <a:pt x="13" y="14"/>
                    <a:pt x="17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5"/>
                    <a:pt x="20" y="14"/>
                    <a:pt x="20" y="14"/>
                  </a:cubicBezTo>
                  <a:cubicBezTo>
                    <a:pt x="20" y="14"/>
                    <a:pt x="17" y="14"/>
                    <a:pt x="17" y="14"/>
                  </a:cubicBezTo>
                  <a:close/>
                </a:path>
              </a:pathLst>
            </a:custGeom>
            <a:solidFill>
              <a:srgbClr val="D2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176@|5FFC:15724527|FBC:16777215|LFC:0|LBC:16777215"/>
            <p:cNvSpPr>
              <a:spLocks/>
            </p:cNvSpPr>
            <p:nvPr/>
          </p:nvSpPr>
          <p:spPr bwMode="auto">
            <a:xfrm>
              <a:off x="8742363" y="4552950"/>
              <a:ext cx="77788" cy="233363"/>
            </a:xfrm>
            <a:custGeom>
              <a:avLst/>
              <a:gdLst>
                <a:gd name="T0" fmla="*/ 0 w 2"/>
                <a:gd name="T1" fmla="*/ 5 h 6"/>
                <a:gd name="T2" fmla="*/ 2 w 2"/>
                <a:gd name="T3" fmla="*/ 6 h 6"/>
                <a:gd name="T4" fmla="*/ 2 w 2"/>
                <a:gd name="T5" fmla="*/ 6 h 6"/>
                <a:gd name="T6" fmla="*/ 1 w 2"/>
                <a:gd name="T7" fmla="*/ 0 h 6"/>
                <a:gd name="T8" fmla="*/ 0 w 2"/>
                <a:gd name="T9" fmla="*/ 0 h 6"/>
                <a:gd name="T10" fmla="*/ 0 w 2"/>
                <a:gd name="T1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6">
                  <a:moveTo>
                    <a:pt x="0" y="5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2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Freeform 177@|5FFC:328965|FBC:16777215|LFC:0|LBC:16777215"/>
            <p:cNvSpPr>
              <a:spLocks/>
            </p:cNvSpPr>
            <p:nvPr/>
          </p:nvSpPr>
          <p:spPr bwMode="auto">
            <a:xfrm>
              <a:off x="8702676" y="4941888"/>
              <a:ext cx="79375" cy="466725"/>
            </a:xfrm>
            <a:custGeom>
              <a:avLst/>
              <a:gdLst>
                <a:gd name="T0" fmla="*/ 0 w 2"/>
                <a:gd name="T1" fmla="*/ 12 h 12"/>
                <a:gd name="T2" fmla="*/ 1 w 2"/>
                <a:gd name="T3" fmla="*/ 11 h 12"/>
                <a:gd name="T4" fmla="*/ 2 w 2"/>
                <a:gd name="T5" fmla="*/ 0 h 12"/>
                <a:gd name="T6" fmla="*/ 1 w 2"/>
                <a:gd name="T7" fmla="*/ 0 h 12"/>
                <a:gd name="T8" fmla="*/ 0 w 2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0" y="12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1"/>
                    <a:pt x="0" y="12"/>
                  </a:cubicBezTo>
                  <a:close/>
                </a:path>
              </a:pathLst>
            </a:custGeom>
            <a:solidFill>
              <a:srgbClr val="0505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Freeform 178@|5FFC:328965|FBC:16777215|LFC:0|LBC:16777215"/>
            <p:cNvSpPr>
              <a:spLocks/>
            </p:cNvSpPr>
            <p:nvPr/>
          </p:nvSpPr>
          <p:spPr bwMode="auto">
            <a:xfrm>
              <a:off x="8702676" y="4786313"/>
              <a:ext cx="117475" cy="739775"/>
            </a:xfrm>
            <a:custGeom>
              <a:avLst/>
              <a:gdLst>
                <a:gd name="T0" fmla="*/ 1 w 3"/>
                <a:gd name="T1" fmla="*/ 19 h 19"/>
                <a:gd name="T2" fmla="*/ 2 w 3"/>
                <a:gd name="T3" fmla="*/ 17 h 19"/>
                <a:gd name="T4" fmla="*/ 3 w 3"/>
                <a:gd name="T5" fmla="*/ 2 h 19"/>
                <a:gd name="T6" fmla="*/ 3 w 3"/>
                <a:gd name="T7" fmla="*/ 0 h 19"/>
                <a:gd name="T8" fmla="*/ 2 w 3"/>
                <a:gd name="T9" fmla="*/ 0 h 19"/>
                <a:gd name="T10" fmla="*/ 2 w 3"/>
                <a:gd name="T11" fmla="*/ 1 h 19"/>
                <a:gd name="T12" fmla="*/ 2 w 3"/>
                <a:gd name="T13" fmla="*/ 3 h 19"/>
                <a:gd name="T14" fmla="*/ 0 w 3"/>
                <a:gd name="T15" fmla="*/ 18 h 19"/>
                <a:gd name="T16" fmla="*/ 1 w 3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19">
                  <a:moveTo>
                    <a:pt x="1" y="19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3" y="4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3"/>
                  </a:cubicBezTo>
                  <a:cubicBezTo>
                    <a:pt x="2" y="4"/>
                    <a:pt x="0" y="16"/>
                    <a:pt x="0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0505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Freeform 179@|5FFC:0|FBC:16777215|LFC:0|LBC:16777215"/>
            <p:cNvSpPr>
              <a:spLocks/>
            </p:cNvSpPr>
            <p:nvPr/>
          </p:nvSpPr>
          <p:spPr bwMode="auto">
            <a:xfrm>
              <a:off x="8782051" y="4395788"/>
              <a:ext cx="390525" cy="312738"/>
            </a:xfrm>
            <a:custGeom>
              <a:avLst/>
              <a:gdLst>
                <a:gd name="T0" fmla="*/ 5 w 10"/>
                <a:gd name="T1" fmla="*/ 7 h 8"/>
                <a:gd name="T2" fmla="*/ 5 w 10"/>
                <a:gd name="T3" fmla="*/ 7 h 8"/>
                <a:gd name="T4" fmla="*/ 6 w 10"/>
                <a:gd name="T5" fmla="*/ 5 h 8"/>
                <a:gd name="T6" fmla="*/ 8 w 10"/>
                <a:gd name="T7" fmla="*/ 4 h 8"/>
                <a:gd name="T8" fmla="*/ 9 w 10"/>
                <a:gd name="T9" fmla="*/ 4 h 8"/>
                <a:gd name="T10" fmla="*/ 10 w 10"/>
                <a:gd name="T11" fmla="*/ 4 h 8"/>
                <a:gd name="T12" fmla="*/ 5 w 10"/>
                <a:gd name="T13" fmla="*/ 0 h 8"/>
                <a:gd name="T14" fmla="*/ 4 w 10"/>
                <a:gd name="T15" fmla="*/ 0 h 8"/>
                <a:gd name="T16" fmla="*/ 3 w 10"/>
                <a:gd name="T17" fmla="*/ 0 h 8"/>
                <a:gd name="T18" fmla="*/ 0 w 10"/>
                <a:gd name="T19" fmla="*/ 4 h 8"/>
                <a:gd name="T20" fmla="*/ 1 w 10"/>
                <a:gd name="T21" fmla="*/ 8 h 8"/>
                <a:gd name="T22" fmla="*/ 1 w 10"/>
                <a:gd name="T23" fmla="*/ 7 h 8"/>
                <a:gd name="T24" fmla="*/ 3 w 10"/>
                <a:gd name="T25" fmla="*/ 7 h 8"/>
                <a:gd name="T26" fmla="*/ 3 w 10"/>
                <a:gd name="T27" fmla="*/ 5 h 8"/>
                <a:gd name="T28" fmla="*/ 4 w 10"/>
                <a:gd name="T29" fmla="*/ 4 h 8"/>
                <a:gd name="T30" fmla="*/ 5 w 10"/>
                <a:gd name="T31" fmla="*/ 6 h 8"/>
                <a:gd name="T32" fmla="*/ 5 w 10"/>
                <a:gd name="T3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5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6"/>
                    <a:pt x="6" y="5"/>
                  </a:cubicBezTo>
                  <a:cubicBezTo>
                    <a:pt x="6" y="5"/>
                    <a:pt x="7" y="4"/>
                    <a:pt x="8" y="4"/>
                  </a:cubicBezTo>
                  <a:cubicBezTo>
                    <a:pt x="8" y="4"/>
                    <a:pt x="9" y="5"/>
                    <a:pt x="9" y="4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0" y="4"/>
                    <a:pt x="8" y="1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6"/>
                    <a:pt x="1" y="8"/>
                    <a:pt x="1" y="8"/>
                  </a:cubicBezTo>
                  <a:cubicBezTo>
                    <a:pt x="1" y="7"/>
                    <a:pt x="1" y="8"/>
                    <a:pt x="1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7"/>
                    <a:pt x="3" y="6"/>
                    <a:pt x="3" y="5"/>
                  </a:cubicBezTo>
                  <a:cubicBezTo>
                    <a:pt x="3" y="5"/>
                    <a:pt x="4" y="4"/>
                    <a:pt x="4" y="4"/>
                  </a:cubicBezTo>
                  <a:cubicBezTo>
                    <a:pt x="4" y="4"/>
                    <a:pt x="5" y="5"/>
                    <a:pt x="5" y="6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234134" y="2627460"/>
            <a:ext cx="1468024" cy="948734"/>
            <a:chOff x="9690101" y="4786313"/>
            <a:chExt cx="2503486" cy="1624013"/>
          </a:xfrm>
        </p:grpSpPr>
        <p:sp>
          <p:nvSpPr>
            <p:cNvPr id="70" name="Freeform 183@|5FFC:9350382|FBC:16777215|LFC:0|LBC:16777215"/>
            <p:cNvSpPr>
              <a:spLocks/>
            </p:cNvSpPr>
            <p:nvPr/>
          </p:nvSpPr>
          <p:spPr bwMode="auto">
            <a:xfrm>
              <a:off x="10598150" y="5260976"/>
              <a:ext cx="330200" cy="225425"/>
            </a:xfrm>
            <a:custGeom>
              <a:avLst/>
              <a:gdLst>
                <a:gd name="T0" fmla="*/ 4 w 12"/>
                <a:gd name="T1" fmla="*/ 8 h 8"/>
                <a:gd name="T2" fmla="*/ 11 w 12"/>
                <a:gd name="T3" fmla="*/ 4 h 8"/>
                <a:gd name="T4" fmla="*/ 0 w 12"/>
                <a:gd name="T5" fmla="*/ 0 h 8"/>
                <a:gd name="T6" fmla="*/ 4 w 12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8">
                  <a:moveTo>
                    <a:pt x="4" y="8"/>
                  </a:moveTo>
                  <a:cubicBezTo>
                    <a:pt x="4" y="8"/>
                    <a:pt x="12" y="6"/>
                    <a:pt x="11" y="4"/>
                  </a:cubicBezTo>
                  <a:cubicBezTo>
                    <a:pt x="10" y="1"/>
                    <a:pt x="2" y="0"/>
                    <a:pt x="0" y="0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1" name="Freeform 184@|5FFC:0|FBC:16777215|LFC:0|LBC:16777215"/>
            <p:cNvSpPr>
              <a:spLocks/>
            </p:cNvSpPr>
            <p:nvPr/>
          </p:nvSpPr>
          <p:spPr bwMode="auto">
            <a:xfrm>
              <a:off x="11753850" y="4981576"/>
              <a:ext cx="109537" cy="28575"/>
            </a:xfrm>
            <a:custGeom>
              <a:avLst/>
              <a:gdLst>
                <a:gd name="T0" fmla="*/ 4 w 4"/>
                <a:gd name="T1" fmla="*/ 1 h 1"/>
                <a:gd name="T2" fmla="*/ 1 w 4"/>
                <a:gd name="T3" fmla="*/ 1 h 1"/>
                <a:gd name="T4" fmla="*/ 1 w 4"/>
                <a:gd name="T5" fmla="*/ 0 h 1"/>
                <a:gd name="T6" fmla="*/ 4 w 4"/>
                <a:gd name="T7" fmla="*/ 0 h 1"/>
                <a:gd name="T8" fmla="*/ 4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cubicBezTo>
                    <a:pt x="4" y="1"/>
                    <a:pt x="2" y="1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3" y="0"/>
                    <a:pt x="4" y="0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Freeform 185@|5FFC:6250337|FBC:16777215|LFC:0|LBC:16777215"/>
            <p:cNvSpPr>
              <a:spLocks/>
            </p:cNvSpPr>
            <p:nvPr/>
          </p:nvSpPr>
          <p:spPr bwMode="auto">
            <a:xfrm>
              <a:off x="11642725" y="4926013"/>
              <a:ext cx="550862" cy="560388"/>
            </a:xfrm>
            <a:custGeom>
              <a:avLst/>
              <a:gdLst>
                <a:gd name="T0" fmla="*/ 0 w 20"/>
                <a:gd name="T1" fmla="*/ 11 h 20"/>
                <a:gd name="T2" fmla="*/ 11 w 20"/>
                <a:gd name="T3" fmla="*/ 0 h 20"/>
                <a:gd name="T4" fmla="*/ 19 w 20"/>
                <a:gd name="T5" fmla="*/ 9 h 20"/>
                <a:gd name="T6" fmla="*/ 9 w 20"/>
                <a:gd name="T7" fmla="*/ 19 h 20"/>
                <a:gd name="T8" fmla="*/ 9 w 20"/>
                <a:gd name="T9" fmla="*/ 19 h 20"/>
                <a:gd name="T10" fmla="*/ 0 w 20"/>
                <a:gd name="T11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0">
                  <a:moveTo>
                    <a:pt x="0" y="11"/>
                  </a:moveTo>
                  <a:cubicBezTo>
                    <a:pt x="0" y="11"/>
                    <a:pt x="10" y="0"/>
                    <a:pt x="11" y="0"/>
                  </a:cubicBezTo>
                  <a:cubicBezTo>
                    <a:pt x="11" y="0"/>
                    <a:pt x="20" y="8"/>
                    <a:pt x="19" y="9"/>
                  </a:cubicBezTo>
                  <a:cubicBezTo>
                    <a:pt x="19" y="10"/>
                    <a:pt x="11" y="19"/>
                    <a:pt x="9" y="19"/>
                  </a:cubicBez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8" y="20"/>
                    <a:pt x="0" y="11"/>
                  </a:cubicBezTo>
                  <a:close/>
                </a:path>
              </a:pathLst>
            </a:custGeom>
            <a:solidFill>
              <a:srgbClr val="61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Freeform 186@|5FFC:0|FBC:16777215|LFC:0|LBC:16777215"/>
            <p:cNvSpPr>
              <a:spLocks/>
            </p:cNvSpPr>
            <p:nvPr/>
          </p:nvSpPr>
          <p:spPr bwMode="auto">
            <a:xfrm>
              <a:off x="11671300" y="4926013"/>
              <a:ext cx="495300" cy="503238"/>
            </a:xfrm>
            <a:custGeom>
              <a:avLst/>
              <a:gdLst>
                <a:gd name="T0" fmla="*/ 0 w 18"/>
                <a:gd name="T1" fmla="*/ 11 h 18"/>
                <a:gd name="T2" fmla="*/ 4 w 18"/>
                <a:gd name="T3" fmla="*/ 14 h 18"/>
                <a:gd name="T4" fmla="*/ 14 w 18"/>
                <a:gd name="T5" fmla="*/ 5 h 18"/>
                <a:gd name="T6" fmla="*/ 11 w 18"/>
                <a:gd name="T7" fmla="*/ 0 h 18"/>
                <a:gd name="T8" fmla="*/ 14 w 18"/>
                <a:gd name="T9" fmla="*/ 5 h 18"/>
                <a:gd name="T10" fmla="*/ 17 w 18"/>
                <a:gd name="T11" fmla="*/ 9 h 18"/>
                <a:gd name="T12" fmla="*/ 9 w 18"/>
                <a:gd name="T13" fmla="*/ 18 h 18"/>
                <a:gd name="T14" fmla="*/ 17 w 18"/>
                <a:gd name="T15" fmla="*/ 9 h 18"/>
                <a:gd name="T16" fmla="*/ 14 w 18"/>
                <a:gd name="T17" fmla="*/ 6 h 18"/>
                <a:gd name="T18" fmla="*/ 10 w 18"/>
                <a:gd name="T19" fmla="*/ 9 h 18"/>
                <a:gd name="T20" fmla="*/ 11 w 18"/>
                <a:gd name="T21" fmla="*/ 11 h 18"/>
                <a:gd name="T22" fmla="*/ 9 w 18"/>
                <a:gd name="T23" fmla="*/ 11 h 18"/>
                <a:gd name="T24" fmla="*/ 4 w 18"/>
                <a:gd name="T25" fmla="*/ 14 h 18"/>
                <a:gd name="T26" fmla="*/ 0 w 18"/>
                <a:gd name="T27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8">
                  <a:moveTo>
                    <a:pt x="0" y="11"/>
                  </a:moveTo>
                  <a:cubicBezTo>
                    <a:pt x="0" y="11"/>
                    <a:pt x="3" y="14"/>
                    <a:pt x="4" y="14"/>
                  </a:cubicBezTo>
                  <a:cubicBezTo>
                    <a:pt x="5" y="13"/>
                    <a:pt x="14" y="6"/>
                    <a:pt x="14" y="5"/>
                  </a:cubicBezTo>
                  <a:cubicBezTo>
                    <a:pt x="13" y="4"/>
                    <a:pt x="14" y="4"/>
                    <a:pt x="11" y="0"/>
                  </a:cubicBezTo>
                  <a:cubicBezTo>
                    <a:pt x="11" y="0"/>
                    <a:pt x="14" y="4"/>
                    <a:pt x="14" y="5"/>
                  </a:cubicBezTo>
                  <a:cubicBezTo>
                    <a:pt x="14" y="5"/>
                    <a:pt x="18" y="8"/>
                    <a:pt x="17" y="9"/>
                  </a:cubicBezTo>
                  <a:cubicBezTo>
                    <a:pt x="17" y="9"/>
                    <a:pt x="18" y="10"/>
                    <a:pt x="9" y="18"/>
                  </a:cubicBezTo>
                  <a:cubicBezTo>
                    <a:pt x="9" y="18"/>
                    <a:pt x="17" y="10"/>
                    <a:pt x="17" y="9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1" y="9"/>
                    <a:pt x="10" y="9"/>
                  </a:cubicBezTo>
                  <a:cubicBezTo>
                    <a:pt x="10" y="9"/>
                    <a:pt x="11" y="10"/>
                    <a:pt x="11" y="11"/>
                  </a:cubicBezTo>
                  <a:cubicBezTo>
                    <a:pt x="10" y="12"/>
                    <a:pt x="9" y="11"/>
                    <a:pt x="9" y="11"/>
                  </a:cubicBezTo>
                  <a:cubicBezTo>
                    <a:pt x="9" y="11"/>
                    <a:pt x="5" y="14"/>
                    <a:pt x="4" y="14"/>
                  </a:cubicBezTo>
                  <a:cubicBezTo>
                    <a:pt x="3" y="14"/>
                    <a:pt x="1" y="12"/>
                    <a:pt x="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Freeform 187@|5FFC:9683704|FBC:16777215|LFC:0|LBC:16777215"/>
            <p:cNvSpPr>
              <a:spLocks/>
            </p:cNvSpPr>
            <p:nvPr/>
          </p:nvSpPr>
          <p:spPr bwMode="auto">
            <a:xfrm>
              <a:off x="11642725" y="4953001"/>
              <a:ext cx="165100" cy="196850"/>
            </a:xfrm>
            <a:custGeom>
              <a:avLst/>
              <a:gdLst>
                <a:gd name="T0" fmla="*/ 0 w 6"/>
                <a:gd name="T1" fmla="*/ 7 h 7"/>
                <a:gd name="T2" fmla="*/ 3 w 6"/>
                <a:gd name="T3" fmla="*/ 6 h 7"/>
                <a:gd name="T4" fmla="*/ 5 w 6"/>
                <a:gd name="T5" fmla="*/ 5 h 7"/>
                <a:gd name="T6" fmla="*/ 6 w 6"/>
                <a:gd name="T7" fmla="*/ 4 h 7"/>
                <a:gd name="T8" fmla="*/ 6 w 6"/>
                <a:gd name="T9" fmla="*/ 4 h 7"/>
                <a:gd name="T10" fmla="*/ 6 w 6"/>
                <a:gd name="T11" fmla="*/ 3 h 7"/>
                <a:gd name="T12" fmla="*/ 6 w 6"/>
                <a:gd name="T13" fmla="*/ 3 h 7"/>
                <a:gd name="T14" fmla="*/ 6 w 6"/>
                <a:gd name="T15" fmla="*/ 2 h 7"/>
                <a:gd name="T16" fmla="*/ 6 w 6"/>
                <a:gd name="T17" fmla="*/ 1 h 7"/>
                <a:gd name="T18" fmla="*/ 4 w 6"/>
                <a:gd name="T19" fmla="*/ 1 h 7"/>
                <a:gd name="T20" fmla="*/ 3 w 6"/>
                <a:gd name="T21" fmla="*/ 2 h 7"/>
                <a:gd name="T22" fmla="*/ 3 w 6"/>
                <a:gd name="T23" fmla="*/ 1 h 7"/>
                <a:gd name="T24" fmla="*/ 4 w 6"/>
                <a:gd name="T25" fmla="*/ 0 h 7"/>
                <a:gd name="T26" fmla="*/ 3 w 6"/>
                <a:gd name="T27" fmla="*/ 0 h 7"/>
                <a:gd name="T28" fmla="*/ 2 w 6"/>
                <a:gd name="T29" fmla="*/ 2 h 7"/>
                <a:gd name="T30" fmla="*/ 2 w 6"/>
                <a:gd name="T31" fmla="*/ 3 h 7"/>
                <a:gd name="T32" fmla="*/ 0 w 6"/>
                <a:gd name="T33" fmla="*/ 5 h 7"/>
                <a:gd name="T34" fmla="*/ 0 w 6"/>
                <a:gd name="T3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cubicBezTo>
                    <a:pt x="0" y="7"/>
                    <a:pt x="3" y="6"/>
                    <a:pt x="3" y="6"/>
                  </a:cubicBezTo>
                  <a:cubicBezTo>
                    <a:pt x="4" y="6"/>
                    <a:pt x="5" y="5"/>
                    <a:pt x="5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4" y="1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188@|5FFC:9350382|FBC:16777215|LFC:0|LBC:16777215"/>
            <p:cNvSpPr>
              <a:spLocks/>
            </p:cNvSpPr>
            <p:nvPr/>
          </p:nvSpPr>
          <p:spPr bwMode="auto">
            <a:xfrm>
              <a:off x="11642725" y="4981576"/>
              <a:ext cx="165100" cy="168275"/>
            </a:xfrm>
            <a:custGeom>
              <a:avLst/>
              <a:gdLst>
                <a:gd name="T0" fmla="*/ 6 w 6"/>
                <a:gd name="T1" fmla="*/ 0 h 6"/>
                <a:gd name="T2" fmla="*/ 4 w 6"/>
                <a:gd name="T3" fmla="*/ 0 h 6"/>
                <a:gd name="T4" fmla="*/ 3 w 6"/>
                <a:gd name="T5" fmla="*/ 1 h 6"/>
                <a:gd name="T6" fmla="*/ 3 w 6"/>
                <a:gd name="T7" fmla="*/ 0 h 6"/>
                <a:gd name="T8" fmla="*/ 3 w 6"/>
                <a:gd name="T9" fmla="*/ 0 h 6"/>
                <a:gd name="T10" fmla="*/ 3 w 6"/>
                <a:gd name="T11" fmla="*/ 1 h 6"/>
                <a:gd name="T12" fmla="*/ 2 w 6"/>
                <a:gd name="T13" fmla="*/ 2 h 6"/>
                <a:gd name="T14" fmla="*/ 0 w 6"/>
                <a:gd name="T15" fmla="*/ 4 h 6"/>
                <a:gd name="T16" fmla="*/ 0 w 6"/>
                <a:gd name="T17" fmla="*/ 6 h 6"/>
                <a:gd name="T18" fmla="*/ 3 w 6"/>
                <a:gd name="T19" fmla="*/ 5 h 6"/>
                <a:gd name="T20" fmla="*/ 5 w 6"/>
                <a:gd name="T21" fmla="*/ 4 h 6"/>
                <a:gd name="T22" fmla="*/ 5 w 6"/>
                <a:gd name="T23" fmla="*/ 4 h 6"/>
                <a:gd name="T24" fmla="*/ 5 w 6"/>
                <a:gd name="T25" fmla="*/ 3 h 6"/>
                <a:gd name="T26" fmla="*/ 5 w 6"/>
                <a:gd name="T27" fmla="*/ 3 h 6"/>
                <a:gd name="T28" fmla="*/ 5 w 6"/>
                <a:gd name="T29" fmla="*/ 2 h 6"/>
                <a:gd name="T30" fmla="*/ 4 w 6"/>
                <a:gd name="T31" fmla="*/ 1 h 6"/>
                <a:gd name="T32" fmla="*/ 6 w 6"/>
                <a:gd name="T33" fmla="*/ 0 h 6"/>
                <a:gd name="T34" fmla="*/ 6 w 6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cubicBezTo>
                    <a:pt x="6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3" y="5"/>
                    <a:pt x="3" y="5"/>
                  </a:cubicBezTo>
                  <a:cubicBezTo>
                    <a:pt x="4" y="5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Freeform 189@|5FFC:9683704|FBC:16777215|LFC:0|LBC:16777215"/>
            <p:cNvSpPr>
              <a:spLocks/>
            </p:cNvSpPr>
            <p:nvPr/>
          </p:nvSpPr>
          <p:spPr bwMode="auto">
            <a:xfrm>
              <a:off x="11176000" y="4841876"/>
              <a:ext cx="192087" cy="223838"/>
            </a:xfrm>
            <a:custGeom>
              <a:avLst/>
              <a:gdLst>
                <a:gd name="T0" fmla="*/ 6 w 7"/>
                <a:gd name="T1" fmla="*/ 8 h 8"/>
                <a:gd name="T2" fmla="*/ 6 w 7"/>
                <a:gd name="T3" fmla="*/ 7 h 8"/>
                <a:gd name="T4" fmla="*/ 7 w 7"/>
                <a:gd name="T5" fmla="*/ 7 h 8"/>
                <a:gd name="T6" fmla="*/ 7 w 7"/>
                <a:gd name="T7" fmla="*/ 5 h 8"/>
                <a:gd name="T8" fmla="*/ 7 w 7"/>
                <a:gd name="T9" fmla="*/ 4 h 8"/>
                <a:gd name="T10" fmla="*/ 7 w 7"/>
                <a:gd name="T11" fmla="*/ 2 h 8"/>
                <a:gd name="T12" fmla="*/ 5 w 7"/>
                <a:gd name="T13" fmla="*/ 1 h 8"/>
                <a:gd name="T14" fmla="*/ 1 w 7"/>
                <a:gd name="T15" fmla="*/ 0 h 8"/>
                <a:gd name="T16" fmla="*/ 0 w 7"/>
                <a:gd name="T17" fmla="*/ 6 h 8"/>
                <a:gd name="T18" fmla="*/ 6 w 7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8"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7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7" y="3"/>
                    <a:pt x="7" y="2"/>
                  </a:cubicBezTo>
                  <a:cubicBezTo>
                    <a:pt x="7" y="2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1" y="0"/>
                    <a:pt x="0" y="6"/>
                    <a:pt x="0" y="6"/>
                  </a:cubicBezTo>
                  <a:cubicBezTo>
                    <a:pt x="0" y="6"/>
                    <a:pt x="1" y="8"/>
                    <a:pt x="6" y="8"/>
                  </a:cubicBezTo>
                  <a:close/>
                </a:path>
              </a:pathLst>
            </a:custGeom>
            <a:solidFill>
              <a:srgbClr val="F8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Freeform 190@|5FFC:9350382|FBC:16777215|LFC:0|LBC:16777215"/>
            <p:cNvSpPr>
              <a:spLocks/>
            </p:cNvSpPr>
            <p:nvPr/>
          </p:nvSpPr>
          <p:spPr bwMode="auto">
            <a:xfrm>
              <a:off x="11176000" y="4897438"/>
              <a:ext cx="136525" cy="168275"/>
            </a:xfrm>
            <a:custGeom>
              <a:avLst/>
              <a:gdLst>
                <a:gd name="T0" fmla="*/ 3 w 5"/>
                <a:gd name="T1" fmla="*/ 3 h 6"/>
                <a:gd name="T2" fmla="*/ 3 w 5"/>
                <a:gd name="T3" fmla="*/ 4 h 6"/>
                <a:gd name="T4" fmla="*/ 2 w 5"/>
                <a:gd name="T5" fmla="*/ 2 h 6"/>
                <a:gd name="T6" fmla="*/ 2 w 5"/>
                <a:gd name="T7" fmla="*/ 2 h 6"/>
                <a:gd name="T8" fmla="*/ 0 w 5"/>
                <a:gd name="T9" fmla="*/ 4 h 6"/>
                <a:gd name="T10" fmla="*/ 4 w 5"/>
                <a:gd name="T11" fmla="*/ 6 h 6"/>
                <a:gd name="T12" fmla="*/ 4 w 5"/>
                <a:gd name="T13" fmla="*/ 5 h 6"/>
                <a:gd name="T14" fmla="*/ 5 w 5"/>
                <a:gd name="T15" fmla="*/ 4 h 6"/>
                <a:gd name="T16" fmla="*/ 4 w 5"/>
                <a:gd name="T17" fmla="*/ 3 h 6"/>
                <a:gd name="T18" fmla="*/ 3 w 5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6">
                  <a:moveTo>
                    <a:pt x="3" y="3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1" y="4"/>
                    <a:pt x="2" y="2"/>
                  </a:cubicBezTo>
                  <a:cubicBezTo>
                    <a:pt x="3" y="0"/>
                    <a:pt x="2" y="2"/>
                    <a:pt x="2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6"/>
                    <a:pt x="4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4" y="3"/>
                    <a:pt x="4" y="3"/>
                    <a:pt x="4" y="3"/>
                  </a:cubicBezTo>
                  <a:lnTo>
                    <a:pt x="3" y="3"/>
                  </a:ln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Freeform 191@|5FFC:9350382|FBC:16777215|LFC:0|LBC:16777215"/>
            <p:cNvSpPr>
              <a:spLocks/>
            </p:cNvSpPr>
            <p:nvPr/>
          </p:nvSpPr>
          <p:spPr bwMode="auto">
            <a:xfrm>
              <a:off x="11312525" y="5010151"/>
              <a:ext cx="55562" cy="26988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1 w 2"/>
                <a:gd name="T5" fmla="*/ 1 h 1"/>
                <a:gd name="T6" fmla="*/ 2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EEA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192@|5FFC:2105393|FBC:16777215|LFC:0|LBC:16777215"/>
            <p:cNvSpPr>
              <a:spLocks/>
            </p:cNvSpPr>
            <p:nvPr/>
          </p:nvSpPr>
          <p:spPr bwMode="auto">
            <a:xfrm>
              <a:off x="11147425" y="4786313"/>
              <a:ext cx="247650" cy="250825"/>
            </a:xfrm>
            <a:custGeom>
              <a:avLst/>
              <a:gdLst>
                <a:gd name="T0" fmla="*/ 0 w 9"/>
                <a:gd name="T1" fmla="*/ 9 h 9"/>
                <a:gd name="T2" fmla="*/ 2 w 9"/>
                <a:gd name="T3" fmla="*/ 8 h 9"/>
                <a:gd name="T4" fmla="*/ 3 w 9"/>
                <a:gd name="T5" fmla="*/ 6 h 9"/>
                <a:gd name="T6" fmla="*/ 4 w 9"/>
                <a:gd name="T7" fmla="*/ 6 h 9"/>
                <a:gd name="T8" fmla="*/ 4 w 9"/>
                <a:gd name="T9" fmla="*/ 8 h 9"/>
                <a:gd name="T10" fmla="*/ 5 w 9"/>
                <a:gd name="T11" fmla="*/ 8 h 9"/>
                <a:gd name="T12" fmla="*/ 5 w 9"/>
                <a:gd name="T13" fmla="*/ 6 h 9"/>
                <a:gd name="T14" fmla="*/ 6 w 9"/>
                <a:gd name="T15" fmla="*/ 5 h 9"/>
                <a:gd name="T16" fmla="*/ 6 w 9"/>
                <a:gd name="T17" fmla="*/ 4 h 9"/>
                <a:gd name="T18" fmla="*/ 8 w 9"/>
                <a:gd name="T19" fmla="*/ 4 h 9"/>
                <a:gd name="T20" fmla="*/ 9 w 9"/>
                <a:gd name="T21" fmla="*/ 3 h 9"/>
                <a:gd name="T22" fmla="*/ 6 w 9"/>
                <a:gd name="T23" fmla="*/ 1 h 9"/>
                <a:gd name="T24" fmla="*/ 3 w 9"/>
                <a:gd name="T25" fmla="*/ 1 h 9"/>
                <a:gd name="T26" fmla="*/ 3 w 9"/>
                <a:gd name="T27" fmla="*/ 1 h 9"/>
                <a:gd name="T28" fmla="*/ 2 w 9"/>
                <a:gd name="T29" fmla="*/ 1 h 9"/>
                <a:gd name="T30" fmla="*/ 0 w 9"/>
                <a:gd name="T31" fmla="*/ 4 h 9"/>
                <a:gd name="T32" fmla="*/ 0 w 9"/>
                <a:gd name="T33" fmla="*/ 7 h 9"/>
                <a:gd name="T34" fmla="*/ 0 w 9"/>
                <a:gd name="T3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1" y="8"/>
                    <a:pt x="2" y="8"/>
                  </a:cubicBezTo>
                  <a:cubicBezTo>
                    <a:pt x="2" y="7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4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6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8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6" y="2"/>
                    <a:pt x="6" y="1"/>
                  </a:cubicBezTo>
                  <a:cubicBezTo>
                    <a:pt x="6" y="1"/>
                    <a:pt x="4" y="1"/>
                    <a:pt x="3" y="1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0" y="2"/>
                    <a:pt x="0" y="4"/>
                  </a:cubicBezTo>
                  <a:cubicBezTo>
                    <a:pt x="0" y="4"/>
                    <a:pt x="0" y="7"/>
                    <a:pt x="0" y="7"/>
                  </a:cubicBezTo>
                  <a:cubicBezTo>
                    <a:pt x="0" y="7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312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193@|5FFC:0|FBC:16777215|LFC:0|LBC:16777215"/>
            <p:cNvSpPr>
              <a:spLocks/>
            </p:cNvSpPr>
            <p:nvPr/>
          </p:nvSpPr>
          <p:spPr bwMode="auto">
            <a:xfrm>
              <a:off x="9690101" y="5486401"/>
              <a:ext cx="247650" cy="250825"/>
            </a:xfrm>
            <a:custGeom>
              <a:avLst/>
              <a:gdLst>
                <a:gd name="T0" fmla="*/ 0 w 9"/>
                <a:gd name="T1" fmla="*/ 9 h 9"/>
                <a:gd name="T2" fmla="*/ 2 w 9"/>
                <a:gd name="T3" fmla="*/ 9 h 9"/>
                <a:gd name="T4" fmla="*/ 4 w 9"/>
                <a:gd name="T5" fmla="*/ 7 h 9"/>
                <a:gd name="T6" fmla="*/ 7 w 9"/>
                <a:gd name="T7" fmla="*/ 7 h 9"/>
                <a:gd name="T8" fmla="*/ 8 w 9"/>
                <a:gd name="T9" fmla="*/ 6 h 9"/>
                <a:gd name="T10" fmla="*/ 9 w 9"/>
                <a:gd name="T11" fmla="*/ 3 h 9"/>
                <a:gd name="T12" fmla="*/ 7 w 9"/>
                <a:gd name="T13" fmla="*/ 1 h 9"/>
                <a:gd name="T14" fmla="*/ 7 w 9"/>
                <a:gd name="T15" fmla="*/ 0 h 9"/>
                <a:gd name="T16" fmla="*/ 4 w 9"/>
                <a:gd name="T17" fmla="*/ 2 h 9"/>
                <a:gd name="T18" fmla="*/ 4 w 9"/>
                <a:gd name="T19" fmla="*/ 3 h 9"/>
                <a:gd name="T20" fmla="*/ 1 w 9"/>
                <a:gd name="T21" fmla="*/ 6 h 9"/>
                <a:gd name="T22" fmla="*/ 0 w 9"/>
                <a:gd name="T2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cubicBezTo>
                    <a:pt x="0" y="9"/>
                    <a:pt x="2" y="9"/>
                    <a:pt x="2" y="9"/>
                  </a:cubicBezTo>
                  <a:cubicBezTo>
                    <a:pt x="2" y="9"/>
                    <a:pt x="4" y="7"/>
                    <a:pt x="4" y="7"/>
                  </a:cubicBezTo>
                  <a:cubicBezTo>
                    <a:pt x="5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9" y="3"/>
                    <a:pt x="9" y="3"/>
                  </a:cubicBezTo>
                  <a:cubicBezTo>
                    <a:pt x="9" y="3"/>
                    <a:pt x="8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2" y="5"/>
                    <a:pt x="1" y="6"/>
                  </a:cubicBezTo>
                  <a:cubicBezTo>
                    <a:pt x="1" y="6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94@|5FFC:0|FBC:16777215|LFC:0|LBC:16777215"/>
            <p:cNvSpPr>
              <a:spLocks/>
            </p:cNvSpPr>
            <p:nvPr/>
          </p:nvSpPr>
          <p:spPr bwMode="auto">
            <a:xfrm>
              <a:off x="10680700" y="6270626"/>
              <a:ext cx="301625" cy="139700"/>
            </a:xfrm>
            <a:custGeom>
              <a:avLst/>
              <a:gdLst>
                <a:gd name="T0" fmla="*/ 2 w 11"/>
                <a:gd name="T1" fmla="*/ 0 h 5"/>
                <a:gd name="T2" fmla="*/ 1 w 11"/>
                <a:gd name="T3" fmla="*/ 1 h 5"/>
                <a:gd name="T4" fmla="*/ 1 w 11"/>
                <a:gd name="T5" fmla="*/ 4 h 5"/>
                <a:gd name="T6" fmla="*/ 0 w 11"/>
                <a:gd name="T7" fmla="*/ 4 h 5"/>
                <a:gd name="T8" fmla="*/ 3 w 11"/>
                <a:gd name="T9" fmla="*/ 5 h 5"/>
                <a:gd name="T10" fmla="*/ 3 w 11"/>
                <a:gd name="T11" fmla="*/ 5 h 5"/>
                <a:gd name="T12" fmla="*/ 7 w 11"/>
                <a:gd name="T13" fmla="*/ 5 h 5"/>
                <a:gd name="T14" fmla="*/ 11 w 11"/>
                <a:gd name="T15" fmla="*/ 5 h 5"/>
                <a:gd name="T16" fmla="*/ 11 w 11"/>
                <a:gd name="T17" fmla="*/ 4 h 5"/>
                <a:gd name="T18" fmla="*/ 7 w 11"/>
                <a:gd name="T19" fmla="*/ 3 h 5"/>
                <a:gd name="T20" fmla="*/ 6 w 11"/>
                <a:gd name="T21" fmla="*/ 1 h 5"/>
                <a:gd name="T22" fmla="*/ 4 w 11"/>
                <a:gd name="T23" fmla="*/ 0 h 5"/>
                <a:gd name="T24" fmla="*/ 2 w 11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5">
                  <a:moveTo>
                    <a:pt x="2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7" y="5"/>
                    <a:pt x="7" y="5"/>
                  </a:cubicBezTo>
                  <a:cubicBezTo>
                    <a:pt x="8" y="5"/>
                    <a:pt x="11" y="5"/>
                    <a:pt x="11" y="5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0" y="4"/>
                    <a:pt x="8" y="4"/>
                    <a:pt x="7" y="3"/>
                  </a:cubicBezTo>
                  <a:cubicBezTo>
                    <a:pt x="7" y="3"/>
                    <a:pt x="6" y="1"/>
                    <a:pt x="6" y="1"/>
                  </a:cubicBezTo>
                  <a:cubicBezTo>
                    <a:pt x="5" y="0"/>
                    <a:pt x="4" y="0"/>
                    <a:pt x="4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195@|5FFC:6245704|FBC:16777215|LFC:0|LBC:16777215"/>
            <p:cNvSpPr>
              <a:spLocks/>
            </p:cNvSpPr>
            <p:nvPr/>
          </p:nvSpPr>
          <p:spPr bwMode="auto">
            <a:xfrm>
              <a:off x="10598150" y="5457826"/>
              <a:ext cx="330200" cy="895350"/>
            </a:xfrm>
            <a:custGeom>
              <a:avLst/>
              <a:gdLst>
                <a:gd name="T0" fmla="*/ 11 w 12"/>
                <a:gd name="T1" fmla="*/ 29 h 32"/>
                <a:gd name="T2" fmla="*/ 8 w 12"/>
                <a:gd name="T3" fmla="*/ 30 h 32"/>
                <a:gd name="T4" fmla="*/ 4 w 12"/>
                <a:gd name="T5" fmla="*/ 30 h 32"/>
                <a:gd name="T6" fmla="*/ 5 w 12"/>
                <a:gd name="T7" fmla="*/ 26 h 32"/>
                <a:gd name="T8" fmla="*/ 5 w 12"/>
                <a:gd name="T9" fmla="*/ 14 h 32"/>
                <a:gd name="T10" fmla="*/ 1 w 12"/>
                <a:gd name="T11" fmla="*/ 7 h 32"/>
                <a:gd name="T12" fmla="*/ 1 w 12"/>
                <a:gd name="T13" fmla="*/ 2 h 32"/>
                <a:gd name="T14" fmla="*/ 6 w 12"/>
                <a:gd name="T15" fmla="*/ 0 h 32"/>
                <a:gd name="T16" fmla="*/ 9 w 12"/>
                <a:gd name="T17" fmla="*/ 1 h 32"/>
                <a:gd name="T18" fmla="*/ 9 w 12"/>
                <a:gd name="T19" fmla="*/ 6 h 32"/>
                <a:gd name="T20" fmla="*/ 12 w 12"/>
                <a:gd name="T21" fmla="*/ 15 h 32"/>
                <a:gd name="T22" fmla="*/ 10 w 12"/>
                <a:gd name="T23" fmla="*/ 20 h 32"/>
                <a:gd name="T24" fmla="*/ 10 w 12"/>
                <a:gd name="T25" fmla="*/ 25 h 32"/>
                <a:gd name="T26" fmla="*/ 11 w 12"/>
                <a:gd name="T27" fmla="*/ 2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" h="32">
                  <a:moveTo>
                    <a:pt x="11" y="29"/>
                  </a:moveTo>
                  <a:cubicBezTo>
                    <a:pt x="11" y="29"/>
                    <a:pt x="9" y="29"/>
                    <a:pt x="8" y="30"/>
                  </a:cubicBezTo>
                  <a:cubicBezTo>
                    <a:pt x="8" y="30"/>
                    <a:pt x="7" y="32"/>
                    <a:pt x="4" y="30"/>
                  </a:cubicBezTo>
                  <a:cubicBezTo>
                    <a:pt x="4" y="30"/>
                    <a:pt x="5" y="27"/>
                    <a:pt x="5" y="26"/>
                  </a:cubicBezTo>
                  <a:cubicBezTo>
                    <a:pt x="5" y="25"/>
                    <a:pt x="5" y="15"/>
                    <a:pt x="5" y="14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3"/>
                    <a:pt x="1" y="2"/>
                  </a:cubicBezTo>
                  <a:cubicBezTo>
                    <a:pt x="1" y="2"/>
                    <a:pt x="6" y="0"/>
                    <a:pt x="6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6"/>
                    <a:pt x="9" y="6"/>
                  </a:cubicBezTo>
                  <a:cubicBezTo>
                    <a:pt x="9" y="7"/>
                    <a:pt x="12" y="13"/>
                    <a:pt x="12" y="15"/>
                  </a:cubicBezTo>
                  <a:cubicBezTo>
                    <a:pt x="12" y="16"/>
                    <a:pt x="11" y="17"/>
                    <a:pt x="10" y="20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11" y="29"/>
                  </a:lnTo>
                  <a:close/>
                </a:path>
              </a:pathLst>
            </a:custGeom>
            <a:solidFill>
              <a:srgbClr val="484D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196@|5FFC:3285793|FBC:16777215|LFC:0|LBC:16777215"/>
            <p:cNvSpPr>
              <a:spLocks/>
            </p:cNvSpPr>
            <p:nvPr/>
          </p:nvSpPr>
          <p:spPr bwMode="auto">
            <a:xfrm>
              <a:off x="10598150" y="5457826"/>
              <a:ext cx="301625" cy="868363"/>
            </a:xfrm>
            <a:custGeom>
              <a:avLst/>
              <a:gdLst>
                <a:gd name="T0" fmla="*/ 9 w 11"/>
                <a:gd name="T1" fmla="*/ 23 h 31"/>
                <a:gd name="T2" fmla="*/ 11 w 11"/>
                <a:gd name="T3" fmla="*/ 17 h 31"/>
                <a:gd name="T4" fmla="*/ 9 w 11"/>
                <a:gd name="T5" fmla="*/ 21 h 31"/>
                <a:gd name="T6" fmla="*/ 6 w 11"/>
                <a:gd name="T7" fmla="*/ 25 h 31"/>
                <a:gd name="T8" fmla="*/ 7 w 11"/>
                <a:gd name="T9" fmla="*/ 22 h 31"/>
                <a:gd name="T10" fmla="*/ 6 w 11"/>
                <a:gd name="T11" fmla="*/ 18 h 31"/>
                <a:gd name="T12" fmla="*/ 7 w 11"/>
                <a:gd name="T13" fmla="*/ 20 h 31"/>
                <a:gd name="T14" fmla="*/ 7 w 11"/>
                <a:gd name="T15" fmla="*/ 16 h 31"/>
                <a:gd name="T16" fmla="*/ 6 w 11"/>
                <a:gd name="T17" fmla="*/ 15 h 31"/>
                <a:gd name="T18" fmla="*/ 7 w 11"/>
                <a:gd name="T19" fmla="*/ 15 h 31"/>
                <a:gd name="T20" fmla="*/ 8 w 11"/>
                <a:gd name="T21" fmla="*/ 16 h 31"/>
                <a:gd name="T22" fmla="*/ 8 w 11"/>
                <a:gd name="T23" fmla="*/ 13 h 31"/>
                <a:gd name="T24" fmla="*/ 3 w 11"/>
                <a:gd name="T25" fmla="*/ 9 h 31"/>
                <a:gd name="T26" fmla="*/ 6 w 11"/>
                <a:gd name="T27" fmla="*/ 11 h 31"/>
                <a:gd name="T28" fmla="*/ 3 w 11"/>
                <a:gd name="T29" fmla="*/ 7 h 31"/>
                <a:gd name="T30" fmla="*/ 6 w 11"/>
                <a:gd name="T31" fmla="*/ 5 h 31"/>
                <a:gd name="T32" fmla="*/ 8 w 11"/>
                <a:gd name="T33" fmla="*/ 7 h 31"/>
                <a:gd name="T34" fmla="*/ 10 w 11"/>
                <a:gd name="T35" fmla="*/ 8 h 31"/>
                <a:gd name="T36" fmla="*/ 9 w 11"/>
                <a:gd name="T37" fmla="*/ 6 h 31"/>
                <a:gd name="T38" fmla="*/ 9 w 11"/>
                <a:gd name="T39" fmla="*/ 1 h 31"/>
                <a:gd name="T40" fmla="*/ 6 w 11"/>
                <a:gd name="T41" fmla="*/ 0 h 31"/>
                <a:gd name="T42" fmla="*/ 1 w 11"/>
                <a:gd name="T43" fmla="*/ 2 h 31"/>
                <a:gd name="T44" fmla="*/ 1 w 11"/>
                <a:gd name="T45" fmla="*/ 7 h 31"/>
                <a:gd name="T46" fmla="*/ 5 w 11"/>
                <a:gd name="T47" fmla="*/ 14 h 31"/>
                <a:gd name="T48" fmla="*/ 5 w 11"/>
                <a:gd name="T49" fmla="*/ 26 h 31"/>
                <a:gd name="T50" fmla="*/ 4 w 11"/>
                <a:gd name="T51" fmla="*/ 30 h 31"/>
                <a:gd name="T52" fmla="*/ 6 w 11"/>
                <a:gd name="T53" fmla="*/ 31 h 31"/>
                <a:gd name="T54" fmla="*/ 7 w 11"/>
                <a:gd name="T55" fmla="*/ 26 h 31"/>
                <a:gd name="T56" fmla="*/ 9 w 11"/>
                <a:gd name="T57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" h="31">
                  <a:moveTo>
                    <a:pt x="9" y="23"/>
                  </a:moveTo>
                  <a:cubicBezTo>
                    <a:pt x="9" y="22"/>
                    <a:pt x="11" y="17"/>
                    <a:pt x="11" y="17"/>
                  </a:cubicBezTo>
                  <a:cubicBezTo>
                    <a:pt x="11" y="17"/>
                    <a:pt x="9" y="20"/>
                    <a:pt x="9" y="21"/>
                  </a:cubicBezTo>
                  <a:cubicBezTo>
                    <a:pt x="9" y="23"/>
                    <a:pt x="6" y="25"/>
                    <a:pt x="6" y="25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1"/>
                    <a:pt x="6" y="18"/>
                    <a:pt x="6" y="18"/>
                  </a:cubicBezTo>
                  <a:cubicBezTo>
                    <a:pt x="6" y="19"/>
                    <a:pt x="7" y="20"/>
                    <a:pt x="7" y="20"/>
                  </a:cubicBezTo>
                  <a:cubicBezTo>
                    <a:pt x="6" y="19"/>
                    <a:pt x="7" y="16"/>
                    <a:pt x="7" y="16"/>
                  </a:cubicBezTo>
                  <a:cubicBezTo>
                    <a:pt x="7" y="16"/>
                    <a:pt x="6" y="15"/>
                    <a:pt x="6" y="15"/>
                  </a:cubicBezTo>
                  <a:cubicBezTo>
                    <a:pt x="6" y="13"/>
                    <a:pt x="7" y="15"/>
                    <a:pt x="7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9" y="14"/>
                    <a:pt x="8" y="13"/>
                  </a:cubicBezTo>
                  <a:cubicBezTo>
                    <a:pt x="8" y="13"/>
                    <a:pt x="3" y="9"/>
                    <a:pt x="3" y="9"/>
                  </a:cubicBezTo>
                  <a:cubicBezTo>
                    <a:pt x="4" y="9"/>
                    <a:pt x="6" y="11"/>
                    <a:pt x="6" y="11"/>
                  </a:cubicBezTo>
                  <a:cubicBezTo>
                    <a:pt x="5" y="10"/>
                    <a:pt x="3" y="7"/>
                    <a:pt x="3" y="7"/>
                  </a:cubicBezTo>
                  <a:cubicBezTo>
                    <a:pt x="3" y="7"/>
                    <a:pt x="5" y="5"/>
                    <a:pt x="6" y="5"/>
                  </a:cubicBezTo>
                  <a:cubicBezTo>
                    <a:pt x="7" y="4"/>
                    <a:pt x="7" y="6"/>
                    <a:pt x="8" y="7"/>
                  </a:cubicBezTo>
                  <a:cubicBezTo>
                    <a:pt x="8" y="7"/>
                    <a:pt x="9" y="7"/>
                    <a:pt x="10" y="8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9" y="6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1" y="2"/>
                    <a:pt x="1" y="2"/>
                  </a:cubicBezTo>
                  <a:cubicBezTo>
                    <a:pt x="0" y="3"/>
                    <a:pt x="1" y="7"/>
                    <a:pt x="1" y="7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5"/>
                    <a:pt x="5" y="25"/>
                    <a:pt x="5" y="26"/>
                  </a:cubicBezTo>
                  <a:cubicBezTo>
                    <a:pt x="5" y="27"/>
                    <a:pt x="4" y="30"/>
                    <a:pt x="4" y="30"/>
                  </a:cubicBezTo>
                  <a:cubicBezTo>
                    <a:pt x="5" y="31"/>
                    <a:pt x="5" y="31"/>
                    <a:pt x="6" y="31"/>
                  </a:cubicBezTo>
                  <a:cubicBezTo>
                    <a:pt x="6" y="29"/>
                    <a:pt x="7" y="26"/>
                    <a:pt x="7" y="26"/>
                  </a:cubicBezTo>
                  <a:cubicBezTo>
                    <a:pt x="7" y="26"/>
                    <a:pt x="9" y="24"/>
                    <a:pt x="9" y="23"/>
                  </a:cubicBezTo>
                  <a:close/>
                </a:path>
              </a:pathLst>
            </a:custGeom>
            <a:solidFill>
              <a:srgbClr val="212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197@|5FFC:6245704|FBC:16777215|LFC:0|LBC:16777215"/>
            <p:cNvSpPr>
              <a:spLocks/>
            </p:cNvSpPr>
            <p:nvPr/>
          </p:nvSpPr>
          <p:spPr bwMode="auto">
            <a:xfrm>
              <a:off x="9882188" y="5289551"/>
              <a:ext cx="935037" cy="560388"/>
            </a:xfrm>
            <a:custGeom>
              <a:avLst/>
              <a:gdLst>
                <a:gd name="T0" fmla="*/ 1 w 34"/>
                <a:gd name="T1" fmla="*/ 16 h 20"/>
                <a:gd name="T2" fmla="*/ 15 w 34"/>
                <a:gd name="T3" fmla="*/ 20 h 20"/>
                <a:gd name="T4" fmla="*/ 27 w 34"/>
                <a:gd name="T5" fmla="*/ 12 h 20"/>
                <a:gd name="T6" fmla="*/ 34 w 34"/>
                <a:gd name="T7" fmla="*/ 8 h 20"/>
                <a:gd name="T8" fmla="*/ 34 w 34"/>
                <a:gd name="T9" fmla="*/ 6 h 20"/>
                <a:gd name="T10" fmla="*/ 26 w 34"/>
                <a:gd name="T11" fmla="*/ 0 h 20"/>
                <a:gd name="T12" fmla="*/ 22 w 34"/>
                <a:gd name="T13" fmla="*/ 3 h 20"/>
                <a:gd name="T14" fmla="*/ 20 w 34"/>
                <a:gd name="T15" fmla="*/ 7 h 20"/>
                <a:gd name="T16" fmla="*/ 15 w 34"/>
                <a:gd name="T17" fmla="*/ 14 h 20"/>
                <a:gd name="T18" fmla="*/ 13 w 34"/>
                <a:gd name="T19" fmla="*/ 13 h 20"/>
                <a:gd name="T20" fmla="*/ 7 w 34"/>
                <a:gd name="T21" fmla="*/ 12 h 20"/>
                <a:gd name="T22" fmla="*/ 2 w 34"/>
                <a:gd name="T23" fmla="*/ 10 h 20"/>
                <a:gd name="T24" fmla="*/ 1 w 34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20">
                  <a:moveTo>
                    <a:pt x="1" y="16"/>
                  </a:moveTo>
                  <a:cubicBezTo>
                    <a:pt x="1" y="16"/>
                    <a:pt x="13" y="20"/>
                    <a:pt x="15" y="20"/>
                  </a:cubicBezTo>
                  <a:cubicBezTo>
                    <a:pt x="15" y="20"/>
                    <a:pt x="26" y="13"/>
                    <a:pt x="27" y="12"/>
                  </a:cubicBezTo>
                  <a:cubicBezTo>
                    <a:pt x="28" y="12"/>
                    <a:pt x="34" y="8"/>
                    <a:pt x="34" y="8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27" y="1"/>
                    <a:pt x="26" y="0"/>
                  </a:cubicBezTo>
                  <a:cubicBezTo>
                    <a:pt x="25" y="0"/>
                    <a:pt x="22" y="2"/>
                    <a:pt x="22" y="3"/>
                  </a:cubicBezTo>
                  <a:cubicBezTo>
                    <a:pt x="21" y="4"/>
                    <a:pt x="20" y="7"/>
                    <a:pt x="20" y="7"/>
                  </a:cubicBezTo>
                  <a:cubicBezTo>
                    <a:pt x="20" y="7"/>
                    <a:pt x="17" y="10"/>
                    <a:pt x="15" y="14"/>
                  </a:cubicBezTo>
                  <a:cubicBezTo>
                    <a:pt x="15" y="14"/>
                    <a:pt x="13" y="13"/>
                    <a:pt x="13" y="13"/>
                  </a:cubicBezTo>
                  <a:cubicBezTo>
                    <a:pt x="12" y="13"/>
                    <a:pt x="8" y="12"/>
                    <a:pt x="7" y="12"/>
                  </a:cubicBezTo>
                  <a:cubicBezTo>
                    <a:pt x="7" y="12"/>
                    <a:pt x="2" y="10"/>
                    <a:pt x="2" y="10"/>
                  </a:cubicBezTo>
                  <a:cubicBezTo>
                    <a:pt x="2" y="10"/>
                    <a:pt x="0" y="12"/>
                    <a:pt x="1" y="16"/>
                  </a:cubicBezTo>
                  <a:close/>
                </a:path>
              </a:pathLst>
            </a:custGeom>
            <a:solidFill>
              <a:srgbClr val="484D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Freeform 198@|5FFC:3285793|FBC:16777215|LFC:0|LBC:16777215"/>
            <p:cNvSpPr>
              <a:spLocks/>
            </p:cNvSpPr>
            <p:nvPr/>
          </p:nvSpPr>
          <p:spPr bwMode="auto">
            <a:xfrm>
              <a:off x="9909175" y="5289551"/>
              <a:ext cx="825500" cy="531813"/>
            </a:xfrm>
            <a:custGeom>
              <a:avLst/>
              <a:gdLst>
                <a:gd name="T0" fmla="*/ 30 w 30"/>
                <a:gd name="T1" fmla="*/ 4 h 19"/>
                <a:gd name="T2" fmla="*/ 25 w 30"/>
                <a:gd name="T3" fmla="*/ 0 h 19"/>
                <a:gd name="T4" fmla="*/ 21 w 30"/>
                <a:gd name="T5" fmla="*/ 3 h 19"/>
                <a:gd name="T6" fmla="*/ 19 w 30"/>
                <a:gd name="T7" fmla="*/ 7 h 19"/>
                <a:gd name="T8" fmla="*/ 14 w 30"/>
                <a:gd name="T9" fmla="*/ 14 h 19"/>
                <a:gd name="T10" fmla="*/ 12 w 30"/>
                <a:gd name="T11" fmla="*/ 13 h 19"/>
                <a:gd name="T12" fmla="*/ 6 w 30"/>
                <a:gd name="T13" fmla="*/ 12 h 19"/>
                <a:gd name="T14" fmla="*/ 1 w 30"/>
                <a:gd name="T15" fmla="*/ 10 h 19"/>
                <a:gd name="T16" fmla="*/ 0 w 30"/>
                <a:gd name="T17" fmla="*/ 12 h 19"/>
                <a:gd name="T18" fmla="*/ 5 w 30"/>
                <a:gd name="T19" fmla="*/ 15 h 19"/>
                <a:gd name="T20" fmla="*/ 13 w 30"/>
                <a:gd name="T21" fmla="*/ 19 h 19"/>
                <a:gd name="T22" fmla="*/ 12 w 30"/>
                <a:gd name="T23" fmla="*/ 17 h 19"/>
                <a:gd name="T24" fmla="*/ 14 w 30"/>
                <a:gd name="T25" fmla="*/ 15 h 19"/>
                <a:gd name="T26" fmla="*/ 14 w 30"/>
                <a:gd name="T27" fmla="*/ 19 h 19"/>
                <a:gd name="T28" fmla="*/ 15 w 30"/>
                <a:gd name="T29" fmla="*/ 15 h 19"/>
                <a:gd name="T30" fmla="*/ 16 w 30"/>
                <a:gd name="T31" fmla="*/ 17 h 19"/>
                <a:gd name="T32" fmla="*/ 16 w 30"/>
                <a:gd name="T33" fmla="*/ 13 h 19"/>
                <a:gd name="T34" fmla="*/ 17 w 30"/>
                <a:gd name="T35" fmla="*/ 14 h 19"/>
                <a:gd name="T36" fmla="*/ 17 w 30"/>
                <a:gd name="T37" fmla="*/ 15 h 19"/>
                <a:gd name="T38" fmla="*/ 19 w 30"/>
                <a:gd name="T39" fmla="*/ 12 h 19"/>
                <a:gd name="T40" fmla="*/ 20 w 30"/>
                <a:gd name="T41" fmla="*/ 10 h 19"/>
                <a:gd name="T42" fmla="*/ 28 w 30"/>
                <a:gd name="T43" fmla="*/ 5 h 19"/>
                <a:gd name="T44" fmla="*/ 30 w 30"/>
                <a:gd name="T45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19">
                  <a:moveTo>
                    <a:pt x="30" y="4"/>
                  </a:moveTo>
                  <a:cubicBezTo>
                    <a:pt x="28" y="2"/>
                    <a:pt x="25" y="1"/>
                    <a:pt x="25" y="0"/>
                  </a:cubicBezTo>
                  <a:cubicBezTo>
                    <a:pt x="24" y="0"/>
                    <a:pt x="21" y="2"/>
                    <a:pt x="21" y="3"/>
                  </a:cubicBezTo>
                  <a:cubicBezTo>
                    <a:pt x="20" y="4"/>
                    <a:pt x="19" y="7"/>
                    <a:pt x="19" y="7"/>
                  </a:cubicBezTo>
                  <a:cubicBezTo>
                    <a:pt x="19" y="7"/>
                    <a:pt x="16" y="10"/>
                    <a:pt x="14" y="14"/>
                  </a:cubicBezTo>
                  <a:cubicBezTo>
                    <a:pt x="14" y="14"/>
                    <a:pt x="12" y="13"/>
                    <a:pt x="12" y="13"/>
                  </a:cubicBezTo>
                  <a:cubicBezTo>
                    <a:pt x="11" y="13"/>
                    <a:pt x="7" y="12"/>
                    <a:pt x="6" y="12"/>
                  </a:cubicBezTo>
                  <a:cubicBezTo>
                    <a:pt x="6" y="12"/>
                    <a:pt x="1" y="10"/>
                    <a:pt x="1" y="10"/>
                  </a:cubicBezTo>
                  <a:cubicBezTo>
                    <a:pt x="1" y="10"/>
                    <a:pt x="0" y="11"/>
                    <a:pt x="0" y="12"/>
                  </a:cubicBezTo>
                  <a:cubicBezTo>
                    <a:pt x="2" y="12"/>
                    <a:pt x="4" y="13"/>
                    <a:pt x="5" y="15"/>
                  </a:cubicBezTo>
                  <a:cubicBezTo>
                    <a:pt x="5" y="15"/>
                    <a:pt x="12" y="19"/>
                    <a:pt x="13" y="19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3" y="18"/>
                    <a:pt x="14" y="19"/>
                  </a:cubicBezTo>
                  <a:cubicBezTo>
                    <a:pt x="14" y="19"/>
                    <a:pt x="14" y="16"/>
                    <a:pt x="15" y="15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5" y="14"/>
                    <a:pt x="16" y="13"/>
                  </a:cubicBezTo>
                  <a:cubicBezTo>
                    <a:pt x="16" y="13"/>
                    <a:pt x="16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8" y="15"/>
                    <a:pt x="18" y="12"/>
                    <a:pt x="19" y="12"/>
                  </a:cubicBezTo>
                  <a:cubicBezTo>
                    <a:pt x="19" y="11"/>
                    <a:pt x="20" y="10"/>
                    <a:pt x="20" y="10"/>
                  </a:cubicBezTo>
                  <a:cubicBezTo>
                    <a:pt x="21" y="10"/>
                    <a:pt x="26" y="5"/>
                    <a:pt x="28" y="5"/>
                  </a:cubicBezTo>
                  <a:cubicBezTo>
                    <a:pt x="29" y="5"/>
                    <a:pt x="29" y="4"/>
                    <a:pt x="30" y="4"/>
                  </a:cubicBezTo>
                  <a:close/>
                </a:path>
              </a:pathLst>
            </a:custGeom>
            <a:solidFill>
              <a:srgbClr val="212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Freeform 199@|5FFC:0|FBC:16777215|LFC:0|LBC:16777215"/>
            <p:cNvSpPr>
              <a:spLocks/>
            </p:cNvSpPr>
            <p:nvPr/>
          </p:nvSpPr>
          <p:spPr bwMode="auto">
            <a:xfrm>
              <a:off x="10598150" y="5260976"/>
              <a:ext cx="274637" cy="225425"/>
            </a:xfrm>
            <a:custGeom>
              <a:avLst/>
              <a:gdLst>
                <a:gd name="T0" fmla="*/ 0 w 10"/>
                <a:gd name="T1" fmla="*/ 1 h 8"/>
                <a:gd name="T2" fmla="*/ 4 w 10"/>
                <a:gd name="T3" fmla="*/ 5 h 8"/>
                <a:gd name="T4" fmla="*/ 9 w 10"/>
                <a:gd name="T5" fmla="*/ 8 h 8"/>
                <a:gd name="T6" fmla="*/ 10 w 10"/>
                <a:gd name="T7" fmla="*/ 7 h 8"/>
                <a:gd name="T8" fmla="*/ 4 w 10"/>
                <a:gd name="T9" fmla="*/ 3 h 8"/>
                <a:gd name="T10" fmla="*/ 0 w 10"/>
                <a:gd name="T11" fmla="*/ 0 h 8"/>
                <a:gd name="T12" fmla="*/ 0 w 10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8">
                  <a:moveTo>
                    <a:pt x="0" y="1"/>
                  </a:moveTo>
                  <a:cubicBezTo>
                    <a:pt x="0" y="1"/>
                    <a:pt x="3" y="4"/>
                    <a:pt x="4" y="5"/>
                  </a:cubicBezTo>
                  <a:cubicBezTo>
                    <a:pt x="4" y="5"/>
                    <a:pt x="7" y="8"/>
                    <a:pt x="9" y="8"/>
                  </a:cubicBezTo>
                  <a:cubicBezTo>
                    <a:pt x="9" y="8"/>
                    <a:pt x="10" y="7"/>
                    <a:pt x="10" y="7"/>
                  </a:cubicBezTo>
                  <a:cubicBezTo>
                    <a:pt x="10" y="6"/>
                    <a:pt x="6" y="4"/>
                    <a:pt x="4" y="3"/>
                  </a:cubicBezTo>
                  <a:cubicBezTo>
                    <a:pt x="3" y="1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Freeform 200@|5FFC:15262707|FBC:16777215|LFC:0|LBC:16777215"/>
            <p:cNvSpPr>
              <a:spLocks/>
            </p:cNvSpPr>
            <p:nvPr/>
          </p:nvSpPr>
          <p:spPr bwMode="auto">
            <a:xfrm>
              <a:off x="10598150" y="4953001"/>
              <a:ext cx="1127125" cy="673100"/>
            </a:xfrm>
            <a:custGeom>
              <a:avLst/>
              <a:gdLst>
                <a:gd name="T0" fmla="*/ 0 w 41"/>
                <a:gd name="T1" fmla="*/ 11 h 24"/>
                <a:gd name="T2" fmla="*/ 8 w 41"/>
                <a:gd name="T3" fmla="*/ 16 h 24"/>
                <a:gd name="T4" fmla="*/ 9 w 41"/>
                <a:gd name="T5" fmla="*/ 17 h 24"/>
                <a:gd name="T6" fmla="*/ 7 w 41"/>
                <a:gd name="T7" fmla="*/ 19 h 24"/>
                <a:gd name="T8" fmla="*/ 10 w 41"/>
                <a:gd name="T9" fmla="*/ 24 h 24"/>
                <a:gd name="T10" fmla="*/ 11 w 41"/>
                <a:gd name="T11" fmla="*/ 24 h 24"/>
                <a:gd name="T12" fmla="*/ 11 w 41"/>
                <a:gd name="T13" fmla="*/ 20 h 24"/>
                <a:gd name="T14" fmla="*/ 13 w 41"/>
                <a:gd name="T15" fmla="*/ 17 h 24"/>
                <a:gd name="T16" fmla="*/ 21 w 41"/>
                <a:gd name="T17" fmla="*/ 9 h 24"/>
                <a:gd name="T18" fmla="*/ 25 w 41"/>
                <a:gd name="T19" fmla="*/ 8 h 24"/>
                <a:gd name="T20" fmla="*/ 36 w 41"/>
                <a:gd name="T21" fmla="*/ 7 h 24"/>
                <a:gd name="T22" fmla="*/ 40 w 41"/>
                <a:gd name="T23" fmla="*/ 7 h 24"/>
                <a:gd name="T24" fmla="*/ 40 w 41"/>
                <a:gd name="T25" fmla="*/ 6 h 24"/>
                <a:gd name="T26" fmla="*/ 38 w 41"/>
                <a:gd name="T27" fmla="*/ 6 h 24"/>
                <a:gd name="T28" fmla="*/ 41 w 41"/>
                <a:gd name="T29" fmla="*/ 5 h 24"/>
                <a:gd name="T30" fmla="*/ 40 w 41"/>
                <a:gd name="T31" fmla="*/ 3 h 24"/>
                <a:gd name="T32" fmla="*/ 37 w 41"/>
                <a:gd name="T33" fmla="*/ 3 h 24"/>
                <a:gd name="T34" fmla="*/ 32 w 41"/>
                <a:gd name="T35" fmla="*/ 3 h 24"/>
                <a:gd name="T36" fmla="*/ 25 w 41"/>
                <a:gd name="T37" fmla="*/ 3 h 24"/>
                <a:gd name="T38" fmla="*/ 23 w 41"/>
                <a:gd name="T39" fmla="*/ 2 h 24"/>
                <a:gd name="T40" fmla="*/ 22 w 41"/>
                <a:gd name="T41" fmla="*/ 2 h 24"/>
                <a:gd name="T42" fmla="*/ 21 w 41"/>
                <a:gd name="T43" fmla="*/ 1 h 24"/>
                <a:gd name="T44" fmla="*/ 18 w 41"/>
                <a:gd name="T45" fmla="*/ 1 h 24"/>
                <a:gd name="T46" fmla="*/ 14 w 41"/>
                <a:gd name="T47" fmla="*/ 2 h 24"/>
                <a:gd name="T48" fmla="*/ 8 w 41"/>
                <a:gd name="T49" fmla="*/ 4 h 24"/>
                <a:gd name="T50" fmla="*/ 7 w 41"/>
                <a:gd name="T51" fmla="*/ 7 h 24"/>
                <a:gd name="T52" fmla="*/ 7 w 41"/>
                <a:gd name="T53" fmla="*/ 8 h 24"/>
                <a:gd name="T54" fmla="*/ 5 w 41"/>
                <a:gd name="T55" fmla="*/ 8 h 24"/>
                <a:gd name="T56" fmla="*/ 4 w 41"/>
                <a:gd name="T57" fmla="*/ 9 h 24"/>
                <a:gd name="T58" fmla="*/ 1 w 41"/>
                <a:gd name="T59" fmla="*/ 10 h 24"/>
                <a:gd name="T60" fmla="*/ 0 w 41"/>
                <a:gd name="T61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" h="24">
                  <a:moveTo>
                    <a:pt x="0" y="11"/>
                  </a:moveTo>
                  <a:cubicBezTo>
                    <a:pt x="0" y="11"/>
                    <a:pt x="8" y="15"/>
                    <a:pt x="8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6" y="23"/>
                    <a:pt x="10" y="24"/>
                  </a:cubicBezTo>
                  <a:cubicBezTo>
                    <a:pt x="14" y="24"/>
                    <a:pt x="11" y="24"/>
                    <a:pt x="11" y="24"/>
                  </a:cubicBezTo>
                  <a:cubicBezTo>
                    <a:pt x="11" y="24"/>
                    <a:pt x="11" y="20"/>
                    <a:pt x="11" y="20"/>
                  </a:cubicBezTo>
                  <a:cubicBezTo>
                    <a:pt x="11" y="20"/>
                    <a:pt x="13" y="18"/>
                    <a:pt x="13" y="17"/>
                  </a:cubicBezTo>
                  <a:cubicBezTo>
                    <a:pt x="14" y="17"/>
                    <a:pt x="21" y="10"/>
                    <a:pt x="21" y="9"/>
                  </a:cubicBezTo>
                  <a:cubicBezTo>
                    <a:pt x="21" y="9"/>
                    <a:pt x="23" y="8"/>
                    <a:pt x="25" y="8"/>
                  </a:cubicBezTo>
                  <a:cubicBezTo>
                    <a:pt x="26" y="8"/>
                    <a:pt x="35" y="8"/>
                    <a:pt x="36" y="7"/>
                  </a:cubicBezTo>
                  <a:cubicBezTo>
                    <a:pt x="38" y="7"/>
                    <a:pt x="39" y="8"/>
                    <a:pt x="40" y="7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41" y="6"/>
                    <a:pt x="41" y="5"/>
                  </a:cubicBezTo>
                  <a:cubicBezTo>
                    <a:pt x="41" y="5"/>
                    <a:pt x="40" y="3"/>
                    <a:pt x="40" y="3"/>
                  </a:cubicBezTo>
                  <a:cubicBezTo>
                    <a:pt x="40" y="3"/>
                    <a:pt x="37" y="3"/>
                    <a:pt x="37" y="3"/>
                  </a:cubicBezTo>
                  <a:cubicBezTo>
                    <a:pt x="36" y="3"/>
                    <a:pt x="32" y="3"/>
                    <a:pt x="32" y="3"/>
                  </a:cubicBezTo>
                  <a:cubicBezTo>
                    <a:pt x="31" y="3"/>
                    <a:pt x="26" y="4"/>
                    <a:pt x="25" y="3"/>
                  </a:cubicBezTo>
                  <a:cubicBezTo>
                    <a:pt x="25" y="3"/>
                    <a:pt x="24" y="3"/>
                    <a:pt x="23" y="2"/>
                  </a:cubicBezTo>
                  <a:cubicBezTo>
                    <a:pt x="23" y="2"/>
                    <a:pt x="22" y="2"/>
                    <a:pt x="22" y="2"/>
                  </a:cubicBezTo>
                  <a:cubicBezTo>
                    <a:pt x="22" y="2"/>
                    <a:pt x="22" y="1"/>
                    <a:pt x="21" y="1"/>
                  </a:cubicBezTo>
                  <a:cubicBezTo>
                    <a:pt x="20" y="0"/>
                    <a:pt x="18" y="1"/>
                    <a:pt x="18" y="1"/>
                  </a:cubicBezTo>
                  <a:cubicBezTo>
                    <a:pt x="18" y="1"/>
                    <a:pt x="14" y="2"/>
                    <a:pt x="14" y="2"/>
                  </a:cubicBezTo>
                  <a:cubicBezTo>
                    <a:pt x="14" y="2"/>
                    <a:pt x="8" y="3"/>
                    <a:pt x="8" y="4"/>
                  </a:cubicBezTo>
                  <a:cubicBezTo>
                    <a:pt x="8" y="4"/>
                    <a:pt x="7" y="7"/>
                    <a:pt x="7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5" y="9"/>
                    <a:pt x="4" y="10"/>
                    <a:pt x="4" y="9"/>
                  </a:cubicBezTo>
                  <a:cubicBezTo>
                    <a:pt x="3" y="9"/>
                    <a:pt x="2" y="9"/>
                    <a:pt x="1" y="10"/>
                  </a:cubicBezTo>
                  <a:cubicBezTo>
                    <a:pt x="1" y="1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F3E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201@|5FFC:13026263|FBC:16777215|LFC:0|LBC:16777215"/>
            <p:cNvSpPr>
              <a:spLocks/>
            </p:cNvSpPr>
            <p:nvPr/>
          </p:nvSpPr>
          <p:spPr bwMode="auto">
            <a:xfrm>
              <a:off x="10872788" y="54864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7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Rectangle 202@|1FFC:13026263|FBC:16777215|LFC:0|LBC:16777215"/>
            <p:cNvSpPr>
              <a:spLocks noChangeArrowheads="1"/>
            </p:cNvSpPr>
            <p:nvPr/>
          </p:nvSpPr>
          <p:spPr bwMode="auto">
            <a:xfrm>
              <a:off x="11533188" y="5094288"/>
              <a:ext cx="1587" cy="1588"/>
            </a:xfrm>
            <a:prstGeom prst="rect">
              <a:avLst/>
            </a:prstGeom>
            <a:solidFill>
              <a:srgbClr val="D7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Freeform 203@|5FFC:13026263|FBC:16777215|LFC:0|LBC:16777215"/>
            <p:cNvSpPr>
              <a:spLocks/>
            </p:cNvSpPr>
            <p:nvPr/>
          </p:nvSpPr>
          <p:spPr bwMode="auto">
            <a:xfrm>
              <a:off x="11588750" y="5065713"/>
              <a:ext cx="26987" cy="285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D7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204@|5FFC:13026263|FBC:16777215|LFC:0|LBC:16777215"/>
            <p:cNvSpPr>
              <a:spLocks noEditPoints="1"/>
            </p:cNvSpPr>
            <p:nvPr/>
          </p:nvSpPr>
          <p:spPr bwMode="auto">
            <a:xfrm>
              <a:off x="10598150" y="4981576"/>
              <a:ext cx="1017587" cy="504825"/>
            </a:xfrm>
            <a:custGeom>
              <a:avLst/>
              <a:gdLst>
                <a:gd name="T0" fmla="*/ 37 w 37"/>
                <a:gd name="T1" fmla="*/ 6 h 18"/>
                <a:gd name="T2" fmla="*/ 35 w 37"/>
                <a:gd name="T3" fmla="*/ 6 h 18"/>
                <a:gd name="T4" fmla="*/ 36 w 37"/>
                <a:gd name="T5" fmla="*/ 4 h 18"/>
                <a:gd name="T6" fmla="*/ 33 w 37"/>
                <a:gd name="T7" fmla="*/ 5 h 18"/>
                <a:gd name="T8" fmla="*/ 34 w 37"/>
                <a:gd name="T9" fmla="*/ 4 h 18"/>
                <a:gd name="T10" fmla="*/ 32 w 37"/>
                <a:gd name="T11" fmla="*/ 6 h 18"/>
                <a:gd name="T12" fmla="*/ 32 w 37"/>
                <a:gd name="T13" fmla="*/ 3 h 18"/>
                <a:gd name="T14" fmla="*/ 31 w 37"/>
                <a:gd name="T15" fmla="*/ 3 h 18"/>
                <a:gd name="T16" fmla="*/ 31 w 37"/>
                <a:gd name="T17" fmla="*/ 6 h 18"/>
                <a:gd name="T18" fmla="*/ 30 w 37"/>
                <a:gd name="T19" fmla="*/ 5 h 18"/>
                <a:gd name="T20" fmla="*/ 30 w 37"/>
                <a:gd name="T21" fmla="*/ 3 h 18"/>
                <a:gd name="T22" fmla="*/ 28 w 37"/>
                <a:gd name="T23" fmla="*/ 4 h 18"/>
                <a:gd name="T24" fmla="*/ 24 w 37"/>
                <a:gd name="T25" fmla="*/ 3 h 18"/>
                <a:gd name="T26" fmla="*/ 22 w 37"/>
                <a:gd name="T27" fmla="*/ 4 h 18"/>
                <a:gd name="T28" fmla="*/ 20 w 37"/>
                <a:gd name="T29" fmla="*/ 4 h 18"/>
                <a:gd name="T30" fmla="*/ 19 w 37"/>
                <a:gd name="T31" fmla="*/ 2 h 18"/>
                <a:gd name="T32" fmla="*/ 20 w 37"/>
                <a:gd name="T33" fmla="*/ 0 h 18"/>
                <a:gd name="T34" fmla="*/ 16 w 37"/>
                <a:gd name="T35" fmla="*/ 2 h 18"/>
                <a:gd name="T36" fmla="*/ 14 w 37"/>
                <a:gd name="T37" fmla="*/ 2 h 18"/>
                <a:gd name="T38" fmla="*/ 14 w 37"/>
                <a:gd name="T39" fmla="*/ 2 h 18"/>
                <a:gd name="T40" fmla="*/ 13 w 37"/>
                <a:gd name="T41" fmla="*/ 3 h 18"/>
                <a:gd name="T42" fmla="*/ 10 w 37"/>
                <a:gd name="T43" fmla="*/ 5 h 18"/>
                <a:gd name="T44" fmla="*/ 8 w 37"/>
                <a:gd name="T45" fmla="*/ 3 h 18"/>
                <a:gd name="T46" fmla="*/ 9 w 37"/>
                <a:gd name="T47" fmla="*/ 5 h 18"/>
                <a:gd name="T48" fmla="*/ 9 w 37"/>
                <a:gd name="T49" fmla="*/ 5 h 18"/>
                <a:gd name="T50" fmla="*/ 8 w 37"/>
                <a:gd name="T51" fmla="*/ 4 h 18"/>
                <a:gd name="T52" fmla="*/ 8 w 37"/>
                <a:gd name="T53" fmla="*/ 5 h 18"/>
                <a:gd name="T54" fmla="*/ 7 w 37"/>
                <a:gd name="T55" fmla="*/ 6 h 18"/>
                <a:gd name="T56" fmla="*/ 7 w 37"/>
                <a:gd name="T57" fmla="*/ 6 h 18"/>
                <a:gd name="T58" fmla="*/ 7 w 37"/>
                <a:gd name="T59" fmla="*/ 7 h 18"/>
                <a:gd name="T60" fmla="*/ 5 w 37"/>
                <a:gd name="T61" fmla="*/ 7 h 18"/>
                <a:gd name="T62" fmla="*/ 4 w 37"/>
                <a:gd name="T63" fmla="*/ 8 h 18"/>
                <a:gd name="T64" fmla="*/ 1 w 37"/>
                <a:gd name="T65" fmla="*/ 9 h 18"/>
                <a:gd name="T66" fmla="*/ 0 w 37"/>
                <a:gd name="T67" fmla="*/ 10 h 18"/>
                <a:gd name="T68" fmla="*/ 8 w 37"/>
                <a:gd name="T69" fmla="*/ 15 h 18"/>
                <a:gd name="T70" fmla="*/ 9 w 37"/>
                <a:gd name="T71" fmla="*/ 16 h 18"/>
                <a:gd name="T72" fmla="*/ 9 w 37"/>
                <a:gd name="T73" fmla="*/ 16 h 18"/>
                <a:gd name="T74" fmla="*/ 9 w 37"/>
                <a:gd name="T75" fmla="*/ 12 h 18"/>
                <a:gd name="T76" fmla="*/ 10 w 37"/>
                <a:gd name="T77" fmla="*/ 15 h 18"/>
                <a:gd name="T78" fmla="*/ 10 w 37"/>
                <a:gd name="T79" fmla="*/ 18 h 18"/>
                <a:gd name="T80" fmla="*/ 12 w 37"/>
                <a:gd name="T81" fmla="*/ 15 h 18"/>
                <a:gd name="T82" fmla="*/ 13 w 37"/>
                <a:gd name="T83" fmla="*/ 10 h 18"/>
                <a:gd name="T84" fmla="*/ 4 w 37"/>
                <a:gd name="T85" fmla="*/ 9 h 18"/>
                <a:gd name="T86" fmla="*/ 15 w 37"/>
                <a:gd name="T87" fmla="*/ 9 h 18"/>
                <a:gd name="T88" fmla="*/ 15 w 37"/>
                <a:gd name="T89" fmla="*/ 8 h 18"/>
                <a:gd name="T90" fmla="*/ 6 w 37"/>
                <a:gd name="T91" fmla="*/ 8 h 18"/>
                <a:gd name="T92" fmla="*/ 17 w 37"/>
                <a:gd name="T93" fmla="*/ 8 h 18"/>
                <a:gd name="T94" fmla="*/ 9 w 37"/>
                <a:gd name="T95" fmla="*/ 7 h 18"/>
                <a:gd name="T96" fmla="*/ 15 w 37"/>
                <a:gd name="T97" fmla="*/ 6 h 18"/>
                <a:gd name="T98" fmla="*/ 21 w 37"/>
                <a:gd name="T99" fmla="*/ 7 h 18"/>
                <a:gd name="T100" fmla="*/ 32 w 37"/>
                <a:gd name="T101" fmla="*/ 7 h 18"/>
                <a:gd name="T102" fmla="*/ 36 w 37"/>
                <a:gd name="T103" fmla="*/ 6 h 18"/>
                <a:gd name="T104" fmla="*/ 37 w 37"/>
                <a:gd name="T105" fmla="*/ 6 h 18"/>
                <a:gd name="T106" fmla="*/ 14 w 37"/>
                <a:gd name="T107" fmla="*/ 2 h 18"/>
                <a:gd name="T108" fmla="*/ 14 w 37"/>
                <a:gd name="T10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" h="18">
                  <a:moveTo>
                    <a:pt x="37" y="6"/>
                  </a:moveTo>
                  <a:cubicBezTo>
                    <a:pt x="36" y="6"/>
                    <a:pt x="35" y="6"/>
                    <a:pt x="35" y="6"/>
                  </a:cubicBezTo>
                  <a:cubicBezTo>
                    <a:pt x="35" y="5"/>
                    <a:pt x="36" y="4"/>
                    <a:pt x="36" y="4"/>
                  </a:cubicBezTo>
                  <a:cubicBezTo>
                    <a:pt x="35" y="5"/>
                    <a:pt x="33" y="5"/>
                    <a:pt x="33" y="5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5"/>
                    <a:pt x="32" y="6"/>
                    <a:pt x="32" y="6"/>
                  </a:cubicBezTo>
                  <a:cubicBezTo>
                    <a:pt x="31" y="6"/>
                    <a:pt x="32" y="3"/>
                    <a:pt x="32" y="3"/>
                  </a:cubicBezTo>
                  <a:cubicBezTo>
                    <a:pt x="32" y="3"/>
                    <a:pt x="32" y="3"/>
                    <a:pt x="31" y="3"/>
                  </a:cubicBezTo>
                  <a:cubicBezTo>
                    <a:pt x="31" y="4"/>
                    <a:pt x="31" y="6"/>
                    <a:pt x="31" y="6"/>
                  </a:cubicBezTo>
                  <a:cubicBezTo>
                    <a:pt x="31" y="6"/>
                    <a:pt x="30" y="5"/>
                    <a:pt x="30" y="5"/>
                  </a:cubicBezTo>
                  <a:cubicBezTo>
                    <a:pt x="29" y="4"/>
                    <a:pt x="30" y="3"/>
                    <a:pt x="30" y="3"/>
                  </a:cubicBezTo>
                  <a:cubicBezTo>
                    <a:pt x="29" y="3"/>
                    <a:pt x="28" y="4"/>
                    <a:pt x="28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3"/>
                    <a:pt x="19" y="2"/>
                  </a:cubicBezTo>
                  <a:cubicBezTo>
                    <a:pt x="18" y="1"/>
                    <a:pt x="20" y="0"/>
                    <a:pt x="20" y="0"/>
                  </a:cubicBezTo>
                  <a:cubicBezTo>
                    <a:pt x="18" y="0"/>
                    <a:pt x="17" y="1"/>
                    <a:pt x="16" y="2"/>
                  </a:cubicBezTo>
                  <a:cubicBezTo>
                    <a:pt x="16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0" y="5"/>
                    <a:pt x="10" y="5"/>
                  </a:cubicBezTo>
                  <a:cubicBezTo>
                    <a:pt x="9" y="4"/>
                    <a:pt x="8" y="3"/>
                    <a:pt x="8" y="3"/>
                  </a:cubicBezTo>
                  <a:cubicBezTo>
                    <a:pt x="8" y="4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5"/>
                    <a:pt x="8" y="5"/>
                  </a:cubicBez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7"/>
                    <a:pt x="6" y="7"/>
                    <a:pt x="5" y="7"/>
                  </a:cubicBezTo>
                  <a:cubicBezTo>
                    <a:pt x="5" y="8"/>
                    <a:pt x="4" y="9"/>
                    <a:pt x="4" y="8"/>
                  </a:cubicBezTo>
                  <a:cubicBezTo>
                    <a:pt x="3" y="8"/>
                    <a:pt x="2" y="8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0"/>
                    <a:pt x="8" y="14"/>
                    <a:pt x="8" y="15"/>
                  </a:cubicBezTo>
                  <a:cubicBezTo>
                    <a:pt x="9" y="15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5"/>
                    <a:pt x="9" y="12"/>
                    <a:pt x="9" y="12"/>
                  </a:cubicBezTo>
                  <a:cubicBezTo>
                    <a:pt x="9" y="12"/>
                    <a:pt x="10" y="14"/>
                    <a:pt x="10" y="15"/>
                  </a:cubicBezTo>
                  <a:cubicBezTo>
                    <a:pt x="10" y="15"/>
                    <a:pt x="10" y="18"/>
                    <a:pt x="10" y="18"/>
                  </a:cubicBezTo>
                  <a:cubicBezTo>
                    <a:pt x="10" y="17"/>
                    <a:pt x="12" y="15"/>
                    <a:pt x="12" y="15"/>
                  </a:cubicBezTo>
                  <a:cubicBezTo>
                    <a:pt x="12" y="15"/>
                    <a:pt x="13" y="10"/>
                    <a:pt x="13" y="10"/>
                  </a:cubicBezTo>
                  <a:cubicBezTo>
                    <a:pt x="10" y="10"/>
                    <a:pt x="4" y="9"/>
                    <a:pt x="4" y="9"/>
                  </a:cubicBezTo>
                  <a:cubicBezTo>
                    <a:pt x="6" y="9"/>
                    <a:pt x="15" y="9"/>
                    <a:pt x="15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8" y="9"/>
                    <a:pt x="6" y="8"/>
                    <a:pt x="6" y="8"/>
                  </a:cubicBezTo>
                  <a:cubicBezTo>
                    <a:pt x="7" y="9"/>
                    <a:pt x="17" y="8"/>
                    <a:pt x="17" y="8"/>
                  </a:cubicBezTo>
                  <a:cubicBezTo>
                    <a:pt x="14" y="6"/>
                    <a:pt x="9" y="7"/>
                    <a:pt x="9" y="7"/>
                  </a:cubicBezTo>
                  <a:cubicBezTo>
                    <a:pt x="9" y="7"/>
                    <a:pt x="13" y="6"/>
                    <a:pt x="15" y="6"/>
                  </a:cubicBezTo>
                  <a:cubicBezTo>
                    <a:pt x="16" y="7"/>
                    <a:pt x="21" y="7"/>
                    <a:pt x="21" y="7"/>
                  </a:cubicBezTo>
                  <a:cubicBezTo>
                    <a:pt x="23" y="7"/>
                    <a:pt x="28" y="7"/>
                    <a:pt x="32" y="7"/>
                  </a:cubicBezTo>
                  <a:cubicBezTo>
                    <a:pt x="34" y="7"/>
                    <a:pt x="36" y="7"/>
                    <a:pt x="36" y="6"/>
                  </a:cubicBezTo>
                  <a:cubicBezTo>
                    <a:pt x="37" y="6"/>
                    <a:pt x="37" y="6"/>
                    <a:pt x="37" y="6"/>
                  </a:cubicBezTo>
                  <a:close/>
                  <a:moveTo>
                    <a:pt x="14" y="2"/>
                  </a:move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D7C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8655489" y="1610596"/>
            <a:ext cx="593336" cy="1188433"/>
            <a:chOff x="4367213" y="-290513"/>
            <a:chExt cx="4060825" cy="8121650"/>
          </a:xfrm>
        </p:grpSpPr>
        <p:sp>
          <p:nvSpPr>
            <p:cNvPr id="93" name="Freeform 608@|5FFC:0|FBC:16777215|LFC:0|LBC:16777215"/>
            <p:cNvSpPr>
              <a:spLocks/>
            </p:cNvSpPr>
            <p:nvPr/>
          </p:nvSpPr>
          <p:spPr bwMode="auto">
            <a:xfrm>
              <a:off x="6962775" y="3067050"/>
              <a:ext cx="544513" cy="569913"/>
            </a:xfrm>
            <a:custGeom>
              <a:avLst/>
              <a:gdLst>
                <a:gd name="T0" fmla="*/ 20 w 145"/>
                <a:gd name="T1" fmla="*/ 152 h 152"/>
                <a:gd name="T2" fmla="*/ 145 w 145"/>
                <a:gd name="T3" fmla="*/ 92 h 152"/>
                <a:gd name="T4" fmla="*/ 82 w 145"/>
                <a:gd name="T5" fmla="*/ 0 h 152"/>
                <a:gd name="T6" fmla="*/ 4 w 145"/>
                <a:gd name="T7" fmla="*/ 85 h 152"/>
                <a:gd name="T8" fmla="*/ 20 w 145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2">
                  <a:moveTo>
                    <a:pt x="20" y="152"/>
                  </a:moveTo>
                  <a:cubicBezTo>
                    <a:pt x="20" y="152"/>
                    <a:pt x="132" y="121"/>
                    <a:pt x="145" y="9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0" y="65"/>
                    <a:pt x="4" y="85"/>
                  </a:cubicBezTo>
                  <a:cubicBezTo>
                    <a:pt x="8" y="105"/>
                    <a:pt x="20" y="152"/>
                    <a:pt x="20" y="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609@|5FFC:7979762|FBC:16777215|LFC:0|LBC:16777215"/>
            <p:cNvSpPr>
              <a:spLocks/>
            </p:cNvSpPr>
            <p:nvPr/>
          </p:nvSpPr>
          <p:spPr bwMode="auto">
            <a:xfrm>
              <a:off x="5040313" y="-177800"/>
              <a:ext cx="623888" cy="522288"/>
            </a:xfrm>
            <a:custGeom>
              <a:avLst/>
              <a:gdLst>
                <a:gd name="T0" fmla="*/ 54 w 166"/>
                <a:gd name="T1" fmla="*/ 139 h 139"/>
                <a:gd name="T2" fmla="*/ 78 w 166"/>
                <a:gd name="T3" fmla="*/ 123 h 139"/>
                <a:gd name="T4" fmla="*/ 141 w 166"/>
                <a:gd name="T5" fmla="*/ 123 h 139"/>
                <a:gd name="T6" fmla="*/ 166 w 166"/>
                <a:gd name="T7" fmla="*/ 91 h 139"/>
                <a:gd name="T8" fmla="*/ 151 w 166"/>
                <a:gd name="T9" fmla="*/ 52 h 139"/>
                <a:gd name="T10" fmla="*/ 138 w 166"/>
                <a:gd name="T11" fmla="*/ 52 h 139"/>
                <a:gd name="T12" fmla="*/ 137 w 166"/>
                <a:gd name="T13" fmla="*/ 33 h 139"/>
                <a:gd name="T14" fmla="*/ 114 w 166"/>
                <a:gd name="T15" fmla="*/ 11 h 139"/>
                <a:gd name="T16" fmla="*/ 85 w 166"/>
                <a:gd name="T17" fmla="*/ 0 h 139"/>
                <a:gd name="T18" fmla="*/ 35 w 166"/>
                <a:gd name="T19" fmla="*/ 34 h 139"/>
                <a:gd name="T20" fmla="*/ 27 w 166"/>
                <a:gd name="T21" fmla="*/ 69 h 139"/>
                <a:gd name="T22" fmla="*/ 0 w 166"/>
                <a:gd name="T23" fmla="*/ 104 h 139"/>
                <a:gd name="T24" fmla="*/ 54 w 166"/>
                <a:gd name="T25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139">
                  <a:moveTo>
                    <a:pt x="54" y="139"/>
                  </a:moveTo>
                  <a:cubicBezTo>
                    <a:pt x="78" y="123"/>
                    <a:pt x="78" y="123"/>
                    <a:pt x="78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6" y="91"/>
                    <a:pt x="156" y="52"/>
                    <a:pt x="151" y="52"/>
                  </a:cubicBezTo>
                  <a:cubicBezTo>
                    <a:pt x="147" y="52"/>
                    <a:pt x="138" y="52"/>
                    <a:pt x="138" y="52"/>
                  </a:cubicBezTo>
                  <a:cubicBezTo>
                    <a:pt x="138" y="52"/>
                    <a:pt x="142" y="37"/>
                    <a:pt x="137" y="33"/>
                  </a:cubicBezTo>
                  <a:cubicBezTo>
                    <a:pt x="133" y="28"/>
                    <a:pt x="119" y="11"/>
                    <a:pt x="114" y="11"/>
                  </a:cubicBezTo>
                  <a:cubicBezTo>
                    <a:pt x="110" y="11"/>
                    <a:pt x="85" y="0"/>
                    <a:pt x="85" y="0"/>
                  </a:cubicBezTo>
                  <a:cubicBezTo>
                    <a:pt x="85" y="0"/>
                    <a:pt x="42" y="24"/>
                    <a:pt x="35" y="34"/>
                  </a:cubicBezTo>
                  <a:cubicBezTo>
                    <a:pt x="28" y="44"/>
                    <a:pt x="27" y="69"/>
                    <a:pt x="27" y="69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54" y="139"/>
                  </a:ln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610@|5FFC:7979762|FBC:16777215|LFC:0|LBC:16777215"/>
            <p:cNvSpPr>
              <a:spLocks/>
            </p:cNvSpPr>
            <p:nvPr/>
          </p:nvSpPr>
          <p:spPr bwMode="auto">
            <a:xfrm>
              <a:off x="7100888" y="-150813"/>
              <a:ext cx="714375" cy="495300"/>
            </a:xfrm>
            <a:custGeom>
              <a:avLst/>
              <a:gdLst>
                <a:gd name="T0" fmla="*/ 117 w 190"/>
                <a:gd name="T1" fmla="*/ 112 h 132"/>
                <a:gd name="T2" fmla="*/ 89 w 190"/>
                <a:gd name="T3" fmla="*/ 116 h 132"/>
                <a:gd name="T4" fmla="*/ 51 w 190"/>
                <a:gd name="T5" fmla="*/ 122 h 132"/>
                <a:gd name="T6" fmla="*/ 20 w 190"/>
                <a:gd name="T7" fmla="*/ 96 h 132"/>
                <a:gd name="T8" fmla="*/ 20 w 190"/>
                <a:gd name="T9" fmla="*/ 77 h 132"/>
                <a:gd name="T10" fmla="*/ 12 w 190"/>
                <a:gd name="T11" fmla="*/ 44 h 132"/>
                <a:gd name="T12" fmla="*/ 26 w 190"/>
                <a:gd name="T13" fmla="*/ 34 h 132"/>
                <a:gd name="T14" fmla="*/ 40 w 190"/>
                <a:gd name="T15" fmla="*/ 25 h 132"/>
                <a:gd name="T16" fmla="*/ 67 w 190"/>
                <a:gd name="T17" fmla="*/ 8 h 132"/>
                <a:gd name="T18" fmla="*/ 97 w 190"/>
                <a:gd name="T19" fmla="*/ 0 h 132"/>
                <a:gd name="T20" fmla="*/ 158 w 190"/>
                <a:gd name="T21" fmla="*/ 61 h 132"/>
                <a:gd name="T22" fmla="*/ 190 w 190"/>
                <a:gd name="T23" fmla="*/ 91 h 132"/>
                <a:gd name="T24" fmla="*/ 132 w 190"/>
                <a:gd name="T25" fmla="*/ 132 h 132"/>
                <a:gd name="T26" fmla="*/ 117 w 190"/>
                <a:gd name="T27" fmla="*/ 11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" h="132">
                  <a:moveTo>
                    <a:pt x="117" y="112"/>
                  </a:moveTo>
                  <a:cubicBezTo>
                    <a:pt x="117" y="112"/>
                    <a:pt x="100" y="112"/>
                    <a:pt x="89" y="116"/>
                  </a:cubicBezTo>
                  <a:cubicBezTo>
                    <a:pt x="79" y="121"/>
                    <a:pt x="51" y="122"/>
                    <a:pt x="51" y="122"/>
                  </a:cubicBezTo>
                  <a:cubicBezTo>
                    <a:pt x="51" y="122"/>
                    <a:pt x="24" y="104"/>
                    <a:pt x="20" y="96"/>
                  </a:cubicBezTo>
                  <a:cubicBezTo>
                    <a:pt x="17" y="88"/>
                    <a:pt x="20" y="77"/>
                    <a:pt x="20" y="77"/>
                  </a:cubicBezTo>
                  <a:cubicBezTo>
                    <a:pt x="20" y="77"/>
                    <a:pt x="0" y="60"/>
                    <a:pt x="12" y="4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35" y="26"/>
                    <a:pt x="40" y="25"/>
                  </a:cubicBezTo>
                  <a:cubicBezTo>
                    <a:pt x="44" y="23"/>
                    <a:pt x="67" y="8"/>
                    <a:pt x="67" y="8"/>
                  </a:cubicBezTo>
                  <a:cubicBezTo>
                    <a:pt x="67" y="8"/>
                    <a:pt x="93" y="0"/>
                    <a:pt x="97" y="0"/>
                  </a:cubicBezTo>
                  <a:cubicBezTo>
                    <a:pt x="102" y="0"/>
                    <a:pt x="147" y="22"/>
                    <a:pt x="158" y="61"/>
                  </a:cubicBezTo>
                  <a:cubicBezTo>
                    <a:pt x="185" y="92"/>
                    <a:pt x="190" y="91"/>
                    <a:pt x="190" y="91"/>
                  </a:cubicBezTo>
                  <a:cubicBezTo>
                    <a:pt x="190" y="91"/>
                    <a:pt x="149" y="131"/>
                    <a:pt x="132" y="132"/>
                  </a:cubicBezTo>
                  <a:lnTo>
                    <a:pt x="117" y="112"/>
                  </a:ln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Freeform 611@|5FFC:16578549|FBC:16777215|LFC:0|LBC:16777215"/>
            <p:cNvSpPr>
              <a:spLocks/>
            </p:cNvSpPr>
            <p:nvPr/>
          </p:nvSpPr>
          <p:spPr bwMode="auto">
            <a:xfrm>
              <a:off x="4905375" y="127000"/>
              <a:ext cx="387350" cy="292100"/>
            </a:xfrm>
            <a:custGeom>
              <a:avLst/>
              <a:gdLst>
                <a:gd name="T0" fmla="*/ 36 w 103"/>
                <a:gd name="T1" fmla="*/ 0 h 78"/>
                <a:gd name="T2" fmla="*/ 103 w 103"/>
                <a:gd name="T3" fmla="*/ 49 h 78"/>
                <a:gd name="T4" fmla="*/ 79 w 103"/>
                <a:gd name="T5" fmla="*/ 78 h 78"/>
                <a:gd name="T6" fmla="*/ 0 w 103"/>
                <a:gd name="T7" fmla="*/ 53 h 78"/>
                <a:gd name="T8" fmla="*/ 36 w 103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78">
                  <a:moveTo>
                    <a:pt x="36" y="0"/>
                  </a:moveTo>
                  <a:cubicBezTo>
                    <a:pt x="36" y="0"/>
                    <a:pt x="93" y="22"/>
                    <a:pt x="103" y="49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rgbClr val="F5F7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612@|5FFC:16578549|FBC:16777215|LFC:0|LBC:16777215"/>
            <p:cNvSpPr>
              <a:spLocks/>
            </p:cNvSpPr>
            <p:nvPr/>
          </p:nvSpPr>
          <p:spPr bwMode="auto">
            <a:xfrm>
              <a:off x="7575550" y="127000"/>
              <a:ext cx="442913" cy="292100"/>
            </a:xfrm>
            <a:custGeom>
              <a:avLst/>
              <a:gdLst>
                <a:gd name="T0" fmla="*/ 64 w 118"/>
                <a:gd name="T1" fmla="*/ 0 h 78"/>
                <a:gd name="T2" fmla="*/ 0 w 118"/>
                <a:gd name="T3" fmla="*/ 51 h 78"/>
                <a:gd name="T4" fmla="*/ 15 w 118"/>
                <a:gd name="T5" fmla="*/ 78 h 78"/>
                <a:gd name="T6" fmla="*/ 118 w 118"/>
                <a:gd name="T7" fmla="*/ 58 h 78"/>
                <a:gd name="T8" fmla="*/ 64 w 11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8">
                  <a:moveTo>
                    <a:pt x="64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1" y="70"/>
                    <a:pt x="15" y="78"/>
                  </a:cubicBezTo>
                  <a:cubicBezTo>
                    <a:pt x="118" y="58"/>
                    <a:pt x="118" y="58"/>
                    <a:pt x="118" y="58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F5F7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Freeform 613@|5FFC:7979762|FBC:16777215|LFC:0|LBC:16777215"/>
            <p:cNvSpPr>
              <a:spLocks/>
            </p:cNvSpPr>
            <p:nvPr/>
          </p:nvSpPr>
          <p:spPr bwMode="auto">
            <a:xfrm>
              <a:off x="5811838" y="-185738"/>
              <a:ext cx="898525" cy="1360488"/>
            </a:xfrm>
            <a:custGeom>
              <a:avLst/>
              <a:gdLst>
                <a:gd name="T0" fmla="*/ 68 w 239"/>
                <a:gd name="T1" fmla="*/ 292 h 362"/>
                <a:gd name="T2" fmla="*/ 37 w 239"/>
                <a:gd name="T3" fmla="*/ 222 h 362"/>
                <a:gd name="T4" fmla="*/ 17 w 239"/>
                <a:gd name="T5" fmla="*/ 122 h 362"/>
                <a:gd name="T6" fmla="*/ 97 w 239"/>
                <a:gd name="T7" fmla="*/ 2 h 362"/>
                <a:gd name="T8" fmla="*/ 171 w 239"/>
                <a:gd name="T9" fmla="*/ 9 h 362"/>
                <a:gd name="T10" fmla="*/ 207 w 239"/>
                <a:gd name="T11" fmla="*/ 54 h 362"/>
                <a:gd name="T12" fmla="*/ 207 w 239"/>
                <a:gd name="T13" fmla="*/ 75 h 362"/>
                <a:gd name="T14" fmla="*/ 234 w 239"/>
                <a:gd name="T15" fmla="*/ 103 h 362"/>
                <a:gd name="T16" fmla="*/ 234 w 239"/>
                <a:gd name="T17" fmla="*/ 179 h 362"/>
                <a:gd name="T18" fmla="*/ 216 w 239"/>
                <a:gd name="T19" fmla="*/ 209 h 362"/>
                <a:gd name="T20" fmla="*/ 225 w 239"/>
                <a:gd name="T21" fmla="*/ 261 h 362"/>
                <a:gd name="T22" fmla="*/ 236 w 239"/>
                <a:gd name="T23" fmla="*/ 320 h 362"/>
                <a:gd name="T24" fmla="*/ 68 w 239"/>
                <a:gd name="T25" fmla="*/ 29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9" h="362">
                  <a:moveTo>
                    <a:pt x="68" y="292"/>
                  </a:moveTo>
                  <a:cubicBezTo>
                    <a:pt x="68" y="292"/>
                    <a:pt x="45" y="231"/>
                    <a:pt x="37" y="222"/>
                  </a:cubicBezTo>
                  <a:cubicBezTo>
                    <a:pt x="29" y="212"/>
                    <a:pt x="0" y="176"/>
                    <a:pt x="17" y="122"/>
                  </a:cubicBezTo>
                  <a:cubicBezTo>
                    <a:pt x="34" y="68"/>
                    <a:pt x="52" y="20"/>
                    <a:pt x="97" y="2"/>
                  </a:cubicBezTo>
                  <a:cubicBezTo>
                    <a:pt x="97" y="2"/>
                    <a:pt x="156" y="0"/>
                    <a:pt x="171" y="9"/>
                  </a:cubicBezTo>
                  <a:cubicBezTo>
                    <a:pt x="186" y="19"/>
                    <a:pt x="207" y="54"/>
                    <a:pt x="207" y="5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29" y="92"/>
                    <a:pt x="234" y="103"/>
                  </a:cubicBezTo>
                  <a:cubicBezTo>
                    <a:pt x="239" y="115"/>
                    <a:pt x="234" y="167"/>
                    <a:pt x="234" y="179"/>
                  </a:cubicBezTo>
                  <a:cubicBezTo>
                    <a:pt x="234" y="192"/>
                    <a:pt x="216" y="209"/>
                    <a:pt x="216" y="209"/>
                  </a:cubicBezTo>
                  <a:cubicBezTo>
                    <a:pt x="216" y="209"/>
                    <a:pt x="227" y="247"/>
                    <a:pt x="225" y="261"/>
                  </a:cubicBezTo>
                  <a:cubicBezTo>
                    <a:pt x="222" y="274"/>
                    <a:pt x="236" y="320"/>
                    <a:pt x="236" y="320"/>
                  </a:cubicBezTo>
                  <a:cubicBezTo>
                    <a:pt x="236" y="320"/>
                    <a:pt x="135" y="362"/>
                    <a:pt x="68" y="292"/>
                  </a:cubicBez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Freeform 614@|5FFC:7582443|FBC:16777215|LFC:0|LBC:16777215"/>
            <p:cNvSpPr>
              <a:spLocks/>
            </p:cNvSpPr>
            <p:nvPr/>
          </p:nvSpPr>
          <p:spPr bwMode="auto">
            <a:xfrm>
              <a:off x="7172325" y="-147638"/>
              <a:ext cx="406400" cy="454025"/>
            </a:xfrm>
            <a:custGeom>
              <a:avLst/>
              <a:gdLst>
                <a:gd name="T0" fmla="*/ 79 w 108"/>
                <a:gd name="T1" fmla="*/ 0 h 121"/>
                <a:gd name="T2" fmla="*/ 79 w 108"/>
                <a:gd name="T3" fmla="*/ 28 h 121"/>
                <a:gd name="T4" fmla="*/ 67 w 108"/>
                <a:gd name="T5" fmla="*/ 40 h 121"/>
                <a:gd name="T6" fmla="*/ 51 w 108"/>
                <a:gd name="T7" fmla="*/ 58 h 121"/>
                <a:gd name="T8" fmla="*/ 32 w 108"/>
                <a:gd name="T9" fmla="*/ 61 h 121"/>
                <a:gd name="T10" fmla="*/ 32 w 108"/>
                <a:gd name="T11" fmla="*/ 98 h 121"/>
                <a:gd name="T12" fmla="*/ 19 w 108"/>
                <a:gd name="T13" fmla="*/ 73 h 121"/>
                <a:gd name="T14" fmla="*/ 16 w 108"/>
                <a:gd name="T15" fmla="*/ 109 h 121"/>
                <a:gd name="T16" fmla="*/ 32 w 108"/>
                <a:gd name="T17" fmla="*/ 121 h 121"/>
                <a:gd name="T18" fmla="*/ 58 w 108"/>
                <a:gd name="T19" fmla="*/ 118 h 121"/>
                <a:gd name="T20" fmla="*/ 42 w 108"/>
                <a:gd name="T21" fmla="*/ 95 h 121"/>
                <a:gd name="T22" fmla="*/ 41 w 108"/>
                <a:gd name="T23" fmla="*/ 73 h 121"/>
                <a:gd name="T24" fmla="*/ 75 w 108"/>
                <a:gd name="T25" fmla="*/ 53 h 121"/>
                <a:gd name="T26" fmla="*/ 87 w 108"/>
                <a:gd name="T27" fmla="*/ 29 h 121"/>
                <a:gd name="T28" fmla="*/ 108 w 108"/>
                <a:gd name="T29" fmla="*/ 17 h 121"/>
                <a:gd name="T30" fmla="*/ 79 w 108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21">
                  <a:moveTo>
                    <a:pt x="79" y="0"/>
                  </a:moveTo>
                  <a:cubicBezTo>
                    <a:pt x="79" y="28"/>
                    <a:pt x="79" y="28"/>
                    <a:pt x="79" y="28"/>
                  </a:cubicBezTo>
                  <a:cubicBezTo>
                    <a:pt x="79" y="28"/>
                    <a:pt x="78" y="38"/>
                    <a:pt x="67" y="40"/>
                  </a:cubicBezTo>
                  <a:cubicBezTo>
                    <a:pt x="67" y="40"/>
                    <a:pt x="57" y="58"/>
                    <a:pt x="51" y="5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61"/>
                    <a:pt x="30" y="93"/>
                    <a:pt x="32" y="98"/>
                  </a:cubicBezTo>
                  <a:cubicBezTo>
                    <a:pt x="35" y="103"/>
                    <a:pt x="16" y="88"/>
                    <a:pt x="19" y="73"/>
                  </a:cubicBezTo>
                  <a:cubicBezTo>
                    <a:pt x="19" y="73"/>
                    <a:pt x="0" y="90"/>
                    <a:pt x="16" y="109"/>
                  </a:cubicBezTo>
                  <a:cubicBezTo>
                    <a:pt x="24" y="116"/>
                    <a:pt x="32" y="121"/>
                    <a:pt x="32" y="121"/>
                  </a:cubicBezTo>
                  <a:cubicBezTo>
                    <a:pt x="32" y="121"/>
                    <a:pt x="47" y="120"/>
                    <a:pt x="58" y="118"/>
                  </a:cubicBezTo>
                  <a:cubicBezTo>
                    <a:pt x="49" y="111"/>
                    <a:pt x="40" y="101"/>
                    <a:pt x="42" y="95"/>
                  </a:cubicBezTo>
                  <a:cubicBezTo>
                    <a:pt x="44" y="82"/>
                    <a:pt x="41" y="73"/>
                    <a:pt x="41" y="73"/>
                  </a:cubicBezTo>
                  <a:cubicBezTo>
                    <a:pt x="41" y="73"/>
                    <a:pt x="74" y="59"/>
                    <a:pt x="75" y="53"/>
                  </a:cubicBezTo>
                  <a:cubicBezTo>
                    <a:pt x="76" y="48"/>
                    <a:pt x="87" y="29"/>
                    <a:pt x="87" y="29"/>
                  </a:cubicBezTo>
                  <a:cubicBezTo>
                    <a:pt x="108" y="17"/>
                    <a:pt x="108" y="17"/>
                    <a:pt x="108" y="17"/>
                  </a:cubicBezTo>
                  <a:cubicBezTo>
                    <a:pt x="96" y="7"/>
                    <a:pt x="83" y="1"/>
                    <a:pt x="79" y="0"/>
                  </a:cubicBezTo>
                  <a:close/>
                </a:path>
              </a:pathLst>
            </a:custGeom>
            <a:solidFill>
              <a:srgbClr val="EBB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Freeform 615@|5FFC:7582443|FBC:16777215|LFC:0|LBC:16777215"/>
            <p:cNvSpPr>
              <a:spLocks/>
            </p:cNvSpPr>
            <p:nvPr/>
          </p:nvSpPr>
          <p:spPr bwMode="auto">
            <a:xfrm>
              <a:off x="5353050" y="-120650"/>
              <a:ext cx="263525" cy="273050"/>
            </a:xfrm>
            <a:custGeom>
              <a:avLst/>
              <a:gdLst>
                <a:gd name="T0" fmla="*/ 69 w 70"/>
                <a:gd name="T1" fmla="*/ 66 h 73"/>
                <a:gd name="T2" fmla="*/ 70 w 70"/>
                <a:gd name="T3" fmla="*/ 39 h 73"/>
                <a:gd name="T4" fmla="*/ 68 w 70"/>
                <a:gd name="T5" fmla="*/ 37 h 73"/>
                <a:gd name="T6" fmla="*/ 55 w 70"/>
                <a:gd name="T7" fmla="*/ 37 h 73"/>
                <a:gd name="T8" fmla="*/ 56 w 70"/>
                <a:gd name="T9" fmla="*/ 33 h 73"/>
                <a:gd name="T10" fmla="*/ 45 w 70"/>
                <a:gd name="T11" fmla="*/ 54 h 73"/>
                <a:gd name="T12" fmla="*/ 34 w 70"/>
                <a:gd name="T13" fmla="*/ 53 h 73"/>
                <a:gd name="T14" fmla="*/ 20 w 70"/>
                <a:gd name="T15" fmla="*/ 49 h 73"/>
                <a:gd name="T16" fmla="*/ 11 w 70"/>
                <a:gd name="T17" fmla="*/ 27 h 73"/>
                <a:gd name="T18" fmla="*/ 0 w 70"/>
                <a:gd name="T19" fmla="*/ 0 h 73"/>
                <a:gd name="T20" fmla="*/ 9 w 70"/>
                <a:gd name="T21" fmla="*/ 49 h 73"/>
                <a:gd name="T22" fmla="*/ 23 w 70"/>
                <a:gd name="T23" fmla="*/ 66 h 73"/>
                <a:gd name="T24" fmla="*/ 57 w 70"/>
                <a:gd name="T25" fmla="*/ 73 h 73"/>
                <a:gd name="T26" fmla="*/ 69 w 70"/>
                <a:gd name="T27" fmla="*/ 6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" h="73">
                  <a:moveTo>
                    <a:pt x="69" y="66"/>
                  </a:moveTo>
                  <a:cubicBezTo>
                    <a:pt x="65" y="57"/>
                    <a:pt x="67" y="47"/>
                    <a:pt x="70" y="39"/>
                  </a:cubicBezTo>
                  <a:cubicBezTo>
                    <a:pt x="69" y="38"/>
                    <a:pt x="69" y="37"/>
                    <a:pt x="68" y="37"/>
                  </a:cubicBezTo>
                  <a:cubicBezTo>
                    <a:pt x="64" y="37"/>
                    <a:pt x="55" y="37"/>
                    <a:pt x="55" y="37"/>
                  </a:cubicBezTo>
                  <a:cubicBezTo>
                    <a:pt x="55" y="37"/>
                    <a:pt x="56" y="35"/>
                    <a:pt x="56" y="33"/>
                  </a:cubicBezTo>
                  <a:cubicBezTo>
                    <a:pt x="50" y="42"/>
                    <a:pt x="45" y="54"/>
                    <a:pt x="45" y="54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53"/>
                    <a:pt x="23" y="49"/>
                    <a:pt x="20" y="49"/>
                  </a:cubicBezTo>
                  <a:cubicBezTo>
                    <a:pt x="16" y="49"/>
                    <a:pt x="10" y="30"/>
                    <a:pt x="11" y="27"/>
                  </a:cubicBezTo>
                  <a:cubicBezTo>
                    <a:pt x="12" y="23"/>
                    <a:pt x="0" y="0"/>
                    <a:pt x="0" y="0"/>
                  </a:cubicBezTo>
                  <a:cubicBezTo>
                    <a:pt x="4" y="13"/>
                    <a:pt x="2" y="47"/>
                    <a:pt x="9" y="49"/>
                  </a:cubicBezTo>
                  <a:cubicBezTo>
                    <a:pt x="15" y="50"/>
                    <a:pt x="23" y="66"/>
                    <a:pt x="23" y="66"/>
                  </a:cubicBezTo>
                  <a:cubicBezTo>
                    <a:pt x="23" y="66"/>
                    <a:pt x="44" y="73"/>
                    <a:pt x="57" y="73"/>
                  </a:cubicBezTo>
                  <a:cubicBezTo>
                    <a:pt x="69" y="73"/>
                    <a:pt x="69" y="66"/>
                    <a:pt x="69" y="66"/>
                  </a:cubicBezTo>
                  <a:close/>
                </a:path>
              </a:pathLst>
            </a:custGeom>
            <a:solidFill>
              <a:srgbClr val="EBB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616@|5FFC:7582443|FBC:16777215|LFC:0|LBC:16777215"/>
            <p:cNvSpPr>
              <a:spLocks/>
            </p:cNvSpPr>
            <p:nvPr/>
          </p:nvSpPr>
          <p:spPr bwMode="auto">
            <a:xfrm>
              <a:off x="5826125" y="-158750"/>
              <a:ext cx="865188" cy="1069975"/>
            </a:xfrm>
            <a:custGeom>
              <a:avLst/>
              <a:gdLst>
                <a:gd name="T0" fmla="*/ 230 w 230"/>
                <a:gd name="T1" fmla="*/ 166 h 285"/>
                <a:gd name="T2" fmla="*/ 189 w 230"/>
                <a:gd name="T3" fmla="*/ 154 h 285"/>
                <a:gd name="T4" fmla="*/ 189 w 230"/>
                <a:gd name="T5" fmla="*/ 141 h 285"/>
                <a:gd name="T6" fmla="*/ 147 w 230"/>
                <a:gd name="T7" fmla="*/ 154 h 285"/>
                <a:gd name="T8" fmla="*/ 120 w 230"/>
                <a:gd name="T9" fmla="*/ 129 h 285"/>
                <a:gd name="T10" fmla="*/ 112 w 230"/>
                <a:gd name="T11" fmla="*/ 87 h 285"/>
                <a:gd name="T12" fmla="*/ 93 w 230"/>
                <a:gd name="T13" fmla="*/ 76 h 285"/>
                <a:gd name="T14" fmla="*/ 98 w 230"/>
                <a:gd name="T15" fmla="*/ 47 h 285"/>
                <a:gd name="T16" fmla="*/ 81 w 230"/>
                <a:gd name="T17" fmla="*/ 0 h 285"/>
                <a:gd name="T18" fmla="*/ 13 w 230"/>
                <a:gd name="T19" fmla="*/ 115 h 285"/>
                <a:gd name="T20" fmla="*/ 24 w 230"/>
                <a:gd name="T21" fmla="*/ 203 h 285"/>
                <a:gd name="T22" fmla="*/ 49 w 230"/>
                <a:gd name="T23" fmla="*/ 194 h 285"/>
                <a:gd name="T24" fmla="*/ 112 w 230"/>
                <a:gd name="T25" fmla="*/ 216 h 285"/>
                <a:gd name="T26" fmla="*/ 174 w 230"/>
                <a:gd name="T27" fmla="*/ 285 h 285"/>
                <a:gd name="T28" fmla="*/ 147 w 230"/>
                <a:gd name="T29" fmla="*/ 215 h 285"/>
                <a:gd name="T30" fmla="*/ 175 w 230"/>
                <a:gd name="T31" fmla="*/ 215 h 285"/>
                <a:gd name="T32" fmla="*/ 215 w 230"/>
                <a:gd name="T33" fmla="*/ 198 h 285"/>
                <a:gd name="T34" fmla="*/ 230 w 230"/>
                <a:gd name="T35" fmla="*/ 172 h 285"/>
                <a:gd name="T36" fmla="*/ 230 w 230"/>
                <a:gd name="T37" fmla="*/ 16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0" h="285">
                  <a:moveTo>
                    <a:pt x="230" y="166"/>
                  </a:moveTo>
                  <a:cubicBezTo>
                    <a:pt x="213" y="155"/>
                    <a:pt x="189" y="154"/>
                    <a:pt x="189" y="154"/>
                  </a:cubicBezTo>
                  <a:cubicBezTo>
                    <a:pt x="176" y="147"/>
                    <a:pt x="189" y="141"/>
                    <a:pt x="189" y="141"/>
                  </a:cubicBezTo>
                  <a:cubicBezTo>
                    <a:pt x="176" y="137"/>
                    <a:pt x="147" y="154"/>
                    <a:pt x="147" y="154"/>
                  </a:cubicBezTo>
                  <a:cubicBezTo>
                    <a:pt x="147" y="154"/>
                    <a:pt x="137" y="145"/>
                    <a:pt x="120" y="129"/>
                  </a:cubicBezTo>
                  <a:cubicBezTo>
                    <a:pt x="103" y="113"/>
                    <a:pt x="115" y="94"/>
                    <a:pt x="112" y="87"/>
                  </a:cubicBezTo>
                  <a:cubicBezTo>
                    <a:pt x="108" y="80"/>
                    <a:pt x="93" y="76"/>
                    <a:pt x="93" y="76"/>
                  </a:cubicBezTo>
                  <a:cubicBezTo>
                    <a:pt x="88" y="72"/>
                    <a:pt x="98" y="47"/>
                    <a:pt x="98" y="47"/>
                  </a:cubicBezTo>
                  <a:cubicBezTo>
                    <a:pt x="87" y="38"/>
                    <a:pt x="83" y="16"/>
                    <a:pt x="81" y="0"/>
                  </a:cubicBezTo>
                  <a:cubicBezTo>
                    <a:pt x="44" y="22"/>
                    <a:pt x="29" y="66"/>
                    <a:pt x="13" y="115"/>
                  </a:cubicBezTo>
                  <a:cubicBezTo>
                    <a:pt x="0" y="155"/>
                    <a:pt x="13" y="186"/>
                    <a:pt x="24" y="203"/>
                  </a:cubicBezTo>
                  <a:cubicBezTo>
                    <a:pt x="37" y="200"/>
                    <a:pt x="49" y="194"/>
                    <a:pt x="49" y="194"/>
                  </a:cubicBezTo>
                  <a:cubicBezTo>
                    <a:pt x="82" y="201"/>
                    <a:pt x="112" y="216"/>
                    <a:pt x="112" y="216"/>
                  </a:cubicBezTo>
                  <a:cubicBezTo>
                    <a:pt x="131" y="250"/>
                    <a:pt x="174" y="285"/>
                    <a:pt x="174" y="285"/>
                  </a:cubicBezTo>
                  <a:cubicBezTo>
                    <a:pt x="152" y="262"/>
                    <a:pt x="147" y="215"/>
                    <a:pt x="147" y="215"/>
                  </a:cubicBezTo>
                  <a:cubicBezTo>
                    <a:pt x="147" y="215"/>
                    <a:pt x="155" y="217"/>
                    <a:pt x="175" y="215"/>
                  </a:cubicBezTo>
                  <a:cubicBezTo>
                    <a:pt x="184" y="213"/>
                    <a:pt x="201" y="206"/>
                    <a:pt x="215" y="198"/>
                  </a:cubicBezTo>
                  <a:cubicBezTo>
                    <a:pt x="221" y="192"/>
                    <a:pt x="230" y="181"/>
                    <a:pt x="230" y="172"/>
                  </a:cubicBezTo>
                  <a:cubicBezTo>
                    <a:pt x="230" y="171"/>
                    <a:pt x="230" y="168"/>
                    <a:pt x="230" y="166"/>
                  </a:cubicBezTo>
                  <a:close/>
                </a:path>
              </a:pathLst>
            </a:custGeom>
            <a:solidFill>
              <a:srgbClr val="EBB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Freeform 617@|5FFC:0|FBC:16777215|LFC:0|LBC:16777215"/>
            <p:cNvSpPr>
              <a:spLocks/>
            </p:cNvSpPr>
            <p:nvPr/>
          </p:nvSpPr>
          <p:spPr bwMode="auto">
            <a:xfrm>
              <a:off x="5759450" y="-290513"/>
              <a:ext cx="800100" cy="1163638"/>
            </a:xfrm>
            <a:custGeom>
              <a:avLst/>
              <a:gdLst>
                <a:gd name="T0" fmla="*/ 78 w 213"/>
                <a:gd name="T1" fmla="*/ 310 h 310"/>
                <a:gd name="T2" fmla="*/ 78 w 213"/>
                <a:gd name="T3" fmla="*/ 267 h 310"/>
                <a:gd name="T4" fmla="*/ 73 w 213"/>
                <a:gd name="T5" fmla="*/ 222 h 310"/>
                <a:gd name="T6" fmla="*/ 48 w 213"/>
                <a:gd name="T7" fmla="*/ 222 h 310"/>
                <a:gd name="T8" fmla="*/ 35 w 213"/>
                <a:gd name="T9" fmla="*/ 177 h 310"/>
                <a:gd name="T10" fmla="*/ 56 w 213"/>
                <a:gd name="T11" fmla="*/ 169 h 310"/>
                <a:gd name="T12" fmla="*/ 73 w 213"/>
                <a:gd name="T13" fmla="*/ 183 h 310"/>
                <a:gd name="T14" fmla="*/ 84 w 213"/>
                <a:gd name="T15" fmla="*/ 177 h 310"/>
                <a:gd name="T16" fmla="*/ 79 w 213"/>
                <a:gd name="T17" fmla="*/ 150 h 310"/>
                <a:gd name="T18" fmla="*/ 89 w 213"/>
                <a:gd name="T19" fmla="*/ 103 h 310"/>
                <a:gd name="T20" fmla="*/ 76 w 213"/>
                <a:gd name="T21" fmla="*/ 89 h 310"/>
                <a:gd name="T22" fmla="*/ 89 w 213"/>
                <a:gd name="T23" fmla="*/ 59 h 310"/>
                <a:gd name="T24" fmla="*/ 138 w 213"/>
                <a:gd name="T25" fmla="*/ 45 h 310"/>
                <a:gd name="T26" fmla="*/ 191 w 213"/>
                <a:gd name="T27" fmla="*/ 43 h 310"/>
                <a:gd name="T28" fmla="*/ 213 w 213"/>
                <a:gd name="T29" fmla="*/ 69 h 310"/>
                <a:gd name="T30" fmla="*/ 193 w 213"/>
                <a:gd name="T31" fmla="*/ 30 h 310"/>
                <a:gd name="T32" fmla="*/ 165 w 213"/>
                <a:gd name="T33" fmla="*/ 23 h 310"/>
                <a:gd name="T34" fmla="*/ 138 w 213"/>
                <a:gd name="T35" fmla="*/ 7 h 310"/>
                <a:gd name="T36" fmla="*/ 123 w 213"/>
                <a:gd name="T37" fmla="*/ 16 h 310"/>
                <a:gd name="T38" fmla="*/ 123 w 213"/>
                <a:gd name="T39" fmla="*/ 0 h 310"/>
                <a:gd name="T40" fmla="*/ 97 w 213"/>
                <a:gd name="T41" fmla="*/ 23 h 310"/>
                <a:gd name="T42" fmla="*/ 46 w 213"/>
                <a:gd name="T43" fmla="*/ 72 h 310"/>
                <a:gd name="T44" fmla="*/ 19 w 213"/>
                <a:gd name="T45" fmla="*/ 135 h 310"/>
                <a:gd name="T46" fmla="*/ 11 w 213"/>
                <a:gd name="T47" fmla="*/ 206 h 310"/>
                <a:gd name="T48" fmla="*/ 55 w 213"/>
                <a:gd name="T49" fmla="*/ 275 h 310"/>
                <a:gd name="T50" fmla="*/ 78 w 213"/>
                <a:gd name="T51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3" h="310">
                  <a:moveTo>
                    <a:pt x="78" y="310"/>
                  </a:moveTo>
                  <a:cubicBezTo>
                    <a:pt x="78" y="310"/>
                    <a:pt x="80" y="278"/>
                    <a:pt x="78" y="267"/>
                  </a:cubicBezTo>
                  <a:cubicBezTo>
                    <a:pt x="76" y="255"/>
                    <a:pt x="73" y="222"/>
                    <a:pt x="73" y="222"/>
                  </a:cubicBezTo>
                  <a:cubicBezTo>
                    <a:pt x="73" y="222"/>
                    <a:pt x="59" y="230"/>
                    <a:pt x="48" y="222"/>
                  </a:cubicBezTo>
                  <a:cubicBezTo>
                    <a:pt x="38" y="214"/>
                    <a:pt x="31" y="188"/>
                    <a:pt x="35" y="177"/>
                  </a:cubicBezTo>
                  <a:cubicBezTo>
                    <a:pt x="38" y="167"/>
                    <a:pt x="47" y="161"/>
                    <a:pt x="56" y="169"/>
                  </a:cubicBezTo>
                  <a:cubicBezTo>
                    <a:pt x="66" y="177"/>
                    <a:pt x="73" y="183"/>
                    <a:pt x="73" y="183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7"/>
                    <a:pt x="80" y="157"/>
                    <a:pt x="79" y="150"/>
                  </a:cubicBezTo>
                  <a:cubicBezTo>
                    <a:pt x="78" y="143"/>
                    <a:pt x="84" y="113"/>
                    <a:pt x="89" y="103"/>
                  </a:cubicBezTo>
                  <a:cubicBezTo>
                    <a:pt x="93" y="94"/>
                    <a:pt x="76" y="89"/>
                    <a:pt x="76" y="89"/>
                  </a:cubicBezTo>
                  <a:cubicBezTo>
                    <a:pt x="76" y="89"/>
                    <a:pt x="73" y="76"/>
                    <a:pt x="89" y="59"/>
                  </a:cubicBezTo>
                  <a:cubicBezTo>
                    <a:pt x="106" y="42"/>
                    <a:pt x="123" y="49"/>
                    <a:pt x="138" y="45"/>
                  </a:cubicBezTo>
                  <a:cubicBezTo>
                    <a:pt x="153" y="42"/>
                    <a:pt x="198" y="48"/>
                    <a:pt x="191" y="43"/>
                  </a:cubicBezTo>
                  <a:cubicBezTo>
                    <a:pt x="185" y="37"/>
                    <a:pt x="213" y="69"/>
                    <a:pt x="213" y="69"/>
                  </a:cubicBezTo>
                  <a:cubicBezTo>
                    <a:pt x="193" y="30"/>
                    <a:pt x="193" y="30"/>
                    <a:pt x="193" y="30"/>
                  </a:cubicBezTo>
                  <a:cubicBezTo>
                    <a:pt x="193" y="30"/>
                    <a:pt x="169" y="27"/>
                    <a:pt x="165" y="23"/>
                  </a:cubicBezTo>
                  <a:cubicBezTo>
                    <a:pt x="161" y="18"/>
                    <a:pt x="153" y="5"/>
                    <a:pt x="138" y="7"/>
                  </a:cubicBezTo>
                  <a:cubicBezTo>
                    <a:pt x="123" y="8"/>
                    <a:pt x="123" y="16"/>
                    <a:pt x="123" y="16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0"/>
                    <a:pt x="108" y="17"/>
                    <a:pt x="97" y="23"/>
                  </a:cubicBezTo>
                  <a:cubicBezTo>
                    <a:pt x="85" y="28"/>
                    <a:pt x="46" y="72"/>
                    <a:pt x="46" y="72"/>
                  </a:cubicBezTo>
                  <a:cubicBezTo>
                    <a:pt x="46" y="72"/>
                    <a:pt x="16" y="121"/>
                    <a:pt x="19" y="135"/>
                  </a:cubicBezTo>
                  <a:cubicBezTo>
                    <a:pt x="21" y="149"/>
                    <a:pt x="0" y="182"/>
                    <a:pt x="11" y="206"/>
                  </a:cubicBezTo>
                  <a:cubicBezTo>
                    <a:pt x="21" y="230"/>
                    <a:pt x="51" y="264"/>
                    <a:pt x="55" y="275"/>
                  </a:cubicBezTo>
                  <a:cubicBezTo>
                    <a:pt x="60" y="285"/>
                    <a:pt x="62" y="308"/>
                    <a:pt x="78" y="3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Freeform 618@|5FFC:16578549|FBC:16777215|LFC:0|LBC:16777215"/>
            <p:cNvSpPr>
              <a:spLocks/>
            </p:cNvSpPr>
            <p:nvPr/>
          </p:nvSpPr>
          <p:spPr bwMode="auto">
            <a:xfrm>
              <a:off x="6243638" y="795337"/>
              <a:ext cx="823913" cy="1076325"/>
            </a:xfrm>
            <a:custGeom>
              <a:avLst/>
              <a:gdLst>
                <a:gd name="T0" fmla="*/ 0 w 219"/>
                <a:gd name="T1" fmla="*/ 31 h 287"/>
                <a:gd name="T2" fmla="*/ 54 w 219"/>
                <a:gd name="T3" fmla="*/ 36 h 287"/>
                <a:gd name="T4" fmla="*/ 115 w 219"/>
                <a:gd name="T5" fmla="*/ 36 h 287"/>
                <a:gd name="T6" fmla="*/ 110 w 219"/>
                <a:gd name="T7" fmla="*/ 0 h 287"/>
                <a:gd name="T8" fmla="*/ 134 w 219"/>
                <a:gd name="T9" fmla="*/ 31 h 287"/>
                <a:gd name="T10" fmla="*/ 154 w 219"/>
                <a:gd name="T11" fmla="*/ 76 h 287"/>
                <a:gd name="T12" fmla="*/ 216 w 219"/>
                <a:gd name="T13" fmla="*/ 133 h 287"/>
                <a:gd name="T14" fmla="*/ 141 w 219"/>
                <a:gd name="T15" fmla="*/ 287 h 287"/>
                <a:gd name="T16" fmla="*/ 0 w 219"/>
                <a:gd name="T17" fmla="*/ 31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87">
                  <a:moveTo>
                    <a:pt x="0" y="31"/>
                  </a:moveTo>
                  <a:cubicBezTo>
                    <a:pt x="0" y="31"/>
                    <a:pt x="41" y="29"/>
                    <a:pt x="54" y="36"/>
                  </a:cubicBezTo>
                  <a:cubicBezTo>
                    <a:pt x="66" y="43"/>
                    <a:pt x="115" y="36"/>
                    <a:pt x="115" y="36"/>
                  </a:cubicBezTo>
                  <a:cubicBezTo>
                    <a:pt x="115" y="36"/>
                    <a:pt x="102" y="18"/>
                    <a:pt x="110" y="0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54" y="76"/>
                    <a:pt x="214" y="109"/>
                    <a:pt x="216" y="133"/>
                  </a:cubicBezTo>
                  <a:cubicBezTo>
                    <a:pt x="219" y="157"/>
                    <a:pt x="141" y="287"/>
                    <a:pt x="141" y="287"/>
                  </a:cubicBezTo>
                  <a:cubicBezTo>
                    <a:pt x="141" y="287"/>
                    <a:pt x="7" y="65"/>
                    <a:pt x="0" y="31"/>
                  </a:cubicBezTo>
                  <a:close/>
                </a:path>
              </a:pathLst>
            </a:custGeom>
            <a:solidFill>
              <a:srgbClr val="F5F7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Freeform 619@|5FFC:2303014|FBC:16777215|LFC:0|LBC:16777215"/>
            <p:cNvSpPr>
              <a:spLocks/>
            </p:cNvSpPr>
            <p:nvPr/>
          </p:nvSpPr>
          <p:spPr bwMode="auto">
            <a:xfrm>
              <a:off x="6402388" y="941387"/>
              <a:ext cx="508000" cy="773113"/>
            </a:xfrm>
            <a:custGeom>
              <a:avLst/>
              <a:gdLst>
                <a:gd name="T0" fmla="*/ 91 w 135"/>
                <a:gd name="T1" fmla="*/ 206 h 206"/>
                <a:gd name="T2" fmla="*/ 135 w 135"/>
                <a:gd name="T3" fmla="*/ 115 h 206"/>
                <a:gd name="T4" fmla="*/ 91 w 135"/>
                <a:gd name="T5" fmla="*/ 52 h 206"/>
                <a:gd name="T6" fmla="*/ 75 w 135"/>
                <a:gd name="T7" fmla="*/ 4 h 206"/>
                <a:gd name="T8" fmla="*/ 0 w 135"/>
                <a:gd name="T9" fmla="*/ 16 h 206"/>
                <a:gd name="T10" fmla="*/ 61 w 135"/>
                <a:gd name="T11" fmla="*/ 58 h 206"/>
                <a:gd name="T12" fmla="*/ 68 w 135"/>
                <a:gd name="T13" fmla="*/ 166 h 206"/>
                <a:gd name="T14" fmla="*/ 91 w 135"/>
                <a:gd name="T1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5" h="206">
                  <a:moveTo>
                    <a:pt x="91" y="206"/>
                  </a:moveTo>
                  <a:cubicBezTo>
                    <a:pt x="135" y="115"/>
                    <a:pt x="135" y="115"/>
                    <a:pt x="135" y="115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88" y="9"/>
                    <a:pt x="75" y="4"/>
                  </a:cubicBezTo>
                  <a:cubicBezTo>
                    <a:pt x="75" y="4"/>
                    <a:pt x="9" y="0"/>
                    <a:pt x="0" y="16"/>
                  </a:cubicBezTo>
                  <a:cubicBezTo>
                    <a:pt x="0" y="16"/>
                    <a:pt x="56" y="49"/>
                    <a:pt x="61" y="58"/>
                  </a:cubicBezTo>
                  <a:cubicBezTo>
                    <a:pt x="68" y="166"/>
                    <a:pt x="68" y="166"/>
                    <a:pt x="68" y="166"/>
                  </a:cubicBezTo>
                  <a:lnTo>
                    <a:pt x="91" y="206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Freeform 620@|5FFC:0|FBC:16777215|LFC:0|LBC:16777215"/>
            <p:cNvSpPr>
              <a:spLocks/>
            </p:cNvSpPr>
            <p:nvPr/>
          </p:nvSpPr>
          <p:spPr bwMode="auto">
            <a:xfrm>
              <a:off x="5468938" y="7077075"/>
              <a:ext cx="982663" cy="420688"/>
            </a:xfrm>
            <a:custGeom>
              <a:avLst/>
              <a:gdLst>
                <a:gd name="T0" fmla="*/ 5 w 261"/>
                <a:gd name="T1" fmla="*/ 13 h 112"/>
                <a:gd name="T2" fmla="*/ 5 w 261"/>
                <a:gd name="T3" fmla="*/ 81 h 112"/>
                <a:gd name="T4" fmla="*/ 91 w 261"/>
                <a:gd name="T5" fmla="*/ 91 h 112"/>
                <a:gd name="T6" fmla="*/ 98 w 261"/>
                <a:gd name="T7" fmla="*/ 75 h 112"/>
                <a:gd name="T8" fmla="*/ 211 w 261"/>
                <a:gd name="T9" fmla="*/ 111 h 112"/>
                <a:gd name="T10" fmla="*/ 261 w 261"/>
                <a:gd name="T11" fmla="*/ 36 h 112"/>
                <a:gd name="T12" fmla="*/ 154 w 261"/>
                <a:gd name="T13" fmla="*/ 0 h 112"/>
                <a:gd name="T14" fmla="*/ 5 w 261"/>
                <a:gd name="T15" fmla="*/ 1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1" h="112">
                  <a:moveTo>
                    <a:pt x="5" y="13"/>
                  </a:moveTo>
                  <a:cubicBezTo>
                    <a:pt x="5" y="13"/>
                    <a:pt x="0" y="57"/>
                    <a:pt x="5" y="8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8" y="75"/>
                    <a:pt x="98" y="75"/>
                    <a:pt x="98" y="75"/>
                  </a:cubicBezTo>
                  <a:cubicBezTo>
                    <a:pt x="98" y="75"/>
                    <a:pt x="177" y="110"/>
                    <a:pt x="211" y="111"/>
                  </a:cubicBezTo>
                  <a:cubicBezTo>
                    <a:pt x="246" y="112"/>
                    <a:pt x="261" y="36"/>
                    <a:pt x="261" y="36"/>
                  </a:cubicBezTo>
                  <a:cubicBezTo>
                    <a:pt x="154" y="0"/>
                    <a:pt x="154" y="0"/>
                    <a:pt x="154" y="0"/>
                  </a:cubicBezTo>
                  <a:lnTo>
                    <a:pt x="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Freeform 621@|5FFC:0|FBC:16777215|LFC:0|LBC:16777215"/>
            <p:cNvSpPr>
              <a:spLocks/>
            </p:cNvSpPr>
            <p:nvPr/>
          </p:nvSpPr>
          <p:spPr bwMode="auto">
            <a:xfrm>
              <a:off x="6078538" y="7256462"/>
              <a:ext cx="1027113" cy="574675"/>
            </a:xfrm>
            <a:custGeom>
              <a:avLst/>
              <a:gdLst>
                <a:gd name="T0" fmla="*/ 2 w 273"/>
                <a:gd name="T1" fmla="*/ 7 h 153"/>
                <a:gd name="T2" fmla="*/ 2 w 273"/>
                <a:gd name="T3" fmla="*/ 102 h 153"/>
                <a:gd name="T4" fmla="*/ 55 w 273"/>
                <a:gd name="T5" fmla="*/ 121 h 153"/>
                <a:gd name="T6" fmla="*/ 62 w 273"/>
                <a:gd name="T7" fmla="*/ 111 h 153"/>
                <a:gd name="T8" fmla="*/ 146 w 273"/>
                <a:gd name="T9" fmla="*/ 151 h 153"/>
                <a:gd name="T10" fmla="*/ 273 w 273"/>
                <a:gd name="T11" fmla="*/ 132 h 153"/>
                <a:gd name="T12" fmla="*/ 263 w 273"/>
                <a:gd name="T13" fmla="*/ 106 h 153"/>
                <a:gd name="T14" fmla="*/ 228 w 273"/>
                <a:gd name="T15" fmla="*/ 100 h 153"/>
                <a:gd name="T16" fmla="*/ 155 w 273"/>
                <a:gd name="T17" fmla="*/ 27 h 153"/>
                <a:gd name="T18" fmla="*/ 2 w 273"/>
                <a:gd name="T19" fmla="*/ 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3" h="153">
                  <a:moveTo>
                    <a:pt x="2" y="7"/>
                  </a:moveTo>
                  <a:cubicBezTo>
                    <a:pt x="2" y="7"/>
                    <a:pt x="0" y="93"/>
                    <a:pt x="2" y="102"/>
                  </a:cubicBezTo>
                  <a:cubicBezTo>
                    <a:pt x="5" y="111"/>
                    <a:pt x="45" y="122"/>
                    <a:pt x="55" y="121"/>
                  </a:cubicBezTo>
                  <a:cubicBezTo>
                    <a:pt x="62" y="111"/>
                    <a:pt x="62" y="111"/>
                    <a:pt x="62" y="111"/>
                  </a:cubicBezTo>
                  <a:cubicBezTo>
                    <a:pt x="62" y="111"/>
                    <a:pt x="82" y="149"/>
                    <a:pt x="146" y="151"/>
                  </a:cubicBezTo>
                  <a:cubicBezTo>
                    <a:pt x="210" y="153"/>
                    <a:pt x="273" y="132"/>
                    <a:pt x="273" y="132"/>
                  </a:cubicBezTo>
                  <a:cubicBezTo>
                    <a:pt x="273" y="132"/>
                    <a:pt x="266" y="107"/>
                    <a:pt x="263" y="106"/>
                  </a:cubicBezTo>
                  <a:cubicBezTo>
                    <a:pt x="259" y="105"/>
                    <a:pt x="228" y="100"/>
                    <a:pt x="228" y="100"/>
                  </a:cubicBezTo>
                  <a:cubicBezTo>
                    <a:pt x="228" y="100"/>
                    <a:pt x="168" y="55"/>
                    <a:pt x="155" y="27"/>
                  </a:cubicBezTo>
                  <a:cubicBezTo>
                    <a:pt x="142" y="0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622@|5FFC:2303014|FBC:16777215|LFC:0|LBC:16777215"/>
            <p:cNvSpPr>
              <a:spLocks/>
            </p:cNvSpPr>
            <p:nvPr/>
          </p:nvSpPr>
          <p:spPr bwMode="auto">
            <a:xfrm>
              <a:off x="5476875" y="3067050"/>
              <a:ext cx="1628775" cy="4152900"/>
            </a:xfrm>
            <a:custGeom>
              <a:avLst/>
              <a:gdLst>
                <a:gd name="T0" fmla="*/ 10 w 433"/>
                <a:gd name="T1" fmla="*/ 1096 h 1106"/>
                <a:gd name="T2" fmla="*/ 10 w 433"/>
                <a:gd name="T3" fmla="*/ 1058 h 1106"/>
                <a:gd name="T4" fmla="*/ 25 w 433"/>
                <a:gd name="T5" fmla="*/ 934 h 1106"/>
                <a:gd name="T6" fmla="*/ 98 w 433"/>
                <a:gd name="T7" fmla="*/ 615 h 1106"/>
                <a:gd name="T8" fmla="*/ 161 w 433"/>
                <a:gd name="T9" fmla="*/ 382 h 1106"/>
                <a:gd name="T10" fmla="*/ 207 w 433"/>
                <a:gd name="T11" fmla="*/ 103 h 1106"/>
                <a:gd name="T12" fmla="*/ 240 w 433"/>
                <a:gd name="T13" fmla="*/ 0 h 1106"/>
                <a:gd name="T14" fmla="*/ 433 w 433"/>
                <a:gd name="T15" fmla="*/ 9 h 1106"/>
                <a:gd name="T16" fmla="*/ 421 w 433"/>
                <a:gd name="T17" fmla="*/ 240 h 1106"/>
                <a:gd name="T18" fmla="*/ 350 w 433"/>
                <a:gd name="T19" fmla="*/ 536 h 1106"/>
                <a:gd name="T20" fmla="*/ 141 w 433"/>
                <a:gd name="T21" fmla="*/ 1027 h 1106"/>
                <a:gd name="T22" fmla="*/ 173 w 433"/>
                <a:gd name="T23" fmla="*/ 1046 h 1106"/>
                <a:gd name="T24" fmla="*/ 185 w 433"/>
                <a:gd name="T25" fmla="*/ 1079 h 1106"/>
                <a:gd name="T26" fmla="*/ 88 w 433"/>
                <a:gd name="T27" fmla="*/ 1105 h 1106"/>
                <a:gd name="T28" fmla="*/ 10 w 433"/>
                <a:gd name="T29" fmla="*/ 1096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3" h="1106">
                  <a:moveTo>
                    <a:pt x="10" y="1096"/>
                  </a:moveTo>
                  <a:cubicBezTo>
                    <a:pt x="10" y="1096"/>
                    <a:pt x="0" y="1086"/>
                    <a:pt x="10" y="1058"/>
                  </a:cubicBezTo>
                  <a:cubicBezTo>
                    <a:pt x="20" y="1030"/>
                    <a:pt x="25" y="934"/>
                    <a:pt x="25" y="934"/>
                  </a:cubicBezTo>
                  <a:cubicBezTo>
                    <a:pt x="25" y="934"/>
                    <a:pt x="60" y="663"/>
                    <a:pt x="98" y="615"/>
                  </a:cubicBezTo>
                  <a:cubicBezTo>
                    <a:pt x="98" y="615"/>
                    <a:pt x="160" y="402"/>
                    <a:pt x="161" y="382"/>
                  </a:cubicBezTo>
                  <a:cubicBezTo>
                    <a:pt x="163" y="361"/>
                    <a:pt x="207" y="103"/>
                    <a:pt x="207" y="103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433" y="9"/>
                    <a:pt x="433" y="9"/>
                    <a:pt x="433" y="9"/>
                  </a:cubicBezTo>
                  <a:cubicBezTo>
                    <a:pt x="433" y="9"/>
                    <a:pt x="428" y="220"/>
                    <a:pt x="421" y="240"/>
                  </a:cubicBezTo>
                  <a:cubicBezTo>
                    <a:pt x="414" y="261"/>
                    <a:pt x="362" y="492"/>
                    <a:pt x="350" y="536"/>
                  </a:cubicBezTo>
                  <a:cubicBezTo>
                    <a:pt x="338" y="581"/>
                    <a:pt x="143" y="1018"/>
                    <a:pt x="141" y="1027"/>
                  </a:cubicBezTo>
                  <a:cubicBezTo>
                    <a:pt x="140" y="1036"/>
                    <a:pt x="173" y="1046"/>
                    <a:pt x="173" y="1046"/>
                  </a:cubicBezTo>
                  <a:cubicBezTo>
                    <a:pt x="185" y="1079"/>
                    <a:pt x="185" y="1079"/>
                    <a:pt x="185" y="1079"/>
                  </a:cubicBezTo>
                  <a:cubicBezTo>
                    <a:pt x="185" y="1079"/>
                    <a:pt x="131" y="1106"/>
                    <a:pt x="88" y="1105"/>
                  </a:cubicBezTo>
                  <a:cubicBezTo>
                    <a:pt x="45" y="1104"/>
                    <a:pt x="10" y="1096"/>
                    <a:pt x="10" y="1096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Freeform 623@|5FFC:0|FBC:16777215|LFC:0|LBC:16777215"/>
            <p:cNvSpPr>
              <a:spLocks/>
            </p:cNvSpPr>
            <p:nvPr/>
          </p:nvSpPr>
          <p:spPr bwMode="auto">
            <a:xfrm>
              <a:off x="5718175" y="3067050"/>
              <a:ext cx="1387475" cy="4152900"/>
            </a:xfrm>
            <a:custGeom>
              <a:avLst/>
              <a:gdLst>
                <a:gd name="T0" fmla="*/ 143 w 369"/>
                <a:gd name="T1" fmla="*/ 103 h 1106"/>
                <a:gd name="T2" fmla="*/ 140 w 369"/>
                <a:gd name="T3" fmla="*/ 121 h 1106"/>
                <a:gd name="T4" fmla="*/ 314 w 369"/>
                <a:gd name="T5" fmla="*/ 131 h 1106"/>
                <a:gd name="T6" fmla="*/ 335 w 369"/>
                <a:gd name="T7" fmla="*/ 245 h 1106"/>
                <a:gd name="T8" fmla="*/ 313 w 369"/>
                <a:gd name="T9" fmla="*/ 262 h 1106"/>
                <a:gd name="T10" fmla="*/ 313 w 369"/>
                <a:gd name="T11" fmla="*/ 344 h 1106"/>
                <a:gd name="T12" fmla="*/ 251 w 369"/>
                <a:gd name="T13" fmla="*/ 344 h 1106"/>
                <a:gd name="T14" fmla="*/ 115 w 369"/>
                <a:gd name="T15" fmla="*/ 438 h 1106"/>
                <a:gd name="T16" fmla="*/ 59 w 369"/>
                <a:gd name="T17" fmla="*/ 529 h 1106"/>
                <a:gd name="T18" fmla="*/ 50 w 369"/>
                <a:gd name="T19" fmla="*/ 559 h 1106"/>
                <a:gd name="T20" fmla="*/ 104 w 369"/>
                <a:gd name="T21" fmla="*/ 519 h 1106"/>
                <a:gd name="T22" fmla="*/ 97 w 369"/>
                <a:gd name="T23" fmla="*/ 560 h 1106"/>
                <a:gd name="T24" fmla="*/ 21 w 369"/>
                <a:gd name="T25" fmla="*/ 666 h 1106"/>
                <a:gd name="T26" fmla="*/ 108 w 369"/>
                <a:gd name="T27" fmla="*/ 601 h 1106"/>
                <a:gd name="T28" fmla="*/ 66 w 369"/>
                <a:gd name="T29" fmla="*/ 650 h 1106"/>
                <a:gd name="T30" fmla="*/ 0 w 369"/>
                <a:gd name="T31" fmla="*/ 709 h 1106"/>
                <a:gd name="T32" fmla="*/ 0 w 369"/>
                <a:gd name="T33" fmla="*/ 709 h 1106"/>
                <a:gd name="T34" fmla="*/ 51 w 369"/>
                <a:gd name="T35" fmla="*/ 679 h 1106"/>
                <a:gd name="T36" fmla="*/ 77 w 369"/>
                <a:gd name="T37" fmla="*/ 766 h 1106"/>
                <a:gd name="T38" fmla="*/ 97 w 369"/>
                <a:gd name="T39" fmla="*/ 875 h 1106"/>
                <a:gd name="T40" fmla="*/ 66 w 369"/>
                <a:gd name="T41" fmla="*/ 977 h 1106"/>
                <a:gd name="T42" fmla="*/ 6 w 369"/>
                <a:gd name="T43" fmla="*/ 1027 h 1106"/>
                <a:gd name="T44" fmla="*/ 66 w 369"/>
                <a:gd name="T45" fmla="*/ 1017 h 1106"/>
                <a:gd name="T46" fmla="*/ 30 w 369"/>
                <a:gd name="T47" fmla="*/ 1045 h 1106"/>
                <a:gd name="T48" fmla="*/ 6 w 369"/>
                <a:gd name="T49" fmla="*/ 1104 h 1106"/>
                <a:gd name="T50" fmla="*/ 24 w 369"/>
                <a:gd name="T51" fmla="*/ 1105 h 1106"/>
                <a:gd name="T52" fmla="*/ 121 w 369"/>
                <a:gd name="T53" fmla="*/ 1079 h 1106"/>
                <a:gd name="T54" fmla="*/ 109 w 369"/>
                <a:gd name="T55" fmla="*/ 1046 h 1106"/>
                <a:gd name="T56" fmla="*/ 77 w 369"/>
                <a:gd name="T57" fmla="*/ 1027 h 1106"/>
                <a:gd name="T58" fmla="*/ 286 w 369"/>
                <a:gd name="T59" fmla="*/ 536 h 1106"/>
                <a:gd name="T60" fmla="*/ 357 w 369"/>
                <a:gd name="T61" fmla="*/ 240 h 1106"/>
                <a:gd name="T62" fmla="*/ 369 w 369"/>
                <a:gd name="T63" fmla="*/ 9 h 1106"/>
                <a:gd name="T64" fmla="*/ 176 w 369"/>
                <a:gd name="T65" fmla="*/ 0 h 1106"/>
                <a:gd name="T66" fmla="*/ 143 w 369"/>
                <a:gd name="T67" fmla="*/ 103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9" h="1106">
                  <a:moveTo>
                    <a:pt x="143" y="103"/>
                  </a:moveTo>
                  <a:cubicBezTo>
                    <a:pt x="143" y="103"/>
                    <a:pt x="142" y="110"/>
                    <a:pt x="140" y="121"/>
                  </a:cubicBezTo>
                  <a:cubicBezTo>
                    <a:pt x="193" y="129"/>
                    <a:pt x="308" y="130"/>
                    <a:pt x="314" y="131"/>
                  </a:cubicBezTo>
                  <a:cubicBezTo>
                    <a:pt x="322" y="133"/>
                    <a:pt x="341" y="227"/>
                    <a:pt x="335" y="245"/>
                  </a:cubicBezTo>
                  <a:cubicBezTo>
                    <a:pt x="329" y="262"/>
                    <a:pt x="313" y="262"/>
                    <a:pt x="313" y="262"/>
                  </a:cubicBezTo>
                  <a:cubicBezTo>
                    <a:pt x="313" y="262"/>
                    <a:pt x="324" y="333"/>
                    <a:pt x="313" y="344"/>
                  </a:cubicBezTo>
                  <a:cubicBezTo>
                    <a:pt x="301" y="354"/>
                    <a:pt x="251" y="344"/>
                    <a:pt x="251" y="344"/>
                  </a:cubicBezTo>
                  <a:cubicBezTo>
                    <a:pt x="251" y="344"/>
                    <a:pt x="127" y="408"/>
                    <a:pt x="115" y="438"/>
                  </a:cubicBezTo>
                  <a:cubicBezTo>
                    <a:pt x="108" y="454"/>
                    <a:pt x="81" y="496"/>
                    <a:pt x="59" y="529"/>
                  </a:cubicBezTo>
                  <a:cubicBezTo>
                    <a:pt x="56" y="540"/>
                    <a:pt x="53" y="550"/>
                    <a:pt x="50" y="559"/>
                  </a:cubicBezTo>
                  <a:cubicBezTo>
                    <a:pt x="104" y="519"/>
                    <a:pt x="104" y="519"/>
                    <a:pt x="104" y="519"/>
                  </a:cubicBezTo>
                  <a:cubicBezTo>
                    <a:pt x="104" y="519"/>
                    <a:pt x="133" y="529"/>
                    <a:pt x="97" y="560"/>
                  </a:cubicBezTo>
                  <a:cubicBezTo>
                    <a:pt x="62" y="591"/>
                    <a:pt x="21" y="666"/>
                    <a:pt x="21" y="666"/>
                  </a:cubicBezTo>
                  <a:cubicBezTo>
                    <a:pt x="33" y="657"/>
                    <a:pt x="93" y="603"/>
                    <a:pt x="108" y="601"/>
                  </a:cubicBezTo>
                  <a:cubicBezTo>
                    <a:pt x="123" y="600"/>
                    <a:pt x="87" y="631"/>
                    <a:pt x="66" y="650"/>
                  </a:cubicBezTo>
                  <a:cubicBezTo>
                    <a:pt x="44" y="669"/>
                    <a:pt x="0" y="709"/>
                    <a:pt x="0" y="709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0" y="709"/>
                    <a:pt x="31" y="687"/>
                    <a:pt x="51" y="679"/>
                  </a:cubicBezTo>
                  <a:cubicBezTo>
                    <a:pt x="70" y="672"/>
                    <a:pt x="77" y="766"/>
                    <a:pt x="77" y="766"/>
                  </a:cubicBezTo>
                  <a:cubicBezTo>
                    <a:pt x="77" y="766"/>
                    <a:pt x="96" y="868"/>
                    <a:pt x="97" y="875"/>
                  </a:cubicBezTo>
                  <a:cubicBezTo>
                    <a:pt x="99" y="883"/>
                    <a:pt x="84" y="971"/>
                    <a:pt x="66" y="977"/>
                  </a:cubicBezTo>
                  <a:cubicBezTo>
                    <a:pt x="47" y="983"/>
                    <a:pt x="6" y="1027"/>
                    <a:pt x="6" y="1027"/>
                  </a:cubicBezTo>
                  <a:cubicBezTo>
                    <a:pt x="21" y="1012"/>
                    <a:pt x="66" y="1017"/>
                    <a:pt x="66" y="1017"/>
                  </a:cubicBezTo>
                  <a:cubicBezTo>
                    <a:pt x="30" y="1045"/>
                    <a:pt x="30" y="1045"/>
                    <a:pt x="30" y="1045"/>
                  </a:cubicBezTo>
                  <a:cubicBezTo>
                    <a:pt x="22" y="1050"/>
                    <a:pt x="13" y="1075"/>
                    <a:pt x="6" y="1104"/>
                  </a:cubicBezTo>
                  <a:cubicBezTo>
                    <a:pt x="12" y="1104"/>
                    <a:pt x="18" y="1105"/>
                    <a:pt x="24" y="1105"/>
                  </a:cubicBezTo>
                  <a:cubicBezTo>
                    <a:pt x="67" y="1106"/>
                    <a:pt x="121" y="1079"/>
                    <a:pt x="121" y="1079"/>
                  </a:cubicBezTo>
                  <a:cubicBezTo>
                    <a:pt x="109" y="1046"/>
                    <a:pt x="109" y="1046"/>
                    <a:pt x="109" y="1046"/>
                  </a:cubicBezTo>
                  <a:cubicBezTo>
                    <a:pt x="109" y="1046"/>
                    <a:pt x="76" y="1036"/>
                    <a:pt x="77" y="1027"/>
                  </a:cubicBezTo>
                  <a:cubicBezTo>
                    <a:pt x="79" y="1018"/>
                    <a:pt x="274" y="581"/>
                    <a:pt x="286" y="536"/>
                  </a:cubicBezTo>
                  <a:cubicBezTo>
                    <a:pt x="298" y="492"/>
                    <a:pt x="350" y="261"/>
                    <a:pt x="357" y="240"/>
                  </a:cubicBezTo>
                  <a:cubicBezTo>
                    <a:pt x="364" y="220"/>
                    <a:pt x="369" y="9"/>
                    <a:pt x="369" y="9"/>
                  </a:cubicBezTo>
                  <a:cubicBezTo>
                    <a:pt x="176" y="0"/>
                    <a:pt x="176" y="0"/>
                    <a:pt x="176" y="0"/>
                  </a:cubicBezTo>
                  <a:lnTo>
                    <a:pt x="143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Freeform 624@|5FFC:0|FBC:16777215|LFC:0|LBC:16777215"/>
            <p:cNvSpPr>
              <a:spLocks/>
            </p:cNvSpPr>
            <p:nvPr/>
          </p:nvSpPr>
          <p:spPr bwMode="auto">
            <a:xfrm>
              <a:off x="5653088" y="3125787"/>
              <a:ext cx="1328738" cy="4416425"/>
            </a:xfrm>
            <a:custGeom>
              <a:avLst/>
              <a:gdLst>
                <a:gd name="T0" fmla="*/ 299 w 353"/>
                <a:gd name="T1" fmla="*/ 1133 h 1176"/>
                <a:gd name="T2" fmla="*/ 321 w 353"/>
                <a:gd name="T3" fmla="*/ 731 h 1176"/>
                <a:gd name="T4" fmla="*/ 321 w 353"/>
                <a:gd name="T5" fmla="*/ 572 h 1176"/>
                <a:gd name="T6" fmla="*/ 322 w 353"/>
                <a:gd name="T7" fmla="*/ 495 h 1176"/>
                <a:gd name="T8" fmla="*/ 275 w 353"/>
                <a:gd name="T9" fmla="*/ 296 h 1176"/>
                <a:gd name="T10" fmla="*/ 305 w 353"/>
                <a:gd name="T11" fmla="*/ 248 h 1176"/>
                <a:gd name="T12" fmla="*/ 305 w 353"/>
                <a:gd name="T13" fmla="*/ 0 h 1176"/>
                <a:gd name="T14" fmla="*/ 17 w 353"/>
                <a:gd name="T15" fmla="*/ 56 h 1176"/>
                <a:gd name="T16" fmla="*/ 17 w 353"/>
                <a:gd name="T17" fmla="*/ 207 h 1176"/>
                <a:gd name="T18" fmla="*/ 147 w 353"/>
                <a:gd name="T19" fmla="*/ 515 h 1176"/>
                <a:gd name="T20" fmla="*/ 163 w 353"/>
                <a:gd name="T21" fmla="*/ 621 h 1176"/>
                <a:gd name="T22" fmla="*/ 135 w 353"/>
                <a:gd name="T23" fmla="*/ 660 h 1176"/>
                <a:gd name="T24" fmla="*/ 114 w 353"/>
                <a:gd name="T25" fmla="*/ 1005 h 1176"/>
                <a:gd name="T26" fmla="*/ 114 w 353"/>
                <a:gd name="T27" fmla="*/ 1123 h 1176"/>
                <a:gd name="T28" fmla="*/ 299 w 353"/>
                <a:gd name="T29" fmla="*/ 1133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3" h="1176">
                  <a:moveTo>
                    <a:pt x="299" y="1133"/>
                  </a:moveTo>
                  <a:cubicBezTo>
                    <a:pt x="302" y="1130"/>
                    <a:pt x="288" y="846"/>
                    <a:pt x="321" y="731"/>
                  </a:cubicBezTo>
                  <a:cubicBezTo>
                    <a:pt x="353" y="616"/>
                    <a:pt x="321" y="572"/>
                    <a:pt x="321" y="572"/>
                  </a:cubicBezTo>
                  <a:cubicBezTo>
                    <a:pt x="321" y="572"/>
                    <a:pt x="331" y="515"/>
                    <a:pt x="322" y="495"/>
                  </a:cubicBezTo>
                  <a:cubicBezTo>
                    <a:pt x="314" y="476"/>
                    <a:pt x="275" y="296"/>
                    <a:pt x="275" y="296"/>
                  </a:cubicBezTo>
                  <a:cubicBezTo>
                    <a:pt x="275" y="296"/>
                    <a:pt x="310" y="261"/>
                    <a:pt x="305" y="248"/>
                  </a:cubicBezTo>
                  <a:cubicBezTo>
                    <a:pt x="300" y="235"/>
                    <a:pt x="305" y="0"/>
                    <a:pt x="305" y="0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0" y="158"/>
                    <a:pt x="17" y="207"/>
                  </a:cubicBezTo>
                  <a:cubicBezTo>
                    <a:pt x="35" y="255"/>
                    <a:pt x="110" y="473"/>
                    <a:pt x="147" y="515"/>
                  </a:cubicBezTo>
                  <a:cubicBezTo>
                    <a:pt x="147" y="515"/>
                    <a:pt x="152" y="607"/>
                    <a:pt x="163" y="621"/>
                  </a:cubicBezTo>
                  <a:cubicBezTo>
                    <a:pt x="163" y="621"/>
                    <a:pt x="137" y="647"/>
                    <a:pt x="135" y="660"/>
                  </a:cubicBezTo>
                  <a:cubicBezTo>
                    <a:pt x="134" y="674"/>
                    <a:pt x="111" y="996"/>
                    <a:pt x="114" y="1005"/>
                  </a:cubicBezTo>
                  <a:cubicBezTo>
                    <a:pt x="118" y="1014"/>
                    <a:pt x="104" y="1111"/>
                    <a:pt x="114" y="1123"/>
                  </a:cubicBezTo>
                  <a:cubicBezTo>
                    <a:pt x="114" y="1123"/>
                    <a:pt x="262" y="1176"/>
                    <a:pt x="299" y="11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Freeform 625@|5FFC:2303014|FBC:16777215|LFC:0|LBC:16777215"/>
            <p:cNvSpPr>
              <a:spLocks/>
            </p:cNvSpPr>
            <p:nvPr/>
          </p:nvSpPr>
          <p:spPr bwMode="auto">
            <a:xfrm>
              <a:off x="5770563" y="3532187"/>
              <a:ext cx="1068388" cy="3938588"/>
            </a:xfrm>
            <a:custGeom>
              <a:avLst/>
              <a:gdLst>
                <a:gd name="T0" fmla="*/ 272 w 284"/>
                <a:gd name="T1" fmla="*/ 594 h 1049"/>
                <a:gd name="T2" fmla="*/ 243 w 284"/>
                <a:gd name="T3" fmla="*/ 828 h 1049"/>
                <a:gd name="T4" fmla="*/ 265 w 284"/>
                <a:gd name="T5" fmla="*/ 536 h 1049"/>
                <a:gd name="T6" fmla="*/ 162 w 284"/>
                <a:gd name="T7" fmla="*/ 744 h 1049"/>
                <a:gd name="T8" fmla="*/ 260 w 284"/>
                <a:gd name="T9" fmla="*/ 467 h 1049"/>
                <a:gd name="T10" fmla="*/ 272 w 284"/>
                <a:gd name="T11" fmla="*/ 392 h 1049"/>
                <a:gd name="T12" fmla="*/ 204 w 284"/>
                <a:gd name="T13" fmla="*/ 197 h 1049"/>
                <a:gd name="T14" fmla="*/ 231 w 284"/>
                <a:gd name="T15" fmla="*/ 146 h 1049"/>
                <a:gd name="T16" fmla="*/ 171 w 284"/>
                <a:gd name="T17" fmla="*/ 96 h 1049"/>
                <a:gd name="T18" fmla="*/ 60 w 284"/>
                <a:gd name="T19" fmla="*/ 58 h 1049"/>
                <a:gd name="T20" fmla="*/ 162 w 284"/>
                <a:gd name="T21" fmla="*/ 63 h 1049"/>
                <a:gd name="T22" fmla="*/ 272 w 284"/>
                <a:gd name="T23" fmla="*/ 6 h 1049"/>
                <a:gd name="T24" fmla="*/ 272 w 284"/>
                <a:gd name="T25" fmla="*/ 6 h 1049"/>
                <a:gd name="T26" fmla="*/ 124 w 284"/>
                <a:gd name="T27" fmla="*/ 10 h 1049"/>
                <a:gd name="T28" fmla="*/ 7 w 284"/>
                <a:gd name="T29" fmla="*/ 22 h 1049"/>
                <a:gd name="T30" fmla="*/ 101 w 284"/>
                <a:gd name="T31" fmla="*/ 270 h 1049"/>
                <a:gd name="T32" fmla="*/ 181 w 284"/>
                <a:gd name="T33" fmla="*/ 373 h 1049"/>
                <a:gd name="T34" fmla="*/ 106 w 284"/>
                <a:gd name="T35" fmla="*/ 340 h 1049"/>
                <a:gd name="T36" fmla="*/ 101 w 284"/>
                <a:gd name="T37" fmla="*/ 348 h 1049"/>
                <a:gd name="T38" fmla="*/ 162 w 284"/>
                <a:gd name="T39" fmla="*/ 429 h 1049"/>
                <a:gd name="T40" fmla="*/ 162 w 284"/>
                <a:gd name="T41" fmla="*/ 474 h 1049"/>
                <a:gd name="T42" fmla="*/ 134 w 284"/>
                <a:gd name="T43" fmla="*/ 451 h 1049"/>
                <a:gd name="T44" fmla="*/ 150 w 284"/>
                <a:gd name="T45" fmla="*/ 504 h 1049"/>
                <a:gd name="T46" fmla="*/ 235 w 284"/>
                <a:gd name="T47" fmla="*/ 461 h 1049"/>
                <a:gd name="T48" fmla="*/ 196 w 284"/>
                <a:gd name="T49" fmla="*/ 511 h 1049"/>
                <a:gd name="T50" fmla="*/ 129 w 284"/>
                <a:gd name="T51" fmla="*/ 558 h 1049"/>
                <a:gd name="T52" fmla="*/ 119 w 284"/>
                <a:gd name="T53" fmla="*/ 704 h 1049"/>
                <a:gd name="T54" fmla="*/ 106 w 284"/>
                <a:gd name="T55" fmla="*/ 870 h 1049"/>
                <a:gd name="T56" fmla="*/ 108 w 284"/>
                <a:gd name="T57" fmla="*/ 865 h 1049"/>
                <a:gd name="T58" fmla="*/ 148 w 284"/>
                <a:gd name="T59" fmla="*/ 803 h 1049"/>
                <a:gd name="T60" fmla="*/ 134 w 284"/>
                <a:gd name="T61" fmla="*/ 887 h 1049"/>
                <a:gd name="T62" fmla="*/ 85 w 284"/>
                <a:gd name="T63" fmla="*/ 1015 h 1049"/>
                <a:gd name="T64" fmla="*/ 238 w 284"/>
                <a:gd name="T65" fmla="*/ 1040 h 1049"/>
                <a:gd name="T66" fmla="*/ 268 w 284"/>
                <a:gd name="T67" fmla="*/ 896 h 1049"/>
                <a:gd name="T68" fmla="*/ 284 w 284"/>
                <a:gd name="T69" fmla="*/ 648 h 1049"/>
                <a:gd name="T70" fmla="*/ 272 w 284"/>
                <a:gd name="T71" fmla="*/ 594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4" h="1049">
                  <a:moveTo>
                    <a:pt x="272" y="594"/>
                  </a:moveTo>
                  <a:cubicBezTo>
                    <a:pt x="261" y="599"/>
                    <a:pt x="243" y="828"/>
                    <a:pt x="243" y="828"/>
                  </a:cubicBezTo>
                  <a:cubicBezTo>
                    <a:pt x="228" y="770"/>
                    <a:pt x="265" y="536"/>
                    <a:pt x="265" y="536"/>
                  </a:cubicBezTo>
                  <a:cubicBezTo>
                    <a:pt x="229" y="708"/>
                    <a:pt x="162" y="744"/>
                    <a:pt x="162" y="744"/>
                  </a:cubicBezTo>
                  <a:cubicBezTo>
                    <a:pt x="202" y="722"/>
                    <a:pt x="260" y="467"/>
                    <a:pt x="260" y="467"/>
                  </a:cubicBezTo>
                  <a:cubicBezTo>
                    <a:pt x="271" y="464"/>
                    <a:pt x="272" y="392"/>
                    <a:pt x="272" y="392"/>
                  </a:cubicBezTo>
                  <a:cubicBezTo>
                    <a:pt x="272" y="392"/>
                    <a:pt x="212" y="212"/>
                    <a:pt x="204" y="197"/>
                  </a:cubicBezTo>
                  <a:cubicBezTo>
                    <a:pt x="197" y="183"/>
                    <a:pt x="235" y="161"/>
                    <a:pt x="231" y="146"/>
                  </a:cubicBezTo>
                  <a:cubicBezTo>
                    <a:pt x="227" y="131"/>
                    <a:pt x="194" y="97"/>
                    <a:pt x="171" y="96"/>
                  </a:cubicBezTo>
                  <a:cubicBezTo>
                    <a:pt x="151" y="95"/>
                    <a:pt x="83" y="67"/>
                    <a:pt x="60" y="58"/>
                  </a:cubicBezTo>
                  <a:cubicBezTo>
                    <a:pt x="86" y="66"/>
                    <a:pt x="138" y="65"/>
                    <a:pt x="162" y="63"/>
                  </a:cubicBezTo>
                  <a:cubicBezTo>
                    <a:pt x="189" y="62"/>
                    <a:pt x="272" y="6"/>
                    <a:pt x="272" y="6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48" y="14"/>
                    <a:pt x="152" y="0"/>
                    <a:pt x="124" y="10"/>
                  </a:cubicBezTo>
                  <a:cubicBezTo>
                    <a:pt x="96" y="20"/>
                    <a:pt x="7" y="22"/>
                    <a:pt x="7" y="22"/>
                  </a:cubicBezTo>
                  <a:cubicBezTo>
                    <a:pt x="0" y="49"/>
                    <a:pt x="87" y="233"/>
                    <a:pt x="101" y="270"/>
                  </a:cubicBezTo>
                  <a:cubicBezTo>
                    <a:pt x="116" y="306"/>
                    <a:pt x="181" y="373"/>
                    <a:pt x="181" y="373"/>
                  </a:cubicBezTo>
                  <a:cubicBezTo>
                    <a:pt x="167" y="364"/>
                    <a:pt x="106" y="340"/>
                    <a:pt x="106" y="340"/>
                  </a:cubicBezTo>
                  <a:cubicBezTo>
                    <a:pt x="106" y="340"/>
                    <a:pt x="93" y="329"/>
                    <a:pt x="101" y="348"/>
                  </a:cubicBezTo>
                  <a:cubicBezTo>
                    <a:pt x="109" y="366"/>
                    <a:pt x="148" y="411"/>
                    <a:pt x="162" y="429"/>
                  </a:cubicBezTo>
                  <a:cubicBezTo>
                    <a:pt x="176" y="446"/>
                    <a:pt x="162" y="474"/>
                    <a:pt x="162" y="474"/>
                  </a:cubicBezTo>
                  <a:cubicBezTo>
                    <a:pt x="161" y="463"/>
                    <a:pt x="134" y="451"/>
                    <a:pt x="134" y="451"/>
                  </a:cubicBezTo>
                  <a:cubicBezTo>
                    <a:pt x="134" y="480"/>
                    <a:pt x="150" y="504"/>
                    <a:pt x="150" y="504"/>
                  </a:cubicBezTo>
                  <a:cubicBezTo>
                    <a:pt x="162" y="520"/>
                    <a:pt x="235" y="461"/>
                    <a:pt x="235" y="461"/>
                  </a:cubicBezTo>
                  <a:cubicBezTo>
                    <a:pt x="228" y="488"/>
                    <a:pt x="196" y="511"/>
                    <a:pt x="196" y="511"/>
                  </a:cubicBezTo>
                  <a:cubicBezTo>
                    <a:pt x="175" y="545"/>
                    <a:pt x="129" y="558"/>
                    <a:pt x="129" y="558"/>
                  </a:cubicBezTo>
                  <a:cubicBezTo>
                    <a:pt x="129" y="558"/>
                    <a:pt x="125" y="657"/>
                    <a:pt x="119" y="704"/>
                  </a:cubicBezTo>
                  <a:cubicBezTo>
                    <a:pt x="113" y="751"/>
                    <a:pt x="101" y="891"/>
                    <a:pt x="106" y="870"/>
                  </a:cubicBezTo>
                  <a:cubicBezTo>
                    <a:pt x="107" y="869"/>
                    <a:pt x="107" y="867"/>
                    <a:pt x="108" y="865"/>
                  </a:cubicBezTo>
                  <a:cubicBezTo>
                    <a:pt x="117" y="843"/>
                    <a:pt x="148" y="803"/>
                    <a:pt x="148" y="803"/>
                  </a:cubicBezTo>
                  <a:cubicBezTo>
                    <a:pt x="97" y="907"/>
                    <a:pt x="134" y="887"/>
                    <a:pt x="134" y="887"/>
                  </a:cubicBezTo>
                  <a:cubicBezTo>
                    <a:pt x="120" y="907"/>
                    <a:pt x="100" y="966"/>
                    <a:pt x="85" y="1015"/>
                  </a:cubicBezTo>
                  <a:cubicBezTo>
                    <a:pt x="99" y="1020"/>
                    <a:pt x="186" y="1049"/>
                    <a:pt x="238" y="1040"/>
                  </a:cubicBezTo>
                  <a:cubicBezTo>
                    <a:pt x="268" y="896"/>
                    <a:pt x="268" y="896"/>
                    <a:pt x="268" y="896"/>
                  </a:cubicBezTo>
                  <a:cubicBezTo>
                    <a:pt x="268" y="815"/>
                    <a:pt x="271" y="715"/>
                    <a:pt x="284" y="648"/>
                  </a:cubicBezTo>
                  <a:cubicBezTo>
                    <a:pt x="281" y="616"/>
                    <a:pt x="277" y="591"/>
                    <a:pt x="272" y="594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" name="Freeform 626@|5FFC:0|FBC:16777215|LFC:0|LBC:16777215"/>
            <p:cNvSpPr>
              <a:spLocks/>
            </p:cNvSpPr>
            <p:nvPr/>
          </p:nvSpPr>
          <p:spPr bwMode="auto">
            <a:xfrm>
              <a:off x="4367213" y="234950"/>
              <a:ext cx="4060825" cy="3402013"/>
            </a:xfrm>
            <a:custGeom>
              <a:avLst/>
              <a:gdLst>
                <a:gd name="T0" fmla="*/ 332 w 1080"/>
                <a:gd name="T1" fmla="*/ 906 h 906"/>
                <a:gd name="T2" fmla="*/ 635 w 1080"/>
                <a:gd name="T3" fmla="*/ 835 h 906"/>
                <a:gd name="T4" fmla="*/ 670 w 1080"/>
                <a:gd name="T5" fmla="*/ 787 h 906"/>
                <a:gd name="T6" fmla="*/ 706 w 1080"/>
                <a:gd name="T7" fmla="*/ 828 h 906"/>
                <a:gd name="T8" fmla="*/ 835 w 1080"/>
                <a:gd name="T9" fmla="*/ 846 h 906"/>
                <a:gd name="T10" fmla="*/ 791 w 1080"/>
                <a:gd name="T11" fmla="*/ 619 h 906"/>
                <a:gd name="T12" fmla="*/ 756 w 1080"/>
                <a:gd name="T13" fmla="*/ 436 h 906"/>
                <a:gd name="T14" fmla="*/ 784 w 1080"/>
                <a:gd name="T15" fmla="*/ 364 h 906"/>
                <a:gd name="T16" fmla="*/ 899 w 1080"/>
                <a:gd name="T17" fmla="*/ 324 h 906"/>
                <a:gd name="T18" fmla="*/ 1062 w 1080"/>
                <a:gd name="T19" fmla="*/ 209 h 906"/>
                <a:gd name="T20" fmla="*/ 1030 w 1080"/>
                <a:gd name="T21" fmla="*/ 142 h 906"/>
                <a:gd name="T22" fmla="*/ 1002 w 1080"/>
                <a:gd name="T23" fmla="*/ 2 h 906"/>
                <a:gd name="T24" fmla="*/ 862 w 1080"/>
                <a:gd name="T25" fmla="*/ 55 h 906"/>
                <a:gd name="T26" fmla="*/ 903 w 1080"/>
                <a:gd name="T27" fmla="*/ 118 h 906"/>
                <a:gd name="T28" fmla="*/ 912 w 1080"/>
                <a:gd name="T29" fmla="*/ 170 h 906"/>
                <a:gd name="T30" fmla="*/ 817 w 1080"/>
                <a:gd name="T31" fmla="*/ 192 h 906"/>
                <a:gd name="T32" fmla="*/ 798 w 1080"/>
                <a:gd name="T33" fmla="*/ 180 h 906"/>
                <a:gd name="T34" fmla="*/ 762 w 1080"/>
                <a:gd name="T35" fmla="*/ 180 h 906"/>
                <a:gd name="T36" fmla="*/ 691 w 1080"/>
                <a:gd name="T37" fmla="*/ 158 h 906"/>
                <a:gd name="T38" fmla="*/ 609 w 1080"/>
                <a:gd name="T39" fmla="*/ 149 h 906"/>
                <a:gd name="T40" fmla="*/ 670 w 1080"/>
                <a:gd name="T41" fmla="*/ 259 h 906"/>
                <a:gd name="T42" fmla="*/ 629 w 1080"/>
                <a:gd name="T43" fmla="*/ 367 h 906"/>
                <a:gd name="T44" fmla="*/ 518 w 1080"/>
                <a:gd name="T45" fmla="*/ 164 h 906"/>
                <a:gd name="T46" fmla="*/ 421 w 1080"/>
                <a:gd name="T47" fmla="*/ 162 h 906"/>
                <a:gd name="T48" fmla="*/ 297 w 1080"/>
                <a:gd name="T49" fmla="*/ 156 h 906"/>
                <a:gd name="T50" fmla="*/ 262 w 1080"/>
                <a:gd name="T51" fmla="*/ 192 h 906"/>
                <a:gd name="T52" fmla="*/ 179 w 1080"/>
                <a:gd name="T53" fmla="*/ 192 h 906"/>
                <a:gd name="T54" fmla="*/ 172 w 1080"/>
                <a:gd name="T55" fmla="*/ 149 h 906"/>
                <a:gd name="T56" fmla="*/ 174 w 1080"/>
                <a:gd name="T57" fmla="*/ 144 h 906"/>
                <a:gd name="T58" fmla="*/ 234 w 1080"/>
                <a:gd name="T59" fmla="*/ 49 h 906"/>
                <a:gd name="T60" fmla="*/ 131 w 1080"/>
                <a:gd name="T61" fmla="*/ 2 h 906"/>
                <a:gd name="T62" fmla="*/ 119 w 1080"/>
                <a:gd name="T63" fmla="*/ 37 h 906"/>
                <a:gd name="T64" fmla="*/ 61 w 1080"/>
                <a:gd name="T65" fmla="*/ 125 h 906"/>
                <a:gd name="T66" fmla="*/ 27 w 1080"/>
                <a:gd name="T67" fmla="*/ 257 h 906"/>
                <a:gd name="T68" fmla="*/ 287 w 1080"/>
                <a:gd name="T69" fmla="*/ 385 h 906"/>
                <a:gd name="T70" fmla="*/ 378 w 1080"/>
                <a:gd name="T71" fmla="*/ 547 h 906"/>
                <a:gd name="T72" fmla="*/ 380 w 1080"/>
                <a:gd name="T73" fmla="*/ 689 h 906"/>
                <a:gd name="T74" fmla="*/ 332 w 1080"/>
                <a:gd name="T75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0" h="906">
                  <a:moveTo>
                    <a:pt x="332" y="906"/>
                  </a:moveTo>
                  <a:cubicBezTo>
                    <a:pt x="332" y="906"/>
                    <a:pt x="371" y="869"/>
                    <a:pt x="635" y="835"/>
                  </a:cubicBezTo>
                  <a:cubicBezTo>
                    <a:pt x="635" y="835"/>
                    <a:pt x="666" y="803"/>
                    <a:pt x="670" y="787"/>
                  </a:cubicBezTo>
                  <a:cubicBezTo>
                    <a:pt x="670" y="787"/>
                    <a:pt x="695" y="824"/>
                    <a:pt x="706" y="828"/>
                  </a:cubicBezTo>
                  <a:cubicBezTo>
                    <a:pt x="716" y="832"/>
                    <a:pt x="832" y="828"/>
                    <a:pt x="835" y="846"/>
                  </a:cubicBezTo>
                  <a:cubicBezTo>
                    <a:pt x="835" y="846"/>
                    <a:pt x="796" y="654"/>
                    <a:pt x="791" y="619"/>
                  </a:cubicBezTo>
                  <a:cubicBezTo>
                    <a:pt x="787" y="583"/>
                    <a:pt x="756" y="436"/>
                    <a:pt x="756" y="436"/>
                  </a:cubicBezTo>
                  <a:cubicBezTo>
                    <a:pt x="784" y="364"/>
                    <a:pt x="784" y="364"/>
                    <a:pt x="784" y="364"/>
                  </a:cubicBezTo>
                  <a:cubicBezTo>
                    <a:pt x="784" y="364"/>
                    <a:pt x="887" y="332"/>
                    <a:pt x="899" y="324"/>
                  </a:cubicBezTo>
                  <a:cubicBezTo>
                    <a:pt x="910" y="317"/>
                    <a:pt x="1052" y="246"/>
                    <a:pt x="1062" y="209"/>
                  </a:cubicBezTo>
                  <a:cubicBezTo>
                    <a:pt x="1080" y="200"/>
                    <a:pt x="1031" y="155"/>
                    <a:pt x="1030" y="142"/>
                  </a:cubicBezTo>
                  <a:cubicBezTo>
                    <a:pt x="1028" y="128"/>
                    <a:pt x="1002" y="2"/>
                    <a:pt x="1002" y="2"/>
                  </a:cubicBezTo>
                  <a:cubicBezTo>
                    <a:pt x="1002" y="2"/>
                    <a:pt x="872" y="33"/>
                    <a:pt x="862" y="55"/>
                  </a:cubicBezTo>
                  <a:cubicBezTo>
                    <a:pt x="862" y="55"/>
                    <a:pt x="902" y="109"/>
                    <a:pt x="903" y="118"/>
                  </a:cubicBezTo>
                  <a:cubicBezTo>
                    <a:pt x="904" y="127"/>
                    <a:pt x="912" y="170"/>
                    <a:pt x="912" y="170"/>
                  </a:cubicBezTo>
                  <a:cubicBezTo>
                    <a:pt x="912" y="170"/>
                    <a:pt x="841" y="166"/>
                    <a:pt x="817" y="192"/>
                  </a:cubicBezTo>
                  <a:cubicBezTo>
                    <a:pt x="817" y="192"/>
                    <a:pt x="804" y="173"/>
                    <a:pt x="798" y="180"/>
                  </a:cubicBezTo>
                  <a:cubicBezTo>
                    <a:pt x="793" y="186"/>
                    <a:pt x="770" y="182"/>
                    <a:pt x="762" y="180"/>
                  </a:cubicBezTo>
                  <a:cubicBezTo>
                    <a:pt x="762" y="180"/>
                    <a:pt x="706" y="144"/>
                    <a:pt x="691" y="158"/>
                  </a:cubicBezTo>
                  <a:cubicBezTo>
                    <a:pt x="676" y="171"/>
                    <a:pt x="622" y="136"/>
                    <a:pt x="609" y="149"/>
                  </a:cubicBezTo>
                  <a:cubicBezTo>
                    <a:pt x="609" y="149"/>
                    <a:pt x="653" y="248"/>
                    <a:pt x="670" y="259"/>
                  </a:cubicBezTo>
                  <a:cubicBezTo>
                    <a:pt x="688" y="271"/>
                    <a:pt x="629" y="367"/>
                    <a:pt x="629" y="367"/>
                  </a:cubicBezTo>
                  <a:cubicBezTo>
                    <a:pt x="629" y="367"/>
                    <a:pt x="529" y="204"/>
                    <a:pt x="518" y="164"/>
                  </a:cubicBezTo>
                  <a:cubicBezTo>
                    <a:pt x="518" y="164"/>
                    <a:pt x="448" y="143"/>
                    <a:pt x="421" y="162"/>
                  </a:cubicBezTo>
                  <a:cubicBezTo>
                    <a:pt x="421" y="162"/>
                    <a:pt x="329" y="155"/>
                    <a:pt x="297" y="156"/>
                  </a:cubicBezTo>
                  <a:cubicBezTo>
                    <a:pt x="265" y="158"/>
                    <a:pt x="266" y="193"/>
                    <a:pt x="262" y="192"/>
                  </a:cubicBezTo>
                  <a:cubicBezTo>
                    <a:pt x="258" y="190"/>
                    <a:pt x="225" y="172"/>
                    <a:pt x="179" y="192"/>
                  </a:cubicBezTo>
                  <a:cubicBezTo>
                    <a:pt x="179" y="192"/>
                    <a:pt x="171" y="153"/>
                    <a:pt x="172" y="149"/>
                  </a:cubicBezTo>
                  <a:cubicBezTo>
                    <a:pt x="174" y="144"/>
                    <a:pt x="174" y="144"/>
                    <a:pt x="174" y="144"/>
                  </a:cubicBezTo>
                  <a:cubicBezTo>
                    <a:pt x="174" y="144"/>
                    <a:pt x="222" y="78"/>
                    <a:pt x="234" y="49"/>
                  </a:cubicBezTo>
                  <a:cubicBezTo>
                    <a:pt x="234" y="49"/>
                    <a:pt x="155" y="0"/>
                    <a:pt x="131" y="2"/>
                  </a:cubicBezTo>
                  <a:cubicBezTo>
                    <a:pt x="131" y="2"/>
                    <a:pt x="121" y="25"/>
                    <a:pt x="119" y="37"/>
                  </a:cubicBezTo>
                  <a:cubicBezTo>
                    <a:pt x="118" y="50"/>
                    <a:pt x="65" y="105"/>
                    <a:pt x="61" y="125"/>
                  </a:cubicBezTo>
                  <a:cubicBezTo>
                    <a:pt x="56" y="146"/>
                    <a:pt x="0" y="223"/>
                    <a:pt x="27" y="257"/>
                  </a:cubicBezTo>
                  <a:cubicBezTo>
                    <a:pt x="53" y="290"/>
                    <a:pt x="287" y="385"/>
                    <a:pt x="287" y="385"/>
                  </a:cubicBezTo>
                  <a:cubicBezTo>
                    <a:pt x="287" y="385"/>
                    <a:pt x="368" y="466"/>
                    <a:pt x="378" y="547"/>
                  </a:cubicBezTo>
                  <a:cubicBezTo>
                    <a:pt x="378" y="547"/>
                    <a:pt x="387" y="663"/>
                    <a:pt x="380" y="689"/>
                  </a:cubicBezTo>
                  <a:cubicBezTo>
                    <a:pt x="373" y="716"/>
                    <a:pt x="322" y="881"/>
                    <a:pt x="332" y="90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Freeform 627@|5FFC:2303014|FBC:16777215|LFC:0|LBC:16777215"/>
            <p:cNvSpPr>
              <a:spLocks/>
            </p:cNvSpPr>
            <p:nvPr/>
          </p:nvSpPr>
          <p:spPr bwMode="auto">
            <a:xfrm>
              <a:off x="5476875" y="1439862"/>
              <a:ext cx="11113" cy="34925"/>
            </a:xfrm>
            <a:custGeom>
              <a:avLst/>
              <a:gdLst>
                <a:gd name="T0" fmla="*/ 0 w 3"/>
                <a:gd name="T1" fmla="*/ 0 h 9"/>
                <a:gd name="T2" fmla="*/ 2 w 3"/>
                <a:gd name="T3" fmla="*/ 9 h 9"/>
                <a:gd name="T4" fmla="*/ 0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0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3" y="7"/>
                    <a:pt x="2" y="4"/>
                    <a:pt x="0" y="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628@|5FFC:2303014|FBC:16777215|LFC:0|LBC:16777215"/>
            <p:cNvSpPr>
              <a:spLocks/>
            </p:cNvSpPr>
            <p:nvPr/>
          </p:nvSpPr>
          <p:spPr bwMode="auto">
            <a:xfrm>
              <a:off x="4811713" y="606425"/>
              <a:ext cx="3175" cy="38100"/>
            </a:xfrm>
            <a:custGeom>
              <a:avLst/>
              <a:gdLst>
                <a:gd name="T0" fmla="*/ 0 w 1"/>
                <a:gd name="T1" fmla="*/ 0 h 10"/>
                <a:gd name="T2" fmla="*/ 0 w 1"/>
                <a:gd name="T3" fmla="*/ 0 h 10"/>
                <a:gd name="T4" fmla="*/ 0 w 1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0"/>
                    <a:pt x="0" y="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Freeform 629@|5FFC:2303014|FBC:16777215|LFC:0|LBC:16777215"/>
            <p:cNvSpPr>
              <a:spLocks/>
            </p:cNvSpPr>
            <p:nvPr/>
          </p:nvSpPr>
          <p:spPr bwMode="auto">
            <a:xfrm>
              <a:off x="4668838" y="242887"/>
              <a:ext cx="3700463" cy="3394075"/>
            </a:xfrm>
            <a:custGeom>
              <a:avLst/>
              <a:gdLst>
                <a:gd name="T0" fmla="*/ 870 w 984"/>
                <a:gd name="T1" fmla="*/ 14 h 904"/>
                <a:gd name="T2" fmla="*/ 837 w 984"/>
                <a:gd name="T3" fmla="*/ 47 h 904"/>
                <a:gd name="T4" fmla="*/ 832 w 984"/>
                <a:gd name="T5" fmla="*/ 72 h 904"/>
                <a:gd name="T6" fmla="*/ 837 w 984"/>
                <a:gd name="T7" fmla="*/ 116 h 904"/>
                <a:gd name="T8" fmla="*/ 955 w 984"/>
                <a:gd name="T9" fmla="*/ 198 h 904"/>
                <a:gd name="T10" fmla="*/ 957 w 984"/>
                <a:gd name="T11" fmla="*/ 218 h 904"/>
                <a:gd name="T12" fmla="*/ 737 w 984"/>
                <a:gd name="T13" fmla="*/ 190 h 904"/>
                <a:gd name="T14" fmla="*/ 682 w 984"/>
                <a:gd name="T15" fmla="*/ 178 h 904"/>
                <a:gd name="T16" fmla="*/ 529 w 984"/>
                <a:gd name="T17" fmla="*/ 147 h 904"/>
                <a:gd name="T18" fmla="*/ 605 w 984"/>
                <a:gd name="T19" fmla="*/ 178 h 904"/>
                <a:gd name="T20" fmla="*/ 549 w 984"/>
                <a:gd name="T21" fmla="*/ 365 h 904"/>
                <a:gd name="T22" fmla="*/ 363 w 984"/>
                <a:gd name="T23" fmla="*/ 153 h 904"/>
                <a:gd name="T24" fmla="*/ 444 w 984"/>
                <a:gd name="T25" fmla="*/ 306 h 904"/>
                <a:gd name="T26" fmla="*/ 192 w 984"/>
                <a:gd name="T27" fmla="*/ 168 h 904"/>
                <a:gd name="T28" fmla="*/ 182 w 984"/>
                <a:gd name="T29" fmla="*/ 190 h 904"/>
                <a:gd name="T30" fmla="*/ 92 w 984"/>
                <a:gd name="T31" fmla="*/ 147 h 904"/>
                <a:gd name="T32" fmla="*/ 154 w 984"/>
                <a:gd name="T33" fmla="*/ 47 h 904"/>
                <a:gd name="T34" fmla="*/ 38 w 984"/>
                <a:gd name="T35" fmla="*/ 91 h 904"/>
                <a:gd name="T36" fmla="*/ 109 w 984"/>
                <a:gd name="T37" fmla="*/ 78 h 904"/>
                <a:gd name="T38" fmla="*/ 5 w 984"/>
                <a:gd name="T39" fmla="*/ 218 h 904"/>
                <a:gd name="T40" fmla="*/ 5 w 984"/>
                <a:gd name="T41" fmla="*/ 234 h 904"/>
                <a:gd name="T42" fmla="*/ 63 w 984"/>
                <a:gd name="T43" fmla="*/ 277 h 904"/>
                <a:gd name="T44" fmla="*/ 173 w 984"/>
                <a:gd name="T45" fmla="*/ 270 h 904"/>
                <a:gd name="T46" fmla="*/ 203 w 984"/>
                <a:gd name="T47" fmla="*/ 259 h 904"/>
                <a:gd name="T48" fmla="*/ 243 w 984"/>
                <a:gd name="T49" fmla="*/ 201 h 904"/>
                <a:gd name="T50" fmla="*/ 231 w 984"/>
                <a:gd name="T51" fmla="*/ 178 h 904"/>
                <a:gd name="T52" fmla="*/ 461 w 984"/>
                <a:gd name="T53" fmla="*/ 358 h 904"/>
                <a:gd name="T54" fmla="*/ 455 w 984"/>
                <a:gd name="T55" fmla="*/ 503 h 904"/>
                <a:gd name="T56" fmla="*/ 316 w 984"/>
                <a:gd name="T57" fmla="*/ 531 h 904"/>
                <a:gd name="T58" fmla="*/ 461 w 984"/>
                <a:gd name="T59" fmla="*/ 592 h 904"/>
                <a:gd name="T60" fmla="*/ 268 w 984"/>
                <a:gd name="T61" fmla="*/ 801 h 904"/>
                <a:gd name="T62" fmla="*/ 555 w 984"/>
                <a:gd name="T63" fmla="*/ 833 h 904"/>
                <a:gd name="T64" fmla="*/ 626 w 984"/>
                <a:gd name="T65" fmla="*/ 826 h 904"/>
                <a:gd name="T66" fmla="*/ 711 w 984"/>
                <a:gd name="T67" fmla="*/ 617 h 904"/>
                <a:gd name="T68" fmla="*/ 655 w 984"/>
                <a:gd name="T69" fmla="*/ 584 h 904"/>
                <a:gd name="T70" fmla="*/ 670 w 984"/>
                <a:gd name="T71" fmla="*/ 571 h 904"/>
                <a:gd name="T72" fmla="*/ 676 w 984"/>
                <a:gd name="T73" fmla="*/ 434 h 904"/>
                <a:gd name="T74" fmla="*/ 710 w 984"/>
                <a:gd name="T75" fmla="*/ 360 h 904"/>
                <a:gd name="T76" fmla="*/ 714 w 984"/>
                <a:gd name="T77" fmla="*/ 201 h 904"/>
                <a:gd name="T78" fmla="*/ 755 w 984"/>
                <a:gd name="T79" fmla="*/ 305 h 904"/>
                <a:gd name="T80" fmla="*/ 844 w 984"/>
                <a:gd name="T81" fmla="*/ 200 h 904"/>
                <a:gd name="T82" fmla="*/ 854 w 984"/>
                <a:gd name="T83" fmla="*/ 303 h 904"/>
                <a:gd name="T84" fmla="*/ 984 w 984"/>
                <a:gd name="T85" fmla="*/ 201 h 904"/>
                <a:gd name="T86" fmla="*/ 922 w 984"/>
                <a:gd name="T87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84" h="904">
                  <a:moveTo>
                    <a:pt x="922" y="0"/>
                  </a:moveTo>
                  <a:cubicBezTo>
                    <a:pt x="922" y="0"/>
                    <a:pt x="898" y="5"/>
                    <a:pt x="870" y="14"/>
                  </a:cubicBezTo>
                  <a:cubicBezTo>
                    <a:pt x="892" y="29"/>
                    <a:pt x="926" y="66"/>
                    <a:pt x="926" y="66"/>
                  </a:cubicBezTo>
                  <a:cubicBezTo>
                    <a:pt x="926" y="66"/>
                    <a:pt x="832" y="29"/>
                    <a:pt x="837" y="47"/>
                  </a:cubicBezTo>
                  <a:cubicBezTo>
                    <a:pt x="920" y="107"/>
                    <a:pt x="920" y="107"/>
                    <a:pt x="920" y="107"/>
                  </a:cubicBezTo>
                  <a:cubicBezTo>
                    <a:pt x="905" y="96"/>
                    <a:pt x="858" y="65"/>
                    <a:pt x="832" y="72"/>
                  </a:cubicBezTo>
                  <a:cubicBezTo>
                    <a:pt x="832" y="72"/>
                    <a:pt x="887" y="119"/>
                    <a:pt x="917" y="123"/>
                  </a:cubicBezTo>
                  <a:cubicBezTo>
                    <a:pt x="917" y="123"/>
                    <a:pt x="829" y="109"/>
                    <a:pt x="837" y="116"/>
                  </a:cubicBezTo>
                  <a:cubicBezTo>
                    <a:pt x="864" y="168"/>
                    <a:pt x="864" y="168"/>
                    <a:pt x="864" y="168"/>
                  </a:cubicBezTo>
                  <a:cubicBezTo>
                    <a:pt x="864" y="168"/>
                    <a:pt x="930" y="192"/>
                    <a:pt x="955" y="198"/>
                  </a:cubicBezTo>
                  <a:cubicBezTo>
                    <a:pt x="863" y="182"/>
                    <a:pt x="863" y="182"/>
                    <a:pt x="863" y="182"/>
                  </a:cubicBezTo>
                  <a:cubicBezTo>
                    <a:pt x="957" y="218"/>
                    <a:pt x="957" y="218"/>
                    <a:pt x="957" y="218"/>
                  </a:cubicBezTo>
                  <a:cubicBezTo>
                    <a:pt x="957" y="218"/>
                    <a:pt x="870" y="207"/>
                    <a:pt x="827" y="168"/>
                  </a:cubicBezTo>
                  <a:cubicBezTo>
                    <a:pt x="810" y="167"/>
                    <a:pt x="757" y="168"/>
                    <a:pt x="737" y="190"/>
                  </a:cubicBezTo>
                  <a:cubicBezTo>
                    <a:pt x="737" y="190"/>
                    <a:pt x="724" y="171"/>
                    <a:pt x="718" y="178"/>
                  </a:cubicBezTo>
                  <a:cubicBezTo>
                    <a:pt x="713" y="184"/>
                    <a:pt x="690" y="180"/>
                    <a:pt x="682" y="178"/>
                  </a:cubicBezTo>
                  <a:cubicBezTo>
                    <a:pt x="682" y="178"/>
                    <a:pt x="626" y="142"/>
                    <a:pt x="611" y="156"/>
                  </a:cubicBezTo>
                  <a:cubicBezTo>
                    <a:pt x="596" y="169"/>
                    <a:pt x="542" y="134"/>
                    <a:pt x="529" y="147"/>
                  </a:cubicBezTo>
                  <a:cubicBezTo>
                    <a:pt x="529" y="147"/>
                    <a:pt x="529" y="148"/>
                    <a:pt x="530" y="150"/>
                  </a:cubicBezTo>
                  <a:cubicBezTo>
                    <a:pt x="553" y="155"/>
                    <a:pt x="591" y="165"/>
                    <a:pt x="605" y="178"/>
                  </a:cubicBezTo>
                  <a:cubicBezTo>
                    <a:pt x="623" y="193"/>
                    <a:pt x="636" y="248"/>
                    <a:pt x="588" y="290"/>
                  </a:cubicBezTo>
                  <a:cubicBezTo>
                    <a:pt x="576" y="322"/>
                    <a:pt x="549" y="365"/>
                    <a:pt x="549" y="365"/>
                  </a:cubicBezTo>
                  <a:cubicBezTo>
                    <a:pt x="549" y="365"/>
                    <a:pt x="449" y="202"/>
                    <a:pt x="438" y="162"/>
                  </a:cubicBezTo>
                  <a:cubicBezTo>
                    <a:pt x="438" y="162"/>
                    <a:pt x="395" y="149"/>
                    <a:pt x="363" y="153"/>
                  </a:cubicBezTo>
                  <a:cubicBezTo>
                    <a:pt x="400" y="219"/>
                    <a:pt x="479" y="348"/>
                    <a:pt x="540" y="350"/>
                  </a:cubicBezTo>
                  <a:cubicBezTo>
                    <a:pt x="540" y="350"/>
                    <a:pt x="502" y="359"/>
                    <a:pt x="444" y="306"/>
                  </a:cubicBezTo>
                  <a:cubicBezTo>
                    <a:pt x="387" y="253"/>
                    <a:pt x="316" y="255"/>
                    <a:pt x="316" y="255"/>
                  </a:cubicBezTo>
                  <a:cubicBezTo>
                    <a:pt x="316" y="255"/>
                    <a:pt x="266" y="133"/>
                    <a:pt x="192" y="168"/>
                  </a:cubicBezTo>
                  <a:cubicBezTo>
                    <a:pt x="192" y="168"/>
                    <a:pt x="192" y="168"/>
                    <a:pt x="192" y="168"/>
                  </a:cubicBezTo>
                  <a:cubicBezTo>
                    <a:pt x="185" y="178"/>
                    <a:pt x="184" y="190"/>
                    <a:pt x="182" y="190"/>
                  </a:cubicBezTo>
                  <a:cubicBezTo>
                    <a:pt x="178" y="188"/>
                    <a:pt x="145" y="170"/>
                    <a:pt x="99" y="190"/>
                  </a:cubicBezTo>
                  <a:cubicBezTo>
                    <a:pt x="99" y="190"/>
                    <a:pt x="91" y="151"/>
                    <a:pt x="92" y="147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94" y="142"/>
                    <a:pt x="142" y="76"/>
                    <a:pt x="154" y="47"/>
                  </a:cubicBezTo>
                  <a:cubicBezTo>
                    <a:pt x="154" y="47"/>
                    <a:pt x="131" y="33"/>
                    <a:pt x="106" y="20"/>
                  </a:cubicBezTo>
                  <a:cubicBezTo>
                    <a:pt x="78" y="42"/>
                    <a:pt x="37" y="78"/>
                    <a:pt x="38" y="91"/>
                  </a:cubicBezTo>
                  <a:cubicBezTo>
                    <a:pt x="38" y="93"/>
                    <a:pt x="38" y="95"/>
                    <a:pt x="38" y="97"/>
                  </a:cubicBezTo>
                  <a:cubicBezTo>
                    <a:pt x="109" y="78"/>
                    <a:pt x="109" y="78"/>
                    <a:pt x="109" y="78"/>
                  </a:cubicBezTo>
                  <a:cubicBezTo>
                    <a:pt x="109" y="78"/>
                    <a:pt x="28" y="113"/>
                    <a:pt x="14" y="135"/>
                  </a:cubicBezTo>
                  <a:cubicBezTo>
                    <a:pt x="1" y="157"/>
                    <a:pt x="5" y="218"/>
                    <a:pt x="5" y="218"/>
                  </a:cubicBezTo>
                  <a:cubicBezTo>
                    <a:pt x="51" y="207"/>
                    <a:pt x="51" y="207"/>
                    <a:pt x="51" y="207"/>
                  </a:cubicBezTo>
                  <a:cubicBezTo>
                    <a:pt x="31" y="213"/>
                    <a:pt x="0" y="223"/>
                    <a:pt x="5" y="234"/>
                  </a:cubicBezTo>
                  <a:cubicBezTo>
                    <a:pt x="11" y="250"/>
                    <a:pt x="37" y="234"/>
                    <a:pt x="37" y="234"/>
                  </a:cubicBezTo>
                  <a:cubicBezTo>
                    <a:pt x="37" y="234"/>
                    <a:pt x="44" y="266"/>
                    <a:pt x="63" y="277"/>
                  </a:cubicBezTo>
                  <a:cubicBezTo>
                    <a:pt x="82" y="287"/>
                    <a:pt x="191" y="328"/>
                    <a:pt x="191" y="328"/>
                  </a:cubicBezTo>
                  <a:cubicBezTo>
                    <a:pt x="191" y="328"/>
                    <a:pt x="184" y="286"/>
                    <a:pt x="173" y="270"/>
                  </a:cubicBezTo>
                  <a:cubicBezTo>
                    <a:pt x="185" y="281"/>
                    <a:pt x="208" y="304"/>
                    <a:pt x="215" y="319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3" y="259"/>
                    <a:pt x="228" y="282"/>
                    <a:pt x="232" y="309"/>
                  </a:cubicBezTo>
                  <a:cubicBezTo>
                    <a:pt x="237" y="335"/>
                    <a:pt x="263" y="216"/>
                    <a:pt x="243" y="201"/>
                  </a:cubicBezTo>
                  <a:cubicBezTo>
                    <a:pt x="222" y="187"/>
                    <a:pt x="197" y="190"/>
                    <a:pt x="197" y="190"/>
                  </a:cubicBezTo>
                  <a:cubicBezTo>
                    <a:pt x="197" y="190"/>
                    <a:pt x="213" y="170"/>
                    <a:pt x="231" y="178"/>
                  </a:cubicBezTo>
                  <a:cubicBezTo>
                    <a:pt x="249" y="185"/>
                    <a:pt x="270" y="247"/>
                    <a:pt x="272" y="268"/>
                  </a:cubicBezTo>
                  <a:cubicBezTo>
                    <a:pt x="273" y="288"/>
                    <a:pt x="461" y="358"/>
                    <a:pt x="461" y="358"/>
                  </a:cubicBezTo>
                  <a:cubicBezTo>
                    <a:pt x="461" y="358"/>
                    <a:pt x="280" y="299"/>
                    <a:pt x="272" y="325"/>
                  </a:cubicBezTo>
                  <a:cubicBezTo>
                    <a:pt x="272" y="325"/>
                    <a:pt x="486" y="362"/>
                    <a:pt x="455" y="503"/>
                  </a:cubicBezTo>
                  <a:cubicBezTo>
                    <a:pt x="455" y="503"/>
                    <a:pt x="460" y="365"/>
                    <a:pt x="265" y="375"/>
                  </a:cubicBezTo>
                  <a:cubicBezTo>
                    <a:pt x="265" y="375"/>
                    <a:pt x="323" y="421"/>
                    <a:pt x="316" y="531"/>
                  </a:cubicBezTo>
                  <a:cubicBezTo>
                    <a:pt x="309" y="642"/>
                    <a:pt x="316" y="621"/>
                    <a:pt x="316" y="621"/>
                  </a:cubicBezTo>
                  <a:cubicBezTo>
                    <a:pt x="461" y="592"/>
                    <a:pt x="461" y="592"/>
                    <a:pt x="461" y="592"/>
                  </a:cubicBezTo>
                  <a:cubicBezTo>
                    <a:pt x="316" y="633"/>
                    <a:pt x="316" y="633"/>
                    <a:pt x="316" y="633"/>
                  </a:cubicBezTo>
                  <a:cubicBezTo>
                    <a:pt x="316" y="633"/>
                    <a:pt x="306" y="724"/>
                    <a:pt x="268" y="801"/>
                  </a:cubicBezTo>
                  <a:cubicBezTo>
                    <a:pt x="257" y="847"/>
                    <a:pt x="247" y="892"/>
                    <a:pt x="252" y="904"/>
                  </a:cubicBezTo>
                  <a:cubicBezTo>
                    <a:pt x="252" y="904"/>
                    <a:pt x="291" y="867"/>
                    <a:pt x="555" y="833"/>
                  </a:cubicBezTo>
                  <a:cubicBezTo>
                    <a:pt x="555" y="833"/>
                    <a:pt x="586" y="801"/>
                    <a:pt x="590" y="785"/>
                  </a:cubicBezTo>
                  <a:cubicBezTo>
                    <a:pt x="590" y="785"/>
                    <a:pt x="615" y="822"/>
                    <a:pt x="626" y="826"/>
                  </a:cubicBezTo>
                  <a:cubicBezTo>
                    <a:pt x="636" y="830"/>
                    <a:pt x="752" y="826"/>
                    <a:pt x="755" y="844"/>
                  </a:cubicBezTo>
                  <a:cubicBezTo>
                    <a:pt x="755" y="844"/>
                    <a:pt x="716" y="652"/>
                    <a:pt x="711" y="617"/>
                  </a:cubicBezTo>
                  <a:cubicBezTo>
                    <a:pt x="710" y="612"/>
                    <a:pt x="709" y="605"/>
                    <a:pt x="708" y="597"/>
                  </a:cubicBezTo>
                  <a:cubicBezTo>
                    <a:pt x="683" y="595"/>
                    <a:pt x="659" y="592"/>
                    <a:pt x="655" y="584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5" y="528"/>
                    <a:pt x="656" y="562"/>
                    <a:pt x="670" y="571"/>
                  </a:cubicBezTo>
                  <a:cubicBezTo>
                    <a:pt x="676" y="575"/>
                    <a:pt x="690" y="577"/>
                    <a:pt x="704" y="577"/>
                  </a:cubicBezTo>
                  <a:cubicBezTo>
                    <a:pt x="694" y="521"/>
                    <a:pt x="676" y="434"/>
                    <a:pt x="676" y="434"/>
                  </a:cubicBezTo>
                  <a:cubicBezTo>
                    <a:pt x="704" y="362"/>
                    <a:pt x="704" y="362"/>
                    <a:pt x="704" y="362"/>
                  </a:cubicBezTo>
                  <a:cubicBezTo>
                    <a:pt x="704" y="362"/>
                    <a:pt x="706" y="361"/>
                    <a:pt x="710" y="360"/>
                  </a:cubicBezTo>
                  <a:cubicBezTo>
                    <a:pt x="711" y="342"/>
                    <a:pt x="715" y="319"/>
                    <a:pt x="725" y="291"/>
                  </a:cubicBezTo>
                  <a:cubicBezTo>
                    <a:pt x="725" y="291"/>
                    <a:pt x="705" y="212"/>
                    <a:pt x="714" y="201"/>
                  </a:cubicBezTo>
                  <a:cubicBezTo>
                    <a:pt x="714" y="201"/>
                    <a:pt x="720" y="255"/>
                    <a:pt x="737" y="263"/>
                  </a:cubicBezTo>
                  <a:cubicBezTo>
                    <a:pt x="755" y="305"/>
                    <a:pt x="755" y="305"/>
                    <a:pt x="755" y="305"/>
                  </a:cubicBezTo>
                  <a:cubicBezTo>
                    <a:pt x="817" y="291"/>
                    <a:pt x="817" y="291"/>
                    <a:pt x="817" y="291"/>
                  </a:cubicBezTo>
                  <a:cubicBezTo>
                    <a:pt x="817" y="291"/>
                    <a:pt x="852" y="216"/>
                    <a:pt x="844" y="200"/>
                  </a:cubicBezTo>
                  <a:cubicBezTo>
                    <a:pt x="835" y="184"/>
                    <a:pt x="852" y="203"/>
                    <a:pt x="852" y="203"/>
                  </a:cubicBezTo>
                  <a:cubicBezTo>
                    <a:pt x="852" y="203"/>
                    <a:pt x="856" y="257"/>
                    <a:pt x="854" y="303"/>
                  </a:cubicBezTo>
                  <a:cubicBezTo>
                    <a:pt x="901" y="277"/>
                    <a:pt x="975" y="234"/>
                    <a:pt x="982" y="207"/>
                  </a:cubicBezTo>
                  <a:cubicBezTo>
                    <a:pt x="983" y="205"/>
                    <a:pt x="983" y="203"/>
                    <a:pt x="984" y="201"/>
                  </a:cubicBezTo>
                  <a:cubicBezTo>
                    <a:pt x="974" y="187"/>
                    <a:pt x="951" y="150"/>
                    <a:pt x="950" y="140"/>
                  </a:cubicBezTo>
                  <a:cubicBezTo>
                    <a:pt x="948" y="126"/>
                    <a:pt x="922" y="0"/>
                    <a:pt x="922" y="0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9" name="TextBox 13"/>
          <p:cNvSpPr txBox="1"/>
          <p:nvPr/>
        </p:nvSpPr>
        <p:spPr>
          <a:xfrm>
            <a:off x="2138622" y="5560288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" name="TextBox 13"/>
          <p:cNvSpPr txBox="1"/>
          <p:nvPr/>
        </p:nvSpPr>
        <p:spPr>
          <a:xfrm>
            <a:off x="2142704" y="5846192"/>
            <a:ext cx="194891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1" name="TextBox 13"/>
          <p:cNvSpPr txBox="1"/>
          <p:nvPr/>
        </p:nvSpPr>
        <p:spPr>
          <a:xfrm>
            <a:off x="4044941" y="5560288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2" name="TextBox 13"/>
          <p:cNvSpPr txBox="1"/>
          <p:nvPr/>
        </p:nvSpPr>
        <p:spPr>
          <a:xfrm>
            <a:off x="4049023" y="5846192"/>
            <a:ext cx="194891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3" name="TextBox 13"/>
          <p:cNvSpPr txBox="1"/>
          <p:nvPr/>
        </p:nvSpPr>
        <p:spPr>
          <a:xfrm>
            <a:off x="6017513" y="5560288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4" name="TextBox 13"/>
          <p:cNvSpPr txBox="1"/>
          <p:nvPr/>
        </p:nvSpPr>
        <p:spPr>
          <a:xfrm>
            <a:off x="6021595" y="5846192"/>
            <a:ext cx="194891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TextBox 13"/>
          <p:cNvSpPr txBox="1"/>
          <p:nvPr/>
        </p:nvSpPr>
        <p:spPr>
          <a:xfrm>
            <a:off x="7999318" y="5560288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TextBox 13"/>
          <p:cNvSpPr txBox="1"/>
          <p:nvPr/>
        </p:nvSpPr>
        <p:spPr>
          <a:xfrm>
            <a:off x="8003400" y="5846192"/>
            <a:ext cx="194891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TextBox 13"/>
          <p:cNvSpPr txBox="1"/>
          <p:nvPr/>
        </p:nvSpPr>
        <p:spPr>
          <a:xfrm>
            <a:off x="2405716" y="489812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0" name="TextBox 13"/>
          <p:cNvSpPr txBox="1"/>
          <p:nvPr/>
        </p:nvSpPr>
        <p:spPr>
          <a:xfrm>
            <a:off x="4361676" y="466529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Box 13"/>
          <p:cNvSpPr txBox="1"/>
          <p:nvPr/>
        </p:nvSpPr>
        <p:spPr>
          <a:xfrm>
            <a:off x="6305473" y="4369577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TextBox 13"/>
          <p:cNvSpPr txBox="1"/>
          <p:nvPr/>
        </p:nvSpPr>
        <p:spPr>
          <a:xfrm>
            <a:off x="8261293" y="4051334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文本框 126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128" name="组合 127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8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7"/>
          <p:cNvSpPr>
            <a:spLocks noChangeArrowheads="1"/>
          </p:cNvSpPr>
          <p:nvPr/>
        </p:nvSpPr>
        <p:spPr bwMode="auto">
          <a:xfrm>
            <a:off x="1225603" y="4367961"/>
            <a:ext cx="9437688" cy="20638"/>
          </a:xfrm>
          <a:prstGeom prst="rect">
            <a:avLst/>
          </a:prstGeom>
          <a:solidFill>
            <a:srgbClr val="CAD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Oval 9"/>
          <p:cNvSpPr>
            <a:spLocks noChangeArrowheads="1"/>
          </p:cNvSpPr>
          <p:nvPr/>
        </p:nvSpPr>
        <p:spPr bwMode="auto">
          <a:xfrm>
            <a:off x="1017640" y="4274299"/>
            <a:ext cx="207963" cy="207963"/>
          </a:xfrm>
          <a:prstGeom prst="ellipse">
            <a:avLst/>
          </a:prstGeom>
          <a:solidFill>
            <a:srgbClr val="F2F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Freeform 10"/>
          <p:cNvSpPr>
            <a:spLocks noEditPoints="1"/>
          </p:cNvSpPr>
          <p:nvPr/>
        </p:nvSpPr>
        <p:spPr bwMode="auto">
          <a:xfrm>
            <a:off x="1008115" y="4263186"/>
            <a:ext cx="228600" cy="230188"/>
          </a:xfrm>
          <a:custGeom>
            <a:avLst/>
            <a:gdLst>
              <a:gd name="T0" fmla="*/ 22 w 44"/>
              <a:gd name="T1" fmla="*/ 44 h 44"/>
              <a:gd name="T2" fmla="*/ 0 w 44"/>
              <a:gd name="T3" fmla="*/ 22 h 44"/>
              <a:gd name="T4" fmla="*/ 22 w 44"/>
              <a:gd name="T5" fmla="*/ 0 h 44"/>
              <a:gd name="T6" fmla="*/ 44 w 44"/>
              <a:gd name="T7" fmla="*/ 22 h 44"/>
              <a:gd name="T8" fmla="*/ 22 w 44"/>
              <a:gd name="T9" fmla="*/ 44 h 44"/>
              <a:gd name="T10" fmla="*/ 22 w 44"/>
              <a:gd name="T11" fmla="*/ 4 h 44"/>
              <a:gd name="T12" fmla="*/ 4 w 44"/>
              <a:gd name="T13" fmla="*/ 22 h 44"/>
              <a:gd name="T14" fmla="*/ 22 w 44"/>
              <a:gd name="T15" fmla="*/ 40 h 44"/>
              <a:gd name="T16" fmla="*/ 40 w 44"/>
              <a:gd name="T17" fmla="*/ 22 h 44"/>
              <a:gd name="T18" fmla="*/ 22 w 44"/>
              <a:gd name="T19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4">
                <a:moveTo>
                  <a:pt x="22" y="44"/>
                </a:moveTo>
                <a:cubicBezTo>
                  <a:pt x="10" y="44"/>
                  <a:pt x="0" y="34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ubicBezTo>
                  <a:pt x="44" y="34"/>
                  <a:pt x="34" y="44"/>
                  <a:pt x="22" y="44"/>
                </a:cubicBezTo>
                <a:close/>
                <a:moveTo>
                  <a:pt x="22" y="4"/>
                </a:moveTo>
                <a:cubicBezTo>
                  <a:pt x="12" y="4"/>
                  <a:pt x="4" y="12"/>
                  <a:pt x="4" y="22"/>
                </a:cubicBezTo>
                <a:cubicBezTo>
                  <a:pt x="4" y="32"/>
                  <a:pt x="12" y="40"/>
                  <a:pt x="22" y="40"/>
                </a:cubicBezTo>
                <a:cubicBezTo>
                  <a:pt x="32" y="40"/>
                  <a:pt x="40" y="32"/>
                  <a:pt x="40" y="22"/>
                </a:cubicBezTo>
                <a:cubicBezTo>
                  <a:pt x="40" y="12"/>
                  <a:pt x="32" y="4"/>
                  <a:pt x="22" y="4"/>
                </a:cubicBezTo>
                <a:close/>
              </a:path>
            </a:pathLst>
          </a:custGeom>
          <a:solidFill>
            <a:srgbClr val="CAD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Oval 11"/>
          <p:cNvSpPr>
            <a:spLocks noChangeArrowheads="1"/>
          </p:cNvSpPr>
          <p:nvPr/>
        </p:nvSpPr>
        <p:spPr bwMode="auto">
          <a:xfrm>
            <a:off x="10663290" y="4274299"/>
            <a:ext cx="206375" cy="207963"/>
          </a:xfrm>
          <a:prstGeom prst="ellipse">
            <a:avLst/>
          </a:prstGeom>
          <a:solidFill>
            <a:srgbClr val="F2F1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Freeform 12"/>
          <p:cNvSpPr>
            <a:spLocks noEditPoints="1"/>
          </p:cNvSpPr>
          <p:nvPr/>
        </p:nvSpPr>
        <p:spPr bwMode="auto">
          <a:xfrm>
            <a:off x="10652178" y="4263186"/>
            <a:ext cx="228600" cy="230188"/>
          </a:xfrm>
          <a:custGeom>
            <a:avLst/>
            <a:gdLst>
              <a:gd name="T0" fmla="*/ 22 w 44"/>
              <a:gd name="T1" fmla="*/ 44 h 44"/>
              <a:gd name="T2" fmla="*/ 0 w 44"/>
              <a:gd name="T3" fmla="*/ 22 h 44"/>
              <a:gd name="T4" fmla="*/ 22 w 44"/>
              <a:gd name="T5" fmla="*/ 0 h 44"/>
              <a:gd name="T6" fmla="*/ 44 w 44"/>
              <a:gd name="T7" fmla="*/ 22 h 44"/>
              <a:gd name="T8" fmla="*/ 22 w 44"/>
              <a:gd name="T9" fmla="*/ 44 h 44"/>
              <a:gd name="T10" fmla="*/ 22 w 44"/>
              <a:gd name="T11" fmla="*/ 4 h 44"/>
              <a:gd name="T12" fmla="*/ 4 w 44"/>
              <a:gd name="T13" fmla="*/ 22 h 44"/>
              <a:gd name="T14" fmla="*/ 22 w 44"/>
              <a:gd name="T15" fmla="*/ 40 h 44"/>
              <a:gd name="T16" fmla="*/ 40 w 44"/>
              <a:gd name="T17" fmla="*/ 22 h 44"/>
              <a:gd name="T18" fmla="*/ 22 w 44"/>
              <a:gd name="T19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44">
                <a:moveTo>
                  <a:pt x="22" y="44"/>
                </a:moveTo>
                <a:cubicBezTo>
                  <a:pt x="10" y="44"/>
                  <a:pt x="0" y="34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ubicBezTo>
                  <a:pt x="44" y="34"/>
                  <a:pt x="34" y="44"/>
                  <a:pt x="22" y="44"/>
                </a:cubicBezTo>
                <a:close/>
                <a:moveTo>
                  <a:pt x="22" y="4"/>
                </a:moveTo>
                <a:cubicBezTo>
                  <a:pt x="12" y="4"/>
                  <a:pt x="4" y="12"/>
                  <a:pt x="4" y="22"/>
                </a:cubicBezTo>
                <a:cubicBezTo>
                  <a:pt x="4" y="32"/>
                  <a:pt x="12" y="40"/>
                  <a:pt x="22" y="40"/>
                </a:cubicBezTo>
                <a:cubicBezTo>
                  <a:pt x="32" y="40"/>
                  <a:pt x="40" y="32"/>
                  <a:pt x="40" y="22"/>
                </a:cubicBezTo>
                <a:cubicBezTo>
                  <a:pt x="40" y="12"/>
                  <a:pt x="32" y="4"/>
                  <a:pt x="22" y="4"/>
                </a:cubicBezTo>
                <a:close/>
              </a:path>
            </a:pathLst>
          </a:custGeom>
          <a:solidFill>
            <a:srgbClr val="CAD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" name="Oval 14"/>
          <p:cNvSpPr>
            <a:spLocks noChangeArrowheads="1"/>
          </p:cNvSpPr>
          <p:nvPr/>
        </p:nvSpPr>
        <p:spPr bwMode="auto">
          <a:xfrm>
            <a:off x="3300465" y="4274299"/>
            <a:ext cx="206375" cy="207963"/>
          </a:xfrm>
          <a:prstGeom prst="ellipse">
            <a:avLst/>
          </a:prstGeom>
          <a:solidFill>
            <a:srgbClr val="CAD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Oval 19"/>
          <p:cNvSpPr>
            <a:spLocks noChangeArrowheads="1"/>
          </p:cNvSpPr>
          <p:nvPr/>
        </p:nvSpPr>
        <p:spPr bwMode="auto">
          <a:xfrm>
            <a:off x="5788078" y="4274299"/>
            <a:ext cx="207963" cy="207963"/>
          </a:xfrm>
          <a:prstGeom prst="ellipse">
            <a:avLst/>
          </a:prstGeom>
          <a:solidFill>
            <a:srgbClr val="0A519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Oval 270"/>
          <p:cNvSpPr>
            <a:spLocks noChangeArrowheads="1"/>
          </p:cNvSpPr>
          <p:nvPr/>
        </p:nvSpPr>
        <p:spPr bwMode="auto">
          <a:xfrm>
            <a:off x="8277278" y="4274299"/>
            <a:ext cx="207963" cy="207963"/>
          </a:xfrm>
          <a:prstGeom prst="ellipse">
            <a:avLst/>
          </a:prstGeom>
          <a:solidFill>
            <a:srgbClr val="CAD7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6565073" y="2979930"/>
            <a:ext cx="2711543" cy="810399"/>
            <a:chOff x="8027893" y="2583618"/>
            <a:chExt cx="2711543" cy="810399"/>
          </a:xfrm>
        </p:grpSpPr>
        <p:sp>
          <p:nvSpPr>
            <p:cNvPr id="160" name="Text Placeholder 5"/>
            <p:cNvSpPr txBox="1">
              <a:spLocks/>
            </p:cNvSpPr>
            <p:nvPr/>
          </p:nvSpPr>
          <p:spPr>
            <a:xfrm>
              <a:off x="8041341" y="2846037"/>
              <a:ext cx="2698095" cy="54798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86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zh-CN" altLang="en-US" sz="11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单击此处编辑您要的内容，建议您在展示时采用微软雅黑字体</a:t>
              </a:r>
              <a:r>
                <a:rPr lang="en-US" altLang="zh-CN" sz="11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 panose="020B0306030504020204" pitchFamily="34" charset="0"/>
                </a:rPr>
                <a:t>. </a:t>
              </a:r>
              <a:endParaRPr lang="id-ID" sz="11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8027893" y="2583618"/>
              <a:ext cx="22187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在此输入标题</a:t>
              </a:r>
              <a:endParaRPr lang="en-US" altLang="zh-CN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3006271" y="4560710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id-ID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01734" y="4555390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 </a:t>
            </a:r>
            <a:r>
              <a:rPr lang="id-ID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961372" y="4579576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id-ID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0346590" y="4579575"/>
            <a:ext cx="83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id-ID" sz="14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</a:t>
            </a:r>
          </a:p>
        </p:txBody>
      </p:sp>
      <p:sp>
        <p:nvSpPr>
          <p:cNvPr id="21" name="Shape 2733"/>
          <p:cNvSpPr/>
          <p:nvPr/>
        </p:nvSpPr>
        <p:spPr>
          <a:xfrm>
            <a:off x="5364224" y="1325373"/>
            <a:ext cx="1055670" cy="2660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rgbClr val="0A519D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Rectangle 74"/>
          <p:cNvSpPr/>
          <p:nvPr/>
        </p:nvSpPr>
        <p:spPr>
          <a:xfrm>
            <a:off x="182606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0" name="Rectangle 74"/>
          <p:cNvSpPr/>
          <p:nvPr/>
        </p:nvSpPr>
        <p:spPr>
          <a:xfrm>
            <a:off x="2464637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2" name="Rectangle 74"/>
          <p:cNvSpPr/>
          <p:nvPr/>
        </p:nvSpPr>
        <p:spPr>
          <a:xfrm>
            <a:off x="4953044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3" name="Rectangle 74"/>
          <p:cNvSpPr/>
          <p:nvPr/>
        </p:nvSpPr>
        <p:spPr>
          <a:xfrm>
            <a:off x="7442244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4" name="Rectangle 74"/>
          <p:cNvSpPr/>
          <p:nvPr/>
        </p:nvSpPr>
        <p:spPr>
          <a:xfrm>
            <a:off x="9827462" y="5099521"/>
            <a:ext cx="18780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09585" algn="ctr"/>
            <a:r>
              <a:rPr lang="zh-CN" altLang="en-US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itchFamily="34" charset="0"/>
              </a:rPr>
              <a:t>单击此处编辑您要的内容，建议您在展示时采用微软雅黑字体</a:t>
            </a:r>
            <a:endParaRPr lang="ms-MY" altLang="zh-CN" sz="1400" dirty="0">
              <a:solidFill>
                <a:srgbClr val="0A519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新年规划展望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10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76" y="3175"/>
            <a:ext cx="12188824" cy="6854825"/>
          </a:xfrm>
          <a:prstGeom prst="rect">
            <a:avLst/>
          </a:prstGeom>
          <a:solidFill>
            <a:srgbClr val="5AB7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任意多边形 20"/>
          <p:cNvSpPr>
            <a:spLocks/>
          </p:cNvSpPr>
          <p:nvPr/>
        </p:nvSpPr>
        <p:spPr bwMode="auto">
          <a:xfrm>
            <a:off x="3176" y="1843"/>
            <a:ext cx="12188824" cy="4372497"/>
          </a:xfrm>
          <a:custGeom>
            <a:avLst/>
            <a:gdLst>
              <a:gd name="connsiteX0" fmla="*/ 0 w 12188824"/>
              <a:gd name="connsiteY0" fmla="*/ 0 h 4372497"/>
              <a:gd name="connsiteX1" fmla="*/ 12188824 w 12188824"/>
              <a:gd name="connsiteY1" fmla="*/ 0 h 4372497"/>
              <a:gd name="connsiteX2" fmla="*/ 12188824 w 12188824"/>
              <a:gd name="connsiteY2" fmla="*/ 4370591 h 4372497"/>
              <a:gd name="connsiteX3" fmla="*/ 12177057 w 12188824"/>
              <a:gd name="connsiteY3" fmla="*/ 4371860 h 4372497"/>
              <a:gd name="connsiteX4" fmla="*/ 8814003 w 12188824"/>
              <a:gd name="connsiteY4" fmla="*/ 2357869 h 4372497"/>
              <a:gd name="connsiteX5" fmla="*/ 0 w 12188824"/>
              <a:gd name="connsiteY5" fmla="*/ 0 h 437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4372497">
                <a:moveTo>
                  <a:pt x="0" y="0"/>
                </a:moveTo>
                <a:lnTo>
                  <a:pt x="12188824" y="0"/>
                </a:lnTo>
                <a:lnTo>
                  <a:pt x="12188824" y="4370591"/>
                </a:lnTo>
                <a:lnTo>
                  <a:pt x="12177057" y="4371860"/>
                </a:lnTo>
                <a:cubicBezTo>
                  <a:pt x="11529776" y="4392797"/>
                  <a:pt x="10487495" y="3902061"/>
                  <a:pt x="8814003" y="2357869"/>
                </a:cubicBezTo>
                <a:cubicBezTo>
                  <a:pt x="6501239" y="223545"/>
                  <a:pt x="0" y="0"/>
                  <a:pt x="0" y="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8166417" y="1848645"/>
            <a:ext cx="6265863" cy="5911850"/>
            <a:chOff x="6194425" y="1547813"/>
            <a:chExt cx="6265863" cy="5911850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374063" y="1547813"/>
              <a:ext cx="4086225" cy="5753100"/>
            </a:xfrm>
            <a:custGeom>
              <a:avLst/>
              <a:gdLst>
                <a:gd name="T0" fmla="*/ 53 w 823"/>
                <a:gd name="T1" fmla="*/ 181 h 1155"/>
                <a:gd name="T2" fmla="*/ 317 w 823"/>
                <a:gd name="T3" fmla="*/ 77 h 1155"/>
                <a:gd name="T4" fmla="*/ 432 w 823"/>
                <a:gd name="T5" fmla="*/ 39 h 1155"/>
                <a:gd name="T6" fmla="*/ 752 w 823"/>
                <a:gd name="T7" fmla="*/ 414 h 1155"/>
                <a:gd name="T8" fmla="*/ 749 w 823"/>
                <a:gd name="T9" fmla="*/ 420 h 1155"/>
                <a:gd name="T10" fmla="*/ 533 w 823"/>
                <a:gd name="T11" fmla="*/ 847 h 1155"/>
                <a:gd name="T12" fmla="*/ 388 w 823"/>
                <a:gd name="T13" fmla="*/ 1115 h 1155"/>
                <a:gd name="T14" fmla="*/ 324 w 823"/>
                <a:gd name="T15" fmla="*/ 1152 h 1155"/>
                <a:gd name="T16" fmla="*/ 253 w 823"/>
                <a:gd name="T17" fmla="*/ 995 h 1155"/>
                <a:gd name="T18" fmla="*/ 173 w 823"/>
                <a:gd name="T19" fmla="*/ 691 h 1155"/>
                <a:gd name="T20" fmla="*/ 0 w 823"/>
                <a:gd name="T21" fmla="*/ 847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1155">
                  <a:moveTo>
                    <a:pt x="53" y="181"/>
                  </a:moveTo>
                  <a:cubicBezTo>
                    <a:pt x="53" y="181"/>
                    <a:pt x="113" y="178"/>
                    <a:pt x="317" y="77"/>
                  </a:cubicBezTo>
                  <a:cubicBezTo>
                    <a:pt x="357" y="58"/>
                    <a:pt x="396" y="46"/>
                    <a:pt x="432" y="39"/>
                  </a:cubicBezTo>
                  <a:cubicBezTo>
                    <a:pt x="647" y="0"/>
                    <a:pt x="823" y="207"/>
                    <a:pt x="752" y="414"/>
                  </a:cubicBezTo>
                  <a:cubicBezTo>
                    <a:pt x="751" y="416"/>
                    <a:pt x="750" y="418"/>
                    <a:pt x="749" y="420"/>
                  </a:cubicBezTo>
                  <a:cubicBezTo>
                    <a:pt x="665" y="652"/>
                    <a:pt x="576" y="747"/>
                    <a:pt x="533" y="847"/>
                  </a:cubicBezTo>
                  <a:cubicBezTo>
                    <a:pt x="483" y="966"/>
                    <a:pt x="425" y="1064"/>
                    <a:pt x="388" y="1115"/>
                  </a:cubicBezTo>
                  <a:cubicBezTo>
                    <a:pt x="374" y="1136"/>
                    <a:pt x="350" y="1150"/>
                    <a:pt x="324" y="1152"/>
                  </a:cubicBezTo>
                  <a:cubicBezTo>
                    <a:pt x="286" y="1155"/>
                    <a:pt x="241" y="1130"/>
                    <a:pt x="253" y="995"/>
                  </a:cubicBezTo>
                  <a:cubicBezTo>
                    <a:pt x="273" y="768"/>
                    <a:pt x="206" y="712"/>
                    <a:pt x="173" y="691"/>
                  </a:cubicBezTo>
                  <a:cubicBezTo>
                    <a:pt x="153" y="677"/>
                    <a:pt x="43" y="633"/>
                    <a:pt x="0" y="847"/>
                  </a:cubicBezTo>
                </a:path>
              </a:pathLst>
            </a:custGeom>
            <a:solidFill>
              <a:srgbClr val="F3F3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6194425" y="1547813"/>
              <a:ext cx="4086225" cy="5753100"/>
            </a:xfrm>
            <a:custGeom>
              <a:avLst/>
              <a:gdLst>
                <a:gd name="T0" fmla="*/ 770 w 823"/>
                <a:gd name="T1" fmla="*/ 181 h 1155"/>
                <a:gd name="T2" fmla="*/ 506 w 823"/>
                <a:gd name="T3" fmla="*/ 77 h 1155"/>
                <a:gd name="T4" fmla="*/ 392 w 823"/>
                <a:gd name="T5" fmla="*/ 39 h 1155"/>
                <a:gd name="T6" fmla="*/ 72 w 823"/>
                <a:gd name="T7" fmla="*/ 414 h 1155"/>
                <a:gd name="T8" fmla="*/ 74 w 823"/>
                <a:gd name="T9" fmla="*/ 420 h 1155"/>
                <a:gd name="T10" fmla="*/ 290 w 823"/>
                <a:gd name="T11" fmla="*/ 847 h 1155"/>
                <a:gd name="T12" fmla="*/ 435 w 823"/>
                <a:gd name="T13" fmla="*/ 1115 h 1155"/>
                <a:gd name="T14" fmla="*/ 499 w 823"/>
                <a:gd name="T15" fmla="*/ 1152 h 1155"/>
                <a:gd name="T16" fmla="*/ 570 w 823"/>
                <a:gd name="T17" fmla="*/ 995 h 1155"/>
                <a:gd name="T18" fmla="*/ 650 w 823"/>
                <a:gd name="T19" fmla="*/ 691 h 1155"/>
                <a:gd name="T20" fmla="*/ 823 w 823"/>
                <a:gd name="T21" fmla="*/ 847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1155">
                  <a:moveTo>
                    <a:pt x="770" y="181"/>
                  </a:moveTo>
                  <a:cubicBezTo>
                    <a:pt x="770" y="181"/>
                    <a:pt x="710" y="178"/>
                    <a:pt x="506" y="77"/>
                  </a:cubicBezTo>
                  <a:cubicBezTo>
                    <a:pt x="466" y="58"/>
                    <a:pt x="428" y="46"/>
                    <a:pt x="392" y="39"/>
                  </a:cubicBezTo>
                  <a:cubicBezTo>
                    <a:pt x="177" y="0"/>
                    <a:pt x="0" y="207"/>
                    <a:pt x="72" y="414"/>
                  </a:cubicBezTo>
                  <a:cubicBezTo>
                    <a:pt x="72" y="416"/>
                    <a:pt x="73" y="418"/>
                    <a:pt x="74" y="420"/>
                  </a:cubicBezTo>
                  <a:cubicBezTo>
                    <a:pt x="158" y="652"/>
                    <a:pt x="248" y="747"/>
                    <a:pt x="290" y="847"/>
                  </a:cubicBezTo>
                  <a:cubicBezTo>
                    <a:pt x="341" y="966"/>
                    <a:pt x="399" y="1064"/>
                    <a:pt x="435" y="1115"/>
                  </a:cubicBezTo>
                  <a:cubicBezTo>
                    <a:pt x="450" y="1136"/>
                    <a:pt x="473" y="1150"/>
                    <a:pt x="499" y="1152"/>
                  </a:cubicBezTo>
                  <a:cubicBezTo>
                    <a:pt x="537" y="1155"/>
                    <a:pt x="582" y="1130"/>
                    <a:pt x="570" y="995"/>
                  </a:cubicBezTo>
                  <a:cubicBezTo>
                    <a:pt x="550" y="768"/>
                    <a:pt x="618" y="712"/>
                    <a:pt x="650" y="691"/>
                  </a:cubicBezTo>
                  <a:cubicBezTo>
                    <a:pt x="671" y="677"/>
                    <a:pt x="780" y="633"/>
                    <a:pt x="823" y="847"/>
                  </a:cubicBezTo>
                </a:path>
              </a:pathLst>
            </a:custGeom>
            <a:solidFill>
              <a:srgbClr val="F3F3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362700" y="1657350"/>
              <a:ext cx="3878262" cy="5802313"/>
            </a:xfrm>
            <a:custGeom>
              <a:avLst/>
              <a:gdLst>
                <a:gd name="T0" fmla="*/ 695 w 781"/>
                <a:gd name="T1" fmla="*/ 166 h 1165"/>
                <a:gd name="T2" fmla="*/ 523 w 781"/>
                <a:gd name="T3" fmla="*/ 110 h 1165"/>
                <a:gd name="T4" fmla="*/ 415 w 781"/>
                <a:gd name="T5" fmla="*/ 64 h 1165"/>
                <a:gd name="T6" fmla="*/ 288 w 781"/>
                <a:gd name="T7" fmla="*/ 42 h 1165"/>
                <a:gd name="T8" fmla="*/ 254 w 781"/>
                <a:gd name="T9" fmla="*/ 46 h 1165"/>
                <a:gd name="T10" fmla="*/ 219 w 781"/>
                <a:gd name="T11" fmla="*/ 54 h 1165"/>
                <a:gd name="T12" fmla="*/ 175 w 781"/>
                <a:gd name="T13" fmla="*/ 72 h 1165"/>
                <a:gd name="T14" fmla="*/ 113 w 781"/>
                <a:gd name="T15" fmla="*/ 115 h 1165"/>
                <a:gd name="T16" fmla="*/ 21 w 781"/>
                <a:gd name="T17" fmla="*/ 307 h 1165"/>
                <a:gd name="T18" fmla="*/ 35 w 781"/>
                <a:gd name="T19" fmla="*/ 400 h 1165"/>
                <a:gd name="T20" fmla="*/ 54 w 781"/>
                <a:gd name="T21" fmla="*/ 450 h 1165"/>
                <a:gd name="T22" fmla="*/ 90 w 781"/>
                <a:gd name="T23" fmla="*/ 535 h 1165"/>
                <a:gd name="T24" fmla="*/ 184 w 781"/>
                <a:gd name="T25" fmla="*/ 696 h 1165"/>
                <a:gd name="T26" fmla="*/ 365 w 781"/>
                <a:gd name="T27" fmla="*/ 1019 h 1165"/>
                <a:gd name="T28" fmla="*/ 410 w 781"/>
                <a:gd name="T29" fmla="*/ 1088 h 1165"/>
                <a:gd name="T30" fmla="*/ 413 w 781"/>
                <a:gd name="T31" fmla="*/ 1092 h 1165"/>
                <a:gd name="T32" fmla="*/ 429 w 781"/>
                <a:gd name="T33" fmla="*/ 1105 h 1165"/>
                <a:gd name="T34" fmla="*/ 456 w 781"/>
                <a:gd name="T35" fmla="*/ 1114 h 1165"/>
                <a:gd name="T36" fmla="*/ 467 w 781"/>
                <a:gd name="T37" fmla="*/ 1113 h 1165"/>
                <a:gd name="T38" fmla="*/ 501 w 781"/>
                <a:gd name="T39" fmla="*/ 996 h 1165"/>
                <a:gd name="T40" fmla="*/ 499 w 781"/>
                <a:gd name="T41" fmla="*/ 890 h 1165"/>
                <a:gd name="T42" fmla="*/ 593 w 781"/>
                <a:gd name="T43" fmla="*/ 665 h 1165"/>
                <a:gd name="T44" fmla="*/ 599 w 781"/>
                <a:gd name="T45" fmla="*/ 662 h 1165"/>
                <a:gd name="T46" fmla="*/ 631 w 781"/>
                <a:gd name="T47" fmla="*/ 651 h 1165"/>
                <a:gd name="T48" fmla="*/ 768 w 781"/>
                <a:gd name="T49" fmla="*/ 768 h 1165"/>
                <a:gd name="T50" fmla="*/ 776 w 781"/>
                <a:gd name="T51" fmla="*/ 803 h 1165"/>
                <a:gd name="T52" fmla="*/ 774 w 781"/>
                <a:gd name="T53" fmla="*/ 827 h 1165"/>
                <a:gd name="T54" fmla="*/ 759 w 781"/>
                <a:gd name="T55" fmla="*/ 782 h 1165"/>
                <a:gd name="T56" fmla="*/ 668 w 781"/>
                <a:gd name="T57" fmla="*/ 680 h 1165"/>
                <a:gd name="T58" fmla="*/ 619 w 781"/>
                <a:gd name="T59" fmla="*/ 689 h 1165"/>
                <a:gd name="T60" fmla="*/ 615 w 781"/>
                <a:gd name="T61" fmla="*/ 692 h 1165"/>
                <a:gd name="T62" fmla="*/ 609 w 781"/>
                <a:gd name="T63" fmla="*/ 696 h 1165"/>
                <a:gd name="T64" fmla="*/ 546 w 781"/>
                <a:gd name="T65" fmla="*/ 903 h 1165"/>
                <a:gd name="T66" fmla="*/ 552 w 781"/>
                <a:gd name="T67" fmla="*/ 1051 h 1165"/>
                <a:gd name="T68" fmla="*/ 540 w 781"/>
                <a:gd name="T69" fmla="*/ 1106 h 1165"/>
                <a:gd name="T70" fmla="*/ 465 w 781"/>
                <a:gd name="T71" fmla="*/ 1164 h 1165"/>
                <a:gd name="T72" fmla="*/ 451 w 781"/>
                <a:gd name="T73" fmla="*/ 1164 h 1165"/>
                <a:gd name="T74" fmla="*/ 387 w 781"/>
                <a:gd name="T75" fmla="*/ 1136 h 1165"/>
                <a:gd name="T76" fmla="*/ 373 w 781"/>
                <a:gd name="T77" fmla="*/ 1120 h 1165"/>
                <a:gd name="T78" fmla="*/ 365 w 781"/>
                <a:gd name="T79" fmla="*/ 1108 h 1165"/>
                <a:gd name="T80" fmla="*/ 242 w 781"/>
                <a:gd name="T81" fmla="*/ 876 h 1165"/>
                <a:gd name="T82" fmla="*/ 117 w 781"/>
                <a:gd name="T83" fmla="*/ 626 h 1165"/>
                <a:gd name="T84" fmla="*/ 64 w 781"/>
                <a:gd name="T85" fmla="*/ 513 h 1165"/>
                <a:gd name="T86" fmla="*/ 23 w 781"/>
                <a:gd name="T87" fmla="*/ 413 h 1165"/>
                <a:gd name="T88" fmla="*/ 13 w 781"/>
                <a:gd name="T89" fmla="*/ 383 h 1165"/>
                <a:gd name="T90" fmla="*/ 48 w 781"/>
                <a:gd name="T91" fmla="*/ 133 h 1165"/>
                <a:gd name="T92" fmla="*/ 96 w 781"/>
                <a:gd name="T93" fmla="*/ 76 h 1165"/>
                <a:gd name="T94" fmla="*/ 180 w 781"/>
                <a:gd name="T95" fmla="*/ 22 h 1165"/>
                <a:gd name="T96" fmla="*/ 233 w 781"/>
                <a:gd name="T97" fmla="*/ 6 h 1165"/>
                <a:gd name="T98" fmla="*/ 273 w 781"/>
                <a:gd name="T99" fmla="*/ 1 h 1165"/>
                <a:gd name="T100" fmla="*/ 338 w 781"/>
                <a:gd name="T101" fmla="*/ 4 h 1165"/>
                <a:gd name="T102" fmla="*/ 353 w 781"/>
                <a:gd name="T103" fmla="*/ 6 h 1165"/>
                <a:gd name="T104" fmla="*/ 428 w 781"/>
                <a:gd name="T105" fmla="*/ 30 h 1165"/>
                <a:gd name="T106" fmla="*/ 565 w 781"/>
                <a:gd name="T107" fmla="*/ 99 h 1165"/>
                <a:gd name="T108" fmla="*/ 718 w 781"/>
                <a:gd name="T109" fmla="*/ 16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1" h="1165">
                  <a:moveTo>
                    <a:pt x="725" y="170"/>
                  </a:moveTo>
                  <a:cubicBezTo>
                    <a:pt x="725" y="170"/>
                    <a:pt x="725" y="170"/>
                    <a:pt x="723" y="170"/>
                  </a:cubicBezTo>
                  <a:cubicBezTo>
                    <a:pt x="722" y="170"/>
                    <a:pt x="720" y="170"/>
                    <a:pt x="717" y="170"/>
                  </a:cubicBezTo>
                  <a:cubicBezTo>
                    <a:pt x="712" y="169"/>
                    <a:pt x="705" y="168"/>
                    <a:pt x="695" y="166"/>
                  </a:cubicBezTo>
                  <a:cubicBezTo>
                    <a:pt x="675" y="162"/>
                    <a:pt x="647" y="155"/>
                    <a:pt x="612" y="143"/>
                  </a:cubicBezTo>
                  <a:cubicBezTo>
                    <a:pt x="603" y="140"/>
                    <a:pt x="594" y="137"/>
                    <a:pt x="585" y="134"/>
                  </a:cubicBezTo>
                  <a:cubicBezTo>
                    <a:pt x="575" y="130"/>
                    <a:pt x="565" y="127"/>
                    <a:pt x="555" y="123"/>
                  </a:cubicBezTo>
                  <a:cubicBezTo>
                    <a:pt x="545" y="118"/>
                    <a:pt x="534" y="114"/>
                    <a:pt x="523" y="110"/>
                  </a:cubicBezTo>
                  <a:cubicBezTo>
                    <a:pt x="512" y="105"/>
                    <a:pt x="500" y="100"/>
                    <a:pt x="488" y="95"/>
                  </a:cubicBezTo>
                  <a:cubicBezTo>
                    <a:pt x="477" y="90"/>
                    <a:pt x="465" y="85"/>
                    <a:pt x="452" y="79"/>
                  </a:cubicBezTo>
                  <a:cubicBezTo>
                    <a:pt x="446" y="76"/>
                    <a:pt x="440" y="74"/>
                    <a:pt x="434" y="71"/>
                  </a:cubicBezTo>
                  <a:cubicBezTo>
                    <a:pt x="428" y="69"/>
                    <a:pt x="422" y="66"/>
                    <a:pt x="415" y="64"/>
                  </a:cubicBezTo>
                  <a:cubicBezTo>
                    <a:pt x="389" y="55"/>
                    <a:pt x="361" y="48"/>
                    <a:pt x="332" y="44"/>
                  </a:cubicBezTo>
                  <a:cubicBezTo>
                    <a:pt x="324" y="43"/>
                    <a:pt x="317" y="43"/>
                    <a:pt x="310" y="42"/>
                  </a:cubicBezTo>
                  <a:cubicBezTo>
                    <a:pt x="307" y="42"/>
                    <a:pt x="303" y="42"/>
                    <a:pt x="299" y="42"/>
                  </a:cubicBezTo>
                  <a:cubicBezTo>
                    <a:pt x="295" y="42"/>
                    <a:pt x="292" y="42"/>
                    <a:pt x="288" y="42"/>
                  </a:cubicBezTo>
                  <a:cubicBezTo>
                    <a:pt x="284" y="42"/>
                    <a:pt x="280" y="43"/>
                    <a:pt x="276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61" y="45"/>
                    <a:pt x="257" y="45"/>
                    <a:pt x="254" y="46"/>
                  </a:cubicBezTo>
                  <a:cubicBezTo>
                    <a:pt x="250" y="46"/>
                    <a:pt x="246" y="47"/>
                    <a:pt x="242" y="48"/>
                  </a:cubicBezTo>
                  <a:cubicBezTo>
                    <a:pt x="236" y="49"/>
                    <a:pt x="236" y="49"/>
                    <a:pt x="236" y="49"/>
                  </a:cubicBezTo>
                  <a:cubicBezTo>
                    <a:pt x="231" y="51"/>
                    <a:pt x="231" y="51"/>
                    <a:pt x="231" y="51"/>
                  </a:cubicBezTo>
                  <a:cubicBezTo>
                    <a:pt x="227" y="52"/>
                    <a:pt x="223" y="53"/>
                    <a:pt x="219" y="54"/>
                  </a:cubicBezTo>
                  <a:cubicBezTo>
                    <a:pt x="212" y="56"/>
                    <a:pt x="204" y="59"/>
                    <a:pt x="197" y="62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89" y="65"/>
                    <a:pt x="188" y="66"/>
                    <a:pt x="186" y="67"/>
                  </a:cubicBezTo>
                  <a:cubicBezTo>
                    <a:pt x="182" y="68"/>
                    <a:pt x="178" y="70"/>
                    <a:pt x="175" y="72"/>
                  </a:cubicBezTo>
                  <a:cubicBezTo>
                    <a:pt x="171" y="74"/>
                    <a:pt x="168" y="76"/>
                    <a:pt x="164" y="78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3" y="84"/>
                    <a:pt x="153" y="84"/>
                    <a:pt x="153" y="84"/>
                  </a:cubicBezTo>
                  <a:cubicBezTo>
                    <a:pt x="139" y="93"/>
                    <a:pt x="126" y="103"/>
                    <a:pt x="113" y="115"/>
                  </a:cubicBezTo>
                  <a:cubicBezTo>
                    <a:pt x="106" y="120"/>
                    <a:pt x="100" y="127"/>
                    <a:pt x="94" y="133"/>
                  </a:cubicBezTo>
                  <a:cubicBezTo>
                    <a:pt x="89" y="139"/>
                    <a:pt x="83" y="146"/>
                    <a:pt x="77" y="153"/>
                  </a:cubicBezTo>
                  <a:cubicBezTo>
                    <a:pt x="56" y="181"/>
                    <a:pt x="39" y="214"/>
                    <a:pt x="29" y="250"/>
                  </a:cubicBezTo>
                  <a:cubicBezTo>
                    <a:pt x="25" y="269"/>
                    <a:pt x="22" y="287"/>
                    <a:pt x="21" y="307"/>
                  </a:cubicBezTo>
                  <a:cubicBezTo>
                    <a:pt x="21" y="326"/>
                    <a:pt x="22" y="345"/>
                    <a:pt x="26" y="364"/>
                  </a:cubicBezTo>
                  <a:cubicBezTo>
                    <a:pt x="27" y="369"/>
                    <a:pt x="28" y="374"/>
                    <a:pt x="29" y="379"/>
                  </a:cubicBezTo>
                  <a:cubicBezTo>
                    <a:pt x="30" y="384"/>
                    <a:pt x="32" y="388"/>
                    <a:pt x="33" y="393"/>
                  </a:cubicBezTo>
                  <a:cubicBezTo>
                    <a:pt x="34" y="395"/>
                    <a:pt x="34" y="398"/>
                    <a:pt x="35" y="400"/>
                  </a:cubicBezTo>
                  <a:cubicBezTo>
                    <a:pt x="36" y="404"/>
                    <a:pt x="36" y="404"/>
                    <a:pt x="36" y="404"/>
                  </a:cubicBezTo>
                  <a:cubicBezTo>
                    <a:pt x="38" y="407"/>
                    <a:pt x="38" y="407"/>
                    <a:pt x="38" y="407"/>
                  </a:cubicBezTo>
                  <a:cubicBezTo>
                    <a:pt x="43" y="421"/>
                    <a:pt x="43" y="421"/>
                    <a:pt x="43" y="421"/>
                  </a:cubicBezTo>
                  <a:cubicBezTo>
                    <a:pt x="46" y="431"/>
                    <a:pt x="50" y="441"/>
                    <a:pt x="54" y="450"/>
                  </a:cubicBezTo>
                  <a:cubicBezTo>
                    <a:pt x="57" y="460"/>
                    <a:pt x="61" y="469"/>
                    <a:pt x="65" y="478"/>
                  </a:cubicBezTo>
                  <a:cubicBezTo>
                    <a:pt x="69" y="488"/>
                    <a:pt x="73" y="497"/>
                    <a:pt x="77" y="507"/>
                  </a:cubicBezTo>
                  <a:cubicBezTo>
                    <a:pt x="84" y="521"/>
                    <a:pt x="84" y="521"/>
                    <a:pt x="84" y="521"/>
                  </a:cubicBezTo>
                  <a:cubicBezTo>
                    <a:pt x="90" y="535"/>
                    <a:pt x="90" y="535"/>
                    <a:pt x="90" y="535"/>
                  </a:cubicBezTo>
                  <a:cubicBezTo>
                    <a:pt x="99" y="553"/>
                    <a:pt x="109" y="571"/>
                    <a:pt x="119" y="590"/>
                  </a:cubicBezTo>
                  <a:cubicBezTo>
                    <a:pt x="124" y="599"/>
                    <a:pt x="129" y="608"/>
                    <a:pt x="134" y="617"/>
                  </a:cubicBezTo>
                  <a:cubicBezTo>
                    <a:pt x="139" y="625"/>
                    <a:pt x="145" y="634"/>
                    <a:pt x="150" y="643"/>
                  </a:cubicBezTo>
                  <a:cubicBezTo>
                    <a:pt x="161" y="661"/>
                    <a:pt x="172" y="678"/>
                    <a:pt x="184" y="696"/>
                  </a:cubicBezTo>
                  <a:cubicBezTo>
                    <a:pt x="207" y="731"/>
                    <a:pt x="230" y="765"/>
                    <a:pt x="251" y="803"/>
                  </a:cubicBezTo>
                  <a:cubicBezTo>
                    <a:pt x="261" y="822"/>
                    <a:pt x="270" y="841"/>
                    <a:pt x="279" y="860"/>
                  </a:cubicBezTo>
                  <a:cubicBezTo>
                    <a:pt x="287" y="878"/>
                    <a:pt x="297" y="896"/>
                    <a:pt x="306" y="914"/>
                  </a:cubicBezTo>
                  <a:cubicBezTo>
                    <a:pt x="325" y="950"/>
                    <a:pt x="344" y="986"/>
                    <a:pt x="365" y="1019"/>
                  </a:cubicBezTo>
                  <a:cubicBezTo>
                    <a:pt x="375" y="1036"/>
                    <a:pt x="386" y="1053"/>
                    <a:pt x="397" y="1069"/>
                  </a:cubicBezTo>
                  <a:cubicBezTo>
                    <a:pt x="400" y="1073"/>
                    <a:pt x="402" y="1077"/>
                    <a:pt x="405" y="1081"/>
                  </a:cubicBezTo>
                  <a:cubicBezTo>
                    <a:pt x="409" y="1087"/>
                    <a:pt x="409" y="1087"/>
                    <a:pt x="409" y="1087"/>
                  </a:cubicBezTo>
                  <a:cubicBezTo>
                    <a:pt x="410" y="1088"/>
                    <a:pt x="410" y="1088"/>
                    <a:pt x="410" y="1088"/>
                  </a:cubicBezTo>
                  <a:cubicBezTo>
                    <a:pt x="410" y="1087"/>
                    <a:pt x="411" y="1088"/>
                    <a:pt x="411" y="1088"/>
                  </a:cubicBezTo>
                  <a:cubicBezTo>
                    <a:pt x="411" y="1089"/>
                    <a:pt x="411" y="1089"/>
                    <a:pt x="411" y="1089"/>
                  </a:cubicBezTo>
                  <a:cubicBezTo>
                    <a:pt x="412" y="1090"/>
                    <a:pt x="412" y="1090"/>
                    <a:pt x="412" y="1090"/>
                  </a:cubicBezTo>
                  <a:cubicBezTo>
                    <a:pt x="413" y="1091"/>
                    <a:pt x="413" y="1091"/>
                    <a:pt x="413" y="1092"/>
                  </a:cubicBezTo>
                  <a:cubicBezTo>
                    <a:pt x="415" y="1093"/>
                    <a:pt x="415" y="1093"/>
                    <a:pt x="415" y="1093"/>
                  </a:cubicBezTo>
                  <a:cubicBezTo>
                    <a:pt x="416" y="1095"/>
                    <a:pt x="416" y="1095"/>
                    <a:pt x="416" y="1095"/>
                  </a:cubicBezTo>
                  <a:cubicBezTo>
                    <a:pt x="418" y="1097"/>
                    <a:pt x="419" y="1098"/>
                    <a:pt x="420" y="1099"/>
                  </a:cubicBezTo>
                  <a:cubicBezTo>
                    <a:pt x="423" y="1101"/>
                    <a:pt x="426" y="1103"/>
                    <a:pt x="429" y="1105"/>
                  </a:cubicBezTo>
                  <a:cubicBezTo>
                    <a:pt x="435" y="1109"/>
                    <a:pt x="441" y="1111"/>
                    <a:pt x="448" y="1113"/>
                  </a:cubicBezTo>
                  <a:cubicBezTo>
                    <a:pt x="449" y="1113"/>
                    <a:pt x="451" y="1113"/>
                    <a:pt x="453" y="1113"/>
                  </a:cubicBezTo>
                  <a:cubicBezTo>
                    <a:pt x="455" y="1114"/>
                    <a:pt x="455" y="1114"/>
                    <a:pt x="455" y="1114"/>
                  </a:cubicBezTo>
                  <a:cubicBezTo>
                    <a:pt x="456" y="1114"/>
                    <a:pt x="456" y="1114"/>
                    <a:pt x="456" y="1114"/>
                  </a:cubicBezTo>
                  <a:cubicBezTo>
                    <a:pt x="456" y="1114"/>
                    <a:pt x="454" y="1114"/>
                    <a:pt x="455" y="1114"/>
                  </a:cubicBezTo>
                  <a:cubicBezTo>
                    <a:pt x="457" y="1114"/>
                    <a:pt x="457" y="1114"/>
                    <a:pt x="457" y="1114"/>
                  </a:cubicBezTo>
                  <a:cubicBezTo>
                    <a:pt x="460" y="1114"/>
                    <a:pt x="463" y="1114"/>
                    <a:pt x="463" y="1113"/>
                  </a:cubicBezTo>
                  <a:cubicBezTo>
                    <a:pt x="464" y="1113"/>
                    <a:pt x="465" y="1113"/>
                    <a:pt x="467" y="1113"/>
                  </a:cubicBezTo>
                  <a:cubicBezTo>
                    <a:pt x="472" y="1112"/>
                    <a:pt x="476" y="1110"/>
                    <a:pt x="480" y="1107"/>
                  </a:cubicBezTo>
                  <a:cubicBezTo>
                    <a:pt x="484" y="1103"/>
                    <a:pt x="487" y="1098"/>
                    <a:pt x="490" y="1092"/>
                  </a:cubicBezTo>
                  <a:cubicBezTo>
                    <a:pt x="496" y="1080"/>
                    <a:pt x="499" y="1064"/>
                    <a:pt x="501" y="1047"/>
                  </a:cubicBezTo>
                  <a:cubicBezTo>
                    <a:pt x="502" y="1030"/>
                    <a:pt x="502" y="1013"/>
                    <a:pt x="501" y="996"/>
                  </a:cubicBezTo>
                  <a:cubicBezTo>
                    <a:pt x="500" y="978"/>
                    <a:pt x="499" y="961"/>
                    <a:pt x="498" y="943"/>
                  </a:cubicBezTo>
                  <a:cubicBezTo>
                    <a:pt x="498" y="934"/>
                    <a:pt x="498" y="925"/>
                    <a:pt x="498" y="916"/>
                  </a:cubicBezTo>
                  <a:cubicBezTo>
                    <a:pt x="498" y="912"/>
                    <a:pt x="498" y="907"/>
                    <a:pt x="498" y="903"/>
                  </a:cubicBezTo>
                  <a:cubicBezTo>
                    <a:pt x="498" y="899"/>
                    <a:pt x="498" y="894"/>
                    <a:pt x="499" y="890"/>
                  </a:cubicBezTo>
                  <a:cubicBezTo>
                    <a:pt x="500" y="855"/>
                    <a:pt x="504" y="821"/>
                    <a:pt x="512" y="788"/>
                  </a:cubicBezTo>
                  <a:cubicBezTo>
                    <a:pt x="520" y="756"/>
                    <a:pt x="534" y="726"/>
                    <a:pt x="554" y="700"/>
                  </a:cubicBezTo>
                  <a:cubicBezTo>
                    <a:pt x="564" y="688"/>
                    <a:pt x="576" y="677"/>
                    <a:pt x="588" y="668"/>
                  </a:cubicBezTo>
                  <a:cubicBezTo>
                    <a:pt x="590" y="667"/>
                    <a:pt x="591" y="666"/>
                    <a:pt x="593" y="665"/>
                  </a:cubicBezTo>
                  <a:cubicBezTo>
                    <a:pt x="595" y="664"/>
                    <a:pt x="595" y="664"/>
                    <a:pt x="595" y="664"/>
                  </a:cubicBezTo>
                  <a:cubicBezTo>
                    <a:pt x="597" y="663"/>
                    <a:pt x="597" y="663"/>
                    <a:pt x="597" y="663"/>
                  </a:cubicBezTo>
                  <a:cubicBezTo>
                    <a:pt x="598" y="662"/>
                    <a:pt x="598" y="662"/>
                    <a:pt x="598" y="662"/>
                  </a:cubicBezTo>
                  <a:cubicBezTo>
                    <a:pt x="599" y="662"/>
                    <a:pt x="599" y="662"/>
                    <a:pt x="599" y="662"/>
                  </a:cubicBezTo>
                  <a:cubicBezTo>
                    <a:pt x="600" y="661"/>
                    <a:pt x="600" y="661"/>
                    <a:pt x="600" y="661"/>
                  </a:cubicBezTo>
                  <a:cubicBezTo>
                    <a:pt x="601" y="660"/>
                    <a:pt x="603" y="660"/>
                    <a:pt x="603" y="659"/>
                  </a:cubicBezTo>
                  <a:cubicBezTo>
                    <a:pt x="605" y="659"/>
                    <a:pt x="607" y="658"/>
                    <a:pt x="609" y="657"/>
                  </a:cubicBezTo>
                  <a:cubicBezTo>
                    <a:pt x="616" y="654"/>
                    <a:pt x="623" y="652"/>
                    <a:pt x="631" y="651"/>
                  </a:cubicBezTo>
                  <a:cubicBezTo>
                    <a:pt x="645" y="648"/>
                    <a:pt x="660" y="649"/>
                    <a:pt x="674" y="652"/>
                  </a:cubicBezTo>
                  <a:cubicBezTo>
                    <a:pt x="687" y="656"/>
                    <a:pt x="699" y="662"/>
                    <a:pt x="709" y="670"/>
                  </a:cubicBezTo>
                  <a:cubicBezTo>
                    <a:pt x="729" y="685"/>
                    <a:pt x="741" y="704"/>
                    <a:pt x="750" y="721"/>
                  </a:cubicBezTo>
                  <a:cubicBezTo>
                    <a:pt x="758" y="738"/>
                    <a:pt x="764" y="754"/>
                    <a:pt x="768" y="768"/>
                  </a:cubicBezTo>
                  <a:cubicBezTo>
                    <a:pt x="769" y="771"/>
                    <a:pt x="770" y="775"/>
                    <a:pt x="771" y="778"/>
                  </a:cubicBezTo>
                  <a:cubicBezTo>
                    <a:pt x="771" y="781"/>
                    <a:pt x="772" y="784"/>
                    <a:pt x="773" y="787"/>
                  </a:cubicBezTo>
                  <a:cubicBezTo>
                    <a:pt x="773" y="790"/>
                    <a:pt x="774" y="793"/>
                    <a:pt x="775" y="796"/>
                  </a:cubicBezTo>
                  <a:cubicBezTo>
                    <a:pt x="775" y="798"/>
                    <a:pt x="776" y="801"/>
                    <a:pt x="776" y="803"/>
                  </a:cubicBezTo>
                  <a:cubicBezTo>
                    <a:pt x="778" y="813"/>
                    <a:pt x="779" y="821"/>
                    <a:pt x="780" y="826"/>
                  </a:cubicBezTo>
                  <a:cubicBezTo>
                    <a:pt x="780" y="831"/>
                    <a:pt x="781" y="833"/>
                    <a:pt x="781" y="833"/>
                  </a:cubicBezTo>
                  <a:cubicBezTo>
                    <a:pt x="776" y="834"/>
                    <a:pt x="776" y="834"/>
                    <a:pt x="776" y="834"/>
                  </a:cubicBezTo>
                  <a:cubicBezTo>
                    <a:pt x="776" y="834"/>
                    <a:pt x="775" y="832"/>
                    <a:pt x="774" y="827"/>
                  </a:cubicBezTo>
                  <a:cubicBezTo>
                    <a:pt x="773" y="822"/>
                    <a:pt x="771" y="815"/>
                    <a:pt x="767" y="806"/>
                  </a:cubicBezTo>
                  <a:cubicBezTo>
                    <a:pt x="767" y="803"/>
                    <a:pt x="766" y="801"/>
                    <a:pt x="765" y="798"/>
                  </a:cubicBezTo>
                  <a:cubicBezTo>
                    <a:pt x="764" y="796"/>
                    <a:pt x="763" y="793"/>
                    <a:pt x="762" y="790"/>
                  </a:cubicBezTo>
                  <a:cubicBezTo>
                    <a:pt x="761" y="788"/>
                    <a:pt x="760" y="785"/>
                    <a:pt x="759" y="782"/>
                  </a:cubicBezTo>
                  <a:cubicBezTo>
                    <a:pt x="757" y="779"/>
                    <a:pt x="756" y="776"/>
                    <a:pt x="755" y="772"/>
                  </a:cubicBezTo>
                  <a:cubicBezTo>
                    <a:pt x="749" y="760"/>
                    <a:pt x="743" y="745"/>
                    <a:pt x="733" y="730"/>
                  </a:cubicBezTo>
                  <a:cubicBezTo>
                    <a:pt x="723" y="716"/>
                    <a:pt x="711" y="701"/>
                    <a:pt x="695" y="691"/>
                  </a:cubicBezTo>
                  <a:cubicBezTo>
                    <a:pt x="686" y="686"/>
                    <a:pt x="677" y="682"/>
                    <a:pt x="668" y="680"/>
                  </a:cubicBezTo>
                  <a:cubicBezTo>
                    <a:pt x="663" y="680"/>
                    <a:pt x="658" y="679"/>
                    <a:pt x="653" y="679"/>
                  </a:cubicBezTo>
                  <a:cubicBezTo>
                    <a:pt x="648" y="680"/>
                    <a:pt x="642" y="680"/>
                    <a:pt x="637" y="682"/>
                  </a:cubicBezTo>
                  <a:cubicBezTo>
                    <a:pt x="632" y="683"/>
                    <a:pt x="627" y="685"/>
                    <a:pt x="622" y="687"/>
                  </a:cubicBezTo>
                  <a:cubicBezTo>
                    <a:pt x="621" y="688"/>
                    <a:pt x="620" y="689"/>
                    <a:pt x="619" y="689"/>
                  </a:cubicBezTo>
                  <a:cubicBezTo>
                    <a:pt x="618" y="689"/>
                    <a:pt x="618" y="690"/>
                    <a:pt x="617" y="690"/>
                  </a:cubicBezTo>
                  <a:cubicBezTo>
                    <a:pt x="617" y="690"/>
                    <a:pt x="617" y="690"/>
                    <a:pt x="617" y="690"/>
                  </a:cubicBezTo>
                  <a:cubicBezTo>
                    <a:pt x="616" y="691"/>
                    <a:pt x="616" y="691"/>
                    <a:pt x="616" y="691"/>
                  </a:cubicBezTo>
                  <a:cubicBezTo>
                    <a:pt x="615" y="692"/>
                    <a:pt x="615" y="692"/>
                    <a:pt x="615" y="692"/>
                  </a:cubicBezTo>
                  <a:cubicBezTo>
                    <a:pt x="614" y="692"/>
                    <a:pt x="615" y="691"/>
                    <a:pt x="615" y="692"/>
                  </a:cubicBezTo>
                  <a:cubicBezTo>
                    <a:pt x="614" y="692"/>
                    <a:pt x="614" y="692"/>
                    <a:pt x="614" y="692"/>
                  </a:cubicBezTo>
                  <a:cubicBezTo>
                    <a:pt x="612" y="694"/>
                    <a:pt x="612" y="694"/>
                    <a:pt x="612" y="694"/>
                  </a:cubicBezTo>
                  <a:cubicBezTo>
                    <a:pt x="611" y="694"/>
                    <a:pt x="610" y="695"/>
                    <a:pt x="609" y="696"/>
                  </a:cubicBezTo>
                  <a:cubicBezTo>
                    <a:pt x="599" y="704"/>
                    <a:pt x="591" y="713"/>
                    <a:pt x="584" y="723"/>
                  </a:cubicBezTo>
                  <a:cubicBezTo>
                    <a:pt x="570" y="744"/>
                    <a:pt x="560" y="769"/>
                    <a:pt x="554" y="798"/>
                  </a:cubicBezTo>
                  <a:cubicBezTo>
                    <a:pt x="548" y="827"/>
                    <a:pt x="546" y="858"/>
                    <a:pt x="546" y="891"/>
                  </a:cubicBezTo>
                  <a:cubicBezTo>
                    <a:pt x="546" y="895"/>
                    <a:pt x="546" y="899"/>
                    <a:pt x="546" y="903"/>
                  </a:cubicBezTo>
                  <a:cubicBezTo>
                    <a:pt x="546" y="907"/>
                    <a:pt x="546" y="911"/>
                    <a:pt x="546" y="915"/>
                  </a:cubicBezTo>
                  <a:cubicBezTo>
                    <a:pt x="547" y="924"/>
                    <a:pt x="547" y="932"/>
                    <a:pt x="547" y="940"/>
                  </a:cubicBezTo>
                  <a:cubicBezTo>
                    <a:pt x="549" y="958"/>
                    <a:pt x="550" y="975"/>
                    <a:pt x="552" y="993"/>
                  </a:cubicBezTo>
                  <a:cubicBezTo>
                    <a:pt x="553" y="1012"/>
                    <a:pt x="553" y="1031"/>
                    <a:pt x="552" y="1051"/>
                  </a:cubicBezTo>
                  <a:cubicBezTo>
                    <a:pt x="551" y="1056"/>
                    <a:pt x="551" y="1062"/>
                    <a:pt x="550" y="1067"/>
                  </a:cubicBezTo>
                  <a:cubicBezTo>
                    <a:pt x="550" y="1072"/>
                    <a:pt x="549" y="1077"/>
                    <a:pt x="548" y="1082"/>
                  </a:cubicBezTo>
                  <a:cubicBezTo>
                    <a:pt x="547" y="1088"/>
                    <a:pt x="545" y="1093"/>
                    <a:pt x="543" y="1098"/>
                  </a:cubicBezTo>
                  <a:cubicBezTo>
                    <a:pt x="543" y="1101"/>
                    <a:pt x="541" y="1104"/>
                    <a:pt x="540" y="1106"/>
                  </a:cubicBezTo>
                  <a:cubicBezTo>
                    <a:pt x="539" y="1109"/>
                    <a:pt x="538" y="1112"/>
                    <a:pt x="537" y="1115"/>
                  </a:cubicBezTo>
                  <a:cubicBezTo>
                    <a:pt x="531" y="1125"/>
                    <a:pt x="524" y="1136"/>
                    <a:pt x="514" y="1146"/>
                  </a:cubicBezTo>
                  <a:cubicBezTo>
                    <a:pt x="503" y="1155"/>
                    <a:pt x="489" y="1161"/>
                    <a:pt x="476" y="1163"/>
                  </a:cubicBezTo>
                  <a:cubicBezTo>
                    <a:pt x="472" y="1164"/>
                    <a:pt x="469" y="1164"/>
                    <a:pt x="465" y="1164"/>
                  </a:cubicBezTo>
                  <a:cubicBezTo>
                    <a:pt x="461" y="1165"/>
                    <a:pt x="459" y="1165"/>
                    <a:pt x="456" y="1165"/>
                  </a:cubicBezTo>
                  <a:cubicBezTo>
                    <a:pt x="455" y="1165"/>
                    <a:pt x="455" y="1165"/>
                    <a:pt x="455" y="1165"/>
                  </a:cubicBezTo>
                  <a:cubicBezTo>
                    <a:pt x="455" y="1165"/>
                    <a:pt x="452" y="1164"/>
                    <a:pt x="452" y="1164"/>
                  </a:cubicBezTo>
                  <a:cubicBezTo>
                    <a:pt x="451" y="1164"/>
                    <a:pt x="451" y="1164"/>
                    <a:pt x="451" y="1164"/>
                  </a:cubicBezTo>
                  <a:cubicBezTo>
                    <a:pt x="446" y="1164"/>
                    <a:pt x="446" y="1164"/>
                    <a:pt x="446" y="1164"/>
                  </a:cubicBezTo>
                  <a:cubicBezTo>
                    <a:pt x="443" y="1163"/>
                    <a:pt x="440" y="1163"/>
                    <a:pt x="437" y="1162"/>
                  </a:cubicBezTo>
                  <a:cubicBezTo>
                    <a:pt x="425" y="1159"/>
                    <a:pt x="413" y="1154"/>
                    <a:pt x="402" y="1147"/>
                  </a:cubicBezTo>
                  <a:cubicBezTo>
                    <a:pt x="397" y="1144"/>
                    <a:pt x="392" y="1140"/>
                    <a:pt x="387" y="1136"/>
                  </a:cubicBezTo>
                  <a:cubicBezTo>
                    <a:pt x="385" y="1134"/>
                    <a:pt x="383" y="1131"/>
                    <a:pt x="381" y="1129"/>
                  </a:cubicBezTo>
                  <a:cubicBezTo>
                    <a:pt x="380" y="1128"/>
                    <a:pt x="378" y="1127"/>
                    <a:pt x="377" y="1126"/>
                  </a:cubicBezTo>
                  <a:cubicBezTo>
                    <a:pt x="374" y="1121"/>
                    <a:pt x="374" y="1121"/>
                    <a:pt x="374" y="1121"/>
                  </a:cubicBezTo>
                  <a:cubicBezTo>
                    <a:pt x="374" y="1121"/>
                    <a:pt x="373" y="1120"/>
                    <a:pt x="373" y="1120"/>
                  </a:cubicBezTo>
                  <a:cubicBezTo>
                    <a:pt x="372" y="1118"/>
                    <a:pt x="372" y="1118"/>
                    <a:pt x="372" y="1118"/>
                  </a:cubicBezTo>
                  <a:cubicBezTo>
                    <a:pt x="370" y="1116"/>
                    <a:pt x="370" y="1116"/>
                    <a:pt x="370" y="1116"/>
                  </a:cubicBezTo>
                  <a:cubicBezTo>
                    <a:pt x="369" y="1115"/>
                    <a:pt x="369" y="1115"/>
                    <a:pt x="369" y="1115"/>
                  </a:cubicBezTo>
                  <a:cubicBezTo>
                    <a:pt x="365" y="1108"/>
                    <a:pt x="365" y="1108"/>
                    <a:pt x="365" y="1108"/>
                  </a:cubicBezTo>
                  <a:cubicBezTo>
                    <a:pt x="362" y="1104"/>
                    <a:pt x="359" y="1100"/>
                    <a:pt x="357" y="1095"/>
                  </a:cubicBezTo>
                  <a:cubicBezTo>
                    <a:pt x="346" y="1078"/>
                    <a:pt x="335" y="1061"/>
                    <a:pt x="325" y="1043"/>
                  </a:cubicBezTo>
                  <a:cubicBezTo>
                    <a:pt x="305" y="1007"/>
                    <a:pt x="286" y="971"/>
                    <a:pt x="268" y="933"/>
                  </a:cubicBezTo>
                  <a:cubicBezTo>
                    <a:pt x="259" y="914"/>
                    <a:pt x="250" y="895"/>
                    <a:pt x="242" y="876"/>
                  </a:cubicBezTo>
                  <a:cubicBezTo>
                    <a:pt x="234" y="856"/>
                    <a:pt x="227" y="837"/>
                    <a:pt x="219" y="819"/>
                  </a:cubicBezTo>
                  <a:cubicBezTo>
                    <a:pt x="202" y="782"/>
                    <a:pt x="181" y="746"/>
                    <a:pt x="161" y="709"/>
                  </a:cubicBezTo>
                  <a:cubicBezTo>
                    <a:pt x="151" y="691"/>
                    <a:pt x="141" y="673"/>
                    <a:pt x="131" y="654"/>
                  </a:cubicBezTo>
                  <a:cubicBezTo>
                    <a:pt x="126" y="645"/>
                    <a:pt x="122" y="635"/>
                    <a:pt x="117" y="626"/>
                  </a:cubicBezTo>
                  <a:cubicBezTo>
                    <a:pt x="112" y="617"/>
                    <a:pt x="108" y="607"/>
                    <a:pt x="103" y="598"/>
                  </a:cubicBezTo>
                  <a:cubicBezTo>
                    <a:pt x="94" y="579"/>
                    <a:pt x="85" y="560"/>
                    <a:pt x="76" y="541"/>
                  </a:cubicBezTo>
                  <a:cubicBezTo>
                    <a:pt x="70" y="527"/>
                    <a:pt x="70" y="527"/>
                    <a:pt x="70" y="527"/>
                  </a:cubicBezTo>
                  <a:cubicBezTo>
                    <a:pt x="64" y="513"/>
                    <a:pt x="64" y="513"/>
                    <a:pt x="64" y="513"/>
                  </a:cubicBezTo>
                  <a:cubicBezTo>
                    <a:pt x="60" y="503"/>
                    <a:pt x="55" y="494"/>
                    <a:pt x="52" y="484"/>
                  </a:cubicBezTo>
                  <a:cubicBezTo>
                    <a:pt x="48" y="474"/>
                    <a:pt x="44" y="465"/>
                    <a:pt x="40" y="455"/>
                  </a:cubicBezTo>
                  <a:cubicBezTo>
                    <a:pt x="36" y="446"/>
                    <a:pt x="33" y="436"/>
                    <a:pt x="29" y="427"/>
                  </a:cubicBezTo>
                  <a:cubicBezTo>
                    <a:pt x="23" y="413"/>
                    <a:pt x="23" y="413"/>
                    <a:pt x="23" y="413"/>
                  </a:cubicBezTo>
                  <a:cubicBezTo>
                    <a:pt x="22" y="409"/>
                    <a:pt x="22" y="409"/>
                    <a:pt x="22" y="409"/>
                  </a:cubicBezTo>
                  <a:cubicBezTo>
                    <a:pt x="21" y="405"/>
                    <a:pt x="21" y="405"/>
                    <a:pt x="21" y="405"/>
                  </a:cubicBezTo>
                  <a:cubicBezTo>
                    <a:pt x="20" y="403"/>
                    <a:pt x="19" y="400"/>
                    <a:pt x="18" y="398"/>
                  </a:cubicBezTo>
                  <a:cubicBezTo>
                    <a:pt x="16" y="393"/>
                    <a:pt x="15" y="388"/>
                    <a:pt x="13" y="383"/>
                  </a:cubicBezTo>
                  <a:cubicBezTo>
                    <a:pt x="12" y="378"/>
                    <a:pt x="11" y="373"/>
                    <a:pt x="9" y="368"/>
                  </a:cubicBezTo>
                  <a:cubicBezTo>
                    <a:pt x="5" y="348"/>
                    <a:pt x="1" y="327"/>
                    <a:pt x="1" y="307"/>
                  </a:cubicBezTo>
                  <a:cubicBezTo>
                    <a:pt x="0" y="286"/>
                    <a:pt x="1" y="265"/>
                    <a:pt x="5" y="245"/>
                  </a:cubicBezTo>
                  <a:cubicBezTo>
                    <a:pt x="11" y="205"/>
                    <a:pt x="26" y="166"/>
                    <a:pt x="48" y="133"/>
                  </a:cubicBezTo>
                  <a:cubicBezTo>
                    <a:pt x="54" y="124"/>
                    <a:pt x="60" y="116"/>
                    <a:pt x="66" y="108"/>
                  </a:cubicBezTo>
                  <a:cubicBezTo>
                    <a:pt x="72" y="101"/>
                    <a:pt x="78" y="93"/>
                    <a:pt x="85" y="86"/>
                  </a:cubicBezTo>
                  <a:cubicBezTo>
                    <a:pt x="91" y="81"/>
                    <a:pt x="91" y="81"/>
                    <a:pt x="91" y="81"/>
                  </a:cubicBezTo>
                  <a:cubicBezTo>
                    <a:pt x="92" y="79"/>
                    <a:pt x="94" y="78"/>
                    <a:pt x="96" y="76"/>
                  </a:cubicBezTo>
                  <a:cubicBezTo>
                    <a:pt x="100" y="73"/>
                    <a:pt x="103" y="69"/>
                    <a:pt x="107" y="66"/>
                  </a:cubicBezTo>
                  <a:cubicBezTo>
                    <a:pt x="111" y="63"/>
                    <a:pt x="115" y="60"/>
                    <a:pt x="118" y="57"/>
                  </a:cubicBezTo>
                  <a:cubicBezTo>
                    <a:pt x="122" y="54"/>
                    <a:pt x="126" y="52"/>
                    <a:pt x="130" y="49"/>
                  </a:cubicBezTo>
                  <a:cubicBezTo>
                    <a:pt x="146" y="38"/>
                    <a:pt x="163" y="29"/>
                    <a:pt x="180" y="22"/>
                  </a:cubicBezTo>
                  <a:cubicBezTo>
                    <a:pt x="189" y="18"/>
                    <a:pt x="198" y="16"/>
                    <a:pt x="207" y="12"/>
                  </a:cubicBezTo>
                  <a:cubicBezTo>
                    <a:pt x="211" y="11"/>
                    <a:pt x="216" y="10"/>
                    <a:pt x="220" y="9"/>
                  </a:cubicBezTo>
                  <a:cubicBezTo>
                    <a:pt x="227" y="7"/>
                    <a:pt x="227" y="7"/>
                    <a:pt x="227" y="7"/>
                  </a:cubicBezTo>
                  <a:cubicBezTo>
                    <a:pt x="233" y="6"/>
                    <a:pt x="233" y="6"/>
                    <a:pt x="233" y="6"/>
                  </a:cubicBezTo>
                  <a:cubicBezTo>
                    <a:pt x="238" y="5"/>
                    <a:pt x="242" y="4"/>
                    <a:pt x="247" y="3"/>
                  </a:cubicBezTo>
                  <a:cubicBezTo>
                    <a:pt x="251" y="3"/>
                    <a:pt x="256" y="2"/>
                    <a:pt x="260" y="2"/>
                  </a:cubicBezTo>
                  <a:cubicBezTo>
                    <a:pt x="267" y="1"/>
                    <a:pt x="267" y="1"/>
                    <a:pt x="267" y="1"/>
                  </a:cubicBezTo>
                  <a:cubicBezTo>
                    <a:pt x="273" y="1"/>
                    <a:pt x="273" y="1"/>
                    <a:pt x="273" y="1"/>
                  </a:cubicBezTo>
                  <a:cubicBezTo>
                    <a:pt x="278" y="1"/>
                    <a:pt x="282" y="0"/>
                    <a:pt x="287" y="0"/>
                  </a:cubicBezTo>
                  <a:cubicBezTo>
                    <a:pt x="291" y="0"/>
                    <a:pt x="295" y="0"/>
                    <a:pt x="300" y="0"/>
                  </a:cubicBezTo>
                  <a:cubicBezTo>
                    <a:pt x="304" y="1"/>
                    <a:pt x="308" y="0"/>
                    <a:pt x="313" y="1"/>
                  </a:cubicBezTo>
                  <a:cubicBezTo>
                    <a:pt x="321" y="2"/>
                    <a:pt x="331" y="2"/>
                    <a:pt x="338" y="4"/>
                  </a:cubicBezTo>
                  <a:cubicBezTo>
                    <a:pt x="342" y="5"/>
                    <a:pt x="346" y="5"/>
                    <a:pt x="350" y="6"/>
                  </a:cubicBezTo>
                  <a:cubicBezTo>
                    <a:pt x="351" y="6"/>
                    <a:pt x="351" y="6"/>
                    <a:pt x="351" y="6"/>
                  </a:cubicBezTo>
                  <a:cubicBezTo>
                    <a:pt x="352" y="6"/>
                    <a:pt x="352" y="6"/>
                    <a:pt x="352" y="6"/>
                  </a:cubicBezTo>
                  <a:cubicBezTo>
                    <a:pt x="353" y="6"/>
                    <a:pt x="353" y="6"/>
                    <a:pt x="353" y="6"/>
                  </a:cubicBezTo>
                  <a:cubicBezTo>
                    <a:pt x="356" y="7"/>
                    <a:pt x="356" y="7"/>
                    <a:pt x="356" y="7"/>
                  </a:cubicBezTo>
                  <a:cubicBezTo>
                    <a:pt x="362" y="8"/>
                    <a:pt x="362" y="8"/>
                    <a:pt x="362" y="8"/>
                  </a:cubicBezTo>
                  <a:cubicBezTo>
                    <a:pt x="370" y="10"/>
                    <a:pt x="378" y="12"/>
                    <a:pt x="385" y="14"/>
                  </a:cubicBezTo>
                  <a:cubicBezTo>
                    <a:pt x="400" y="19"/>
                    <a:pt x="415" y="24"/>
                    <a:pt x="428" y="30"/>
                  </a:cubicBezTo>
                  <a:cubicBezTo>
                    <a:pt x="435" y="32"/>
                    <a:pt x="442" y="35"/>
                    <a:pt x="449" y="38"/>
                  </a:cubicBezTo>
                  <a:cubicBezTo>
                    <a:pt x="455" y="41"/>
                    <a:pt x="462" y="45"/>
                    <a:pt x="468" y="48"/>
                  </a:cubicBezTo>
                  <a:cubicBezTo>
                    <a:pt x="479" y="54"/>
                    <a:pt x="491" y="60"/>
                    <a:pt x="502" y="66"/>
                  </a:cubicBezTo>
                  <a:cubicBezTo>
                    <a:pt x="525" y="78"/>
                    <a:pt x="546" y="89"/>
                    <a:pt x="565" y="99"/>
                  </a:cubicBezTo>
                  <a:cubicBezTo>
                    <a:pt x="575" y="103"/>
                    <a:pt x="585" y="108"/>
                    <a:pt x="594" y="112"/>
                  </a:cubicBezTo>
                  <a:cubicBezTo>
                    <a:pt x="603" y="117"/>
                    <a:pt x="611" y="121"/>
                    <a:pt x="620" y="125"/>
                  </a:cubicBezTo>
                  <a:cubicBezTo>
                    <a:pt x="653" y="140"/>
                    <a:pt x="679" y="150"/>
                    <a:pt x="697" y="157"/>
                  </a:cubicBezTo>
                  <a:cubicBezTo>
                    <a:pt x="707" y="160"/>
                    <a:pt x="714" y="162"/>
                    <a:pt x="718" y="163"/>
                  </a:cubicBezTo>
                  <a:cubicBezTo>
                    <a:pt x="721" y="164"/>
                    <a:pt x="723" y="165"/>
                    <a:pt x="724" y="165"/>
                  </a:cubicBezTo>
                  <a:cubicBezTo>
                    <a:pt x="725" y="165"/>
                    <a:pt x="726" y="165"/>
                    <a:pt x="726" y="165"/>
                  </a:cubicBezTo>
                  <a:lnTo>
                    <a:pt x="725" y="170"/>
                  </a:lnTo>
                  <a:close/>
                </a:path>
              </a:pathLst>
            </a:custGeom>
            <a:solidFill>
              <a:srgbClr val="538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643890" y="2695963"/>
            <a:ext cx="7311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因为专注所以更专业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3890" y="3687542"/>
            <a:ext cx="583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F3F3F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PROFESSIONAL POWERPOINT TEMPLATE</a:t>
            </a:r>
            <a:endParaRPr lang="zh-CN" altLang="en-US" dirty="0">
              <a:solidFill>
                <a:srgbClr val="F3F3F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643890" y="4093565"/>
            <a:ext cx="5534898" cy="0"/>
          </a:xfrm>
          <a:prstGeom prst="line">
            <a:avLst/>
          </a:prstGeom>
          <a:ln w="3175">
            <a:solidFill>
              <a:srgbClr val="0A51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643890" y="4196549"/>
            <a:ext cx="3754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汇报人</a:t>
            </a:r>
            <a:r>
              <a:rPr lang="zh-CN" altLang="en-US" sz="3200" dirty="0" smtClean="0">
                <a:solidFill>
                  <a:srgbClr val="F3F3F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：在行</a:t>
            </a:r>
            <a:endParaRPr lang="zh-CN" altLang="en-US" sz="3200" dirty="0">
              <a:solidFill>
                <a:srgbClr val="F3F3F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6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5"/>
          <p:cNvSpPr>
            <a:spLocks noChangeArrowheads="1"/>
          </p:cNvSpPr>
          <p:nvPr/>
        </p:nvSpPr>
        <p:spPr bwMode="auto">
          <a:xfrm>
            <a:off x="0" y="0"/>
            <a:ext cx="12192000" cy="6913133"/>
          </a:xfrm>
          <a:prstGeom prst="rect">
            <a:avLst/>
          </a:pr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grpSp>
        <p:nvGrpSpPr>
          <p:cNvPr id="3210" name="组合 3209"/>
          <p:cNvGrpSpPr/>
          <p:nvPr/>
        </p:nvGrpSpPr>
        <p:grpSpPr>
          <a:xfrm>
            <a:off x="1271396" y="1705039"/>
            <a:ext cx="4926803" cy="4473512"/>
            <a:chOff x="0" y="-4763"/>
            <a:chExt cx="6056313" cy="5499101"/>
          </a:xfrm>
        </p:grpSpPr>
        <p:grpSp>
          <p:nvGrpSpPr>
            <p:cNvPr id="99" name="组合 98"/>
            <p:cNvGrpSpPr/>
            <p:nvPr/>
          </p:nvGrpSpPr>
          <p:grpSpPr>
            <a:xfrm>
              <a:off x="42863" y="341313"/>
              <a:ext cx="1130300" cy="536575"/>
              <a:chOff x="42863" y="341313"/>
              <a:chExt cx="1130300" cy="536575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auto">
              <a:xfrm>
                <a:off x="42863" y="341313"/>
                <a:ext cx="1130300" cy="206375"/>
              </a:xfrm>
              <a:custGeom>
                <a:avLst/>
                <a:gdLst>
                  <a:gd name="T0" fmla="*/ 259 w 525"/>
                  <a:gd name="T1" fmla="*/ 95 h 95"/>
                  <a:gd name="T2" fmla="*/ 525 w 525"/>
                  <a:gd name="T3" fmla="*/ 72 h 95"/>
                  <a:gd name="T4" fmla="*/ 456 w 525"/>
                  <a:gd name="T5" fmla="*/ 42 h 95"/>
                  <a:gd name="T6" fmla="*/ 339 w 525"/>
                  <a:gd name="T7" fmla="*/ 2 h 95"/>
                  <a:gd name="T8" fmla="*/ 264 w 525"/>
                  <a:gd name="T9" fmla="*/ 34 h 95"/>
                  <a:gd name="T10" fmla="*/ 189 w 525"/>
                  <a:gd name="T11" fmla="*/ 2 h 95"/>
                  <a:gd name="T12" fmla="*/ 71 w 525"/>
                  <a:gd name="T13" fmla="*/ 42 h 95"/>
                  <a:gd name="T14" fmla="*/ 0 w 525"/>
                  <a:gd name="T15" fmla="*/ 73 h 95"/>
                  <a:gd name="T16" fmla="*/ 259 w 525"/>
                  <a:gd name="T1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5" h="95">
                    <a:moveTo>
                      <a:pt x="259" y="95"/>
                    </a:moveTo>
                    <a:cubicBezTo>
                      <a:pt x="347" y="95"/>
                      <a:pt x="503" y="75"/>
                      <a:pt x="525" y="72"/>
                    </a:cubicBezTo>
                    <a:cubicBezTo>
                      <a:pt x="512" y="68"/>
                      <a:pt x="485" y="58"/>
                      <a:pt x="456" y="42"/>
                    </a:cubicBezTo>
                    <a:cubicBezTo>
                      <a:pt x="416" y="20"/>
                      <a:pt x="381" y="0"/>
                      <a:pt x="339" y="2"/>
                    </a:cubicBezTo>
                    <a:cubicBezTo>
                      <a:pt x="300" y="4"/>
                      <a:pt x="268" y="30"/>
                      <a:pt x="264" y="34"/>
                    </a:cubicBezTo>
                    <a:cubicBezTo>
                      <a:pt x="259" y="30"/>
                      <a:pt x="228" y="4"/>
                      <a:pt x="189" y="2"/>
                    </a:cubicBezTo>
                    <a:cubicBezTo>
                      <a:pt x="147" y="0"/>
                      <a:pt x="111" y="20"/>
                      <a:pt x="71" y="42"/>
                    </a:cubicBezTo>
                    <a:cubicBezTo>
                      <a:pt x="39" y="59"/>
                      <a:pt x="10" y="69"/>
                      <a:pt x="0" y="73"/>
                    </a:cubicBezTo>
                    <a:cubicBezTo>
                      <a:pt x="28" y="76"/>
                      <a:pt x="171" y="95"/>
                      <a:pt x="259" y="95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82550" y="527050"/>
                <a:ext cx="1058863" cy="350838"/>
              </a:xfrm>
              <a:custGeom>
                <a:avLst/>
                <a:gdLst>
                  <a:gd name="T0" fmla="*/ 488 w 492"/>
                  <a:gd name="T1" fmla="*/ 0 h 162"/>
                  <a:gd name="T2" fmla="*/ 342 w 492"/>
                  <a:gd name="T3" fmla="*/ 50 h 162"/>
                  <a:gd name="T4" fmla="*/ 245 w 492"/>
                  <a:gd name="T5" fmla="*/ 65 h 162"/>
                  <a:gd name="T6" fmla="*/ 140 w 492"/>
                  <a:gd name="T7" fmla="*/ 50 h 162"/>
                  <a:gd name="T8" fmla="*/ 0 w 492"/>
                  <a:gd name="T9" fmla="*/ 2 h 162"/>
                  <a:gd name="T10" fmla="*/ 245 w 492"/>
                  <a:gd name="T11" fmla="*/ 162 h 162"/>
                  <a:gd name="T12" fmla="*/ 492 w 492"/>
                  <a:gd name="T13" fmla="*/ 1 h 162"/>
                  <a:gd name="T14" fmla="*/ 488 w 492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2" h="162">
                    <a:moveTo>
                      <a:pt x="488" y="0"/>
                    </a:moveTo>
                    <a:cubicBezTo>
                      <a:pt x="471" y="6"/>
                      <a:pt x="397" y="36"/>
                      <a:pt x="342" y="50"/>
                    </a:cubicBezTo>
                    <a:cubicBezTo>
                      <a:pt x="315" y="57"/>
                      <a:pt x="280" y="65"/>
                      <a:pt x="245" y="65"/>
                    </a:cubicBezTo>
                    <a:cubicBezTo>
                      <a:pt x="207" y="66"/>
                      <a:pt x="169" y="57"/>
                      <a:pt x="140" y="50"/>
                    </a:cubicBezTo>
                    <a:cubicBezTo>
                      <a:pt x="90" y="37"/>
                      <a:pt x="23" y="11"/>
                      <a:pt x="0" y="2"/>
                    </a:cubicBezTo>
                    <a:cubicBezTo>
                      <a:pt x="3" y="7"/>
                      <a:pt x="65" y="162"/>
                      <a:pt x="245" y="162"/>
                    </a:cubicBezTo>
                    <a:cubicBezTo>
                      <a:pt x="425" y="162"/>
                      <a:pt x="492" y="1"/>
                      <a:pt x="492" y="1"/>
                    </a:cubicBezTo>
                    <a:cubicBezTo>
                      <a:pt x="492" y="1"/>
                      <a:pt x="491" y="1"/>
                      <a:pt x="488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7" name="组合 106"/>
            <p:cNvGrpSpPr/>
            <p:nvPr/>
          </p:nvGrpSpPr>
          <p:grpSpPr>
            <a:xfrm>
              <a:off x="1881188" y="1641475"/>
              <a:ext cx="708025" cy="893763"/>
              <a:chOff x="1881188" y="1641475"/>
              <a:chExt cx="708025" cy="893763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881188" y="1641475"/>
                <a:ext cx="708025" cy="893763"/>
              </a:xfrm>
              <a:custGeom>
                <a:avLst/>
                <a:gdLst>
                  <a:gd name="T0" fmla="*/ 290 w 329"/>
                  <a:gd name="T1" fmla="*/ 169 h 414"/>
                  <a:gd name="T2" fmla="*/ 277 w 329"/>
                  <a:gd name="T3" fmla="*/ 17 h 414"/>
                  <a:gd name="T4" fmla="*/ 224 w 329"/>
                  <a:gd name="T5" fmla="*/ 0 h 414"/>
                  <a:gd name="T6" fmla="*/ 178 w 329"/>
                  <a:gd name="T7" fmla="*/ 12 h 414"/>
                  <a:gd name="T8" fmla="*/ 164 w 329"/>
                  <a:gd name="T9" fmla="*/ 16 h 414"/>
                  <a:gd name="T10" fmla="*/ 150 w 329"/>
                  <a:gd name="T11" fmla="*/ 12 h 414"/>
                  <a:gd name="T12" fmla="*/ 104 w 329"/>
                  <a:gd name="T13" fmla="*/ 0 h 414"/>
                  <a:gd name="T14" fmla="*/ 52 w 329"/>
                  <a:gd name="T15" fmla="*/ 17 h 414"/>
                  <a:gd name="T16" fmla="*/ 39 w 329"/>
                  <a:gd name="T17" fmla="*/ 169 h 414"/>
                  <a:gd name="T18" fmla="*/ 49 w 329"/>
                  <a:gd name="T19" fmla="*/ 205 h 414"/>
                  <a:gd name="T20" fmla="*/ 47 w 329"/>
                  <a:gd name="T21" fmla="*/ 253 h 414"/>
                  <a:gd name="T22" fmla="*/ 50 w 329"/>
                  <a:gd name="T23" fmla="*/ 336 h 414"/>
                  <a:gd name="T24" fmla="*/ 99 w 329"/>
                  <a:gd name="T25" fmla="*/ 409 h 414"/>
                  <a:gd name="T26" fmla="*/ 111 w 329"/>
                  <a:gd name="T27" fmla="*/ 414 h 414"/>
                  <a:gd name="T28" fmla="*/ 112 w 329"/>
                  <a:gd name="T29" fmla="*/ 414 h 414"/>
                  <a:gd name="T30" fmla="*/ 132 w 329"/>
                  <a:gd name="T31" fmla="*/ 394 h 414"/>
                  <a:gd name="T32" fmla="*/ 131 w 329"/>
                  <a:gd name="T33" fmla="*/ 389 h 414"/>
                  <a:gd name="T34" fmla="*/ 134 w 329"/>
                  <a:gd name="T35" fmla="*/ 286 h 414"/>
                  <a:gd name="T36" fmla="*/ 164 w 329"/>
                  <a:gd name="T37" fmla="*/ 241 h 414"/>
                  <a:gd name="T38" fmla="*/ 195 w 329"/>
                  <a:gd name="T39" fmla="*/ 286 h 414"/>
                  <a:gd name="T40" fmla="*/ 197 w 329"/>
                  <a:gd name="T41" fmla="*/ 390 h 414"/>
                  <a:gd name="T42" fmla="*/ 207 w 329"/>
                  <a:gd name="T43" fmla="*/ 411 h 414"/>
                  <a:gd name="T44" fmla="*/ 217 w 329"/>
                  <a:gd name="T45" fmla="*/ 414 h 414"/>
                  <a:gd name="T46" fmla="*/ 229 w 329"/>
                  <a:gd name="T47" fmla="*/ 409 h 414"/>
                  <a:gd name="T48" fmla="*/ 279 w 329"/>
                  <a:gd name="T49" fmla="*/ 336 h 414"/>
                  <a:gd name="T50" fmla="*/ 281 w 329"/>
                  <a:gd name="T51" fmla="*/ 253 h 414"/>
                  <a:gd name="T52" fmla="*/ 280 w 329"/>
                  <a:gd name="T53" fmla="*/ 205 h 414"/>
                  <a:gd name="T54" fmla="*/ 290 w 329"/>
                  <a:gd name="T55" fmla="*/ 169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29" h="414">
                    <a:moveTo>
                      <a:pt x="290" y="169"/>
                    </a:moveTo>
                    <a:cubicBezTo>
                      <a:pt x="305" y="121"/>
                      <a:pt x="329" y="49"/>
                      <a:pt x="277" y="17"/>
                    </a:cubicBezTo>
                    <a:cubicBezTo>
                      <a:pt x="259" y="6"/>
                      <a:pt x="242" y="0"/>
                      <a:pt x="224" y="0"/>
                    </a:cubicBezTo>
                    <a:cubicBezTo>
                      <a:pt x="205" y="0"/>
                      <a:pt x="190" y="7"/>
                      <a:pt x="178" y="12"/>
                    </a:cubicBezTo>
                    <a:cubicBezTo>
                      <a:pt x="173" y="14"/>
                      <a:pt x="167" y="16"/>
                      <a:pt x="164" y="16"/>
                    </a:cubicBezTo>
                    <a:cubicBezTo>
                      <a:pt x="162" y="16"/>
                      <a:pt x="155" y="14"/>
                      <a:pt x="150" y="12"/>
                    </a:cubicBezTo>
                    <a:cubicBezTo>
                      <a:pt x="139" y="7"/>
                      <a:pt x="123" y="0"/>
                      <a:pt x="104" y="0"/>
                    </a:cubicBezTo>
                    <a:cubicBezTo>
                      <a:pt x="86" y="0"/>
                      <a:pt x="69" y="6"/>
                      <a:pt x="52" y="17"/>
                    </a:cubicBezTo>
                    <a:cubicBezTo>
                      <a:pt x="0" y="49"/>
                      <a:pt x="23" y="121"/>
                      <a:pt x="39" y="169"/>
                    </a:cubicBezTo>
                    <a:cubicBezTo>
                      <a:pt x="44" y="184"/>
                      <a:pt x="48" y="198"/>
                      <a:pt x="49" y="205"/>
                    </a:cubicBezTo>
                    <a:cubicBezTo>
                      <a:pt x="50" y="218"/>
                      <a:pt x="49" y="235"/>
                      <a:pt x="47" y="253"/>
                    </a:cubicBezTo>
                    <a:cubicBezTo>
                      <a:pt x="45" y="281"/>
                      <a:pt x="43" y="311"/>
                      <a:pt x="50" y="336"/>
                    </a:cubicBezTo>
                    <a:cubicBezTo>
                      <a:pt x="61" y="378"/>
                      <a:pt x="97" y="408"/>
                      <a:pt x="99" y="409"/>
                    </a:cubicBezTo>
                    <a:cubicBezTo>
                      <a:pt x="102" y="412"/>
                      <a:pt x="106" y="414"/>
                      <a:pt x="111" y="414"/>
                    </a:cubicBezTo>
                    <a:cubicBezTo>
                      <a:pt x="111" y="414"/>
                      <a:pt x="111" y="414"/>
                      <a:pt x="112" y="414"/>
                    </a:cubicBezTo>
                    <a:cubicBezTo>
                      <a:pt x="123" y="414"/>
                      <a:pt x="132" y="405"/>
                      <a:pt x="132" y="394"/>
                    </a:cubicBezTo>
                    <a:cubicBezTo>
                      <a:pt x="132" y="392"/>
                      <a:pt x="132" y="390"/>
                      <a:pt x="131" y="389"/>
                    </a:cubicBezTo>
                    <a:cubicBezTo>
                      <a:pt x="129" y="379"/>
                      <a:pt x="121" y="322"/>
                      <a:pt x="134" y="286"/>
                    </a:cubicBezTo>
                    <a:cubicBezTo>
                      <a:pt x="144" y="259"/>
                      <a:pt x="158" y="245"/>
                      <a:pt x="164" y="241"/>
                    </a:cubicBezTo>
                    <a:cubicBezTo>
                      <a:pt x="170" y="245"/>
                      <a:pt x="185" y="259"/>
                      <a:pt x="195" y="286"/>
                    </a:cubicBezTo>
                    <a:cubicBezTo>
                      <a:pt x="209" y="325"/>
                      <a:pt x="197" y="390"/>
                      <a:pt x="197" y="390"/>
                    </a:cubicBezTo>
                    <a:cubicBezTo>
                      <a:pt x="195" y="399"/>
                      <a:pt x="199" y="407"/>
                      <a:pt x="207" y="411"/>
                    </a:cubicBezTo>
                    <a:cubicBezTo>
                      <a:pt x="210" y="413"/>
                      <a:pt x="213" y="414"/>
                      <a:pt x="217" y="414"/>
                    </a:cubicBezTo>
                    <a:cubicBezTo>
                      <a:pt x="221" y="414"/>
                      <a:pt x="226" y="412"/>
                      <a:pt x="229" y="409"/>
                    </a:cubicBezTo>
                    <a:cubicBezTo>
                      <a:pt x="231" y="408"/>
                      <a:pt x="267" y="378"/>
                      <a:pt x="279" y="336"/>
                    </a:cubicBezTo>
                    <a:cubicBezTo>
                      <a:pt x="286" y="311"/>
                      <a:pt x="283" y="281"/>
                      <a:pt x="281" y="253"/>
                    </a:cubicBezTo>
                    <a:cubicBezTo>
                      <a:pt x="280" y="235"/>
                      <a:pt x="278" y="218"/>
                      <a:pt x="280" y="205"/>
                    </a:cubicBezTo>
                    <a:cubicBezTo>
                      <a:pt x="280" y="198"/>
                      <a:pt x="285" y="184"/>
                      <a:pt x="290" y="169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286000" y="1668463"/>
                <a:ext cx="236538" cy="276225"/>
              </a:xfrm>
              <a:custGeom>
                <a:avLst/>
                <a:gdLst>
                  <a:gd name="T0" fmla="*/ 43 w 110"/>
                  <a:gd name="T1" fmla="*/ 12 h 128"/>
                  <a:gd name="T2" fmla="*/ 83 w 110"/>
                  <a:gd name="T3" fmla="*/ 128 h 128"/>
                  <a:gd name="T4" fmla="*/ 43 w 110"/>
                  <a:gd name="T5" fmla="*/ 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128">
                    <a:moveTo>
                      <a:pt x="43" y="12"/>
                    </a:moveTo>
                    <a:cubicBezTo>
                      <a:pt x="86" y="0"/>
                      <a:pt x="110" y="110"/>
                      <a:pt x="83" y="128"/>
                    </a:cubicBezTo>
                    <a:cubicBezTo>
                      <a:pt x="69" y="57"/>
                      <a:pt x="0" y="24"/>
                      <a:pt x="43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4" name="组合 113"/>
            <p:cNvGrpSpPr/>
            <p:nvPr/>
          </p:nvGrpSpPr>
          <p:grpSpPr>
            <a:xfrm>
              <a:off x="3351213" y="4314825"/>
              <a:ext cx="873125" cy="1179513"/>
              <a:chOff x="3351213" y="4314825"/>
              <a:chExt cx="873125" cy="1179513"/>
            </a:xfrm>
          </p:grpSpPr>
          <p:sp>
            <p:nvSpPr>
              <p:cNvPr id="13" name="Freeform 11"/>
              <p:cNvSpPr>
                <a:spLocks noEditPoints="1"/>
              </p:cNvSpPr>
              <p:nvPr/>
            </p:nvSpPr>
            <p:spPr bwMode="auto">
              <a:xfrm>
                <a:off x="3497263" y="4584700"/>
                <a:ext cx="727075" cy="909638"/>
              </a:xfrm>
              <a:custGeom>
                <a:avLst/>
                <a:gdLst>
                  <a:gd name="T0" fmla="*/ 222 w 338"/>
                  <a:gd name="T1" fmla="*/ 422 h 422"/>
                  <a:gd name="T2" fmla="*/ 209 w 338"/>
                  <a:gd name="T3" fmla="*/ 419 h 422"/>
                  <a:gd name="T4" fmla="*/ 198 w 338"/>
                  <a:gd name="T5" fmla="*/ 393 h 422"/>
                  <a:gd name="T6" fmla="*/ 196 w 338"/>
                  <a:gd name="T7" fmla="*/ 291 h 422"/>
                  <a:gd name="T8" fmla="*/ 169 w 338"/>
                  <a:gd name="T9" fmla="*/ 250 h 422"/>
                  <a:gd name="T10" fmla="*/ 143 w 338"/>
                  <a:gd name="T11" fmla="*/ 291 h 422"/>
                  <a:gd name="T12" fmla="*/ 140 w 338"/>
                  <a:gd name="T13" fmla="*/ 392 h 422"/>
                  <a:gd name="T14" fmla="*/ 141 w 338"/>
                  <a:gd name="T15" fmla="*/ 398 h 422"/>
                  <a:gd name="T16" fmla="*/ 117 w 338"/>
                  <a:gd name="T17" fmla="*/ 422 h 422"/>
                  <a:gd name="T18" fmla="*/ 115 w 338"/>
                  <a:gd name="T19" fmla="*/ 422 h 422"/>
                  <a:gd name="T20" fmla="*/ 101 w 338"/>
                  <a:gd name="T21" fmla="*/ 416 h 422"/>
                  <a:gd name="T22" fmla="*/ 51 w 338"/>
                  <a:gd name="T23" fmla="*/ 341 h 422"/>
                  <a:gd name="T24" fmla="*/ 48 w 338"/>
                  <a:gd name="T25" fmla="*/ 257 h 422"/>
                  <a:gd name="T26" fmla="*/ 50 w 338"/>
                  <a:gd name="T27" fmla="*/ 209 h 422"/>
                  <a:gd name="T28" fmla="*/ 40 w 338"/>
                  <a:gd name="T29" fmla="*/ 174 h 422"/>
                  <a:gd name="T30" fmla="*/ 54 w 338"/>
                  <a:gd name="T31" fmla="*/ 17 h 422"/>
                  <a:gd name="T32" fmla="*/ 109 w 338"/>
                  <a:gd name="T33" fmla="*/ 0 h 422"/>
                  <a:gd name="T34" fmla="*/ 156 w 338"/>
                  <a:gd name="T35" fmla="*/ 12 h 422"/>
                  <a:gd name="T36" fmla="*/ 169 w 338"/>
                  <a:gd name="T37" fmla="*/ 16 h 422"/>
                  <a:gd name="T38" fmla="*/ 182 w 338"/>
                  <a:gd name="T39" fmla="*/ 12 h 422"/>
                  <a:gd name="T40" fmla="*/ 229 w 338"/>
                  <a:gd name="T41" fmla="*/ 0 h 422"/>
                  <a:gd name="T42" fmla="*/ 284 w 338"/>
                  <a:gd name="T43" fmla="*/ 17 h 422"/>
                  <a:gd name="T44" fmla="*/ 298 w 338"/>
                  <a:gd name="T45" fmla="*/ 174 h 422"/>
                  <a:gd name="T46" fmla="*/ 288 w 338"/>
                  <a:gd name="T47" fmla="*/ 209 h 422"/>
                  <a:gd name="T48" fmla="*/ 290 w 338"/>
                  <a:gd name="T49" fmla="*/ 257 h 422"/>
                  <a:gd name="T50" fmla="*/ 288 w 338"/>
                  <a:gd name="T51" fmla="*/ 341 h 422"/>
                  <a:gd name="T52" fmla="*/ 237 w 338"/>
                  <a:gd name="T53" fmla="*/ 416 h 422"/>
                  <a:gd name="T54" fmla="*/ 222 w 338"/>
                  <a:gd name="T55" fmla="*/ 422 h 422"/>
                  <a:gd name="T56" fmla="*/ 169 w 338"/>
                  <a:gd name="T57" fmla="*/ 240 h 422"/>
                  <a:gd name="T58" fmla="*/ 171 w 338"/>
                  <a:gd name="T59" fmla="*/ 241 h 422"/>
                  <a:gd name="T60" fmla="*/ 203 w 338"/>
                  <a:gd name="T61" fmla="*/ 288 h 422"/>
                  <a:gd name="T62" fmla="*/ 206 w 338"/>
                  <a:gd name="T63" fmla="*/ 395 h 422"/>
                  <a:gd name="T64" fmla="*/ 214 w 338"/>
                  <a:gd name="T65" fmla="*/ 412 h 422"/>
                  <a:gd name="T66" fmla="*/ 232 w 338"/>
                  <a:gd name="T67" fmla="*/ 410 h 422"/>
                  <a:gd name="T68" fmla="*/ 280 w 338"/>
                  <a:gd name="T69" fmla="*/ 338 h 422"/>
                  <a:gd name="T70" fmla="*/ 282 w 338"/>
                  <a:gd name="T71" fmla="*/ 257 h 422"/>
                  <a:gd name="T72" fmla="*/ 280 w 338"/>
                  <a:gd name="T73" fmla="*/ 209 h 422"/>
                  <a:gd name="T74" fmla="*/ 291 w 338"/>
                  <a:gd name="T75" fmla="*/ 172 h 422"/>
                  <a:gd name="T76" fmla="*/ 280 w 338"/>
                  <a:gd name="T77" fmla="*/ 24 h 422"/>
                  <a:gd name="T78" fmla="*/ 229 w 338"/>
                  <a:gd name="T79" fmla="*/ 8 h 422"/>
                  <a:gd name="T80" fmla="*/ 185 w 338"/>
                  <a:gd name="T81" fmla="*/ 19 h 422"/>
                  <a:gd name="T82" fmla="*/ 169 w 338"/>
                  <a:gd name="T83" fmla="*/ 24 h 422"/>
                  <a:gd name="T84" fmla="*/ 153 w 338"/>
                  <a:gd name="T85" fmla="*/ 19 h 422"/>
                  <a:gd name="T86" fmla="*/ 109 w 338"/>
                  <a:gd name="T87" fmla="*/ 8 h 422"/>
                  <a:gd name="T88" fmla="*/ 59 w 338"/>
                  <a:gd name="T89" fmla="*/ 24 h 422"/>
                  <a:gd name="T90" fmla="*/ 48 w 338"/>
                  <a:gd name="T91" fmla="*/ 172 h 422"/>
                  <a:gd name="T92" fmla="*/ 58 w 338"/>
                  <a:gd name="T93" fmla="*/ 209 h 422"/>
                  <a:gd name="T94" fmla="*/ 56 w 338"/>
                  <a:gd name="T95" fmla="*/ 257 h 422"/>
                  <a:gd name="T96" fmla="*/ 58 w 338"/>
                  <a:gd name="T97" fmla="*/ 339 h 422"/>
                  <a:gd name="T98" fmla="*/ 106 w 338"/>
                  <a:gd name="T99" fmla="*/ 410 h 422"/>
                  <a:gd name="T100" fmla="*/ 116 w 338"/>
                  <a:gd name="T101" fmla="*/ 414 h 422"/>
                  <a:gd name="T102" fmla="*/ 133 w 338"/>
                  <a:gd name="T103" fmla="*/ 398 h 422"/>
                  <a:gd name="T104" fmla="*/ 132 w 338"/>
                  <a:gd name="T105" fmla="*/ 394 h 422"/>
                  <a:gd name="T106" fmla="*/ 135 w 338"/>
                  <a:gd name="T107" fmla="*/ 288 h 422"/>
                  <a:gd name="T108" fmla="*/ 167 w 338"/>
                  <a:gd name="T109" fmla="*/ 241 h 422"/>
                  <a:gd name="T110" fmla="*/ 169 w 338"/>
                  <a:gd name="T111" fmla="*/ 24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422">
                    <a:moveTo>
                      <a:pt x="222" y="422"/>
                    </a:moveTo>
                    <a:cubicBezTo>
                      <a:pt x="217" y="422"/>
                      <a:pt x="213" y="421"/>
                      <a:pt x="209" y="419"/>
                    </a:cubicBezTo>
                    <a:cubicBezTo>
                      <a:pt x="201" y="413"/>
                      <a:pt x="196" y="403"/>
                      <a:pt x="198" y="393"/>
                    </a:cubicBezTo>
                    <a:cubicBezTo>
                      <a:pt x="198" y="393"/>
                      <a:pt x="210" y="329"/>
                      <a:pt x="196" y="291"/>
                    </a:cubicBezTo>
                    <a:cubicBezTo>
                      <a:pt x="187" y="268"/>
                      <a:pt x="176" y="255"/>
                      <a:pt x="169" y="250"/>
                    </a:cubicBezTo>
                    <a:cubicBezTo>
                      <a:pt x="163" y="255"/>
                      <a:pt x="151" y="268"/>
                      <a:pt x="143" y="291"/>
                    </a:cubicBezTo>
                    <a:cubicBezTo>
                      <a:pt x="130" y="326"/>
                      <a:pt x="138" y="381"/>
                      <a:pt x="140" y="392"/>
                    </a:cubicBezTo>
                    <a:cubicBezTo>
                      <a:pt x="140" y="394"/>
                      <a:pt x="141" y="396"/>
                      <a:pt x="141" y="398"/>
                    </a:cubicBezTo>
                    <a:cubicBezTo>
                      <a:pt x="141" y="411"/>
                      <a:pt x="130" y="422"/>
                      <a:pt x="117" y="422"/>
                    </a:cubicBezTo>
                    <a:cubicBezTo>
                      <a:pt x="116" y="422"/>
                      <a:pt x="116" y="422"/>
                      <a:pt x="115" y="422"/>
                    </a:cubicBezTo>
                    <a:cubicBezTo>
                      <a:pt x="110" y="422"/>
                      <a:pt x="105" y="420"/>
                      <a:pt x="101" y="416"/>
                    </a:cubicBezTo>
                    <a:cubicBezTo>
                      <a:pt x="100" y="415"/>
                      <a:pt x="62" y="384"/>
                      <a:pt x="51" y="341"/>
                    </a:cubicBezTo>
                    <a:cubicBezTo>
                      <a:pt x="44" y="315"/>
                      <a:pt x="46" y="285"/>
                      <a:pt x="48" y="257"/>
                    </a:cubicBezTo>
                    <a:cubicBezTo>
                      <a:pt x="50" y="239"/>
                      <a:pt x="51" y="222"/>
                      <a:pt x="50" y="209"/>
                    </a:cubicBezTo>
                    <a:cubicBezTo>
                      <a:pt x="49" y="202"/>
                      <a:pt x="45" y="189"/>
                      <a:pt x="40" y="174"/>
                    </a:cubicBezTo>
                    <a:cubicBezTo>
                      <a:pt x="24" y="125"/>
                      <a:pt x="0" y="52"/>
                      <a:pt x="54" y="17"/>
                    </a:cubicBezTo>
                    <a:cubicBezTo>
                      <a:pt x="73" y="6"/>
                      <a:pt x="91" y="0"/>
                      <a:pt x="109" y="0"/>
                    </a:cubicBezTo>
                    <a:cubicBezTo>
                      <a:pt x="129" y="0"/>
                      <a:pt x="145" y="7"/>
                      <a:pt x="156" y="12"/>
                    </a:cubicBezTo>
                    <a:cubicBezTo>
                      <a:pt x="160" y="13"/>
                      <a:pt x="167" y="16"/>
                      <a:pt x="169" y="16"/>
                    </a:cubicBezTo>
                    <a:cubicBezTo>
                      <a:pt x="171" y="16"/>
                      <a:pt x="178" y="13"/>
                      <a:pt x="182" y="12"/>
                    </a:cubicBezTo>
                    <a:cubicBezTo>
                      <a:pt x="194" y="7"/>
                      <a:pt x="209" y="0"/>
                      <a:pt x="229" y="0"/>
                    </a:cubicBezTo>
                    <a:cubicBezTo>
                      <a:pt x="248" y="0"/>
                      <a:pt x="266" y="6"/>
                      <a:pt x="284" y="17"/>
                    </a:cubicBezTo>
                    <a:cubicBezTo>
                      <a:pt x="338" y="52"/>
                      <a:pt x="314" y="125"/>
                      <a:pt x="298" y="174"/>
                    </a:cubicBezTo>
                    <a:cubicBezTo>
                      <a:pt x="294" y="189"/>
                      <a:pt x="289" y="202"/>
                      <a:pt x="288" y="209"/>
                    </a:cubicBezTo>
                    <a:cubicBezTo>
                      <a:pt x="287" y="222"/>
                      <a:pt x="289" y="239"/>
                      <a:pt x="290" y="257"/>
                    </a:cubicBezTo>
                    <a:cubicBezTo>
                      <a:pt x="292" y="285"/>
                      <a:pt x="295" y="315"/>
                      <a:pt x="288" y="341"/>
                    </a:cubicBezTo>
                    <a:cubicBezTo>
                      <a:pt x="276" y="384"/>
                      <a:pt x="239" y="415"/>
                      <a:pt x="237" y="416"/>
                    </a:cubicBezTo>
                    <a:cubicBezTo>
                      <a:pt x="233" y="420"/>
                      <a:pt x="227" y="422"/>
                      <a:pt x="222" y="422"/>
                    </a:cubicBezTo>
                    <a:close/>
                    <a:moveTo>
                      <a:pt x="169" y="240"/>
                    </a:moveTo>
                    <a:cubicBezTo>
                      <a:pt x="171" y="241"/>
                      <a:pt x="171" y="241"/>
                      <a:pt x="171" y="241"/>
                    </a:cubicBezTo>
                    <a:cubicBezTo>
                      <a:pt x="178" y="246"/>
                      <a:pt x="193" y="260"/>
                      <a:pt x="203" y="288"/>
                    </a:cubicBezTo>
                    <a:cubicBezTo>
                      <a:pt x="218" y="329"/>
                      <a:pt x="206" y="394"/>
                      <a:pt x="206" y="395"/>
                    </a:cubicBezTo>
                    <a:cubicBezTo>
                      <a:pt x="205" y="402"/>
                      <a:pt x="208" y="408"/>
                      <a:pt x="214" y="412"/>
                    </a:cubicBezTo>
                    <a:cubicBezTo>
                      <a:pt x="219" y="415"/>
                      <a:pt x="227" y="414"/>
                      <a:pt x="232" y="410"/>
                    </a:cubicBezTo>
                    <a:cubicBezTo>
                      <a:pt x="233" y="409"/>
                      <a:pt x="269" y="379"/>
                      <a:pt x="280" y="338"/>
                    </a:cubicBezTo>
                    <a:cubicBezTo>
                      <a:pt x="287" y="314"/>
                      <a:pt x="284" y="285"/>
                      <a:pt x="282" y="257"/>
                    </a:cubicBezTo>
                    <a:cubicBezTo>
                      <a:pt x="281" y="239"/>
                      <a:pt x="279" y="222"/>
                      <a:pt x="280" y="209"/>
                    </a:cubicBezTo>
                    <a:cubicBezTo>
                      <a:pt x="281" y="201"/>
                      <a:pt x="286" y="187"/>
                      <a:pt x="291" y="172"/>
                    </a:cubicBezTo>
                    <a:cubicBezTo>
                      <a:pt x="306" y="125"/>
                      <a:pt x="329" y="55"/>
                      <a:pt x="280" y="24"/>
                    </a:cubicBezTo>
                    <a:cubicBezTo>
                      <a:pt x="263" y="13"/>
                      <a:pt x="246" y="8"/>
                      <a:pt x="229" y="8"/>
                    </a:cubicBezTo>
                    <a:cubicBezTo>
                      <a:pt x="211" y="8"/>
                      <a:pt x="196" y="14"/>
                      <a:pt x="185" y="19"/>
                    </a:cubicBezTo>
                    <a:cubicBezTo>
                      <a:pt x="177" y="22"/>
                      <a:pt x="172" y="24"/>
                      <a:pt x="169" y="24"/>
                    </a:cubicBezTo>
                    <a:cubicBezTo>
                      <a:pt x="166" y="24"/>
                      <a:pt x="161" y="22"/>
                      <a:pt x="153" y="19"/>
                    </a:cubicBezTo>
                    <a:cubicBezTo>
                      <a:pt x="142" y="14"/>
                      <a:pt x="127" y="8"/>
                      <a:pt x="109" y="8"/>
                    </a:cubicBezTo>
                    <a:cubicBezTo>
                      <a:pt x="92" y="8"/>
                      <a:pt x="76" y="13"/>
                      <a:pt x="59" y="24"/>
                    </a:cubicBezTo>
                    <a:cubicBezTo>
                      <a:pt x="10" y="55"/>
                      <a:pt x="32" y="125"/>
                      <a:pt x="48" y="172"/>
                    </a:cubicBezTo>
                    <a:cubicBezTo>
                      <a:pt x="53" y="187"/>
                      <a:pt x="57" y="201"/>
                      <a:pt x="58" y="209"/>
                    </a:cubicBezTo>
                    <a:cubicBezTo>
                      <a:pt x="59" y="222"/>
                      <a:pt x="58" y="239"/>
                      <a:pt x="56" y="257"/>
                    </a:cubicBezTo>
                    <a:cubicBezTo>
                      <a:pt x="54" y="285"/>
                      <a:pt x="52" y="314"/>
                      <a:pt x="58" y="339"/>
                    </a:cubicBezTo>
                    <a:cubicBezTo>
                      <a:pt x="69" y="379"/>
                      <a:pt x="105" y="409"/>
                      <a:pt x="106" y="410"/>
                    </a:cubicBezTo>
                    <a:cubicBezTo>
                      <a:pt x="109" y="412"/>
                      <a:pt x="112" y="414"/>
                      <a:pt x="116" y="414"/>
                    </a:cubicBezTo>
                    <a:cubicBezTo>
                      <a:pt x="125" y="414"/>
                      <a:pt x="133" y="407"/>
                      <a:pt x="133" y="398"/>
                    </a:cubicBezTo>
                    <a:cubicBezTo>
                      <a:pt x="133" y="396"/>
                      <a:pt x="133" y="395"/>
                      <a:pt x="132" y="394"/>
                    </a:cubicBezTo>
                    <a:cubicBezTo>
                      <a:pt x="130" y="382"/>
                      <a:pt x="122" y="325"/>
                      <a:pt x="135" y="288"/>
                    </a:cubicBezTo>
                    <a:cubicBezTo>
                      <a:pt x="145" y="260"/>
                      <a:pt x="160" y="246"/>
                      <a:pt x="167" y="241"/>
                    </a:cubicBezTo>
                    <a:lnTo>
                      <a:pt x="169" y="240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2"/>
              <p:cNvSpPr>
                <a:spLocks noEditPoints="1"/>
              </p:cNvSpPr>
              <p:nvPr/>
            </p:nvSpPr>
            <p:spPr bwMode="auto">
              <a:xfrm>
                <a:off x="3960813" y="4635500"/>
                <a:ext cx="169863" cy="274638"/>
              </a:xfrm>
              <a:custGeom>
                <a:avLst/>
                <a:gdLst>
                  <a:gd name="T0" fmla="*/ 58 w 79"/>
                  <a:gd name="T1" fmla="*/ 127 h 127"/>
                  <a:gd name="T2" fmla="*/ 57 w 79"/>
                  <a:gd name="T3" fmla="*/ 121 h 127"/>
                  <a:gd name="T4" fmla="*/ 19 w 79"/>
                  <a:gd name="T5" fmla="*/ 47 h 127"/>
                  <a:gd name="T6" fmla="*/ 3 w 79"/>
                  <a:gd name="T7" fmla="*/ 13 h 127"/>
                  <a:gd name="T8" fmla="*/ 20 w 79"/>
                  <a:gd name="T9" fmla="*/ 1 h 127"/>
                  <a:gd name="T10" fmla="*/ 27 w 79"/>
                  <a:gd name="T11" fmla="*/ 0 h 127"/>
                  <a:gd name="T12" fmla="*/ 71 w 79"/>
                  <a:gd name="T13" fmla="*/ 50 h 127"/>
                  <a:gd name="T14" fmla="*/ 63 w 79"/>
                  <a:gd name="T15" fmla="*/ 124 h 127"/>
                  <a:gd name="T16" fmla="*/ 58 w 79"/>
                  <a:gd name="T17" fmla="*/ 127 h 127"/>
                  <a:gd name="T18" fmla="*/ 27 w 79"/>
                  <a:gd name="T19" fmla="*/ 8 h 127"/>
                  <a:gd name="T20" fmla="*/ 22 w 79"/>
                  <a:gd name="T21" fmla="*/ 9 h 127"/>
                  <a:gd name="T22" fmla="*/ 11 w 79"/>
                  <a:gd name="T23" fmla="*/ 15 h 127"/>
                  <a:gd name="T24" fmla="*/ 26 w 79"/>
                  <a:gd name="T25" fmla="*/ 43 h 127"/>
                  <a:gd name="T26" fmla="*/ 63 w 79"/>
                  <a:gd name="T27" fmla="*/ 113 h 127"/>
                  <a:gd name="T28" fmla="*/ 63 w 79"/>
                  <a:gd name="T29" fmla="*/ 52 h 127"/>
                  <a:gd name="T30" fmla="*/ 27 w 79"/>
                  <a:gd name="T31" fmla="*/ 8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27">
                    <a:moveTo>
                      <a:pt x="58" y="127"/>
                    </a:moveTo>
                    <a:cubicBezTo>
                      <a:pt x="57" y="121"/>
                      <a:pt x="57" y="121"/>
                      <a:pt x="57" y="121"/>
                    </a:cubicBezTo>
                    <a:cubicBezTo>
                      <a:pt x="50" y="90"/>
                      <a:pt x="32" y="65"/>
                      <a:pt x="19" y="47"/>
                    </a:cubicBezTo>
                    <a:cubicBezTo>
                      <a:pt x="8" y="33"/>
                      <a:pt x="0" y="22"/>
                      <a:pt x="3" y="13"/>
                    </a:cubicBezTo>
                    <a:cubicBezTo>
                      <a:pt x="5" y="7"/>
                      <a:pt x="10" y="4"/>
                      <a:pt x="20" y="1"/>
                    </a:cubicBezTo>
                    <a:cubicBezTo>
                      <a:pt x="22" y="0"/>
                      <a:pt x="25" y="0"/>
                      <a:pt x="27" y="0"/>
                    </a:cubicBezTo>
                    <a:cubicBezTo>
                      <a:pt x="46" y="0"/>
                      <a:pt x="62" y="19"/>
                      <a:pt x="71" y="50"/>
                    </a:cubicBezTo>
                    <a:cubicBezTo>
                      <a:pt x="79" y="79"/>
                      <a:pt x="79" y="114"/>
                      <a:pt x="63" y="124"/>
                    </a:cubicBezTo>
                    <a:lnTo>
                      <a:pt x="58" y="127"/>
                    </a:lnTo>
                    <a:close/>
                    <a:moveTo>
                      <a:pt x="27" y="8"/>
                    </a:moveTo>
                    <a:cubicBezTo>
                      <a:pt x="25" y="8"/>
                      <a:pt x="24" y="8"/>
                      <a:pt x="22" y="9"/>
                    </a:cubicBezTo>
                    <a:cubicBezTo>
                      <a:pt x="15" y="11"/>
                      <a:pt x="12" y="13"/>
                      <a:pt x="11" y="15"/>
                    </a:cubicBezTo>
                    <a:cubicBezTo>
                      <a:pt x="9" y="20"/>
                      <a:pt x="17" y="31"/>
                      <a:pt x="26" y="43"/>
                    </a:cubicBezTo>
                    <a:cubicBezTo>
                      <a:pt x="38" y="60"/>
                      <a:pt x="55" y="83"/>
                      <a:pt x="63" y="113"/>
                    </a:cubicBezTo>
                    <a:cubicBezTo>
                      <a:pt x="70" y="102"/>
                      <a:pt x="70" y="77"/>
                      <a:pt x="63" y="52"/>
                    </a:cubicBezTo>
                    <a:cubicBezTo>
                      <a:pt x="57" y="31"/>
                      <a:pt x="44" y="8"/>
                      <a:pt x="27" y="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3351213" y="4562475"/>
                <a:ext cx="301625" cy="303213"/>
              </a:xfrm>
              <a:custGeom>
                <a:avLst/>
                <a:gdLst>
                  <a:gd name="T0" fmla="*/ 95 w 190"/>
                  <a:gd name="T1" fmla="*/ 0 h 191"/>
                  <a:gd name="T2" fmla="*/ 129 w 190"/>
                  <a:gd name="T3" fmla="*/ 61 h 191"/>
                  <a:gd name="T4" fmla="*/ 190 w 190"/>
                  <a:gd name="T5" fmla="*/ 95 h 191"/>
                  <a:gd name="T6" fmla="*/ 129 w 190"/>
                  <a:gd name="T7" fmla="*/ 129 h 191"/>
                  <a:gd name="T8" fmla="*/ 95 w 190"/>
                  <a:gd name="T9" fmla="*/ 191 h 191"/>
                  <a:gd name="T10" fmla="*/ 61 w 190"/>
                  <a:gd name="T11" fmla="*/ 129 h 191"/>
                  <a:gd name="T12" fmla="*/ 0 w 190"/>
                  <a:gd name="T13" fmla="*/ 95 h 191"/>
                  <a:gd name="T14" fmla="*/ 61 w 190"/>
                  <a:gd name="T15" fmla="*/ 61 h 191"/>
                  <a:gd name="T16" fmla="*/ 95 w 190"/>
                  <a:gd name="T17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0" h="191">
                    <a:moveTo>
                      <a:pt x="95" y="0"/>
                    </a:moveTo>
                    <a:lnTo>
                      <a:pt x="129" y="61"/>
                    </a:lnTo>
                    <a:lnTo>
                      <a:pt x="190" y="95"/>
                    </a:lnTo>
                    <a:lnTo>
                      <a:pt x="129" y="129"/>
                    </a:lnTo>
                    <a:lnTo>
                      <a:pt x="95" y="191"/>
                    </a:lnTo>
                    <a:lnTo>
                      <a:pt x="61" y="129"/>
                    </a:lnTo>
                    <a:lnTo>
                      <a:pt x="0" y="95"/>
                    </a:lnTo>
                    <a:lnTo>
                      <a:pt x="61" y="61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3636963" y="4314825"/>
                <a:ext cx="234950" cy="234950"/>
              </a:xfrm>
              <a:custGeom>
                <a:avLst/>
                <a:gdLst>
                  <a:gd name="T0" fmla="*/ 73 w 148"/>
                  <a:gd name="T1" fmla="*/ 0 h 148"/>
                  <a:gd name="T2" fmla="*/ 99 w 148"/>
                  <a:gd name="T3" fmla="*/ 47 h 148"/>
                  <a:gd name="T4" fmla="*/ 148 w 148"/>
                  <a:gd name="T5" fmla="*/ 73 h 148"/>
                  <a:gd name="T6" fmla="*/ 99 w 148"/>
                  <a:gd name="T7" fmla="*/ 100 h 148"/>
                  <a:gd name="T8" fmla="*/ 73 w 148"/>
                  <a:gd name="T9" fmla="*/ 148 h 148"/>
                  <a:gd name="T10" fmla="*/ 48 w 148"/>
                  <a:gd name="T11" fmla="*/ 100 h 148"/>
                  <a:gd name="T12" fmla="*/ 0 w 148"/>
                  <a:gd name="T13" fmla="*/ 73 h 148"/>
                  <a:gd name="T14" fmla="*/ 48 w 148"/>
                  <a:gd name="T15" fmla="*/ 47 h 148"/>
                  <a:gd name="T16" fmla="*/ 73 w 148"/>
                  <a:gd name="T17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48">
                    <a:moveTo>
                      <a:pt x="73" y="0"/>
                    </a:moveTo>
                    <a:lnTo>
                      <a:pt x="99" y="47"/>
                    </a:lnTo>
                    <a:lnTo>
                      <a:pt x="148" y="73"/>
                    </a:lnTo>
                    <a:lnTo>
                      <a:pt x="99" y="100"/>
                    </a:lnTo>
                    <a:lnTo>
                      <a:pt x="73" y="148"/>
                    </a:lnTo>
                    <a:lnTo>
                      <a:pt x="48" y="100"/>
                    </a:lnTo>
                    <a:lnTo>
                      <a:pt x="0" y="73"/>
                    </a:lnTo>
                    <a:lnTo>
                      <a:pt x="48" y="47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3729038" y="4740275"/>
                <a:ext cx="163513" cy="165100"/>
              </a:xfrm>
              <a:custGeom>
                <a:avLst/>
                <a:gdLst>
                  <a:gd name="T0" fmla="*/ 52 w 103"/>
                  <a:gd name="T1" fmla="*/ 0 h 104"/>
                  <a:gd name="T2" fmla="*/ 70 w 103"/>
                  <a:gd name="T3" fmla="*/ 34 h 104"/>
                  <a:gd name="T4" fmla="*/ 103 w 103"/>
                  <a:gd name="T5" fmla="*/ 53 h 104"/>
                  <a:gd name="T6" fmla="*/ 70 w 103"/>
                  <a:gd name="T7" fmla="*/ 70 h 104"/>
                  <a:gd name="T8" fmla="*/ 52 w 103"/>
                  <a:gd name="T9" fmla="*/ 104 h 104"/>
                  <a:gd name="T10" fmla="*/ 33 w 103"/>
                  <a:gd name="T11" fmla="*/ 70 h 104"/>
                  <a:gd name="T12" fmla="*/ 0 w 103"/>
                  <a:gd name="T13" fmla="*/ 53 h 104"/>
                  <a:gd name="T14" fmla="*/ 33 w 103"/>
                  <a:gd name="T15" fmla="*/ 34 h 104"/>
                  <a:gd name="T16" fmla="*/ 52 w 103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4">
                    <a:moveTo>
                      <a:pt x="52" y="0"/>
                    </a:moveTo>
                    <a:lnTo>
                      <a:pt x="70" y="34"/>
                    </a:lnTo>
                    <a:lnTo>
                      <a:pt x="103" y="53"/>
                    </a:lnTo>
                    <a:lnTo>
                      <a:pt x="70" y="70"/>
                    </a:lnTo>
                    <a:lnTo>
                      <a:pt x="52" y="104"/>
                    </a:lnTo>
                    <a:lnTo>
                      <a:pt x="33" y="70"/>
                    </a:lnTo>
                    <a:lnTo>
                      <a:pt x="0" y="53"/>
                    </a:lnTo>
                    <a:lnTo>
                      <a:pt x="33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0" y="3113088"/>
              <a:ext cx="1009651" cy="793750"/>
              <a:chOff x="0" y="3113088"/>
              <a:chExt cx="1009651" cy="793750"/>
            </a:xfrm>
          </p:grpSpPr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452438" y="3203575"/>
                <a:ext cx="557213" cy="703263"/>
              </a:xfrm>
              <a:custGeom>
                <a:avLst/>
                <a:gdLst>
                  <a:gd name="T0" fmla="*/ 228 w 259"/>
                  <a:gd name="T1" fmla="*/ 133 h 326"/>
                  <a:gd name="T2" fmla="*/ 218 w 259"/>
                  <a:gd name="T3" fmla="*/ 13 h 326"/>
                  <a:gd name="T4" fmla="*/ 177 w 259"/>
                  <a:gd name="T5" fmla="*/ 0 h 326"/>
                  <a:gd name="T6" fmla="*/ 141 w 259"/>
                  <a:gd name="T7" fmla="*/ 9 h 326"/>
                  <a:gd name="T8" fmla="*/ 130 w 259"/>
                  <a:gd name="T9" fmla="*/ 13 h 326"/>
                  <a:gd name="T10" fmla="*/ 118 w 259"/>
                  <a:gd name="T11" fmla="*/ 9 h 326"/>
                  <a:gd name="T12" fmla="*/ 82 w 259"/>
                  <a:gd name="T13" fmla="*/ 0 h 326"/>
                  <a:gd name="T14" fmla="*/ 41 w 259"/>
                  <a:gd name="T15" fmla="*/ 13 h 326"/>
                  <a:gd name="T16" fmla="*/ 31 w 259"/>
                  <a:gd name="T17" fmla="*/ 133 h 326"/>
                  <a:gd name="T18" fmla="*/ 39 w 259"/>
                  <a:gd name="T19" fmla="*/ 161 h 326"/>
                  <a:gd name="T20" fmla="*/ 38 w 259"/>
                  <a:gd name="T21" fmla="*/ 199 h 326"/>
                  <a:gd name="T22" fmla="*/ 39 w 259"/>
                  <a:gd name="T23" fmla="*/ 264 h 326"/>
                  <a:gd name="T24" fmla="*/ 78 w 259"/>
                  <a:gd name="T25" fmla="*/ 322 h 326"/>
                  <a:gd name="T26" fmla="*/ 87 w 259"/>
                  <a:gd name="T27" fmla="*/ 326 h 326"/>
                  <a:gd name="T28" fmla="*/ 88 w 259"/>
                  <a:gd name="T29" fmla="*/ 326 h 326"/>
                  <a:gd name="T30" fmla="*/ 104 w 259"/>
                  <a:gd name="T31" fmla="*/ 310 h 326"/>
                  <a:gd name="T32" fmla="*/ 104 w 259"/>
                  <a:gd name="T33" fmla="*/ 306 h 326"/>
                  <a:gd name="T34" fmla="*/ 106 w 259"/>
                  <a:gd name="T35" fmla="*/ 225 h 326"/>
                  <a:gd name="T36" fmla="*/ 130 w 259"/>
                  <a:gd name="T37" fmla="*/ 190 h 326"/>
                  <a:gd name="T38" fmla="*/ 154 w 259"/>
                  <a:gd name="T39" fmla="*/ 225 h 326"/>
                  <a:gd name="T40" fmla="*/ 155 w 259"/>
                  <a:gd name="T41" fmla="*/ 307 h 326"/>
                  <a:gd name="T42" fmla="*/ 163 w 259"/>
                  <a:gd name="T43" fmla="*/ 324 h 326"/>
                  <a:gd name="T44" fmla="*/ 171 w 259"/>
                  <a:gd name="T45" fmla="*/ 326 h 326"/>
                  <a:gd name="T46" fmla="*/ 181 w 259"/>
                  <a:gd name="T47" fmla="*/ 322 h 326"/>
                  <a:gd name="T48" fmla="*/ 220 w 259"/>
                  <a:gd name="T49" fmla="*/ 264 h 326"/>
                  <a:gd name="T50" fmla="*/ 222 w 259"/>
                  <a:gd name="T51" fmla="*/ 199 h 326"/>
                  <a:gd name="T52" fmla="*/ 220 w 259"/>
                  <a:gd name="T53" fmla="*/ 161 h 326"/>
                  <a:gd name="T54" fmla="*/ 228 w 259"/>
                  <a:gd name="T55" fmla="*/ 133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59" h="326">
                    <a:moveTo>
                      <a:pt x="228" y="133"/>
                    </a:moveTo>
                    <a:cubicBezTo>
                      <a:pt x="241" y="95"/>
                      <a:pt x="259" y="39"/>
                      <a:pt x="218" y="13"/>
                    </a:cubicBezTo>
                    <a:cubicBezTo>
                      <a:pt x="204" y="4"/>
                      <a:pt x="191" y="0"/>
                      <a:pt x="177" y="0"/>
                    </a:cubicBezTo>
                    <a:cubicBezTo>
                      <a:pt x="162" y="0"/>
                      <a:pt x="150" y="5"/>
                      <a:pt x="141" y="9"/>
                    </a:cubicBezTo>
                    <a:cubicBezTo>
                      <a:pt x="137" y="11"/>
                      <a:pt x="132" y="13"/>
                      <a:pt x="130" y="13"/>
                    </a:cubicBezTo>
                    <a:cubicBezTo>
                      <a:pt x="128" y="13"/>
                      <a:pt x="122" y="11"/>
                      <a:pt x="118" y="9"/>
                    </a:cubicBezTo>
                    <a:cubicBezTo>
                      <a:pt x="109" y="5"/>
                      <a:pt x="97" y="0"/>
                      <a:pt x="82" y="0"/>
                    </a:cubicBezTo>
                    <a:cubicBezTo>
                      <a:pt x="68" y="0"/>
                      <a:pt x="55" y="4"/>
                      <a:pt x="41" y="13"/>
                    </a:cubicBezTo>
                    <a:cubicBezTo>
                      <a:pt x="0" y="39"/>
                      <a:pt x="19" y="95"/>
                      <a:pt x="31" y="133"/>
                    </a:cubicBezTo>
                    <a:cubicBezTo>
                      <a:pt x="35" y="144"/>
                      <a:pt x="38" y="155"/>
                      <a:pt x="39" y="161"/>
                    </a:cubicBezTo>
                    <a:cubicBezTo>
                      <a:pt x="40" y="172"/>
                      <a:pt x="39" y="185"/>
                      <a:pt x="38" y="199"/>
                    </a:cubicBezTo>
                    <a:cubicBezTo>
                      <a:pt x="36" y="222"/>
                      <a:pt x="34" y="245"/>
                      <a:pt x="39" y="264"/>
                    </a:cubicBezTo>
                    <a:cubicBezTo>
                      <a:pt x="48" y="297"/>
                      <a:pt x="77" y="321"/>
                      <a:pt x="78" y="322"/>
                    </a:cubicBezTo>
                    <a:cubicBezTo>
                      <a:pt x="81" y="325"/>
                      <a:pt x="84" y="326"/>
                      <a:pt x="87" y="326"/>
                    </a:cubicBezTo>
                    <a:cubicBezTo>
                      <a:pt x="88" y="326"/>
                      <a:pt x="88" y="326"/>
                      <a:pt x="88" y="326"/>
                    </a:cubicBezTo>
                    <a:cubicBezTo>
                      <a:pt x="97" y="326"/>
                      <a:pt x="104" y="319"/>
                      <a:pt x="104" y="310"/>
                    </a:cubicBezTo>
                    <a:cubicBezTo>
                      <a:pt x="104" y="309"/>
                      <a:pt x="104" y="307"/>
                      <a:pt x="104" y="306"/>
                    </a:cubicBezTo>
                    <a:cubicBezTo>
                      <a:pt x="102" y="298"/>
                      <a:pt x="95" y="253"/>
                      <a:pt x="106" y="225"/>
                    </a:cubicBezTo>
                    <a:cubicBezTo>
                      <a:pt x="113" y="204"/>
                      <a:pt x="125" y="192"/>
                      <a:pt x="130" y="190"/>
                    </a:cubicBezTo>
                    <a:cubicBezTo>
                      <a:pt x="134" y="192"/>
                      <a:pt x="146" y="204"/>
                      <a:pt x="154" y="225"/>
                    </a:cubicBezTo>
                    <a:cubicBezTo>
                      <a:pt x="165" y="256"/>
                      <a:pt x="156" y="307"/>
                      <a:pt x="155" y="307"/>
                    </a:cubicBezTo>
                    <a:cubicBezTo>
                      <a:pt x="154" y="314"/>
                      <a:pt x="157" y="320"/>
                      <a:pt x="163" y="324"/>
                    </a:cubicBezTo>
                    <a:cubicBezTo>
                      <a:pt x="165" y="325"/>
                      <a:pt x="168" y="326"/>
                      <a:pt x="171" y="326"/>
                    </a:cubicBezTo>
                    <a:cubicBezTo>
                      <a:pt x="175" y="326"/>
                      <a:pt x="178" y="325"/>
                      <a:pt x="181" y="322"/>
                    </a:cubicBezTo>
                    <a:cubicBezTo>
                      <a:pt x="182" y="321"/>
                      <a:pt x="211" y="297"/>
                      <a:pt x="220" y="264"/>
                    </a:cubicBezTo>
                    <a:cubicBezTo>
                      <a:pt x="225" y="245"/>
                      <a:pt x="223" y="222"/>
                      <a:pt x="222" y="199"/>
                    </a:cubicBezTo>
                    <a:cubicBezTo>
                      <a:pt x="221" y="185"/>
                      <a:pt x="219" y="172"/>
                      <a:pt x="220" y="161"/>
                    </a:cubicBezTo>
                    <a:cubicBezTo>
                      <a:pt x="221" y="155"/>
                      <a:pt x="225" y="144"/>
                      <a:pt x="228" y="133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769938" y="3224213"/>
                <a:ext cx="187325" cy="219075"/>
              </a:xfrm>
              <a:custGeom>
                <a:avLst/>
                <a:gdLst>
                  <a:gd name="T0" fmla="*/ 34 w 87"/>
                  <a:gd name="T1" fmla="*/ 10 h 101"/>
                  <a:gd name="T2" fmla="*/ 65 w 87"/>
                  <a:gd name="T3" fmla="*/ 101 h 101"/>
                  <a:gd name="T4" fmla="*/ 34 w 87"/>
                  <a:gd name="T5" fmla="*/ 1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101">
                    <a:moveTo>
                      <a:pt x="34" y="10"/>
                    </a:moveTo>
                    <a:cubicBezTo>
                      <a:pt x="68" y="0"/>
                      <a:pt x="87" y="87"/>
                      <a:pt x="65" y="101"/>
                    </a:cubicBezTo>
                    <a:cubicBezTo>
                      <a:pt x="54" y="45"/>
                      <a:pt x="0" y="19"/>
                      <a:pt x="3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0" y="3113088"/>
                <a:ext cx="733425" cy="738188"/>
              </a:xfrm>
              <a:custGeom>
                <a:avLst/>
                <a:gdLst>
                  <a:gd name="T0" fmla="*/ 294 w 341"/>
                  <a:gd name="T1" fmla="*/ 220 h 342"/>
                  <a:gd name="T2" fmla="*/ 294 w 341"/>
                  <a:gd name="T3" fmla="*/ 47 h 342"/>
                  <a:gd name="T4" fmla="*/ 121 w 341"/>
                  <a:gd name="T5" fmla="*/ 47 h 342"/>
                  <a:gd name="T6" fmla="*/ 107 w 341"/>
                  <a:gd name="T7" fmla="*/ 202 h 342"/>
                  <a:gd name="T8" fmla="*/ 9 w 341"/>
                  <a:gd name="T9" fmla="*/ 300 h 342"/>
                  <a:gd name="T10" fmla="*/ 9 w 341"/>
                  <a:gd name="T11" fmla="*/ 333 h 342"/>
                  <a:gd name="T12" fmla="*/ 41 w 341"/>
                  <a:gd name="T13" fmla="*/ 333 h 342"/>
                  <a:gd name="T14" fmla="*/ 139 w 341"/>
                  <a:gd name="T15" fmla="*/ 235 h 342"/>
                  <a:gd name="T16" fmla="*/ 294 w 341"/>
                  <a:gd name="T17" fmla="*/ 22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1" h="342">
                    <a:moveTo>
                      <a:pt x="294" y="220"/>
                    </a:moveTo>
                    <a:cubicBezTo>
                      <a:pt x="341" y="172"/>
                      <a:pt x="341" y="95"/>
                      <a:pt x="294" y="47"/>
                    </a:cubicBezTo>
                    <a:cubicBezTo>
                      <a:pt x="246" y="0"/>
                      <a:pt x="169" y="0"/>
                      <a:pt x="121" y="47"/>
                    </a:cubicBezTo>
                    <a:cubicBezTo>
                      <a:pt x="79" y="89"/>
                      <a:pt x="75" y="154"/>
                      <a:pt x="107" y="202"/>
                    </a:cubicBezTo>
                    <a:cubicBezTo>
                      <a:pt x="9" y="300"/>
                      <a:pt x="9" y="300"/>
                      <a:pt x="9" y="300"/>
                    </a:cubicBezTo>
                    <a:cubicBezTo>
                      <a:pt x="0" y="309"/>
                      <a:pt x="0" y="324"/>
                      <a:pt x="9" y="333"/>
                    </a:cubicBezTo>
                    <a:cubicBezTo>
                      <a:pt x="18" y="342"/>
                      <a:pt x="32" y="342"/>
                      <a:pt x="41" y="333"/>
                    </a:cubicBezTo>
                    <a:cubicBezTo>
                      <a:pt x="139" y="235"/>
                      <a:pt x="139" y="235"/>
                      <a:pt x="139" y="235"/>
                    </a:cubicBezTo>
                    <a:cubicBezTo>
                      <a:pt x="187" y="267"/>
                      <a:pt x="252" y="262"/>
                      <a:pt x="294" y="220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231775" y="3186113"/>
                <a:ext cx="428625" cy="430213"/>
              </a:xfrm>
              <a:custGeom>
                <a:avLst/>
                <a:gdLst>
                  <a:gd name="T0" fmla="*/ 163 w 199"/>
                  <a:gd name="T1" fmla="*/ 163 h 199"/>
                  <a:gd name="T2" fmla="*/ 36 w 199"/>
                  <a:gd name="T3" fmla="*/ 163 h 199"/>
                  <a:gd name="T4" fmla="*/ 36 w 199"/>
                  <a:gd name="T5" fmla="*/ 36 h 199"/>
                  <a:gd name="T6" fmla="*/ 163 w 199"/>
                  <a:gd name="T7" fmla="*/ 36 h 199"/>
                  <a:gd name="T8" fmla="*/ 163 w 199"/>
                  <a:gd name="T9" fmla="*/ 163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199">
                    <a:moveTo>
                      <a:pt x="163" y="163"/>
                    </a:moveTo>
                    <a:cubicBezTo>
                      <a:pt x="128" y="199"/>
                      <a:pt x="71" y="199"/>
                      <a:pt x="36" y="163"/>
                    </a:cubicBezTo>
                    <a:cubicBezTo>
                      <a:pt x="0" y="128"/>
                      <a:pt x="0" y="71"/>
                      <a:pt x="36" y="36"/>
                    </a:cubicBezTo>
                    <a:cubicBezTo>
                      <a:pt x="71" y="0"/>
                      <a:pt x="128" y="0"/>
                      <a:pt x="163" y="36"/>
                    </a:cubicBezTo>
                    <a:cubicBezTo>
                      <a:pt x="199" y="71"/>
                      <a:pt x="199" y="128"/>
                      <a:pt x="163" y="1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1744663" y="-4763"/>
              <a:ext cx="1166813" cy="1168400"/>
              <a:chOff x="1744663" y="-4763"/>
              <a:chExt cx="1166813" cy="1168400"/>
            </a:xfrm>
          </p:grpSpPr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1952625" y="403225"/>
                <a:ext cx="608013" cy="111125"/>
              </a:xfrm>
              <a:custGeom>
                <a:avLst/>
                <a:gdLst>
                  <a:gd name="T0" fmla="*/ 140 w 283"/>
                  <a:gd name="T1" fmla="*/ 52 h 52"/>
                  <a:gd name="T2" fmla="*/ 283 w 283"/>
                  <a:gd name="T3" fmla="*/ 39 h 52"/>
                  <a:gd name="T4" fmla="*/ 246 w 283"/>
                  <a:gd name="T5" fmla="*/ 23 h 52"/>
                  <a:gd name="T6" fmla="*/ 183 w 283"/>
                  <a:gd name="T7" fmla="*/ 1 h 52"/>
                  <a:gd name="T8" fmla="*/ 143 w 283"/>
                  <a:gd name="T9" fmla="*/ 18 h 52"/>
                  <a:gd name="T10" fmla="*/ 102 w 283"/>
                  <a:gd name="T11" fmla="*/ 1 h 52"/>
                  <a:gd name="T12" fmla="*/ 39 w 283"/>
                  <a:gd name="T13" fmla="*/ 23 h 52"/>
                  <a:gd name="T14" fmla="*/ 0 w 283"/>
                  <a:gd name="T15" fmla="*/ 39 h 52"/>
                  <a:gd name="T16" fmla="*/ 140 w 283"/>
                  <a:gd name="T1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3" h="52">
                    <a:moveTo>
                      <a:pt x="140" y="52"/>
                    </a:moveTo>
                    <a:cubicBezTo>
                      <a:pt x="188" y="52"/>
                      <a:pt x="271" y="41"/>
                      <a:pt x="283" y="39"/>
                    </a:cubicBezTo>
                    <a:cubicBezTo>
                      <a:pt x="277" y="37"/>
                      <a:pt x="262" y="32"/>
                      <a:pt x="246" y="23"/>
                    </a:cubicBezTo>
                    <a:cubicBezTo>
                      <a:pt x="225" y="11"/>
                      <a:pt x="206" y="0"/>
                      <a:pt x="183" y="1"/>
                    </a:cubicBezTo>
                    <a:cubicBezTo>
                      <a:pt x="162" y="2"/>
                      <a:pt x="145" y="16"/>
                      <a:pt x="143" y="18"/>
                    </a:cubicBezTo>
                    <a:cubicBezTo>
                      <a:pt x="140" y="16"/>
                      <a:pt x="123" y="2"/>
                      <a:pt x="102" y="1"/>
                    </a:cubicBezTo>
                    <a:cubicBezTo>
                      <a:pt x="80" y="0"/>
                      <a:pt x="60" y="11"/>
                      <a:pt x="39" y="23"/>
                    </a:cubicBezTo>
                    <a:cubicBezTo>
                      <a:pt x="22" y="32"/>
                      <a:pt x="6" y="38"/>
                      <a:pt x="0" y="39"/>
                    </a:cubicBezTo>
                    <a:cubicBezTo>
                      <a:pt x="16" y="42"/>
                      <a:pt x="92" y="52"/>
                      <a:pt x="140" y="52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1973263" y="501650"/>
                <a:ext cx="573088" cy="190500"/>
              </a:xfrm>
              <a:custGeom>
                <a:avLst/>
                <a:gdLst>
                  <a:gd name="T0" fmla="*/ 263 w 266"/>
                  <a:gd name="T1" fmla="*/ 0 h 88"/>
                  <a:gd name="T2" fmla="*/ 185 w 266"/>
                  <a:gd name="T3" fmla="*/ 27 h 88"/>
                  <a:gd name="T4" fmla="*/ 132 w 266"/>
                  <a:gd name="T5" fmla="*/ 36 h 88"/>
                  <a:gd name="T6" fmla="*/ 76 w 266"/>
                  <a:gd name="T7" fmla="*/ 27 h 88"/>
                  <a:gd name="T8" fmla="*/ 0 w 266"/>
                  <a:gd name="T9" fmla="*/ 2 h 88"/>
                  <a:gd name="T10" fmla="*/ 132 w 266"/>
                  <a:gd name="T11" fmla="*/ 88 h 88"/>
                  <a:gd name="T12" fmla="*/ 266 w 266"/>
                  <a:gd name="T13" fmla="*/ 1 h 88"/>
                  <a:gd name="T14" fmla="*/ 263 w 266"/>
                  <a:gd name="T1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" h="88">
                    <a:moveTo>
                      <a:pt x="263" y="0"/>
                    </a:moveTo>
                    <a:cubicBezTo>
                      <a:pt x="254" y="4"/>
                      <a:pt x="214" y="20"/>
                      <a:pt x="185" y="27"/>
                    </a:cubicBezTo>
                    <a:cubicBezTo>
                      <a:pt x="170" y="31"/>
                      <a:pt x="151" y="36"/>
                      <a:pt x="132" y="36"/>
                    </a:cubicBezTo>
                    <a:cubicBezTo>
                      <a:pt x="112" y="36"/>
                      <a:pt x="92" y="32"/>
                      <a:pt x="76" y="27"/>
                    </a:cubicBezTo>
                    <a:cubicBezTo>
                      <a:pt x="49" y="21"/>
                      <a:pt x="13" y="7"/>
                      <a:pt x="0" y="2"/>
                    </a:cubicBezTo>
                    <a:cubicBezTo>
                      <a:pt x="2" y="5"/>
                      <a:pt x="35" y="88"/>
                      <a:pt x="132" y="88"/>
                    </a:cubicBezTo>
                    <a:cubicBezTo>
                      <a:pt x="230" y="88"/>
                      <a:pt x="266" y="1"/>
                      <a:pt x="266" y="1"/>
                    </a:cubicBezTo>
                    <a:cubicBezTo>
                      <a:pt x="266" y="1"/>
                      <a:pt x="265" y="1"/>
                      <a:pt x="263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4"/>
              <p:cNvSpPr>
                <a:spLocks noEditPoints="1"/>
              </p:cNvSpPr>
              <p:nvPr/>
            </p:nvSpPr>
            <p:spPr bwMode="auto">
              <a:xfrm>
                <a:off x="1744663" y="-4763"/>
                <a:ext cx="1166813" cy="1168400"/>
              </a:xfrm>
              <a:custGeom>
                <a:avLst/>
                <a:gdLst>
                  <a:gd name="T0" fmla="*/ 526 w 542"/>
                  <a:gd name="T1" fmla="*/ 468 h 542"/>
                  <a:gd name="T2" fmla="*/ 418 w 542"/>
                  <a:gd name="T3" fmla="*/ 360 h 542"/>
                  <a:gd name="T4" fmla="*/ 392 w 542"/>
                  <a:gd name="T5" fmla="*/ 85 h 542"/>
                  <a:gd name="T6" fmla="*/ 84 w 542"/>
                  <a:gd name="T7" fmla="*/ 85 h 542"/>
                  <a:gd name="T8" fmla="*/ 84 w 542"/>
                  <a:gd name="T9" fmla="*/ 392 h 542"/>
                  <a:gd name="T10" fmla="*/ 360 w 542"/>
                  <a:gd name="T11" fmla="*/ 418 h 542"/>
                  <a:gd name="T12" fmla="*/ 468 w 542"/>
                  <a:gd name="T13" fmla="*/ 526 h 542"/>
                  <a:gd name="T14" fmla="*/ 526 w 542"/>
                  <a:gd name="T15" fmla="*/ 526 h 542"/>
                  <a:gd name="T16" fmla="*/ 526 w 542"/>
                  <a:gd name="T17" fmla="*/ 468 h 542"/>
                  <a:gd name="T18" fmla="*/ 352 w 542"/>
                  <a:gd name="T19" fmla="*/ 352 h 542"/>
                  <a:gd name="T20" fmla="*/ 124 w 542"/>
                  <a:gd name="T21" fmla="*/ 352 h 542"/>
                  <a:gd name="T22" fmla="*/ 124 w 542"/>
                  <a:gd name="T23" fmla="*/ 124 h 542"/>
                  <a:gd name="T24" fmla="*/ 352 w 542"/>
                  <a:gd name="T25" fmla="*/ 124 h 542"/>
                  <a:gd name="T26" fmla="*/ 352 w 542"/>
                  <a:gd name="T27" fmla="*/ 352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2" h="542">
                    <a:moveTo>
                      <a:pt x="526" y="468"/>
                    </a:moveTo>
                    <a:cubicBezTo>
                      <a:pt x="418" y="360"/>
                      <a:pt x="418" y="360"/>
                      <a:pt x="418" y="360"/>
                    </a:cubicBezTo>
                    <a:cubicBezTo>
                      <a:pt x="475" y="276"/>
                      <a:pt x="467" y="160"/>
                      <a:pt x="392" y="85"/>
                    </a:cubicBezTo>
                    <a:cubicBezTo>
                      <a:pt x="307" y="0"/>
                      <a:pt x="169" y="0"/>
                      <a:pt x="84" y="85"/>
                    </a:cubicBezTo>
                    <a:cubicBezTo>
                      <a:pt x="0" y="170"/>
                      <a:pt x="0" y="307"/>
                      <a:pt x="84" y="392"/>
                    </a:cubicBezTo>
                    <a:cubicBezTo>
                      <a:pt x="159" y="467"/>
                      <a:pt x="275" y="476"/>
                      <a:pt x="360" y="418"/>
                    </a:cubicBezTo>
                    <a:cubicBezTo>
                      <a:pt x="468" y="526"/>
                      <a:pt x="468" y="526"/>
                      <a:pt x="468" y="526"/>
                    </a:cubicBezTo>
                    <a:cubicBezTo>
                      <a:pt x="484" y="542"/>
                      <a:pt x="510" y="542"/>
                      <a:pt x="526" y="526"/>
                    </a:cubicBezTo>
                    <a:cubicBezTo>
                      <a:pt x="542" y="510"/>
                      <a:pt x="542" y="484"/>
                      <a:pt x="526" y="468"/>
                    </a:cubicBezTo>
                    <a:close/>
                    <a:moveTo>
                      <a:pt x="352" y="352"/>
                    </a:moveTo>
                    <a:cubicBezTo>
                      <a:pt x="289" y="415"/>
                      <a:pt x="187" y="415"/>
                      <a:pt x="124" y="352"/>
                    </a:cubicBezTo>
                    <a:cubicBezTo>
                      <a:pt x="61" y="289"/>
                      <a:pt x="61" y="187"/>
                      <a:pt x="124" y="124"/>
                    </a:cubicBezTo>
                    <a:cubicBezTo>
                      <a:pt x="187" y="61"/>
                      <a:pt x="289" y="61"/>
                      <a:pt x="352" y="124"/>
                    </a:cubicBezTo>
                    <a:cubicBezTo>
                      <a:pt x="415" y="187"/>
                      <a:pt x="415" y="289"/>
                      <a:pt x="352" y="352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4" name="组合 103"/>
            <p:cNvGrpSpPr/>
            <p:nvPr/>
          </p:nvGrpSpPr>
          <p:grpSpPr>
            <a:xfrm>
              <a:off x="4919663" y="4763"/>
              <a:ext cx="1136650" cy="1139825"/>
              <a:chOff x="4919663" y="4763"/>
              <a:chExt cx="1136650" cy="1139825"/>
            </a:xfrm>
          </p:grpSpPr>
          <p:sp>
            <p:nvSpPr>
              <p:cNvPr id="27" name="Freeform 25"/>
              <p:cNvSpPr>
                <a:spLocks noEditPoints="1"/>
              </p:cNvSpPr>
              <p:nvPr/>
            </p:nvSpPr>
            <p:spPr bwMode="auto">
              <a:xfrm>
                <a:off x="5202238" y="238125"/>
                <a:ext cx="571500" cy="712788"/>
              </a:xfrm>
              <a:custGeom>
                <a:avLst/>
                <a:gdLst>
                  <a:gd name="T0" fmla="*/ 174 w 266"/>
                  <a:gd name="T1" fmla="*/ 330 h 330"/>
                  <a:gd name="T2" fmla="*/ 164 w 266"/>
                  <a:gd name="T3" fmla="*/ 327 h 330"/>
                  <a:gd name="T4" fmla="*/ 155 w 266"/>
                  <a:gd name="T5" fmla="*/ 307 h 330"/>
                  <a:gd name="T6" fmla="*/ 153 w 266"/>
                  <a:gd name="T7" fmla="*/ 228 h 330"/>
                  <a:gd name="T8" fmla="*/ 133 w 266"/>
                  <a:gd name="T9" fmla="*/ 196 h 330"/>
                  <a:gd name="T10" fmla="*/ 113 w 266"/>
                  <a:gd name="T11" fmla="*/ 228 h 330"/>
                  <a:gd name="T12" fmla="*/ 111 w 266"/>
                  <a:gd name="T13" fmla="*/ 306 h 330"/>
                  <a:gd name="T14" fmla="*/ 112 w 266"/>
                  <a:gd name="T15" fmla="*/ 311 h 330"/>
                  <a:gd name="T16" fmla="*/ 92 w 266"/>
                  <a:gd name="T17" fmla="*/ 330 h 330"/>
                  <a:gd name="T18" fmla="*/ 91 w 266"/>
                  <a:gd name="T19" fmla="*/ 330 h 330"/>
                  <a:gd name="T20" fmla="*/ 80 w 266"/>
                  <a:gd name="T21" fmla="*/ 326 h 330"/>
                  <a:gd name="T22" fmla="*/ 40 w 266"/>
                  <a:gd name="T23" fmla="*/ 266 h 330"/>
                  <a:gd name="T24" fmla="*/ 38 w 266"/>
                  <a:gd name="T25" fmla="*/ 201 h 330"/>
                  <a:gd name="T26" fmla="*/ 39 w 266"/>
                  <a:gd name="T27" fmla="*/ 164 h 330"/>
                  <a:gd name="T28" fmla="*/ 32 w 266"/>
                  <a:gd name="T29" fmla="*/ 137 h 330"/>
                  <a:gd name="T30" fmla="*/ 43 w 266"/>
                  <a:gd name="T31" fmla="*/ 14 h 330"/>
                  <a:gd name="T32" fmla="*/ 86 w 266"/>
                  <a:gd name="T33" fmla="*/ 0 h 330"/>
                  <a:gd name="T34" fmla="*/ 124 w 266"/>
                  <a:gd name="T35" fmla="*/ 9 h 330"/>
                  <a:gd name="T36" fmla="*/ 133 w 266"/>
                  <a:gd name="T37" fmla="*/ 13 h 330"/>
                  <a:gd name="T38" fmla="*/ 143 w 266"/>
                  <a:gd name="T39" fmla="*/ 9 h 330"/>
                  <a:gd name="T40" fmla="*/ 180 w 266"/>
                  <a:gd name="T41" fmla="*/ 0 h 330"/>
                  <a:gd name="T42" fmla="*/ 223 w 266"/>
                  <a:gd name="T43" fmla="*/ 14 h 330"/>
                  <a:gd name="T44" fmla="*/ 235 w 266"/>
                  <a:gd name="T45" fmla="*/ 137 h 330"/>
                  <a:gd name="T46" fmla="*/ 227 w 266"/>
                  <a:gd name="T47" fmla="*/ 164 h 330"/>
                  <a:gd name="T48" fmla="*/ 228 w 266"/>
                  <a:gd name="T49" fmla="*/ 200 h 330"/>
                  <a:gd name="T50" fmla="*/ 226 w 266"/>
                  <a:gd name="T51" fmla="*/ 266 h 330"/>
                  <a:gd name="T52" fmla="*/ 186 w 266"/>
                  <a:gd name="T53" fmla="*/ 326 h 330"/>
                  <a:gd name="T54" fmla="*/ 174 w 266"/>
                  <a:gd name="T55" fmla="*/ 330 h 330"/>
                  <a:gd name="T56" fmla="*/ 133 w 266"/>
                  <a:gd name="T57" fmla="*/ 187 h 330"/>
                  <a:gd name="T58" fmla="*/ 135 w 266"/>
                  <a:gd name="T59" fmla="*/ 188 h 330"/>
                  <a:gd name="T60" fmla="*/ 161 w 266"/>
                  <a:gd name="T61" fmla="*/ 225 h 330"/>
                  <a:gd name="T62" fmla="*/ 163 w 266"/>
                  <a:gd name="T63" fmla="*/ 308 h 330"/>
                  <a:gd name="T64" fmla="*/ 168 w 266"/>
                  <a:gd name="T65" fmla="*/ 320 h 330"/>
                  <a:gd name="T66" fmla="*/ 181 w 266"/>
                  <a:gd name="T67" fmla="*/ 319 h 330"/>
                  <a:gd name="T68" fmla="*/ 219 w 266"/>
                  <a:gd name="T69" fmla="*/ 264 h 330"/>
                  <a:gd name="T70" fmla="*/ 220 w 266"/>
                  <a:gd name="T71" fmla="*/ 201 h 330"/>
                  <a:gd name="T72" fmla="*/ 219 w 266"/>
                  <a:gd name="T73" fmla="*/ 163 h 330"/>
                  <a:gd name="T74" fmla="*/ 227 w 266"/>
                  <a:gd name="T75" fmla="*/ 134 h 330"/>
                  <a:gd name="T76" fmla="*/ 219 w 266"/>
                  <a:gd name="T77" fmla="*/ 20 h 330"/>
                  <a:gd name="T78" fmla="*/ 180 w 266"/>
                  <a:gd name="T79" fmla="*/ 8 h 330"/>
                  <a:gd name="T80" fmla="*/ 146 w 266"/>
                  <a:gd name="T81" fmla="*/ 17 h 330"/>
                  <a:gd name="T82" fmla="*/ 133 w 266"/>
                  <a:gd name="T83" fmla="*/ 21 h 330"/>
                  <a:gd name="T84" fmla="*/ 120 w 266"/>
                  <a:gd name="T85" fmla="*/ 17 h 330"/>
                  <a:gd name="T86" fmla="*/ 86 w 266"/>
                  <a:gd name="T87" fmla="*/ 8 h 330"/>
                  <a:gd name="T88" fmla="*/ 48 w 266"/>
                  <a:gd name="T89" fmla="*/ 20 h 330"/>
                  <a:gd name="T90" fmla="*/ 39 w 266"/>
                  <a:gd name="T91" fmla="*/ 134 h 330"/>
                  <a:gd name="T92" fmla="*/ 47 w 266"/>
                  <a:gd name="T93" fmla="*/ 163 h 330"/>
                  <a:gd name="T94" fmla="*/ 46 w 266"/>
                  <a:gd name="T95" fmla="*/ 201 h 330"/>
                  <a:gd name="T96" fmla="*/ 48 w 266"/>
                  <a:gd name="T97" fmla="*/ 264 h 330"/>
                  <a:gd name="T98" fmla="*/ 85 w 266"/>
                  <a:gd name="T99" fmla="*/ 319 h 330"/>
                  <a:gd name="T100" fmla="*/ 92 w 266"/>
                  <a:gd name="T101" fmla="*/ 322 h 330"/>
                  <a:gd name="T102" fmla="*/ 92 w 266"/>
                  <a:gd name="T103" fmla="*/ 322 h 330"/>
                  <a:gd name="T104" fmla="*/ 104 w 266"/>
                  <a:gd name="T105" fmla="*/ 311 h 330"/>
                  <a:gd name="T106" fmla="*/ 103 w 266"/>
                  <a:gd name="T107" fmla="*/ 307 h 330"/>
                  <a:gd name="T108" fmla="*/ 106 w 266"/>
                  <a:gd name="T109" fmla="*/ 225 h 330"/>
                  <a:gd name="T110" fmla="*/ 131 w 266"/>
                  <a:gd name="T111" fmla="*/ 188 h 330"/>
                  <a:gd name="T112" fmla="*/ 133 w 266"/>
                  <a:gd name="T113" fmla="*/ 187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66" h="330">
                    <a:moveTo>
                      <a:pt x="174" y="330"/>
                    </a:moveTo>
                    <a:cubicBezTo>
                      <a:pt x="171" y="330"/>
                      <a:pt x="167" y="329"/>
                      <a:pt x="164" y="327"/>
                    </a:cubicBezTo>
                    <a:cubicBezTo>
                      <a:pt x="157" y="323"/>
                      <a:pt x="153" y="315"/>
                      <a:pt x="155" y="307"/>
                    </a:cubicBezTo>
                    <a:cubicBezTo>
                      <a:pt x="155" y="306"/>
                      <a:pt x="164" y="257"/>
                      <a:pt x="153" y="228"/>
                    </a:cubicBezTo>
                    <a:cubicBezTo>
                      <a:pt x="147" y="210"/>
                      <a:pt x="138" y="200"/>
                      <a:pt x="133" y="196"/>
                    </a:cubicBezTo>
                    <a:cubicBezTo>
                      <a:pt x="128" y="200"/>
                      <a:pt x="120" y="210"/>
                      <a:pt x="113" y="228"/>
                    </a:cubicBezTo>
                    <a:cubicBezTo>
                      <a:pt x="103" y="255"/>
                      <a:pt x="110" y="297"/>
                      <a:pt x="111" y="306"/>
                    </a:cubicBezTo>
                    <a:cubicBezTo>
                      <a:pt x="112" y="307"/>
                      <a:pt x="112" y="309"/>
                      <a:pt x="112" y="311"/>
                    </a:cubicBezTo>
                    <a:cubicBezTo>
                      <a:pt x="112" y="321"/>
                      <a:pt x="103" y="330"/>
                      <a:pt x="92" y="330"/>
                    </a:cubicBezTo>
                    <a:cubicBezTo>
                      <a:pt x="92" y="330"/>
                      <a:pt x="92" y="330"/>
                      <a:pt x="91" y="330"/>
                    </a:cubicBezTo>
                    <a:cubicBezTo>
                      <a:pt x="87" y="330"/>
                      <a:pt x="83" y="328"/>
                      <a:pt x="80" y="326"/>
                    </a:cubicBezTo>
                    <a:cubicBezTo>
                      <a:pt x="79" y="325"/>
                      <a:pt x="49" y="300"/>
                      <a:pt x="40" y="266"/>
                    </a:cubicBezTo>
                    <a:cubicBezTo>
                      <a:pt x="35" y="246"/>
                      <a:pt x="36" y="223"/>
                      <a:pt x="38" y="201"/>
                    </a:cubicBezTo>
                    <a:cubicBezTo>
                      <a:pt x="39" y="187"/>
                      <a:pt x="40" y="174"/>
                      <a:pt x="39" y="164"/>
                    </a:cubicBezTo>
                    <a:cubicBezTo>
                      <a:pt x="39" y="158"/>
                      <a:pt x="35" y="147"/>
                      <a:pt x="32" y="137"/>
                    </a:cubicBezTo>
                    <a:cubicBezTo>
                      <a:pt x="19" y="98"/>
                      <a:pt x="0" y="41"/>
                      <a:pt x="43" y="14"/>
                    </a:cubicBezTo>
                    <a:cubicBezTo>
                      <a:pt x="58" y="4"/>
                      <a:pt x="72" y="0"/>
                      <a:pt x="86" y="0"/>
                    </a:cubicBezTo>
                    <a:cubicBezTo>
                      <a:pt x="102" y="0"/>
                      <a:pt x="114" y="5"/>
                      <a:pt x="124" y="9"/>
                    </a:cubicBezTo>
                    <a:cubicBezTo>
                      <a:pt x="126" y="10"/>
                      <a:pt x="132" y="13"/>
                      <a:pt x="133" y="13"/>
                    </a:cubicBezTo>
                    <a:cubicBezTo>
                      <a:pt x="135" y="13"/>
                      <a:pt x="140" y="10"/>
                      <a:pt x="143" y="9"/>
                    </a:cubicBezTo>
                    <a:cubicBezTo>
                      <a:pt x="152" y="5"/>
                      <a:pt x="164" y="0"/>
                      <a:pt x="180" y="0"/>
                    </a:cubicBezTo>
                    <a:cubicBezTo>
                      <a:pt x="194" y="0"/>
                      <a:pt x="209" y="4"/>
                      <a:pt x="223" y="14"/>
                    </a:cubicBezTo>
                    <a:cubicBezTo>
                      <a:pt x="266" y="41"/>
                      <a:pt x="247" y="98"/>
                      <a:pt x="235" y="137"/>
                    </a:cubicBezTo>
                    <a:cubicBezTo>
                      <a:pt x="231" y="147"/>
                      <a:pt x="227" y="158"/>
                      <a:pt x="227" y="164"/>
                    </a:cubicBezTo>
                    <a:cubicBezTo>
                      <a:pt x="226" y="174"/>
                      <a:pt x="227" y="187"/>
                      <a:pt x="228" y="200"/>
                    </a:cubicBezTo>
                    <a:cubicBezTo>
                      <a:pt x="230" y="223"/>
                      <a:pt x="232" y="246"/>
                      <a:pt x="226" y="266"/>
                    </a:cubicBezTo>
                    <a:cubicBezTo>
                      <a:pt x="217" y="300"/>
                      <a:pt x="188" y="325"/>
                      <a:pt x="186" y="326"/>
                    </a:cubicBezTo>
                    <a:cubicBezTo>
                      <a:pt x="183" y="329"/>
                      <a:pt x="179" y="330"/>
                      <a:pt x="174" y="330"/>
                    </a:cubicBezTo>
                    <a:close/>
                    <a:moveTo>
                      <a:pt x="133" y="187"/>
                    </a:moveTo>
                    <a:cubicBezTo>
                      <a:pt x="135" y="188"/>
                      <a:pt x="135" y="188"/>
                      <a:pt x="135" y="188"/>
                    </a:cubicBezTo>
                    <a:cubicBezTo>
                      <a:pt x="141" y="191"/>
                      <a:pt x="153" y="203"/>
                      <a:pt x="161" y="225"/>
                    </a:cubicBezTo>
                    <a:cubicBezTo>
                      <a:pt x="172" y="257"/>
                      <a:pt x="163" y="306"/>
                      <a:pt x="163" y="308"/>
                    </a:cubicBezTo>
                    <a:cubicBezTo>
                      <a:pt x="162" y="313"/>
                      <a:pt x="164" y="318"/>
                      <a:pt x="168" y="320"/>
                    </a:cubicBezTo>
                    <a:cubicBezTo>
                      <a:pt x="172" y="323"/>
                      <a:pt x="178" y="322"/>
                      <a:pt x="181" y="319"/>
                    </a:cubicBezTo>
                    <a:cubicBezTo>
                      <a:pt x="183" y="318"/>
                      <a:pt x="210" y="296"/>
                      <a:pt x="219" y="264"/>
                    </a:cubicBezTo>
                    <a:cubicBezTo>
                      <a:pt x="224" y="245"/>
                      <a:pt x="222" y="223"/>
                      <a:pt x="220" y="201"/>
                    </a:cubicBezTo>
                    <a:cubicBezTo>
                      <a:pt x="219" y="187"/>
                      <a:pt x="218" y="174"/>
                      <a:pt x="219" y="163"/>
                    </a:cubicBezTo>
                    <a:cubicBezTo>
                      <a:pt x="219" y="157"/>
                      <a:pt x="223" y="146"/>
                      <a:pt x="227" y="134"/>
                    </a:cubicBezTo>
                    <a:cubicBezTo>
                      <a:pt x="239" y="98"/>
                      <a:pt x="256" y="44"/>
                      <a:pt x="219" y="20"/>
                    </a:cubicBezTo>
                    <a:cubicBezTo>
                      <a:pt x="206" y="12"/>
                      <a:pt x="193" y="8"/>
                      <a:pt x="180" y="8"/>
                    </a:cubicBezTo>
                    <a:cubicBezTo>
                      <a:pt x="166" y="8"/>
                      <a:pt x="154" y="13"/>
                      <a:pt x="146" y="17"/>
                    </a:cubicBezTo>
                    <a:cubicBezTo>
                      <a:pt x="140" y="19"/>
                      <a:pt x="136" y="21"/>
                      <a:pt x="133" y="21"/>
                    </a:cubicBezTo>
                    <a:cubicBezTo>
                      <a:pt x="130" y="21"/>
                      <a:pt x="126" y="19"/>
                      <a:pt x="120" y="17"/>
                    </a:cubicBezTo>
                    <a:cubicBezTo>
                      <a:pt x="112" y="13"/>
                      <a:pt x="100" y="8"/>
                      <a:pt x="86" y="8"/>
                    </a:cubicBezTo>
                    <a:cubicBezTo>
                      <a:pt x="73" y="8"/>
                      <a:pt x="61" y="12"/>
                      <a:pt x="48" y="20"/>
                    </a:cubicBezTo>
                    <a:cubicBezTo>
                      <a:pt x="10" y="44"/>
                      <a:pt x="28" y="98"/>
                      <a:pt x="39" y="134"/>
                    </a:cubicBezTo>
                    <a:cubicBezTo>
                      <a:pt x="43" y="146"/>
                      <a:pt x="47" y="157"/>
                      <a:pt x="47" y="163"/>
                    </a:cubicBezTo>
                    <a:cubicBezTo>
                      <a:pt x="48" y="174"/>
                      <a:pt x="47" y="187"/>
                      <a:pt x="46" y="201"/>
                    </a:cubicBezTo>
                    <a:cubicBezTo>
                      <a:pt x="44" y="223"/>
                      <a:pt x="43" y="245"/>
                      <a:pt x="48" y="264"/>
                    </a:cubicBezTo>
                    <a:cubicBezTo>
                      <a:pt x="56" y="296"/>
                      <a:pt x="84" y="318"/>
                      <a:pt x="85" y="319"/>
                    </a:cubicBezTo>
                    <a:cubicBezTo>
                      <a:pt x="87" y="321"/>
                      <a:pt x="89" y="322"/>
                      <a:pt x="92" y="322"/>
                    </a:cubicBezTo>
                    <a:cubicBezTo>
                      <a:pt x="92" y="322"/>
                      <a:pt x="92" y="322"/>
                      <a:pt x="92" y="322"/>
                    </a:cubicBezTo>
                    <a:cubicBezTo>
                      <a:pt x="99" y="322"/>
                      <a:pt x="104" y="317"/>
                      <a:pt x="104" y="311"/>
                    </a:cubicBezTo>
                    <a:cubicBezTo>
                      <a:pt x="104" y="310"/>
                      <a:pt x="104" y="308"/>
                      <a:pt x="103" y="307"/>
                    </a:cubicBezTo>
                    <a:cubicBezTo>
                      <a:pt x="102" y="298"/>
                      <a:pt x="95" y="254"/>
                      <a:pt x="106" y="225"/>
                    </a:cubicBezTo>
                    <a:cubicBezTo>
                      <a:pt x="114" y="203"/>
                      <a:pt x="125" y="191"/>
                      <a:pt x="131" y="188"/>
                    </a:cubicBezTo>
                    <a:lnTo>
                      <a:pt x="133" y="187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6"/>
              <p:cNvSpPr>
                <a:spLocks noEditPoints="1"/>
              </p:cNvSpPr>
              <p:nvPr/>
            </p:nvSpPr>
            <p:spPr bwMode="auto">
              <a:xfrm>
                <a:off x="5564188" y="279400"/>
                <a:ext cx="134938" cy="217488"/>
              </a:xfrm>
              <a:custGeom>
                <a:avLst/>
                <a:gdLst>
                  <a:gd name="T0" fmla="*/ 45 w 63"/>
                  <a:gd name="T1" fmla="*/ 101 h 101"/>
                  <a:gd name="T2" fmla="*/ 44 w 63"/>
                  <a:gd name="T3" fmla="*/ 95 h 101"/>
                  <a:gd name="T4" fmla="*/ 15 w 63"/>
                  <a:gd name="T5" fmla="*/ 38 h 101"/>
                  <a:gd name="T6" fmla="*/ 3 w 63"/>
                  <a:gd name="T7" fmla="*/ 10 h 101"/>
                  <a:gd name="T8" fmla="*/ 16 w 63"/>
                  <a:gd name="T9" fmla="*/ 0 h 101"/>
                  <a:gd name="T10" fmla="*/ 22 w 63"/>
                  <a:gd name="T11" fmla="*/ 0 h 101"/>
                  <a:gd name="T12" fmla="*/ 57 w 63"/>
                  <a:gd name="T13" fmla="*/ 39 h 101"/>
                  <a:gd name="T14" fmla="*/ 50 w 63"/>
                  <a:gd name="T15" fmla="*/ 98 h 101"/>
                  <a:gd name="T16" fmla="*/ 45 w 63"/>
                  <a:gd name="T17" fmla="*/ 101 h 101"/>
                  <a:gd name="T18" fmla="*/ 22 w 63"/>
                  <a:gd name="T19" fmla="*/ 8 h 101"/>
                  <a:gd name="T20" fmla="*/ 18 w 63"/>
                  <a:gd name="T21" fmla="*/ 8 h 101"/>
                  <a:gd name="T22" fmla="*/ 10 w 63"/>
                  <a:gd name="T23" fmla="*/ 13 h 101"/>
                  <a:gd name="T24" fmla="*/ 21 w 63"/>
                  <a:gd name="T25" fmla="*/ 33 h 101"/>
                  <a:gd name="T26" fmla="*/ 50 w 63"/>
                  <a:gd name="T27" fmla="*/ 86 h 101"/>
                  <a:gd name="T28" fmla="*/ 49 w 63"/>
                  <a:gd name="T29" fmla="*/ 42 h 101"/>
                  <a:gd name="T30" fmla="*/ 22 w 63"/>
                  <a:gd name="T31" fmla="*/ 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101">
                    <a:moveTo>
                      <a:pt x="45" y="101"/>
                    </a:moveTo>
                    <a:cubicBezTo>
                      <a:pt x="44" y="95"/>
                      <a:pt x="44" y="95"/>
                      <a:pt x="44" y="95"/>
                    </a:cubicBezTo>
                    <a:cubicBezTo>
                      <a:pt x="39" y="71"/>
                      <a:pt x="25" y="52"/>
                      <a:pt x="15" y="38"/>
                    </a:cubicBezTo>
                    <a:cubicBezTo>
                      <a:pt x="6" y="26"/>
                      <a:pt x="0" y="18"/>
                      <a:pt x="3" y="10"/>
                    </a:cubicBezTo>
                    <a:cubicBezTo>
                      <a:pt x="5" y="4"/>
                      <a:pt x="11" y="2"/>
                      <a:pt x="16" y="0"/>
                    </a:cubicBezTo>
                    <a:cubicBezTo>
                      <a:pt x="18" y="0"/>
                      <a:pt x="20" y="0"/>
                      <a:pt x="22" y="0"/>
                    </a:cubicBezTo>
                    <a:cubicBezTo>
                      <a:pt x="37" y="0"/>
                      <a:pt x="50" y="14"/>
                      <a:pt x="57" y="39"/>
                    </a:cubicBezTo>
                    <a:cubicBezTo>
                      <a:pt x="63" y="62"/>
                      <a:pt x="63" y="90"/>
                      <a:pt x="50" y="98"/>
                    </a:cubicBezTo>
                    <a:lnTo>
                      <a:pt x="45" y="101"/>
                    </a:lnTo>
                    <a:close/>
                    <a:moveTo>
                      <a:pt x="22" y="8"/>
                    </a:moveTo>
                    <a:cubicBezTo>
                      <a:pt x="21" y="8"/>
                      <a:pt x="19" y="8"/>
                      <a:pt x="18" y="8"/>
                    </a:cubicBezTo>
                    <a:cubicBezTo>
                      <a:pt x="14" y="9"/>
                      <a:pt x="11" y="11"/>
                      <a:pt x="10" y="13"/>
                    </a:cubicBezTo>
                    <a:cubicBezTo>
                      <a:pt x="9" y="16"/>
                      <a:pt x="15" y="25"/>
                      <a:pt x="21" y="33"/>
                    </a:cubicBezTo>
                    <a:cubicBezTo>
                      <a:pt x="31" y="46"/>
                      <a:pt x="44" y="63"/>
                      <a:pt x="50" y="86"/>
                    </a:cubicBezTo>
                    <a:cubicBezTo>
                      <a:pt x="54" y="77"/>
                      <a:pt x="54" y="59"/>
                      <a:pt x="49" y="42"/>
                    </a:cubicBezTo>
                    <a:cubicBezTo>
                      <a:pt x="43" y="21"/>
                      <a:pt x="33" y="8"/>
                      <a:pt x="22" y="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5475288" y="4763"/>
                <a:ext cx="25400" cy="160338"/>
              </a:xfrm>
              <a:prstGeom prst="rect">
                <a:avLst/>
              </a:pr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5192713" y="76200"/>
                <a:ext cx="101600" cy="150813"/>
              </a:xfrm>
              <a:custGeom>
                <a:avLst/>
                <a:gdLst>
                  <a:gd name="T0" fmla="*/ 64 w 64"/>
                  <a:gd name="T1" fmla="*/ 87 h 95"/>
                  <a:gd name="T2" fmla="*/ 51 w 64"/>
                  <a:gd name="T3" fmla="*/ 95 h 95"/>
                  <a:gd name="T4" fmla="*/ 0 w 64"/>
                  <a:gd name="T5" fmla="*/ 8 h 95"/>
                  <a:gd name="T6" fmla="*/ 14 w 64"/>
                  <a:gd name="T7" fmla="*/ 0 h 95"/>
                  <a:gd name="T8" fmla="*/ 64 w 64"/>
                  <a:gd name="T9" fmla="*/ 8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5">
                    <a:moveTo>
                      <a:pt x="64" y="87"/>
                    </a:moveTo>
                    <a:lnTo>
                      <a:pt x="51" y="95"/>
                    </a:lnTo>
                    <a:lnTo>
                      <a:pt x="0" y="8"/>
                    </a:lnTo>
                    <a:lnTo>
                      <a:pt x="14" y="0"/>
                    </a:lnTo>
                    <a:lnTo>
                      <a:pt x="64" y="87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4991100" y="279400"/>
                <a:ext cx="150813" cy="101600"/>
              </a:xfrm>
              <a:custGeom>
                <a:avLst/>
                <a:gdLst>
                  <a:gd name="T0" fmla="*/ 95 w 95"/>
                  <a:gd name="T1" fmla="*/ 50 h 64"/>
                  <a:gd name="T2" fmla="*/ 87 w 95"/>
                  <a:gd name="T3" fmla="*/ 64 h 64"/>
                  <a:gd name="T4" fmla="*/ 0 w 95"/>
                  <a:gd name="T5" fmla="*/ 14 h 64"/>
                  <a:gd name="T6" fmla="*/ 8 w 95"/>
                  <a:gd name="T7" fmla="*/ 0 h 64"/>
                  <a:gd name="T8" fmla="*/ 95 w 95"/>
                  <a:gd name="T9" fmla="*/ 5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64">
                    <a:moveTo>
                      <a:pt x="95" y="50"/>
                    </a:moveTo>
                    <a:lnTo>
                      <a:pt x="87" y="64"/>
                    </a:lnTo>
                    <a:lnTo>
                      <a:pt x="0" y="14"/>
                    </a:lnTo>
                    <a:lnTo>
                      <a:pt x="8" y="0"/>
                    </a:lnTo>
                    <a:lnTo>
                      <a:pt x="95" y="5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919663" y="561975"/>
                <a:ext cx="158750" cy="25400"/>
              </a:xfrm>
              <a:prstGeom prst="rect">
                <a:avLst/>
              </a:pr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4991100" y="769938"/>
                <a:ext cx="150813" cy="101600"/>
              </a:xfrm>
              <a:custGeom>
                <a:avLst/>
                <a:gdLst>
                  <a:gd name="T0" fmla="*/ 87 w 95"/>
                  <a:gd name="T1" fmla="*/ 0 h 64"/>
                  <a:gd name="T2" fmla="*/ 95 w 95"/>
                  <a:gd name="T3" fmla="*/ 13 h 64"/>
                  <a:gd name="T4" fmla="*/ 8 w 95"/>
                  <a:gd name="T5" fmla="*/ 64 h 64"/>
                  <a:gd name="T6" fmla="*/ 0 w 95"/>
                  <a:gd name="T7" fmla="*/ 50 h 64"/>
                  <a:gd name="T8" fmla="*/ 87 w 95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64">
                    <a:moveTo>
                      <a:pt x="87" y="0"/>
                    </a:moveTo>
                    <a:lnTo>
                      <a:pt x="95" y="13"/>
                    </a:lnTo>
                    <a:lnTo>
                      <a:pt x="8" y="64"/>
                    </a:lnTo>
                    <a:lnTo>
                      <a:pt x="0" y="5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5192713" y="923925"/>
                <a:ext cx="101600" cy="152400"/>
              </a:xfrm>
              <a:custGeom>
                <a:avLst/>
                <a:gdLst>
                  <a:gd name="T0" fmla="*/ 51 w 64"/>
                  <a:gd name="T1" fmla="*/ 0 h 96"/>
                  <a:gd name="T2" fmla="*/ 64 w 64"/>
                  <a:gd name="T3" fmla="*/ 9 h 96"/>
                  <a:gd name="T4" fmla="*/ 14 w 64"/>
                  <a:gd name="T5" fmla="*/ 96 h 96"/>
                  <a:gd name="T6" fmla="*/ 0 w 64"/>
                  <a:gd name="T7" fmla="*/ 87 h 96"/>
                  <a:gd name="T8" fmla="*/ 51 w 6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6">
                    <a:moveTo>
                      <a:pt x="51" y="0"/>
                    </a:moveTo>
                    <a:lnTo>
                      <a:pt x="64" y="9"/>
                    </a:lnTo>
                    <a:lnTo>
                      <a:pt x="14" y="96"/>
                    </a:lnTo>
                    <a:lnTo>
                      <a:pt x="0" y="8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5475288" y="985838"/>
                <a:ext cx="25400" cy="158750"/>
              </a:xfrm>
              <a:prstGeom prst="rect">
                <a:avLst/>
              </a:pr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5681663" y="923925"/>
                <a:ext cx="101600" cy="152400"/>
              </a:xfrm>
              <a:custGeom>
                <a:avLst/>
                <a:gdLst>
                  <a:gd name="T0" fmla="*/ 0 w 64"/>
                  <a:gd name="T1" fmla="*/ 9 h 96"/>
                  <a:gd name="T2" fmla="*/ 14 w 64"/>
                  <a:gd name="T3" fmla="*/ 0 h 96"/>
                  <a:gd name="T4" fmla="*/ 64 w 64"/>
                  <a:gd name="T5" fmla="*/ 87 h 96"/>
                  <a:gd name="T6" fmla="*/ 50 w 64"/>
                  <a:gd name="T7" fmla="*/ 96 h 96"/>
                  <a:gd name="T8" fmla="*/ 0 w 64"/>
                  <a:gd name="T9" fmla="*/ 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6">
                    <a:moveTo>
                      <a:pt x="0" y="9"/>
                    </a:moveTo>
                    <a:lnTo>
                      <a:pt x="14" y="0"/>
                    </a:lnTo>
                    <a:lnTo>
                      <a:pt x="64" y="87"/>
                    </a:lnTo>
                    <a:lnTo>
                      <a:pt x="50" y="9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5837238" y="769938"/>
                <a:ext cx="150813" cy="101600"/>
              </a:xfrm>
              <a:custGeom>
                <a:avLst/>
                <a:gdLst>
                  <a:gd name="T0" fmla="*/ 0 w 95"/>
                  <a:gd name="T1" fmla="*/ 13 h 64"/>
                  <a:gd name="T2" fmla="*/ 8 w 95"/>
                  <a:gd name="T3" fmla="*/ 0 h 64"/>
                  <a:gd name="T4" fmla="*/ 95 w 95"/>
                  <a:gd name="T5" fmla="*/ 50 h 64"/>
                  <a:gd name="T6" fmla="*/ 86 w 95"/>
                  <a:gd name="T7" fmla="*/ 64 h 64"/>
                  <a:gd name="T8" fmla="*/ 0 w 95"/>
                  <a:gd name="T9" fmla="*/ 1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64">
                    <a:moveTo>
                      <a:pt x="0" y="13"/>
                    </a:moveTo>
                    <a:lnTo>
                      <a:pt x="8" y="0"/>
                    </a:lnTo>
                    <a:lnTo>
                      <a:pt x="95" y="50"/>
                    </a:lnTo>
                    <a:lnTo>
                      <a:pt x="86" y="64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5897563" y="561975"/>
                <a:ext cx="158750" cy="25400"/>
              </a:xfrm>
              <a:prstGeom prst="rect">
                <a:avLst/>
              </a:pr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5837238" y="279400"/>
                <a:ext cx="150813" cy="101600"/>
              </a:xfrm>
              <a:custGeom>
                <a:avLst/>
                <a:gdLst>
                  <a:gd name="T0" fmla="*/ 8 w 95"/>
                  <a:gd name="T1" fmla="*/ 64 h 64"/>
                  <a:gd name="T2" fmla="*/ 0 w 95"/>
                  <a:gd name="T3" fmla="*/ 50 h 64"/>
                  <a:gd name="T4" fmla="*/ 86 w 95"/>
                  <a:gd name="T5" fmla="*/ 0 h 64"/>
                  <a:gd name="T6" fmla="*/ 95 w 95"/>
                  <a:gd name="T7" fmla="*/ 14 h 64"/>
                  <a:gd name="T8" fmla="*/ 8 w 95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64">
                    <a:moveTo>
                      <a:pt x="8" y="64"/>
                    </a:moveTo>
                    <a:lnTo>
                      <a:pt x="0" y="50"/>
                    </a:lnTo>
                    <a:lnTo>
                      <a:pt x="86" y="0"/>
                    </a:lnTo>
                    <a:lnTo>
                      <a:pt x="95" y="14"/>
                    </a:lnTo>
                    <a:lnTo>
                      <a:pt x="8" y="64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5681663" y="74613"/>
                <a:ext cx="101600" cy="152400"/>
              </a:xfrm>
              <a:custGeom>
                <a:avLst/>
                <a:gdLst>
                  <a:gd name="T0" fmla="*/ 14 w 64"/>
                  <a:gd name="T1" fmla="*/ 96 h 96"/>
                  <a:gd name="T2" fmla="*/ 0 w 64"/>
                  <a:gd name="T3" fmla="*/ 88 h 96"/>
                  <a:gd name="T4" fmla="*/ 50 w 64"/>
                  <a:gd name="T5" fmla="*/ 0 h 96"/>
                  <a:gd name="T6" fmla="*/ 64 w 64"/>
                  <a:gd name="T7" fmla="*/ 8 h 96"/>
                  <a:gd name="T8" fmla="*/ 14 w 64"/>
                  <a:gd name="T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6">
                    <a:moveTo>
                      <a:pt x="14" y="96"/>
                    </a:moveTo>
                    <a:lnTo>
                      <a:pt x="0" y="88"/>
                    </a:lnTo>
                    <a:lnTo>
                      <a:pt x="50" y="0"/>
                    </a:lnTo>
                    <a:lnTo>
                      <a:pt x="64" y="8"/>
                    </a:lnTo>
                    <a:lnTo>
                      <a:pt x="14" y="96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4932363" y="3108325"/>
              <a:ext cx="919162" cy="911225"/>
              <a:chOff x="4932363" y="3108325"/>
              <a:chExt cx="919162" cy="911225"/>
            </a:xfrm>
          </p:grpSpPr>
          <p:sp>
            <p:nvSpPr>
              <p:cNvPr id="18" name="Freeform 16"/>
              <p:cNvSpPr>
                <a:spLocks noEditPoints="1"/>
              </p:cNvSpPr>
              <p:nvPr/>
            </p:nvSpPr>
            <p:spPr bwMode="auto">
              <a:xfrm>
                <a:off x="5124450" y="3108325"/>
                <a:ext cx="727075" cy="911225"/>
              </a:xfrm>
              <a:custGeom>
                <a:avLst/>
                <a:gdLst>
                  <a:gd name="T0" fmla="*/ 222 w 338"/>
                  <a:gd name="T1" fmla="*/ 422 h 422"/>
                  <a:gd name="T2" fmla="*/ 209 w 338"/>
                  <a:gd name="T3" fmla="*/ 419 h 422"/>
                  <a:gd name="T4" fmla="*/ 198 w 338"/>
                  <a:gd name="T5" fmla="*/ 393 h 422"/>
                  <a:gd name="T6" fmla="*/ 196 w 338"/>
                  <a:gd name="T7" fmla="*/ 291 h 422"/>
                  <a:gd name="T8" fmla="*/ 169 w 338"/>
                  <a:gd name="T9" fmla="*/ 250 h 422"/>
                  <a:gd name="T10" fmla="*/ 142 w 338"/>
                  <a:gd name="T11" fmla="*/ 291 h 422"/>
                  <a:gd name="T12" fmla="*/ 140 w 338"/>
                  <a:gd name="T13" fmla="*/ 392 h 422"/>
                  <a:gd name="T14" fmla="*/ 141 w 338"/>
                  <a:gd name="T15" fmla="*/ 398 h 422"/>
                  <a:gd name="T16" fmla="*/ 117 w 338"/>
                  <a:gd name="T17" fmla="*/ 422 h 422"/>
                  <a:gd name="T18" fmla="*/ 115 w 338"/>
                  <a:gd name="T19" fmla="*/ 422 h 422"/>
                  <a:gd name="T20" fmla="*/ 101 w 338"/>
                  <a:gd name="T21" fmla="*/ 416 h 422"/>
                  <a:gd name="T22" fmla="*/ 51 w 338"/>
                  <a:gd name="T23" fmla="*/ 341 h 422"/>
                  <a:gd name="T24" fmla="*/ 48 w 338"/>
                  <a:gd name="T25" fmla="*/ 257 h 422"/>
                  <a:gd name="T26" fmla="*/ 50 w 338"/>
                  <a:gd name="T27" fmla="*/ 209 h 422"/>
                  <a:gd name="T28" fmla="*/ 40 w 338"/>
                  <a:gd name="T29" fmla="*/ 174 h 422"/>
                  <a:gd name="T30" fmla="*/ 54 w 338"/>
                  <a:gd name="T31" fmla="*/ 17 h 422"/>
                  <a:gd name="T32" fmla="*/ 109 w 338"/>
                  <a:gd name="T33" fmla="*/ 0 h 422"/>
                  <a:gd name="T34" fmla="*/ 156 w 338"/>
                  <a:gd name="T35" fmla="*/ 12 h 422"/>
                  <a:gd name="T36" fmla="*/ 169 w 338"/>
                  <a:gd name="T37" fmla="*/ 16 h 422"/>
                  <a:gd name="T38" fmla="*/ 182 w 338"/>
                  <a:gd name="T39" fmla="*/ 12 h 422"/>
                  <a:gd name="T40" fmla="*/ 229 w 338"/>
                  <a:gd name="T41" fmla="*/ 0 h 422"/>
                  <a:gd name="T42" fmla="*/ 284 w 338"/>
                  <a:gd name="T43" fmla="*/ 17 h 422"/>
                  <a:gd name="T44" fmla="*/ 298 w 338"/>
                  <a:gd name="T45" fmla="*/ 174 h 422"/>
                  <a:gd name="T46" fmla="*/ 288 w 338"/>
                  <a:gd name="T47" fmla="*/ 209 h 422"/>
                  <a:gd name="T48" fmla="*/ 290 w 338"/>
                  <a:gd name="T49" fmla="*/ 257 h 422"/>
                  <a:gd name="T50" fmla="*/ 288 w 338"/>
                  <a:gd name="T51" fmla="*/ 341 h 422"/>
                  <a:gd name="T52" fmla="*/ 237 w 338"/>
                  <a:gd name="T53" fmla="*/ 416 h 422"/>
                  <a:gd name="T54" fmla="*/ 222 w 338"/>
                  <a:gd name="T55" fmla="*/ 422 h 422"/>
                  <a:gd name="T56" fmla="*/ 169 w 338"/>
                  <a:gd name="T57" fmla="*/ 240 h 422"/>
                  <a:gd name="T58" fmla="*/ 171 w 338"/>
                  <a:gd name="T59" fmla="*/ 241 h 422"/>
                  <a:gd name="T60" fmla="*/ 203 w 338"/>
                  <a:gd name="T61" fmla="*/ 288 h 422"/>
                  <a:gd name="T62" fmla="*/ 206 w 338"/>
                  <a:gd name="T63" fmla="*/ 395 h 422"/>
                  <a:gd name="T64" fmla="*/ 213 w 338"/>
                  <a:gd name="T65" fmla="*/ 412 h 422"/>
                  <a:gd name="T66" fmla="*/ 232 w 338"/>
                  <a:gd name="T67" fmla="*/ 410 h 422"/>
                  <a:gd name="T68" fmla="*/ 280 w 338"/>
                  <a:gd name="T69" fmla="*/ 339 h 422"/>
                  <a:gd name="T70" fmla="*/ 282 w 338"/>
                  <a:gd name="T71" fmla="*/ 257 h 422"/>
                  <a:gd name="T72" fmla="*/ 280 w 338"/>
                  <a:gd name="T73" fmla="*/ 209 h 422"/>
                  <a:gd name="T74" fmla="*/ 291 w 338"/>
                  <a:gd name="T75" fmla="*/ 172 h 422"/>
                  <a:gd name="T76" fmla="*/ 280 w 338"/>
                  <a:gd name="T77" fmla="*/ 24 h 422"/>
                  <a:gd name="T78" fmla="*/ 229 w 338"/>
                  <a:gd name="T79" fmla="*/ 8 h 422"/>
                  <a:gd name="T80" fmla="*/ 185 w 338"/>
                  <a:gd name="T81" fmla="*/ 19 h 422"/>
                  <a:gd name="T82" fmla="*/ 169 w 338"/>
                  <a:gd name="T83" fmla="*/ 24 h 422"/>
                  <a:gd name="T84" fmla="*/ 153 w 338"/>
                  <a:gd name="T85" fmla="*/ 19 h 422"/>
                  <a:gd name="T86" fmla="*/ 109 w 338"/>
                  <a:gd name="T87" fmla="*/ 8 h 422"/>
                  <a:gd name="T88" fmla="*/ 59 w 338"/>
                  <a:gd name="T89" fmla="*/ 24 h 422"/>
                  <a:gd name="T90" fmla="*/ 48 w 338"/>
                  <a:gd name="T91" fmla="*/ 172 h 422"/>
                  <a:gd name="T92" fmla="*/ 58 w 338"/>
                  <a:gd name="T93" fmla="*/ 209 h 422"/>
                  <a:gd name="T94" fmla="*/ 56 w 338"/>
                  <a:gd name="T95" fmla="*/ 257 h 422"/>
                  <a:gd name="T96" fmla="*/ 58 w 338"/>
                  <a:gd name="T97" fmla="*/ 339 h 422"/>
                  <a:gd name="T98" fmla="*/ 106 w 338"/>
                  <a:gd name="T99" fmla="*/ 410 h 422"/>
                  <a:gd name="T100" fmla="*/ 116 w 338"/>
                  <a:gd name="T101" fmla="*/ 414 h 422"/>
                  <a:gd name="T102" fmla="*/ 133 w 338"/>
                  <a:gd name="T103" fmla="*/ 398 h 422"/>
                  <a:gd name="T104" fmla="*/ 132 w 338"/>
                  <a:gd name="T105" fmla="*/ 394 h 422"/>
                  <a:gd name="T106" fmla="*/ 135 w 338"/>
                  <a:gd name="T107" fmla="*/ 288 h 422"/>
                  <a:gd name="T108" fmla="*/ 167 w 338"/>
                  <a:gd name="T109" fmla="*/ 241 h 422"/>
                  <a:gd name="T110" fmla="*/ 169 w 338"/>
                  <a:gd name="T111" fmla="*/ 24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422">
                    <a:moveTo>
                      <a:pt x="222" y="422"/>
                    </a:moveTo>
                    <a:cubicBezTo>
                      <a:pt x="217" y="422"/>
                      <a:pt x="213" y="421"/>
                      <a:pt x="209" y="419"/>
                    </a:cubicBezTo>
                    <a:cubicBezTo>
                      <a:pt x="201" y="413"/>
                      <a:pt x="196" y="403"/>
                      <a:pt x="198" y="393"/>
                    </a:cubicBezTo>
                    <a:cubicBezTo>
                      <a:pt x="198" y="393"/>
                      <a:pt x="210" y="330"/>
                      <a:pt x="196" y="291"/>
                    </a:cubicBezTo>
                    <a:cubicBezTo>
                      <a:pt x="187" y="268"/>
                      <a:pt x="176" y="255"/>
                      <a:pt x="169" y="250"/>
                    </a:cubicBezTo>
                    <a:cubicBezTo>
                      <a:pt x="163" y="255"/>
                      <a:pt x="151" y="268"/>
                      <a:pt x="142" y="291"/>
                    </a:cubicBezTo>
                    <a:cubicBezTo>
                      <a:pt x="130" y="326"/>
                      <a:pt x="138" y="381"/>
                      <a:pt x="140" y="392"/>
                    </a:cubicBezTo>
                    <a:cubicBezTo>
                      <a:pt x="140" y="394"/>
                      <a:pt x="141" y="396"/>
                      <a:pt x="141" y="398"/>
                    </a:cubicBezTo>
                    <a:cubicBezTo>
                      <a:pt x="141" y="411"/>
                      <a:pt x="130" y="422"/>
                      <a:pt x="117" y="422"/>
                    </a:cubicBezTo>
                    <a:cubicBezTo>
                      <a:pt x="116" y="422"/>
                      <a:pt x="116" y="422"/>
                      <a:pt x="115" y="422"/>
                    </a:cubicBezTo>
                    <a:cubicBezTo>
                      <a:pt x="110" y="422"/>
                      <a:pt x="105" y="420"/>
                      <a:pt x="101" y="416"/>
                    </a:cubicBezTo>
                    <a:cubicBezTo>
                      <a:pt x="100" y="415"/>
                      <a:pt x="62" y="384"/>
                      <a:pt x="51" y="341"/>
                    </a:cubicBezTo>
                    <a:cubicBezTo>
                      <a:pt x="44" y="315"/>
                      <a:pt x="46" y="285"/>
                      <a:pt x="48" y="257"/>
                    </a:cubicBezTo>
                    <a:cubicBezTo>
                      <a:pt x="50" y="239"/>
                      <a:pt x="51" y="222"/>
                      <a:pt x="50" y="209"/>
                    </a:cubicBezTo>
                    <a:cubicBezTo>
                      <a:pt x="49" y="202"/>
                      <a:pt x="45" y="189"/>
                      <a:pt x="40" y="174"/>
                    </a:cubicBezTo>
                    <a:cubicBezTo>
                      <a:pt x="24" y="125"/>
                      <a:pt x="0" y="52"/>
                      <a:pt x="54" y="17"/>
                    </a:cubicBezTo>
                    <a:cubicBezTo>
                      <a:pt x="73" y="6"/>
                      <a:pt x="91" y="0"/>
                      <a:pt x="109" y="0"/>
                    </a:cubicBezTo>
                    <a:cubicBezTo>
                      <a:pt x="129" y="0"/>
                      <a:pt x="145" y="7"/>
                      <a:pt x="156" y="12"/>
                    </a:cubicBezTo>
                    <a:cubicBezTo>
                      <a:pt x="160" y="13"/>
                      <a:pt x="167" y="16"/>
                      <a:pt x="169" y="16"/>
                    </a:cubicBezTo>
                    <a:cubicBezTo>
                      <a:pt x="171" y="16"/>
                      <a:pt x="178" y="13"/>
                      <a:pt x="182" y="12"/>
                    </a:cubicBezTo>
                    <a:cubicBezTo>
                      <a:pt x="193" y="7"/>
                      <a:pt x="209" y="0"/>
                      <a:pt x="229" y="0"/>
                    </a:cubicBezTo>
                    <a:cubicBezTo>
                      <a:pt x="248" y="0"/>
                      <a:pt x="266" y="6"/>
                      <a:pt x="284" y="17"/>
                    </a:cubicBezTo>
                    <a:cubicBezTo>
                      <a:pt x="338" y="52"/>
                      <a:pt x="314" y="125"/>
                      <a:pt x="298" y="174"/>
                    </a:cubicBezTo>
                    <a:cubicBezTo>
                      <a:pt x="294" y="189"/>
                      <a:pt x="289" y="202"/>
                      <a:pt x="288" y="209"/>
                    </a:cubicBezTo>
                    <a:cubicBezTo>
                      <a:pt x="287" y="222"/>
                      <a:pt x="289" y="239"/>
                      <a:pt x="290" y="257"/>
                    </a:cubicBezTo>
                    <a:cubicBezTo>
                      <a:pt x="292" y="285"/>
                      <a:pt x="295" y="315"/>
                      <a:pt x="288" y="341"/>
                    </a:cubicBezTo>
                    <a:cubicBezTo>
                      <a:pt x="276" y="384"/>
                      <a:pt x="239" y="415"/>
                      <a:pt x="237" y="416"/>
                    </a:cubicBezTo>
                    <a:cubicBezTo>
                      <a:pt x="233" y="420"/>
                      <a:pt x="227" y="422"/>
                      <a:pt x="222" y="422"/>
                    </a:cubicBezTo>
                    <a:close/>
                    <a:moveTo>
                      <a:pt x="169" y="240"/>
                    </a:moveTo>
                    <a:cubicBezTo>
                      <a:pt x="171" y="241"/>
                      <a:pt x="171" y="241"/>
                      <a:pt x="171" y="241"/>
                    </a:cubicBezTo>
                    <a:cubicBezTo>
                      <a:pt x="178" y="246"/>
                      <a:pt x="193" y="260"/>
                      <a:pt x="203" y="288"/>
                    </a:cubicBezTo>
                    <a:cubicBezTo>
                      <a:pt x="218" y="329"/>
                      <a:pt x="206" y="394"/>
                      <a:pt x="206" y="395"/>
                    </a:cubicBezTo>
                    <a:cubicBezTo>
                      <a:pt x="205" y="402"/>
                      <a:pt x="208" y="408"/>
                      <a:pt x="213" y="412"/>
                    </a:cubicBezTo>
                    <a:cubicBezTo>
                      <a:pt x="219" y="415"/>
                      <a:pt x="227" y="414"/>
                      <a:pt x="232" y="410"/>
                    </a:cubicBezTo>
                    <a:cubicBezTo>
                      <a:pt x="233" y="409"/>
                      <a:pt x="269" y="379"/>
                      <a:pt x="280" y="339"/>
                    </a:cubicBezTo>
                    <a:cubicBezTo>
                      <a:pt x="287" y="314"/>
                      <a:pt x="284" y="285"/>
                      <a:pt x="282" y="257"/>
                    </a:cubicBezTo>
                    <a:cubicBezTo>
                      <a:pt x="281" y="239"/>
                      <a:pt x="279" y="222"/>
                      <a:pt x="280" y="209"/>
                    </a:cubicBezTo>
                    <a:cubicBezTo>
                      <a:pt x="281" y="201"/>
                      <a:pt x="286" y="187"/>
                      <a:pt x="291" y="172"/>
                    </a:cubicBezTo>
                    <a:cubicBezTo>
                      <a:pt x="306" y="125"/>
                      <a:pt x="329" y="55"/>
                      <a:pt x="280" y="24"/>
                    </a:cubicBezTo>
                    <a:cubicBezTo>
                      <a:pt x="263" y="13"/>
                      <a:pt x="246" y="8"/>
                      <a:pt x="229" y="8"/>
                    </a:cubicBezTo>
                    <a:cubicBezTo>
                      <a:pt x="211" y="8"/>
                      <a:pt x="196" y="15"/>
                      <a:pt x="185" y="19"/>
                    </a:cubicBezTo>
                    <a:cubicBezTo>
                      <a:pt x="177" y="22"/>
                      <a:pt x="172" y="24"/>
                      <a:pt x="169" y="24"/>
                    </a:cubicBezTo>
                    <a:cubicBezTo>
                      <a:pt x="166" y="24"/>
                      <a:pt x="161" y="22"/>
                      <a:pt x="153" y="19"/>
                    </a:cubicBezTo>
                    <a:cubicBezTo>
                      <a:pt x="142" y="15"/>
                      <a:pt x="127" y="8"/>
                      <a:pt x="109" y="8"/>
                    </a:cubicBezTo>
                    <a:cubicBezTo>
                      <a:pt x="92" y="8"/>
                      <a:pt x="76" y="13"/>
                      <a:pt x="59" y="24"/>
                    </a:cubicBezTo>
                    <a:cubicBezTo>
                      <a:pt x="9" y="55"/>
                      <a:pt x="32" y="125"/>
                      <a:pt x="48" y="172"/>
                    </a:cubicBezTo>
                    <a:cubicBezTo>
                      <a:pt x="52" y="187"/>
                      <a:pt x="57" y="201"/>
                      <a:pt x="58" y="209"/>
                    </a:cubicBezTo>
                    <a:cubicBezTo>
                      <a:pt x="59" y="222"/>
                      <a:pt x="58" y="239"/>
                      <a:pt x="56" y="257"/>
                    </a:cubicBezTo>
                    <a:cubicBezTo>
                      <a:pt x="54" y="285"/>
                      <a:pt x="52" y="314"/>
                      <a:pt x="58" y="339"/>
                    </a:cubicBezTo>
                    <a:cubicBezTo>
                      <a:pt x="69" y="379"/>
                      <a:pt x="105" y="409"/>
                      <a:pt x="106" y="410"/>
                    </a:cubicBezTo>
                    <a:cubicBezTo>
                      <a:pt x="109" y="412"/>
                      <a:pt x="112" y="414"/>
                      <a:pt x="116" y="414"/>
                    </a:cubicBezTo>
                    <a:cubicBezTo>
                      <a:pt x="125" y="414"/>
                      <a:pt x="133" y="407"/>
                      <a:pt x="133" y="398"/>
                    </a:cubicBezTo>
                    <a:cubicBezTo>
                      <a:pt x="133" y="396"/>
                      <a:pt x="133" y="395"/>
                      <a:pt x="132" y="394"/>
                    </a:cubicBezTo>
                    <a:cubicBezTo>
                      <a:pt x="130" y="382"/>
                      <a:pt x="122" y="325"/>
                      <a:pt x="135" y="288"/>
                    </a:cubicBezTo>
                    <a:cubicBezTo>
                      <a:pt x="145" y="260"/>
                      <a:pt x="160" y="246"/>
                      <a:pt x="167" y="241"/>
                    </a:cubicBezTo>
                    <a:lnTo>
                      <a:pt x="169" y="240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7"/>
              <p:cNvSpPr>
                <a:spLocks noEditPoints="1"/>
              </p:cNvSpPr>
              <p:nvPr/>
            </p:nvSpPr>
            <p:spPr bwMode="auto">
              <a:xfrm>
                <a:off x="5586413" y="3160713"/>
                <a:ext cx="171450" cy="273050"/>
              </a:xfrm>
              <a:custGeom>
                <a:avLst/>
                <a:gdLst>
                  <a:gd name="T0" fmla="*/ 58 w 79"/>
                  <a:gd name="T1" fmla="*/ 127 h 127"/>
                  <a:gd name="T2" fmla="*/ 56 w 79"/>
                  <a:gd name="T3" fmla="*/ 122 h 127"/>
                  <a:gd name="T4" fmla="*/ 19 w 79"/>
                  <a:gd name="T5" fmla="*/ 48 h 127"/>
                  <a:gd name="T6" fmla="*/ 3 w 79"/>
                  <a:gd name="T7" fmla="*/ 13 h 127"/>
                  <a:gd name="T8" fmla="*/ 20 w 79"/>
                  <a:gd name="T9" fmla="*/ 1 h 127"/>
                  <a:gd name="T10" fmla="*/ 27 w 79"/>
                  <a:gd name="T11" fmla="*/ 0 h 127"/>
                  <a:gd name="T12" fmla="*/ 71 w 79"/>
                  <a:gd name="T13" fmla="*/ 50 h 127"/>
                  <a:gd name="T14" fmla="*/ 63 w 79"/>
                  <a:gd name="T15" fmla="*/ 124 h 127"/>
                  <a:gd name="T16" fmla="*/ 58 w 79"/>
                  <a:gd name="T17" fmla="*/ 127 h 127"/>
                  <a:gd name="T18" fmla="*/ 27 w 79"/>
                  <a:gd name="T19" fmla="*/ 8 h 127"/>
                  <a:gd name="T20" fmla="*/ 22 w 79"/>
                  <a:gd name="T21" fmla="*/ 9 h 127"/>
                  <a:gd name="T22" fmla="*/ 11 w 79"/>
                  <a:gd name="T23" fmla="*/ 15 h 127"/>
                  <a:gd name="T24" fmla="*/ 26 w 79"/>
                  <a:gd name="T25" fmla="*/ 43 h 127"/>
                  <a:gd name="T26" fmla="*/ 63 w 79"/>
                  <a:gd name="T27" fmla="*/ 113 h 127"/>
                  <a:gd name="T28" fmla="*/ 63 w 79"/>
                  <a:gd name="T29" fmla="*/ 52 h 127"/>
                  <a:gd name="T30" fmla="*/ 27 w 79"/>
                  <a:gd name="T31" fmla="*/ 8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27">
                    <a:moveTo>
                      <a:pt x="58" y="127"/>
                    </a:moveTo>
                    <a:cubicBezTo>
                      <a:pt x="56" y="122"/>
                      <a:pt x="56" y="122"/>
                      <a:pt x="56" y="122"/>
                    </a:cubicBezTo>
                    <a:cubicBezTo>
                      <a:pt x="50" y="90"/>
                      <a:pt x="32" y="65"/>
                      <a:pt x="19" y="48"/>
                    </a:cubicBezTo>
                    <a:cubicBezTo>
                      <a:pt x="8" y="33"/>
                      <a:pt x="0" y="22"/>
                      <a:pt x="3" y="13"/>
                    </a:cubicBezTo>
                    <a:cubicBezTo>
                      <a:pt x="5" y="7"/>
                      <a:pt x="10" y="4"/>
                      <a:pt x="20" y="1"/>
                    </a:cubicBezTo>
                    <a:cubicBezTo>
                      <a:pt x="22" y="0"/>
                      <a:pt x="25" y="0"/>
                      <a:pt x="27" y="0"/>
                    </a:cubicBezTo>
                    <a:cubicBezTo>
                      <a:pt x="46" y="0"/>
                      <a:pt x="62" y="19"/>
                      <a:pt x="71" y="50"/>
                    </a:cubicBezTo>
                    <a:cubicBezTo>
                      <a:pt x="79" y="79"/>
                      <a:pt x="79" y="114"/>
                      <a:pt x="63" y="124"/>
                    </a:cubicBezTo>
                    <a:lnTo>
                      <a:pt x="58" y="127"/>
                    </a:lnTo>
                    <a:close/>
                    <a:moveTo>
                      <a:pt x="27" y="8"/>
                    </a:moveTo>
                    <a:cubicBezTo>
                      <a:pt x="25" y="8"/>
                      <a:pt x="24" y="8"/>
                      <a:pt x="22" y="9"/>
                    </a:cubicBezTo>
                    <a:cubicBezTo>
                      <a:pt x="15" y="11"/>
                      <a:pt x="12" y="13"/>
                      <a:pt x="11" y="15"/>
                    </a:cubicBezTo>
                    <a:cubicBezTo>
                      <a:pt x="9" y="21"/>
                      <a:pt x="17" y="31"/>
                      <a:pt x="26" y="43"/>
                    </a:cubicBezTo>
                    <a:cubicBezTo>
                      <a:pt x="38" y="60"/>
                      <a:pt x="55" y="83"/>
                      <a:pt x="63" y="113"/>
                    </a:cubicBezTo>
                    <a:cubicBezTo>
                      <a:pt x="70" y="102"/>
                      <a:pt x="70" y="77"/>
                      <a:pt x="63" y="52"/>
                    </a:cubicBezTo>
                    <a:cubicBezTo>
                      <a:pt x="57" y="31"/>
                      <a:pt x="44" y="8"/>
                      <a:pt x="27" y="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4932363" y="3127375"/>
                <a:ext cx="754063" cy="755650"/>
              </a:xfrm>
              <a:custGeom>
                <a:avLst/>
                <a:gdLst>
                  <a:gd name="T0" fmla="*/ 301 w 350"/>
                  <a:gd name="T1" fmla="*/ 225 h 350"/>
                  <a:gd name="T2" fmla="*/ 301 w 350"/>
                  <a:gd name="T3" fmla="*/ 49 h 350"/>
                  <a:gd name="T4" fmla="*/ 125 w 350"/>
                  <a:gd name="T5" fmla="*/ 49 h 350"/>
                  <a:gd name="T6" fmla="*/ 110 w 350"/>
                  <a:gd name="T7" fmla="*/ 207 h 350"/>
                  <a:gd name="T8" fmla="*/ 9 w 350"/>
                  <a:gd name="T9" fmla="*/ 308 h 350"/>
                  <a:gd name="T10" fmla="*/ 9 w 350"/>
                  <a:gd name="T11" fmla="*/ 341 h 350"/>
                  <a:gd name="T12" fmla="*/ 43 w 350"/>
                  <a:gd name="T13" fmla="*/ 341 h 350"/>
                  <a:gd name="T14" fmla="*/ 143 w 350"/>
                  <a:gd name="T15" fmla="*/ 241 h 350"/>
                  <a:gd name="T16" fmla="*/ 301 w 350"/>
                  <a:gd name="T17" fmla="*/ 22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0" h="350">
                    <a:moveTo>
                      <a:pt x="301" y="225"/>
                    </a:moveTo>
                    <a:cubicBezTo>
                      <a:pt x="350" y="177"/>
                      <a:pt x="350" y="98"/>
                      <a:pt x="301" y="49"/>
                    </a:cubicBezTo>
                    <a:cubicBezTo>
                      <a:pt x="252" y="0"/>
                      <a:pt x="173" y="0"/>
                      <a:pt x="125" y="49"/>
                    </a:cubicBezTo>
                    <a:cubicBezTo>
                      <a:pt x="82" y="92"/>
                      <a:pt x="77" y="159"/>
                      <a:pt x="110" y="207"/>
                    </a:cubicBezTo>
                    <a:cubicBezTo>
                      <a:pt x="9" y="308"/>
                      <a:pt x="9" y="308"/>
                      <a:pt x="9" y="308"/>
                    </a:cubicBezTo>
                    <a:cubicBezTo>
                      <a:pt x="0" y="317"/>
                      <a:pt x="0" y="332"/>
                      <a:pt x="9" y="341"/>
                    </a:cubicBezTo>
                    <a:cubicBezTo>
                      <a:pt x="18" y="350"/>
                      <a:pt x="33" y="350"/>
                      <a:pt x="43" y="341"/>
                    </a:cubicBezTo>
                    <a:cubicBezTo>
                      <a:pt x="143" y="241"/>
                      <a:pt x="143" y="241"/>
                      <a:pt x="143" y="241"/>
                    </a:cubicBezTo>
                    <a:cubicBezTo>
                      <a:pt x="192" y="273"/>
                      <a:pt x="258" y="268"/>
                      <a:pt x="301" y="225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5172075" y="3205163"/>
                <a:ext cx="436563" cy="438150"/>
              </a:xfrm>
              <a:custGeom>
                <a:avLst/>
                <a:gdLst>
                  <a:gd name="T0" fmla="*/ 167 w 203"/>
                  <a:gd name="T1" fmla="*/ 167 h 203"/>
                  <a:gd name="T2" fmla="*/ 37 w 203"/>
                  <a:gd name="T3" fmla="*/ 167 h 203"/>
                  <a:gd name="T4" fmla="*/ 37 w 203"/>
                  <a:gd name="T5" fmla="*/ 36 h 203"/>
                  <a:gd name="T6" fmla="*/ 167 w 203"/>
                  <a:gd name="T7" fmla="*/ 36 h 203"/>
                  <a:gd name="T8" fmla="*/ 167 w 203"/>
                  <a:gd name="T9" fmla="*/ 167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203">
                    <a:moveTo>
                      <a:pt x="167" y="167"/>
                    </a:moveTo>
                    <a:cubicBezTo>
                      <a:pt x="131" y="203"/>
                      <a:pt x="73" y="203"/>
                      <a:pt x="37" y="167"/>
                    </a:cubicBezTo>
                    <a:cubicBezTo>
                      <a:pt x="0" y="131"/>
                      <a:pt x="0" y="72"/>
                      <a:pt x="37" y="36"/>
                    </a:cubicBezTo>
                    <a:cubicBezTo>
                      <a:pt x="73" y="0"/>
                      <a:pt x="131" y="0"/>
                      <a:pt x="167" y="36"/>
                    </a:cubicBezTo>
                    <a:cubicBezTo>
                      <a:pt x="203" y="72"/>
                      <a:pt x="203" y="131"/>
                      <a:pt x="167" y="1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5268913" y="3313113"/>
                <a:ext cx="247650" cy="233363"/>
              </a:xfrm>
              <a:custGeom>
                <a:avLst/>
                <a:gdLst>
                  <a:gd name="T0" fmla="*/ 73 w 156"/>
                  <a:gd name="T1" fmla="*/ 147 h 147"/>
                  <a:gd name="T2" fmla="*/ 0 w 156"/>
                  <a:gd name="T3" fmla="*/ 74 h 147"/>
                  <a:gd name="T4" fmla="*/ 19 w 156"/>
                  <a:gd name="T5" fmla="*/ 53 h 147"/>
                  <a:gd name="T6" fmla="*/ 68 w 156"/>
                  <a:gd name="T7" fmla="*/ 104 h 147"/>
                  <a:gd name="T8" fmla="*/ 133 w 156"/>
                  <a:gd name="T9" fmla="*/ 0 h 147"/>
                  <a:gd name="T10" fmla="*/ 156 w 156"/>
                  <a:gd name="T11" fmla="*/ 14 h 147"/>
                  <a:gd name="T12" fmla="*/ 73 w 156"/>
                  <a:gd name="T13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147">
                    <a:moveTo>
                      <a:pt x="73" y="147"/>
                    </a:moveTo>
                    <a:lnTo>
                      <a:pt x="0" y="74"/>
                    </a:lnTo>
                    <a:lnTo>
                      <a:pt x="19" y="53"/>
                    </a:lnTo>
                    <a:lnTo>
                      <a:pt x="68" y="104"/>
                    </a:lnTo>
                    <a:lnTo>
                      <a:pt x="133" y="0"/>
                    </a:lnTo>
                    <a:lnTo>
                      <a:pt x="156" y="14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6" name="组合 115"/>
            <p:cNvGrpSpPr/>
            <p:nvPr/>
          </p:nvGrpSpPr>
          <p:grpSpPr>
            <a:xfrm>
              <a:off x="261938" y="4562475"/>
              <a:ext cx="744538" cy="828676"/>
              <a:chOff x="261938" y="4562475"/>
              <a:chExt cx="744538" cy="828676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611188" y="4562475"/>
                <a:ext cx="198438" cy="198438"/>
              </a:xfrm>
              <a:custGeom>
                <a:avLst/>
                <a:gdLst>
                  <a:gd name="T0" fmla="*/ 65 w 92"/>
                  <a:gd name="T1" fmla="*/ 65 h 92"/>
                  <a:gd name="T2" fmla="*/ 0 w 92"/>
                  <a:gd name="T3" fmla="*/ 92 h 92"/>
                  <a:gd name="T4" fmla="*/ 28 w 92"/>
                  <a:gd name="T5" fmla="*/ 27 h 92"/>
                  <a:gd name="T6" fmla="*/ 92 w 92"/>
                  <a:gd name="T7" fmla="*/ 0 h 92"/>
                  <a:gd name="T8" fmla="*/ 65 w 92"/>
                  <a:gd name="T9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2">
                    <a:moveTo>
                      <a:pt x="65" y="65"/>
                    </a:moveTo>
                    <a:cubicBezTo>
                      <a:pt x="39" y="90"/>
                      <a:pt x="0" y="92"/>
                      <a:pt x="0" y="92"/>
                    </a:cubicBezTo>
                    <a:cubicBezTo>
                      <a:pt x="0" y="92"/>
                      <a:pt x="2" y="53"/>
                      <a:pt x="28" y="27"/>
                    </a:cubicBezTo>
                    <a:cubicBezTo>
                      <a:pt x="53" y="2"/>
                      <a:pt x="92" y="0"/>
                      <a:pt x="92" y="0"/>
                    </a:cubicBezTo>
                    <a:cubicBezTo>
                      <a:pt x="92" y="0"/>
                      <a:pt x="90" y="39"/>
                      <a:pt x="65" y="65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261938" y="4662488"/>
                <a:ext cx="744538" cy="728663"/>
              </a:xfrm>
              <a:custGeom>
                <a:avLst/>
                <a:gdLst>
                  <a:gd name="T0" fmla="*/ 289 w 346"/>
                  <a:gd name="T1" fmla="*/ 48 h 338"/>
                  <a:gd name="T2" fmla="*/ 160 w 346"/>
                  <a:gd name="T3" fmla="*/ 67 h 338"/>
                  <a:gd name="T4" fmla="*/ 31 w 346"/>
                  <a:gd name="T5" fmla="*/ 48 h 338"/>
                  <a:gd name="T6" fmla="*/ 0 w 346"/>
                  <a:gd name="T7" fmla="*/ 96 h 338"/>
                  <a:gd name="T8" fmla="*/ 57 w 346"/>
                  <a:gd name="T9" fmla="*/ 158 h 338"/>
                  <a:gd name="T10" fmla="*/ 48 w 346"/>
                  <a:gd name="T11" fmla="*/ 190 h 338"/>
                  <a:gd name="T12" fmla="*/ 69 w 346"/>
                  <a:gd name="T13" fmla="*/ 226 h 338"/>
                  <a:gd name="T14" fmla="*/ 69 w 346"/>
                  <a:gd name="T15" fmla="*/ 229 h 338"/>
                  <a:gd name="T16" fmla="*/ 94 w 346"/>
                  <a:gd name="T17" fmla="*/ 266 h 338"/>
                  <a:gd name="T18" fmla="*/ 70 w 346"/>
                  <a:gd name="T19" fmla="*/ 303 h 338"/>
                  <a:gd name="T20" fmla="*/ 120 w 346"/>
                  <a:gd name="T21" fmla="*/ 338 h 338"/>
                  <a:gd name="T22" fmla="*/ 160 w 346"/>
                  <a:gd name="T23" fmla="*/ 319 h 338"/>
                  <a:gd name="T24" fmla="*/ 200 w 346"/>
                  <a:gd name="T25" fmla="*/ 338 h 338"/>
                  <a:gd name="T26" fmla="*/ 293 w 346"/>
                  <a:gd name="T27" fmla="*/ 241 h 338"/>
                  <a:gd name="T28" fmla="*/ 289 w 346"/>
                  <a:gd name="T29" fmla="*/ 4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6" h="338">
                    <a:moveTo>
                      <a:pt x="289" y="48"/>
                    </a:moveTo>
                    <a:cubicBezTo>
                      <a:pt x="237" y="0"/>
                      <a:pt x="181" y="67"/>
                      <a:pt x="160" y="67"/>
                    </a:cubicBezTo>
                    <a:cubicBezTo>
                      <a:pt x="139" y="67"/>
                      <a:pt x="83" y="0"/>
                      <a:pt x="31" y="48"/>
                    </a:cubicBezTo>
                    <a:cubicBezTo>
                      <a:pt x="16" y="62"/>
                      <a:pt x="6" y="79"/>
                      <a:pt x="0" y="96"/>
                    </a:cubicBezTo>
                    <a:cubicBezTo>
                      <a:pt x="32" y="99"/>
                      <a:pt x="57" y="126"/>
                      <a:pt x="57" y="158"/>
                    </a:cubicBezTo>
                    <a:cubicBezTo>
                      <a:pt x="57" y="170"/>
                      <a:pt x="54" y="181"/>
                      <a:pt x="48" y="190"/>
                    </a:cubicBezTo>
                    <a:cubicBezTo>
                      <a:pt x="61" y="197"/>
                      <a:pt x="69" y="211"/>
                      <a:pt x="69" y="226"/>
                    </a:cubicBezTo>
                    <a:cubicBezTo>
                      <a:pt x="69" y="227"/>
                      <a:pt x="69" y="228"/>
                      <a:pt x="69" y="229"/>
                    </a:cubicBezTo>
                    <a:cubicBezTo>
                      <a:pt x="84" y="235"/>
                      <a:pt x="94" y="249"/>
                      <a:pt x="94" y="266"/>
                    </a:cubicBezTo>
                    <a:cubicBezTo>
                      <a:pt x="94" y="283"/>
                      <a:pt x="84" y="297"/>
                      <a:pt x="70" y="303"/>
                    </a:cubicBezTo>
                    <a:cubicBezTo>
                      <a:pt x="89" y="324"/>
                      <a:pt x="106" y="337"/>
                      <a:pt x="120" y="338"/>
                    </a:cubicBezTo>
                    <a:cubicBezTo>
                      <a:pt x="134" y="338"/>
                      <a:pt x="151" y="319"/>
                      <a:pt x="160" y="319"/>
                    </a:cubicBezTo>
                    <a:cubicBezTo>
                      <a:pt x="169" y="319"/>
                      <a:pt x="187" y="338"/>
                      <a:pt x="200" y="338"/>
                    </a:cubicBezTo>
                    <a:cubicBezTo>
                      <a:pt x="224" y="336"/>
                      <a:pt x="259" y="301"/>
                      <a:pt x="293" y="241"/>
                    </a:cubicBezTo>
                    <a:cubicBezTo>
                      <a:pt x="328" y="182"/>
                      <a:pt x="346" y="101"/>
                      <a:pt x="289" y="48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2003425" y="4256088"/>
              <a:ext cx="460376" cy="1225550"/>
              <a:chOff x="2003425" y="4256088"/>
              <a:chExt cx="460376" cy="1225550"/>
            </a:xfrm>
          </p:grpSpPr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2282825" y="4953000"/>
                <a:ext cx="153988" cy="528638"/>
              </a:xfrm>
              <a:custGeom>
                <a:avLst/>
                <a:gdLst>
                  <a:gd name="T0" fmla="*/ 67 w 71"/>
                  <a:gd name="T1" fmla="*/ 0 h 245"/>
                  <a:gd name="T2" fmla="*/ 4 w 71"/>
                  <a:gd name="T3" fmla="*/ 0 h 245"/>
                  <a:gd name="T4" fmla="*/ 0 w 71"/>
                  <a:gd name="T5" fmla="*/ 4 h 245"/>
                  <a:gd name="T6" fmla="*/ 0 w 71"/>
                  <a:gd name="T7" fmla="*/ 241 h 245"/>
                  <a:gd name="T8" fmla="*/ 4 w 71"/>
                  <a:gd name="T9" fmla="*/ 245 h 245"/>
                  <a:gd name="T10" fmla="*/ 67 w 71"/>
                  <a:gd name="T11" fmla="*/ 245 h 245"/>
                  <a:gd name="T12" fmla="*/ 71 w 71"/>
                  <a:gd name="T13" fmla="*/ 241 h 245"/>
                  <a:gd name="T14" fmla="*/ 71 w 71"/>
                  <a:gd name="T15" fmla="*/ 4 h 245"/>
                  <a:gd name="T16" fmla="*/ 67 w 71"/>
                  <a:gd name="T1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245">
                    <a:moveTo>
                      <a:pt x="6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41"/>
                      <a:pt x="0" y="241"/>
                      <a:pt x="0" y="241"/>
                    </a:cubicBezTo>
                    <a:cubicBezTo>
                      <a:pt x="0" y="244"/>
                      <a:pt x="2" y="245"/>
                      <a:pt x="4" y="245"/>
                    </a:cubicBezTo>
                    <a:cubicBezTo>
                      <a:pt x="67" y="245"/>
                      <a:pt x="67" y="245"/>
                      <a:pt x="67" y="245"/>
                    </a:cubicBezTo>
                    <a:cubicBezTo>
                      <a:pt x="69" y="245"/>
                      <a:pt x="71" y="244"/>
                      <a:pt x="71" y="241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1" y="2"/>
                      <a:pt x="69" y="0"/>
                      <a:pt x="67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2282825" y="4873625"/>
                <a:ext cx="153988" cy="65088"/>
              </a:xfrm>
              <a:custGeom>
                <a:avLst/>
                <a:gdLst>
                  <a:gd name="T0" fmla="*/ 67 w 71"/>
                  <a:gd name="T1" fmla="*/ 0 h 30"/>
                  <a:gd name="T2" fmla="*/ 4 w 71"/>
                  <a:gd name="T3" fmla="*/ 0 h 30"/>
                  <a:gd name="T4" fmla="*/ 0 w 71"/>
                  <a:gd name="T5" fmla="*/ 4 h 30"/>
                  <a:gd name="T6" fmla="*/ 0 w 71"/>
                  <a:gd name="T7" fmla="*/ 26 h 30"/>
                  <a:gd name="T8" fmla="*/ 4 w 71"/>
                  <a:gd name="T9" fmla="*/ 30 h 30"/>
                  <a:gd name="T10" fmla="*/ 67 w 71"/>
                  <a:gd name="T11" fmla="*/ 30 h 30"/>
                  <a:gd name="T12" fmla="*/ 71 w 71"/>
                  <a:gd name="T13" fmla="*/ 26 h 30"/>
                  <a:gd name="T14" fmla="*/ 71 w 71"/>
                  <a:gd name="T15" fmla="*/ 4 h 30"/>
                  <a:gd name="T16" fmla="*/ 67 w 71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0">
                    <a:moveTo>
                      <a:pt x="6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2" y="30"/>
                      <a:pt x="4" y="30"/>
                    </a:cubicBezTo>
                    <a:cubicBezTo>
                      <a:pt x="67" y="30"/>
                      <a:pt x="67" y="30"/>
                      <a:pt x="67" y="30"/>
                    </a:cubicBezTo>
                    <a:cubicBezTo>
                      <a:pt x="69" y="30"/>
                      <a:pt x="71" y="29"/>
                      <a:pt x="71" y="26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1" y="2"/>
                      <a:pt x="69" y="0"/>
                      <a:pt x="67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2282825" y="4794250"/>
                <a:ext cx="153988" cy="63500"/>
              </a:xfrm>
              <a:custGeom>
                <a:avLst/>
                <a:gdLst>
                  <a:gd name="T0" fmla="*/ 71 w 71"/>
                  <a:gd name="T1" fmla="*/ 4 h 30"/>
                  <a:gd name="T2" fmla="*/ 67 w 71"/>
                  <a:gd name="T3" fmla="*/ 0 h 30"/>
                  <a:gd name="T4" fmla="*/ 4 w 71"/>
                  <a:gd name="T5" fmla="*/ 0 h 30"/>
                  <a:gd name="T6" fmla="*/ 0 w 71"/>
                  <a:gd name="T7" fmla="*/ 4 h 30"/>
                  <a:gd name="T8" fmla="*/ 0 w 71"/>
                  <a:gd name="T9" fmla="*/ 26 h 30"/>
                  <a:gd name="T10" fmla="*/ 4 w 71"/>
                  <a:gd name="T11" fmla="*/ 30 h 30"/>
                  <a:gd name="T12" fmla="*/ 67 w 71"/>
                  <a:gd name="T13" fmla="*/ 30 h 30"/>
                  <a:gd name="T14" fmla="*/ 71 w 71"/>
                  <a:gd name="T15" fmla="*/ 26 h 30"/>
                  <a:gd name="T16" fmla="*/ 71 w 71"/>
                  <a:gd name="T1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30">
                    <a:moveTo>
                      <a:pt x="71" y="4"/>
                    </a:moveTo>
                    <a:cubicBezTo>
                      <a:pt x="71" y="2"/>
                      <a:pt x="69" y="0"/>
                      <a:pt x="6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2" y="30"/>
                      <a:pt x="4" y="30"/>
                    </a:cubicBezTo>
                    <a:cubicBezTo>
                      <a:pt x="67" y="30"/>
                      <a:pt x="67" y="30"/>
                      <a:pt x="67" y="30"/>
                    </a:cubicBezTo>
                    <a:cubicBezTo>
                      <a:pt x="69" y="30"/>
                      <a:pt x="71" y="29"/>
                      <a:pt x="71" y="26"/>
                    </a:cubicBezTo>
                    <a:lnTo>
                      <a:pt x="71" y="4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2255838" y="4256088"/>
                <a:ext cx="207963" cy="517525"/>
              </a:xfrm>
              <a:custGeom>
                <a:avLst/>
                <a:gdLst>
                  <a:gd name="T0" fmla="*/ 38 w 97"/>
                  <a:gd name="T1" fmla="*/ 96 h 240"/>
                  <a:gd name="T2" fmla="*/ 38 w 97"/>
                  <a:gd name="T3" fmla="*/ 236 h 240"/>
                  <a:gd name="T4" fmla="*/ 42 w 97"/>
                  <a:gd name="T5" fmla="*/ 240 h 240"/>
                  <a:gd name="T6" fmla="*/ 55 w 97"/>
                  <a:gd name="T7" fmla="*/ 240 h 240"/>
                  <a:gd name="T8" fmla="*/ 59 w 97"/>
                  <a:gd name="T9" fmla="*/ 236 h 240"/>
                  <a:gd name="T10" fmla="*/ 59 w 97"/>
                  <a:gd name="T11" fmla="*/ 96 h 240"/>
                  <a:gd name="T12" fmla="*/ 97 w 97"/>
                  <a:gd name="T13" fmla="*/ 49 h 240"/>
                  <a:gd name="T14" fmla="*/ 48 w 97"/>
                  <a:gd name="T15" fmla="*/ 0 h 240"/>
                  <a:gd name="T16" fmla="*/ 0 w 97"/>
                  <a:gd name="T17" fmla="*/ 49 h 240"/>
                  <a:gd name="T18" fmla="*/ 38 w 97"/>
                  <a:gd name="T19" fmla="*/ 9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" h="240">
                    <a:moveTo>
                      <a:pt x="38" y="96"/>
                    </a:moveTo>
                    <a:cubicBezTo>
                      <a:pt x="38" y="236"/>
                      <a:pt x="38" y="236"/>
                      <a:pt x="38" y="236"/>
                    </a:cubicBezTo>
                    <a:cubicBezTo>
                      <a:pt x="38" y="238"/>
                      <a:pt x="40" y="240"/>
                      <a:pt x="42" y="240"/>
                    </a:cubicBezTo>
                    <a:cubicBezTo>
                      <a:pt x="55" y="240"/>
                      <a:pt x="55" y="240"/>
                      <a:pt x="55" y="240"/>
                    </a:cubicBezTo>
                    <a:cubicBezTo>
                      <a:pt x="57" y="240"/>
                      <a:pt x="59" y="238"/>
                      <a:pt x="59" y="23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81" y="91"/>
                      <a:pt x="97" y="72"/>
                      <a:pt x="97" y="49"/>
                    </a:cubicBezTo>
                    <a:cubicBezTo>
                      <a:pt x="97" y="22"/>
                      <a:pt x="75" y="0"/>
                      <a:pt x="48" y="0"/>
                    </a:cubicBezTo>
                    <a:cubicBezTo>
                      <a:pt x="22" y="0"/>
                      <a:pt x="0" y="22"/>
                      <a:pt x="0" y="49"/>
                    </a:cubicBezTo>
                    <a:cubicBezTo>
                      <a:pt x="0" y="72"/>
                      <a:pt x="16" y="91"/>
                      <a:pt x="38" y="96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2003425" y="4953000"/>
                <a:ext cx="155575" cy="528638"/>
              </a:xfrm>
              <a:custGeom>
                <a:avLst/>
                <a:gdLst>
                  <a:gd name="T0" fmla="*/ 68 w 72"/>
                  <a:gd name="T1" fmla="*/ 0 h 245"/>
                  <a:gd name="T2" fmla="*/ 4 w 72"/>
                  <a:gd name="T3" fmla="*/ 0 h 245"/>
                  <a:gd name="T4" fmla="*/ 0 w 72"/>
                  <a:gd name="T5" fmla="*/ 4 h 245"/>
                  <a:gd name="T6" fmla="*/ 0 w 72"/>
                  <a:gd name="T7" fmla="*/ 241 h 245"/>
                  <a:gd name="T8" fmla="*/ 4 w 72"/>
                  <a:gd name="T9" fmla="*/ 245 h 245"/>
                  <a:gd name="T10" fmla="*/ 68 w 72"/>
                  <a:gd name="T11" fmla="*/ 245 h 245"/>
                  <a:gd name="T12" fmla="*/ 72 w 72"/>
                  <a:gd name="T13" fmla="*/ 241 h 245"/>
                  <a:gd name="T14" fmla="*/ 72 w 72"/>
                  <a:gd name="T15" fmla="*/ 4 h 245"/>
                  <a:gd name="T16" fmla="*/ 68 w 72"/>
                  <a:gd name="T1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245">
                    <a:moveTo>
                      <a:pt x="6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41"/>
                      <a:pt x="0" y="241"/>
                      <a:pt x="0" y="241"/>
                    </a:cubicBezTo>
                    <a:cubicBezTo>
                      <a:pt x="0" y="244"/>
                      <a:pt x="2" y="245"/>
                      <a:pt x="4" y="245"/>
                    </a:cubicBezTo>
                    <a:cubicBezTo>
                      <a:pt x="68" y="245"/>
                      <a:pt x="68" y="245"/>
                      <a:pt x="68" y="245"/>
                    </a:cubicBezTo>
                    <a:cubicBezTo>
                      <a:pt x="70" y="245"/>
                      <a:pt x="72" y="244"/>
                      <a:pt x="72" y="241"/>
                    </a:cubicBezTo>
                    <a:cubicBezTo>
                      <a:pt x="72" y="4"/>
                      <a:pt x="72" y="4"/>
                      <a:pt x="72" y="4"/>
                    </a:cubicBezTo>
                    <a:cubicBezTo>
                      <a:pt x="72" y="2"/>
                      <a:pt x="70" y="0"/>
                      <a:pt x="68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2006600" y="4873625"/>
                <a:ext cx="149225" cy="65088"/>
              </a:xfrm>
              <a:custGeom>
                <a:avLst/>
                <a:gdLst>
                  <a:gd name="T0" fmla="*/ 4 w 70"/>
                  <a:gd name="T1" fmla="*/ 30 h 30"/>
                  <a:gd name="T2" fmla="*/ 66 w 70"/>
                  <a:gd name="T3" fmla="*/ 30 h 30"/>
                  <a:gd name="T4" fmla="*/ 70 w 70"/>
                  <a:gd name="T5" fmla="*/ 26 h 30"/>
                  <a:gd name="T6" fmla="*/ 70 w 70"/>
                  <a:gd name="T7" fmla="*/ 4 h 30"/>
                  <a:gd name="T8" fmla="*/ 66 w 70"/>
                  <a:gd name="T9" fmla="*/ 0 h 30"/>
                  <a:gd name="T10" fmla="*/ 4 w 70"/>
                  <a:gd name="T11" fmla="*/ 0 h 30"/>
                  <a:gd name="T12" fmla="*/ 0 w 70"/>
                  <a:gd name="T13" fmla="*/ 4 h 30"/>
                  <a:gd name="T14" fmla="*/ 0 w 70"/>
                  <a:gd name="T15" fmla="*/ 26 h 30"/>
                  <a:gd name="T16" fmla="*/ 4 w 70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30">
                    <a:moveTo>
                      <a:pt x="4" y="30"/>
                    </a:moveTo>
                    <a:cubicBezTo>
                      <a:pt x="66" y="30"/>
                      <a:pt x="66" y="30"/>
                      <a:pt x="66" y="30"/>
                    </a:cubicBezTo>
                    <a:cubicBezTo>
                      <a:pt x="68" y="30"/>
                      <a:pt x="70" y="29"/>
                      <a:pt x="70" y="26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0" y="2"/>
                      <a:pt x="68" y="0"/>
                      <a:pt x="6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2" y="30"/>
                      <a:pt x="4" y="3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2006600" y="4794250"/>
                <a:ext cx="149225" cy="63500"/>
              </a:xfrm>
              <a:custGeom>
                <a:avLst/>
                <a:gdLst>
                  <a:gd name="T0" fmla="*/ 4 w 70"/>
                  <a:gd name="T1" fmla="*/ 30 h 30"/>
                  <a:gd name="T2" fmla="*/ 66 w 70"/>
                  <a:gd name="T3" fmla="*/ 30 h 30"/>
                  <a:gd name="T4" fmla="*/ 70 w 70"/>
                  <a:gd name="T5" fmla="*/ 26 h 30"/>
                  <a:gd name="T6" fmla="*/ 70 w 70"/>
                  <a:gd name="T7" fmla="*/ 4 h 30"/>
                  <a:gd name="T8" fmla="*/ 66 w 70"/>
                  <a:gd name="T9" fmla="*/ 0 h 30"/>
                  <a:gd name="T10" fmla="*/ 4 w 70"/>
                  <a:gd name="T11" fmla="*/ 0 h 30"/>
                  <a:gd name="T12" fmla="*/ 0 w 70"/>
                  <a:gd name="T13" fmla="*/ 4 h 30"/>
                  <a:gd name="T14" fmla="*/ 0 w 70"/>
                  <a:gd name="T15" fmla="*/ 26 h 30"/>
                  <a:gd name="T16" fmla="*/ 4 w 70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30">
                    <a:moveTo>
                      <a:pt x="4" y="30"/>
                    </a:moveTo>
                    <a:cubicBezTo>
                      <a:pt x="66" y="30"/>
                      <a:pt x="66" y="30"/>
                      <a:pt x="66" y="30"/>
                    </a:cubicBezTo>
                    <a:cubicBezTo>
                      <a:pt x="68" y="30"/>
                      <a:pt x="70" y="29"/>
                      <a:pt x="70" y="26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0" y="2"/>
                      <a:pt x="68" y="0"/>
                      <a:pt x="6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9"/>
                      <a:pt x="2" y="30"/>
                      <a:pt x="4" y="3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49"/>
              <p:cNvSpPr>
                <a:spLocks/>
              </p:cNvSpPr>
              <p:nvPr/>
            </p:nvSpPr>
            <p:spPr bwMode="auto">
              <a:xfrm>
                <a:off x="2033588" y="4275138"/>
                <a:ext cx="136525" cy="508000"/>
              </a:xfrm>
              <a:custGeom>
                <a:avLst/>
                <a:gdLst>
                  <a:gd name="T0" fmla="*/ 17 w 63"/>
                  <a:gd name="T1" fmla="*/ 2 h 235"/>
                  <a:gd name="T2" fmla="*/ 11 w 63"/>
                  <a:gd name="T3" fmla="*/ 2 h 235"/>
                  <a:gd name="T4" fmla="*/ 1 w 63"/>
                  <a:gd name="T5" fmla="*/ 12 h 235"/>
                  <a:gd name="T6" fmla="*/ 0 w 63"/>
                  <a:gd name="T7" fmla="*/ 15 h 235"/>
                  <a:gd name="T8" fmla="*/ 1 w 63"/>
                  <a:gd name="T9" fmla="*/ 17 h 235"/>
                  <a:gd name="T10" fmla="*/ 33 w 63"/>
                  <a:gd name="T11" fmla="*/ 49 h 235"/>
                  <a:gd name="T12" fmla="*/ 13 w 63"/>
                  <a:gd name="T13" fmla="*/ 70 h 235"/>
                  <a:gd name="T14" fmla="*/ 12 w 63"/>
                  <a:gd name="T15" fmla="*/ 73 h 235"/>
                  <a:gd name="T16" fmla="*/ 12 w 63"/>
                  <a:gd name="T17" fmla="*/ 231 h 235"/>
                  <a:gd name="T18" fmla="*/ 16 w 63"/>
                  <a:gd name="T19" fmla="*/ 235 h 235"/>
                  <a:gd name="T20" fmla="*/ 29 w 63"/>
                  <a:gd name="T21" fmla="*/ 235 h 235"/>
                  <a:gd name="T22" fmla="*/ 33 w 63"/>
                  <a:gd name="T23" fmla="*/ 231 h 235"/>
                  <a:gd name="T24" fmla="*/ 33 w 63"/>
                  <a:gd name="T25" fmla="*/ 80 h 235"/>
                  <a:gd name="T26" fmla="*/ 61 w 63"/>
                  <a:gd name="T27" fmla="*/ 52 h 235"/>
                  <a:gd name="T28" fmla="*/ 61 w 63"/>
                  <a:gd name="T29" fmla="*/ 47 h 235"/>
                  <a:gd name="T30" fmla="*/ 17 w 63"/>
                  <a:gd name="T31" fmla="*/ 2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235">
                    <a:moveTo>
                      <a:pt x="17" y="2"/>
                    </a:moveTo>
                    <a:cubicBezTo>
                      <a:pt x="15" y="0"/>
                      <a:pt x="13" y="0"/>
                      <a:pt x="11" y="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13" y="70"/>
                      <a:pt x="13" y="70"/>
                      <a:pt x="13" y="70"/>
                    </a:cubicBezTo>
                    <a:cubicBezTo>
                      <a:pt x="12" y="71"/>
                      <a:pt x="12" y="72"/>
                      <a:pt x="12" y="73"/>
                    </a:cubicBezTo>
                    <a:cubicBezTo>
                      <a:pt x="12" y="231"/>
                      <a:pt x="12" y="231"/>
                      <a:pt x="12" y="231"/>
                    </a:cubicBezTo>
                    <a:cubicBezTo>
                      <a:pt x="12" y="233"/>
                      <a:pt x="13" y="235"/>
                      <a:pt x="16" y="235"/>
                    </a:cubicBezTo>
                    <a:cubicBezTo>
                      <a:pt x="29" y="235"/>
                      <a:pt x="29" y="235"/>
                      <a:pt x="29" y="235"/>
                    </a:cubicBezTo>
                    <a:cubicBezTo>
                      <a:pt x="32" y="235"/>
                      <a:pt x="33" y="233"/>
                      <a:pt x="33" y="231"/>
                    </a:cubicBezTo>
                    <a:cubicBezTo>
                      <a:pt x="33" y="80"/>
                      <a:pt x="33" y="80"/>
                      <a:pt x="33" y="80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63" y="51"/>
                      <a:pt x="63" y="48"/>
                      <a:pt x="61" y="47"/>
                    </a:cubicBez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Oval 50"/>
              <p:cNvSpPr>
                <a:spLocks noChangeArrowheads="1"/>
              </p:cNvSpPr>
              <p:nvPr/>
            </p:nvSpPr>
            <p:spPr bwMode="auto">
              <a:xfrm>
                <a:off x="2289175" y="4291013"/>
                <a:ext cx="141288" cy="1428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254000" y="1641475"/>
              <a:ext cx="708025" cy="992188"/>
              <a:chOff x="254000" y="1641475"/>
              <a:chExt cx="708025" cy="992188"/>
            </a:xfrm>
          </p:grpSpPr>
          <p:sp>
            <p:nvSpPr>
              <p:cNvPr id="53" name="Freeform 51"/>
              <p:cNvSpPr>
                <a:spLocks/>
              </p:cNvSpPr>
              <p:nvPr/>
            </p:nvSpPr>
            <p:spPr bwMode="auto">
              <a:xfrm>
                <a:off x="254000" y="1641475"/>
                <a:ext cx="708025" cy="392113"/>
              </a:xfrm>
              <a:custGeom>
                <a:avLst/>
                <a:gdLst>
                  <a:gd name="T0" fmla="*/ 43 w 329"/>
                  <a:gd name="T1" fmla="*/ 182 h 182"/>
                  <a:gd name="T2" fmla="*/ 285 w 329"/>
                  <a:gd name="T3" fmla="*/ 182 h 182"/>
                  <a:gd name="T4" fmla="*/ 290 w 329"/>
                  <a:gd name="T5" fmla="*/ 169 h 182"/>
                  <a:gd name="T6" fmla="*/ 277 w 329"/>
                  <a:gd name="T7" fmla="*/ 17 h 182"/>
                  <a:gd name="T8" fmla="*/ 224 w 329"/>
                  <a:gd name="T9" fmla="*/ 0 h 182"/>
                  <a:gd name="T10" fmla="*/ 178 w 329"/>
                  <a:gd name="T11" fmla="*/ 12 h 182"/>
                  <a:gd name="T12" fmla="*/ 164 w 329"/>
                  <a:gd name="T13" fmla="*/ 16 h 182"/>
                  <a:gd name="T14" fmla="*/ 150 w 329"/>
                  <a:gd name="T15" fmla="*/ 12 h 182"/>
                  <a:gd name="T16" fmla="*/ 104 w 329"/>
                  <a:gd name="T17" fmla="*/ 0 h 182"/>
                  <a:gd name="T18" fmla="*/ 52 w 329"/>
                  <a:gd name="T19" fmla="*/ 17 h 182"/>
                  <a:gd name="T20" fmla="*/ 39 w 329"/>
                  <a:gd name="T21" fmla="*/ 169 h 182"/>
                  <a:gd name="T22" fmla="*/ 43 w 329"/>
                  <a:gd name="T23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9" h="182">
                    <a:moveTo>
                      <a:pt x="43" y="182"/>
                    </a:moveTo>
                    <a:cubicBezTo>
                      <a:pt x="285" y="182"/>
                      <a:pt x="285" y="182"/>
                      <a:pt x="285" y="182"/>
                    </a:cubicBezTo>
                    <a:cubicBezTo>
                      <a:pt x="287" y="178"/>
                      <a:pt x="288" y="173"/>
                      <a:pt x="290" y="169"/>
                    </a:cubicBezTo>
                    <a:cubicBezTo>
                      <a:pt x="305" y="121"/>
                      <a:pt x="329" y="49"/>
                      <a:pt x="277" y="17"/>
                    </a:cubicBezTo>
                    <a:cubicBezTo>
                      <a:pt x="259" y="6"/>
                      <a:pt x="242" y="0"/>
                      <a:pt x="224" y="0"/>
                    </a:cubicBezTo>
                    <a:cubicBezTo>
                      <a:pt x="205" y="0"/>
                      <a:pt x="190" y="7"/>
                      <a:pt x="178" y="12"/>
                    </a:cubicBezTo>
                    <a:cubicBezTo>
                      <a:pt x="173" y="14"/>
                      <a:pt x="167" y="16"/>
                      <a:pt x="164" y="16"/>
                    </a:cubicBezTo>
                    <a:cubicBezTo>
                      <a:pt x="162" y="16"/>
                      <a:pt x="155" y="14"/>
                      <a:pt x="150" y="12"/>
                    </a:cubicBezTo>
                    <a:cubicBezTo>
                      <a:pt x="139" y="7"/>
                      <a:pt x="123" y="0"/>
                      <a:pt x="104" y="0"/>
                    </a:cubicBezTo>
                    <a:cubicBezTo>
                      <a:pt x="86" y="0"/>
                      <a:pt x="69" y="6"/>
                      <a:pt x="52" y="17"/>
                    </a:cubicBezTo>
                    <a:cubicBezTo>
                      <a:pt x="0" y="49"/>
                      <a:pt x="23" y="121"/>
                      <a:pt x="39" y="169"/>
                    </a:cubicBezTo>
                    <a:cubicBezTo>
                      <a:pt x="40" y="173"/>
                      <a:pt x="42" y="178"/>
                      <a:pt x="43" y="182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52"/>
              <p:cNvSpPr>
                <a:spLocks/>
              </p:cNvSpPr>
              <p:nvPr/>
            </p:nvSpPr>
            <p:spPr bwMode="auto">
              <a:xfrm>
                <a:off x="658813" y="1668463"/>
                <a:ext cx="236538" cy="276225"/>
              </a:xfrm>
              <a:custGeom>
                <a:avLst/>
                <a:gdLst>
                  <a:gd name="T0" fmla="*/ 43 w 110"/>
                  <a:gd name="T1" fmla="*/ 12 h 128"/>
                  <a:gd name="T2" fmla="*/ 83 w 110"/>
                  <a:gd name="T3" fmla="*/ 128 h 128"/>
                  <a:gd name="T4" fmla="*/ 43 w 110"/>
                  <a:gd name="T5" fmla="*/ 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128">
                    <a:moveTo>
                      <a:pt x="43" y="12"/>
                    </a:moveTo>
                    <a:cubicBezTo>
                      <a:pt x="86" y="0"/>
                      <a:pt x="110" y="110"/>
                      <a:pt x="83" y="128"/>
                    </a:cubicBezTo>
                    <a:cubicBezTo>
                      <a:pt x="69" y="57"/>
                      <a:pt x="0" y="24"/>
                      <a:pt x="43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53"/>
              <p:cNvSpPr>
                <a:spLocks/>
              </p:cNvSpPr>
              <p:nvPr/>
            </p:nvSpPr>
            <p:spPr bwMode="auto">
              <a:xfrm>
                <a:off x="254000" y="2070100"/>
                <a:ext cx="708025" cy="563563"/>
              </a:xfrm>
              <a:custGeom>
                <a:avLst/>
                <a:gdLst>
                  <a:gd name="T0" fmla="*/ 300 w 329"/>
                  <a:gd name="T1" fmla="*/ 0 h 261"/>
                  <a:gd name="T2" fmla="*/ 29 w 329"/>
                  <a:gd name="T3" fmla="*/ 0 h 261"/>
                  <a:gd name="T4" fmla="*/ 0 w 329"/>
                  <a:gd name="T5" fmla="*/ 29 h 261"/>
                  <a:gd name="T6" fmla="*/ 29 w 329"/>
                  <a:gd name="T7" fmla="*/ 58 h 261"/>
                  <a:gd name="T8" fmla="*/ 128 w 329"/>
                  <a:gd name="T9" fmla="*/ 58 h 261"/>
                  <a:gd name="T10" fmla="*/ 128 w 329"/>
                  <a:gd name="T11" fmla="*/ 72 h 261"/>
                  <a:gd name="T12" fmla="*/ 78 w 329"/>
                  <a:gd name="T13" fmla="*/ 72 h 261"/>
                  <a:gd name="T14" fmla="*/ 59 w 329"/>
                  <a:gd name="T15" fmla="*/ 90 h 261"/>
                  <a:gd name="T16" fmla="*/ 78 w 329"/>
                  <a:gd name="T17" fmla="*/ 109 h 261"/>
                  <a:gd name="T18" fmla="*/ 128 w 329"/>
                  <a:gd name="T19" fmla="*/ 109 h 261"/>
                  <a:gd name="T20" fmla="*/ 128 w 329"/>
                  <a:gd name="T21" fmla="*/ 122 h 261"/>
                  <a:gd name="T22" fmla="*/ 94 w 329"/>
                  <a:gd name="T23" fmla="*/ 122 h 261"/>
                  <a:gd name="T24" fmla="*/ 75 w 329"/>
                  <a:gd name="T25" fmla="*/ 141 h 261"/>
                  <a:gd name="T26" fmla="*/ 94 w 329"/>
                  <a:gd name="T27" fmla="*/ 160 h 261"/>
                  <a:gd name="T28" fmla="*/ 128 w 329"/>
                  <a:gd name="T29" fmla="*/ 160 h 261"/>
                  <a:gd name="T30" fmla="*/ 128 w 329"/>
                  <a:gd name="T31" fmla="*/ 173 h 261"/>
                  <a:gd name="T32" fmla="*/ 110 w 329"/>
                  <a:gd name="T33" fmla="*/ 173 h 261"/>
                  <a:gd name="T34" fmla="*/ 91 w 329"/>
                  <a:gd name="T35" fmla="*/ 192 h 261"/>
                  <a:gd name="T36" fmla="*/ 110 w 329"/>
                  <a:gd name="T37" fmla="*/ 210 h 261"/>
                  <a:gd name="T38" fmla="*/ 128 w 329"/>
                  <a:gd name="T39" fmla="*/ 210 h 261"/>
                  <a:gd name="T40" fmla="*/ 128 w 329"/>
                  <a:gd name="T41" fmla="*/ 224 h 261"/>
                  <a:gd name="T42" fmla="*/ 126 w 329"/>
                  <a:gd name="T43" fmla="*/ 224 h 261"/>
                  <a:gd name="T44" fmla="*/ 107 w 329"/>
                  <a:gd name="T45" fmla="*/ 242 h 261"/>
                  <a:gd name="T46" fmla="*/ 126 w 329"/>
                  <a:gd name="T47" fmla="*/ 261 h 261"/>
                  <a:gd name="T48" fmla="*/ 202 w 329"/>
                  <a:gd name="T49" fmla="*/ 261 h 261"/>
                  <a:gd name="T50" fmla="*/ 221 w 329"/>
                  <a:gd name="T51" fmla="*/ 242 h 261"/>
                  <a:gd name="T52" fmla="*/ 202 w 329"/>
                  <a:gd name="T53" fmla="*/ 224 h 261"/>
                  <a:gd name="T54" fmla="*/ 200 w 329"/>
                  <a:gd name="T55" fmla="*/ 224 h 261"/>
                  <a:gd name="T56" fmla="*/ 200 w 329"/>
                  <a:gd name="T57" fmla="*/ 210 h 261"/>
                  <a:gd name="T58" fmla="*/ 218 w 329"/>
                  <a:gd name="T59" fmla="*/ 210 h 261"/>
                  <a:gd name="T60" fmla="*/ 237 w 329"/>
                  <a:gd name="T61" fmla="*/ 192 h 261"/>
                  <a:gd name="T62" fmla="*/ 218 w 329"/>
                  <a:gd name="T63" fmla="*/ 173 h 261"/>
                  <a:gd name="T64" fmla="*/ 200 w 329"/>
                  <a:gd name="T65" fmla="*/ 173 h 261"/>
                  <a:gd name="T66" fmla="*/ 200 w 329"/>
                  <a:gd name="T67" fmla="*/ 160 h 261"/>
                  <a:gd name="T68" fmla="*/ 234 w 329"/>
                  <a:gd name="T69" fmla="*/ 160 h 261"/>
                  <a:gd name="T70" fmla="*/ 253 w 329"/>
                  <a:gd name="T71" fmla="*/ 141 h 261"/>
                  <a:gd name="T72" fmla="*/ 234 w 329"/>
                  <a:gd name="T73" fmla="*/ 122 h 261"/>
                  <a:gd name="T74" fmla="*/ 200 w 329"/>
                  <a:gd name="T75" fmla="*/ 122 h 261"/>
                  <a:gd name="T76" fmla="*/ 200 w 329"/>
                  <a:gd name="T77" fmla="*/ 109 h 261"/>
                  <a:gd name="T78" fmla="*/ 250 w 329"/>
                  <a:gd name="T79" fmla="*/ 109 h 261"/>
                  <a:gd name="T80" fmla="*/ 269 w 329"/>
                  <a:gd name="T81" fmla="*/ 90 h 261"/>
                  <a:gd name="T82" fmla="*/ 250 w 329"/>
                  <a:gd name="T83" fmla="*/ 72 h 261"/>
                  <a:gd name="T84" fmla="*/ 200 w 329"/>
                  <a:gd name="T85" fmla="*/ 72 h 261"/>
                  <a:gd name="T86" fmla="*/ 200 w 329"/>
                  <a:gd name="T87" fmla="*/ 58 h 261"/>
                  <a:gd name="T88" fmla="*/ 300 w 329"/>
                  <a:gd name="T89" fmla="*/ 58 h 261"/>
                  <a:gd name="T90" fmla="*/ 329 w 329"/>
                  <a:gd name="T91" fmla="*/ 29 h 261"/>
                  <a:gd name="T92" fmla="*/ 300 w 329"/>
                  <a:gd name="T93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9" h="261">
                    <a:moveTo>
                      <a:pt x="300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13" y="0"/>
                      <a:pt x="0" y="13"/>
                      <a:pt x="0" y="29"/>
                    </a:cubicBezTo>
                    <a:cubicBezTo>
                      <a:pt x="0" y="45"/>
                      <a:pt x="13" y="58"/>
                      <a:pt x="29" y="58"/>
                    </a:cubicBezTo>
                    <a:cubicBezTo>
                      <a:pt x="128" y="58"/>
                      <a:pt x="128" y="58"/>
                      <a:pt x="128" y="58"/>
                    </a:cubicBezTo>
                    <a:cubicBezTo>
                      <a:pt x="128" y="72"/>
                      <a:pt x="128" y="72"/>
                      <a:pt x="128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68" y="72"/>
                      <a:pt x="59" y="80"/>
                      <a:pt x="59" y="90"/>
                    </a:cubicBezTo>
                    <a:cubicBezTo>
                      <a:pt x="59" y="101"/>
                      <a:pt x="68" y="109"/>
                      <a:pt x="78" y="109"/>
                    </a:cubicBezTo>
                    <a:cubicBezTo>
                      <a:pt x="128" y="109"/>
                      <a:pt x="128" y="109"/>
                      <a:pt x="128" y="109"/>
                    </a:cubicBezTo>
                    <a:cubicBezTo>
                      <a:pt x="128" y="122"/>
                      <a:pt x="128" y="122"/>
                      <a:pt x="128" y="122"/>
                    </a:cubicBezTo>
                    <a:cubicBezTo>
                      <a:pt x="94" y="122"/>
                      <a:pt x="94" y="122"/>
                      <a:pt x="94" y="122"/>
                    </a:cubicBezTo>
                    <a:cubicBezTo>
                      <a:pt x="84" y="122"/>
                      <a:pt x="75" y="131"/>
                      <a:pt x="75" y="141"/>
                    </a:cubicBezTo>
                    <a:cubicBezTo>
                      <a:pt x="75" y="151"/>
                      <a:pt x="84" y="160"/>
                      <a:pt x="9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28" y="173"/>
                      <a:pt x="128" y="173"/>
                      <a:pt x="128" y="173"/>
                    </a:cubicBezTo>
                    <a:cubicBezTo>
                      <a:pt x="110" y="173"/>
                      <a:pt x="110" y="173"/>
                      <a:pt x="110" y="173"/>
                    </a:cubicBezTo>
                    <a:cubicBezTo>
                      <a:pt x="100" y="173"/>
                      <a:pt x="91" y="181"/>
                      <a:pt x="91" y="192"/>
                    </a:cubicBezTo>
                    <a:cubicBezTo>
                      <a:pt x="91" y="202"/>
                      <a:pt x="100" y="210"/>
                      <a:pt x="110" y="210"/>
                    </a:cubicBezTo>
                    <a:cubicBezTo>
                      <a:pt x="128" y="210"/>
                      <a:pt x="128" y="210"/>
                      <a:pt x="128" y="210"/>
                    </a:cubicBezTo>
                    <a:cubicBezTo>
                      <a:pt x="128" y="224"/>
                      <a:pt x="128" y="224"/>
                      <a:pt x="128" y="224"/>
                    </a:cubicBezTo>
                    <a:cubicBezTo>
                      <a:pt x="126" y="224"/>
                      <a:pt x="126" y="224"/>
                      <a:pt x="126" y="224"/>
                    </a:cubicBezTo>
                    <a:cubicBezTo>
                      <a:pt x="116" y="224"/>
                      <a:pt x="107" y="232"/>
                      <a:pt x="107" y="242"/>
                    </a:cubicBezTo>
                    <a:cubicBezTo>
                      <a:pt x="107" y="253"/>
                      <a:pt x="116" y="261"/>
                      <a:pt x="126" y="261"/>
                    </a:cubicBezTo>
                    <a:cubicBezTo>
                      <a:pt x="202" y="261"/>
                      <a:pt x="202" y="261"/>
                      <a:pt x="202" y="261"/>
                    </a:cubicBezTo>
                    <a:cubicBezTo>
                      <a:pt x="213" y="261"/>
                      <a:pt x="221" y="253"/>
                      <a:pt x="221" y="242"/>
                    </a:cubicBezTo>
                    <a:cubicBezTo>
                      <a:pt x="221" y="232"/>
                      <a:pt x="213" y="224"/>
                      <a:pt x="202" y="224"/>
                    </a:cubicBezTo>
                    <a:cubicBezTo>
                      <a:pt x="200" y="224"/>
                      <a:pt x="200" y="224"/>
                      <a:pt x="200" y="224"/>
                    </a:cubicBezTo>
                    <a:cubicBezTo>
                      <a:pt x="200" y="210"/>
                      <a:pt x="200" y="210"/>
                      <a:pt x="200" y="210"/>
                    </a:cubicBezTo>
                    <a:cubicBezTo>
                      <a:pt x="218" y="210"/>
                      <a:pt x="218" y="210"/>
                      <a:pt x="218" y="210"/>
                    </a:cubicBezTo>
                    <a:cubicBezTo>
                      <a:pt x="229" y="210"/>
                      <a:pt x="237" y="202"/>
                      <a:pt x="237" y="192"/>
                    </a:cubicBezTo>
                    <a:cubicBezTo>
                      <a:pt x="237" y="181"/>
                      <a:pt x="229" y="173"/>
                      <a:pt x="218" y="173"/>
                    </a:cubicBezTo>
                    <a:cubicBezTo>
                      <a:pt x="200" y="173"/>
                      <a:pt x="200" y="173"/>
                      <a:pt x="200" y="173"/>
                    </a:cubicBezTo>
                    <a:cubicBezTo>
                      <a:pt x="200" y="160"/>
                      <a:pt x="200" y="160"/>
                      <a:pt x="200" y="160"/>
                    </a:cubicBezTo>
                    <a:cubicBezTo>
                      <a:pt x="234" y="160"/>
                      <a:pt x="234" y="160"/>
                      <a:pt x="234" y="160"/>
                    </a:cubicBezTo>
                    <a:cubicBezTo>
                      <a:pt x="245" y="160"/>
                      <a:pt x="253" y="151"/>
                      <a:pt x="253" y="141"/>
                    </a:cubicBezTo>
                    <a:cubicBezTo>
                      <a:pt x="253" y="131"/>
                      <a:pt x="245" y="122"/>
                      <a:pt x="234" y="122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50" y="109"/>
                      <a:pt x="250" y="109"/>
                      <a:pt x="250" y="109"/>
                    </a:cubicBezTo>
                    <a:cubicBezTo>
                      <a:pt x="261" y="109"/>
                      <a:pt x="269" y="101"/>
                      <a:pt x="269" y="90"/>
                    </a:cubicBezTo>
                    <a:cubicBezTo>
                      <a:pt x="269" y="80"/>
                      <a:pt x="261" y="72"/>
                      <a:pt x="250" y="72"/>
                    </a:cubicBezTo>
                    <a:cubicBezTo>
                      <a:pt x="200" y="72"/>
                      <a:pt x="200" y="72"/>
                      <a:pt x="200" y="72"/>
                    </a:cubicBezTo>
                    <a:cubicBezTo>
                      <a:pt x="200" y="58"/>
                      <a:pt x="200" y="58"/>
                      <a:pt x="200" y="58"/>
                    </a:cubicBezTo>
                    <a:cubicBezTo>
                      <a:pt x="300" y="58"/>
                      <a:pt x="300" y="58"/>
                      <a:pt x="300" y="58"/>
                    </a:cubicBezTo>
                    <a:cubicBezTo>
                      <a:pt x="316" y="58"/>
                      <a:pt x="329" y="45"/>
                      <a:pt x="329" y="29"/>
                    </a:cubicBezTo>
                    <a:cubicBezTo>
                      <a:pt x="329" y="13"/>
                      <a:pt x="316" y="0"/>
                      <a:pt x="300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3378200" y="1612900"/>
              <a:ext cx="958851" cy="952501"/>
              <a:chOff x="3378200" y="1612900"/>
              <a:chExt cx="958851" cy="952501"/>
            </a:xfrm>
          </p:grpSpPr>
          <p:sp>
            <p:nvSpPr>
              <p:cNvPr id="56" name="Freeform 54"/>
              <p:cNvSpPr>
                <a:spLocks noEditPoints="1"/>
              </p:cNvSpPr>
              <p:nvPr/>
            </p:nvSpPr>
            <p:spPr bwMode="auto">
              <a:xfrm>
                <a:off x="3378200" y="1684338"/>
                <a:ext cx="885825" cy="881063"/>
              </a:xfrm>
              <a:custGeom>
                <a:avLst/>
                <a:gdLst>
                  <a:gd name="T0" fmla="*/ 339 w 411"/>
                  <a:gd name="T1" fmla="*/ 0 h 408"/>
                  <a:gd name="T2" fmla="*/ 15 w 411"/>
                  <a:gd name="T3" fmla="*/ 274 h 408"/>
                  <a:gd name="T4" fmla="*/ 83 w 411"/>
                  <a:gd name="T5" fmla="*/ 396 h 408"/>
                  <a:gd name="T6" fmla="*/ 110 w 411"/>
                  <a:gd name="T7" fmla="*/ 408 h 408"/>
                  <a:gd name="T8" fmla="*/ 400 w 411"/>
                  <a:gd name="T9" fmla="*/ 99 h 408"/>
                  <a:gd name="T10" fmla="*/ 400 w 411"/>
                  <a:gd name="T11" fmla="*/ 45 h 408"/>
                  <a:gd name="T12" fmla="*/ 16 w 411"/>
                  <a:gd name="T13" fmla="*/ 303 h 408"/>
                  <a:gd name="T14" fmla="*/ 54 w 411"/>
                  <a:gd name="T15" fmla="*/ 273 h 408"/>
                  <a:gd name="T16" fmla="*/ 16 w 411"/>
                  <a:gd name="T17" fmla="*/ 303 h 408"/>
                  <a:gd name="T18" fmla="*/ 69 w 411"/>
                  <a:gd name="T19" fmla="*/ 356 h 408"/>
                  <a:gd name="T20" fmla="*/ 107 w 411"/>
                  <a:gd name="T21" fmla="*/ 326 h 408"/>
                  <a:gd name="T22" fmla="*/ 112 w 411"/>
                  <a:gd name="T23" fmla="*/ 331 h 408"/>
                  <a:gd name="T24" fmla="*/ 81 w 411"/>
                  <a:gd name="T25" fmla="*/ 369 h 408"/>
                  <a:gd name="T26" fmla="*/ 112 w 411"/>
                  <a:gd name="T27" fmla="*/ 331 h 408"/>
                  <a:gd name="T28" fmla="*/ 80 w 411"/>
                  <a:gd name="T29" fmla="*/ 300 h 408"/>
                  <a:gd name="T30" fmla="*/ 42 w 411"/>
                  <a:gd name="T31" fmla="*/ 330 h 408"/>
                  <a:gd name="T32" fmla="*/ 37 w 411"/>
                  <a:gd name="T33" fmla="*/ 325 h 408"/>
                  <a:gd name="T34" fmla="*/ 67 w 411"/>
                  <a:gd name="T35" fmla="*/ 287 h 408"/>
                  <a:gd name="T36" fmla="*/ 37 w 411"/>
                  <a:gd name="T37" fmla="*/ 325 h 408"/>
                  <a:gd name="T38" fmla="*/ 89 w 411"/>
                  <a:gd name="T39" fmla="*/ 309 h 408"/>
                  <a:gd name="T40" fmla="*/ 51 w 411"/>
                  <a:gd name="T41" fmla="*/ 339 h 408"/>
                  <a:gd name="T42" fmla="*/ 94 w 411"/>
                  <a:gd name="T43" fmla="*/ 313 h 408"/>
                  <a:gd name="T44" fmla="*/ 64 w 411"/>
                  <a:gd name="T45" fmla="*/ 352 h 408"/>
                  <a:gd name="T46" fmla="*/ 94 w 411"/>
                  <a:gd name="T47" fmla="*/ 313 h 408"/>
                  <a:gd name="T48" fmla="*/ 63 w 411"/>
                  <a:gd name="T49" fmla="*/ 282 h 408"/>
                  <a:gd name="T50" fmla="*/ 24 w 411"/>
                  <a:gd name="T51" fmla="*/ 312 h 408"/>
                  <a:gd name="T52" fmla="*/ 86 w 411"/>
                  <a:gd name="T53" fmla="*/ 374 h 408"/>
                  <a:gd name="T54" fmla="*/ 124 w 411"/>
                  <a:gd name="T55" fmla="*/ 344 h 408"/>
                  <a:gd name="T56" fmla="*/ 86 w 411"/>
                  <a:gd name="T57" fmla="*/ 374 h 408"/>
                  <a:gd name="T58" fmla="*/ 133 w 411"/>
                  <a:gd name="T59" fmla="*/ 353 h 408"/>
                  <a:gd name="T60" fmla="*/ 95 w 411"/>
                  <a:gd name="T61" fmla="*/ 383 h 408"/>
                  <a:gd name="T62" fmla="*/ 104 w 411"/>
                  <a:gd name="T63" fmla="*/ 391 h 408"/>
                  <a:gd name="T64" fmla="*/ 142 w 411"/>
                  <a:gd name="T65" fmla="*/ 361 h 408"/>
                  <a:gd name="T66" fmla="*/ 104 w 411"/>
                  <a:gd name="T67" fmla="*/ 391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1" h="408">
                    <a:moveTo>
                      <a:pt x="366" y="11"/>
                    </a:moveTo>
                    <a:cubicBezTo>
                      <a:pt x="359" y="4"/>
                      <a:pt x="349" y="0"/>
                      <a:pt x="339" y="0"/>
                    </a:cubicBezTo>
                    <a:cubicBezTo>
                      <a:pt x="329" y="0"/>
                      <a:pt x="319" y="4"/>
                      <a:pt x="312" y="11"/>
                    </a:cubicBezTo>
                    <a:cubicBezTo>
                      <a:pt x="15" y="274"/>
                      <a:pt x="15" y="274"/>
                      <a:pt x="15" y="274"/>
                    </a:cubicBezTo>
                    <a:cubicBezTo>
                      <a:pt x="0" y="289"/>
                      <a:pt x="0" y="313"/>
                      <a:pt x="15" y="328"/>
                    </a:cubicBezTo>
                    <a:cubicBezTo>
                      <a:pt x="83" y="396"/>
                      <a:pt x="83" y="396"/>
                      <a:pt x="83" y="396"/>
                    </a:cubicBezTo>
                    <a:cubicBezTo>
                      <a:pt x="90" y="404"/>
                      <a:pt x="100" y="408"/>
                      <a:pt x="110" y="408"/>
                    </a:cubicBezTo>
                    <a:cubicBezTo>
                      <a:pt x="110" y="408"/>
                      <a:pt x="110" y="408"/>
                      <a:pt x="110" y="408"/>
                    </a:cubicBezTo>
                    <a:cubicBezTo>
                      <a:pt x="120" y="408"/>
                      <a:pt x="130" y="404"/>
                      <a:pt x="137" y="396"/>
                    </a:cubicBezTo>
                    <a:cubicBezTo>
                      <a:pt x="400" y="99"/>
                      <a:pt x="400" y="99"/>
                      <a:pt x="400" y="99"/>
                    </a:cubicBezTo>
                    <a:cubicBezTo>
                      <a:pt x="407" y="92"/>
                      <a:pt x="411" y="82"/>
                      <a:pt x="411" y="72"/>
                    </a:cubicBezTo>
                    <a:cubicBezTo>
                      <a:pt x="411" y="62"/>
                      <a:pt x="407" y="52"/>
                      <a:pt x="400" y="45"/>
                    </a:cubicBezTo>
                    <a:lnTo>
                      <a:pt x="366" y="11"/>
                    </a:lnTo>
                    <a:close/>
                    <a:moveTo>
                      <a:pt x="16" y="303"/>
                    </a:moveTo>
                    <a:cubicBezTo>
                      <a:pt x="50" y="269"/>
                      <a:pt x="50" y="269"/>
                      <a:pt x="50" y="269"/>
                    </a:cubicBezTo>
                    <a:cubicBezTo>
                      <a:pt x="54" y="273"/>
                      <a:pt x="54" y="273"/>
                      <a:pt x="54" y="273"/>
                    </a:cubicBezTo>
                    <a:cubicBezTo>
                      <a:pt x="20" y="307"/>
                      <a:pt x="20" y="307"/>
                      <a:pt x="20" y="307"/>
                    </a:cubicBezTo>
                    <a:lnTo>
                      <a:pt x="16" y="303"/>
                    </a:lnTo>
                    <a:close/>
                    <a:moveTo>
                      <a:pt x="73" y="360"/>
                    </a:moveTo>
                    <a:cubicBezTo>
                      <a:pt x="69" y="356"/>
                      <a:pt x="69" y="356"/>
                      <a:pt x="69" y="356"/>
                    </a:cubicBezTo>
                    <a:cubicBezTo>
                      <a:pt x="103" y="322"/>
                      <a:pt x="103" y="322"/>
                      <a:pt x="103" y="322"/>
                    </a:cubicBezTo>
                    <a:cubicBezTo>
                      <a:pt x="107" y="326"/>
                      <a:pt x="107" y="326"/>
                      <a:pt x="107" y="326"/>
                    </a:cubicBezTo>
                    <a:lnTo>
                      <a:pt x="73" y="360"/>
                    </a:lnTo>
                    <a:close/>
                    <a:moveTo>
                      <a:pt x="112" y="331"/>
                    </a:moveTo>
                    <a:cubicBezTo>
                      <a:pt x="116" y="335"/>
                      <a:pt x="116" y="335"/>
                      <a:pt x="116" y="335"/>
                    </a:cubicBezTo>
                    <a:cubicBezTo>
                      <a:pt x="81" y="369"/>
                      <a:pt x="81" y="369"/>
                      <a:pt x="81" y="369"/>
                    </a:cubicBezTo>
                    <a:cubicBezTo>
                      <a:pt x="77" y="365"/>
                      <a:pt x="77" y="365"/>
                      <a:pt x="77" y="365"/>
                    </a:cubicBezTo>
                    <a:lnTo>
                      <a:pt x="112" y="331"/>
                    </a:lnTo>
                    <a:close/>
                    <a:moveTo>
                      <a:pt x="76" y="296"/>
                    </a:moveTo>
                    <a:cubicBezTo>
                      <a:pt x="80" y="300"/>
                      <a:pt x="80" y="300"/>
                      <a:pt x="80" y="300"/>
                    </a:cubicBezTo>
                    <a:cubicBezTo>
                      <a:pt x="46" y="334"/>
                      <a:pt x="46" y="334"/>
                      <a:pt x="46" y="334"/>
                    </a:cubicBezTo>
                    <a:cubicBezTo>
                      <a:pt x="42" y="330"/>
                      <a:pt x="42" y="330"/>
                      <a:pt x="42" y="330"/>
                    </a:cubicBezTo>
                    <a:lnTo>
                      <a:pt x="76" y="296"/>
                    </a:lnTo>
                    <a:close/>
                    <a:moveTo>
                      <a:pt x="37" y="325"/>
                    </a:moveTo>
                    <a:cubicBezTo>
                      <a:pt x="33" y="321"/>
                      <a:pt x="33" y="321"/>
                      <a:pt x="33" y="321"/>
                    </a:cubicBezTo>
                    <a:cubicBezTo>
                      <a:pt x="67" y="287"/>
                      <a:pt x="67" y="287"/>
                      <a:pt x="67" y="287"/>
                    </a:cubicBezTo>
                    <a:cubicBezTo>
                      <a:pt x="72" y="291"/>
                      <a:pt x="72" y="291"/>
                      <a:pt x="72" y="291"/>
                    </a:cubicBezTo>
                    <a:lnTo>
                      <a:pt x="37" y="325"/>
                    </a:lnTo>
                    <a:close/>
                    <a:moveTo>
                      <a:pt x="85" y="304"/>
                    </a:moveTo>
                    <a:cubicBezTo>
                      <a:pt x="89" y="309"/>
                      <a:pt x="89" y="309"/>
                      <a:pt x="89" y="309"/>
                    </a:cubicBezTo>
                    <a:cubicBezTo>
                      <a:pt x="55" y="343"/>
                      <a:pt x="55" y="343"/>
                      <a:pt x="55" y="343"/>
                    </a:cubicBezTo>
                    <a:cubicBezTo>
                      <a:pt x="51" y="339"/>
                      <a:pt x="51" y="339"/>
                      <a:pt x="51" y="339"/>
                    </a:cubicBezTo>
                    <a:lnTo>
                      <a:pt x="85" y="304"/>
                    </a:lnTo>
                    <a:close/>
                    <a:moveTo>
                      <a:pt x="94" y="313"/>
                    </a:moveTo>
                    <a:cubicBezTo>
                      <a:pt x="98" y="317"/>
                      <a:pt x="98" y="317"/>
                      <a:pt x="98" y="317"/>
                    </a:cubicBezTo>
                    <a:cubicBezTo>
                      <a:pt x="64" y="352"/>
                      <a:pt x="64" y="352"/>
                      <a:pt x="64" y="352"/>
                    </a:cubicBezTo>
                    <a:cubicBezTo>
                      <a:pt x="60" y="347"/>
                      <a:pt x="60" y="347"/>
                      <a:pt x="60" y="347"/>
                    </a:cubicBezTo>
                    <a:lnTo>
                      <a:pt x="94" y="313"/>
                    </a:lnTo>
                    <a:close/>
                    <a:moveTo>
                      <a:pt x="59" y="278"/>
                    </a:moveTo>
                    <a:cubicBezTo>
                      <a:pt x="63" y="282"/>
                      <a:pt x="63" y="282"/>
                      <a:pt x="63" y="282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4" y="312"/>
                      <a:pt x="24" y="312"/>
                      <a:pt x="24" y="312"/>
                    </a:cubicBezTo>
                    <a:lnTo>
                      <a:pt x="59" y="278"/>
                    </a:lnTo>
                    <a:close/>
                    <a:moveTo>
                      <a:pt x="86" y="374"/>
                    </a:moveTo>
                    <a:cubicBezTo>
                      <a:pt x="120" y="340"/>
                      <a:pt x="120" y="340"/>
                      <a:pt x="120" y="340"/>
                    </a:cubicBezTo>
                    <a:cubicBezTo>
                      <a:pt x="124" y="344"/>
                      <a:pt x="124" y="344"/>
                      <a:pt x="124" y="344"/>
                    </a:cubicBezTo>
                    <a:cubicBezTo>
                      <a:pt x="90" y="378"/>
                      <a:pt x="90" y="378"/>
                      <a:pt x="90" y="378"/>
                    </a:cubicBezTo>
                    <a:lnTo>
                      <a:pt x="86" y="374"/>
                    </a:lnTo>
                    <a:close/>
                    <a:moveTo>
                      <a:pt x="129" y="348"/>
                    </a:moveTo>
                    <a:cubicBezTo>
                      <a:pt x="133" y="353"/>
                      <a:pt x="133" y="353"/>
                      <a:pt x="133" y="353"/>
                    </a:cubicBezTo>
                    <a:cubicBezTo>
                      <a:pt x="99" y="387"/>
                      <a:pt x="99" y="387"/>
                      <a:pt x="99" y="387"/>
                    </a:cubicBezTo>
                    <a:cubicBezTo>
                      <a:pt x="95" y="383"/>
                      <a:pt x="95" y="383"/>
                      <a:pt x="95" y="383"/>
                    </a:cubicBezTo>
                    <a:lnTo>
                      <a:pt x="129" y="348"/>
                    </a:lnTo>
                    <a:close/>
                    <a:moveTo>
                      <a:pt x="104" y="391"/>
                    </a:moveTo>
                    <a:cubicBezTo>
                      <a:pt x="138" y="357"/>
                      <a:pt x="138" y="357"/>
                      <a:pt x="138" y="357"/>
                    </a:cubicBezTo>
                    <a:cubicBezTo>
                      <a:pt x="142" y="361"/>
                      <a:pt x="142" y="361"/>
                      <a:pt x="142" y="361"/>
                    </a:cubicBezTo>
                    <a:cubicBezTo>
                      <a:pt x="108" y="396"/>
                      <a:pt x="108" y="396"/>
                      <a:pt x="108" y="396"/>
                    </a:cubicBezTo>
                    <a:lnTo>
                      <a:pt x="104" y="391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55"/>
              <p:cNvSpPr>
                <a:spLocks/>
              </p:cNvSpPr>
              <p:nvPr/>
            </p:nvSpPr>
            <p:spPr bwMode="auto">
              <a:xfrm>
                <a:off x="3602038" y="2454275"/>
                <a:ext cx="82550" cy="84138"/>
              </a:xfrm>
              <a:custGeom>
                <a:avLst/>
                <a:gdLst>
                  <a:gd name="T0" fmla="*/ 47 w 52"/>
                  <a:gd name="T1" fmla="*/ 0 h 53"/>
                  <a:gd name="T2" fmla="*/ 0 w 52"/>
                  <a:gd name="T3" fmla="*/ 46 h 53"/>
                  <a:gd name="T4" fmla="*/ 6 w 52"/>
                  <a:gd name="T5" fmla="*/ 53 h 53"/>
                  <a:gd name="T6" fmla="*/ 52 w 52"/>
                  <a:gd name="T7" fmla="*/ 6 h 53"/>
                  <a:gd name="T8" fmla="*/ 47 w 52"/>
                  <a:gd name="T9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47" y="0"/>
                    </a:moveTo>
                    <a:lnTo>
                      <a:pt x="0" y="46"/>
                    </a:lnTo>
                    <a:lnTo>
                      <a:pt x="6" y="53"/>
                    </a:lnTo>
                    <a:lnTo>
                      <a:pt x="52" y="6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56"/>
              <p:cNvSpPr>
                <a:spLocks/>
              </p:cNvSpPr>
              <p:nvPr/>
            </p:nvSpPr>
            <p:spPr bwMode="auto">
              <a:xfrm>
                <a:off x="3582988" y="2435225"/>
                <a:ext cx="82550" cy="84138"/>
              </a:xfrm>
              <a:custGeom>
                <a:avLst/>
                <a:gdLst>
                  <a:gd name="T0" fmla="*/ 52 w 52"/>
                  <a:gd name="T1" fmla="*/ 7 h 53"/>
                  <a:gd name="T2" fmla="*/ 46 w 52"/>
                  <a:gd name="T3" fmla="*/ 0 h 53"/>
                  <a:gd name="T4" fmla="*/ 0 w 52"/>
                  <a:gd name="T5" fmla="*/ 48 h 53"/>
                  <a:gd name="T6" fmla="*/ 6 w 52"/>
                  <a:gd name="T7" fmla="*/ 53 h 53"/>
                  <a:gd name="T8" fmla="*/ 52 w 52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3">
                    <a:moveTo>
                      <a:pt x="52" y="7"/>
                    </a:moveTo>
                    <a:lnTo>
                      <a:pt x="46" y="0"/>
                    </a:lnTo>
                    <a:lnTo>
                      <a:pt x="0" y="48"/>
                    </a:lnTo>
                    <a:lnTo>
                      <a:pt x="6" y="53"/>
                    </a:lnTo>
                    <a:lnTo>
                      <a:pt x="5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3563938" y="2417763"/>
                <a:ext cx="82550" cy="82550"/>
              </a:xfrm>
              <a:custGeom>
                <a:avLst/>
                <a:gdLst>
                  <a:gd name="T0" fmla="*/ 46 w 52"/>
                  <a:gd name="T1" fmla="*/ 0 h 52"/>
                  <a:gd name="T2" fmla="*/ 0 w 52"/>
                  <a:gd name="T3" fmla="*/ 46 h 52"/>
                  <a:gd name="T4" fmla="*/ 5 w 52"/>
                  <a:gd name="T5" fmla="*/ 52 h 52"/>
                  <a:gd name="T6" fmla="*/ 52 w 52"/>
                  <a:gd name="T7" fmla="*/ 6 h 52"/>
                  <a:gd name="T8" fmla="*/ 46 w 52"/>
                  <a:gd name="T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2">
                    <a:moveTo>
                      <a:pt x="46" y="0"/>
                    </a:moveTo>
                    <a:lnTo>
                      <a:pt x="0" y="46"/>
                    </a:lnTo>
                    <a:lnTo>
                      <a:pt x="5" y="52"/>
                    </a:lnTo>
                    <a:lnTo>
                      <a:pt x="52" y="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3544888" y="2398713"/>
                <a:ext cx="84138" cy="82550"/>
              </a:xfrm>
              <a:custGeom>
                <a:avLst/>
                <a:gdLst>
                  <a:gd name="T0" fmla="*/ 53 w 53"/>
                  <a:gd name="T1" fmla="*/ 5 h 52"/>
                  <a:gd name="T2" fmla="*/ 47 w 53"/>
                  <a:gd name="T3" fmla="*/ 0 h 52"/>
                  <a:gd name="T4" fmla="*/ 0 w 53"/>
                  <a:gd name="T5" fmla="*/ 46 h 52"/>
                  <a:gd name="T6" fmla="*/ 5 w 53"/>
                  <a:gd name="T7" fmla="*/ 52 h 52"/>
                  <a:gd name="T8" fmla="*/ 53 w 53"/>
                  <a:gd name="T9" fmla="*/ 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53" y="5"/>
                    </a:moveTo>
                    <a:lnTo>
                      <a:pt x="47" y="0"/>
                    </a:lnTo>
                    <a:lnTo>
                      <a:pt x="0" y="46"/>
                    </a:lnTo>
                    <a:lnTo>
                      <a:pt x="5" y="52"/>
                    </a:lnTo>
                    <a:lnTo>
                      <a:pt x="5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9"/>
              <p:cNvSpPr>
                <a:spLocks/>
              </p:cNvSpPr>
              <p:nvPr/>
            </p:nvSpPr>
            <p:spPr bwMode="auto">
              <a:xfrm>
                <a:off x="3527425" y="2379663"/>
                <a:ext cx="82550" cy="80963"/>
              </a:xfrm>
              <a:custGeom>
                <a:avLst/>
                <a:gdLst>
                  <a:gd name="T0" fmla="*/ 0 w 52"/>
                  <a:gd name="T1" fmla="*/ 46 h 51"/>
                  <a:gd name="T2" fmla="*/ 5 w 52"/>
                  <a:gd name="T3" fmla="*/ 51 h 51"/>
                  <a:gd name="T4" fmla="*/ 52 w 52"/>
                  <a:gd name="T5" fmla="*/ 5 h 51"/>
                  <a:gd name="T6" fmla="*/ 46 w 52"/>
                  <a:gd name="T7" fmla="*/ 0 h 51"/>
                  <a:gd name="T8" fmla="*/ 0 w 52"/>
                  <a:gd name="T9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1">
                    <a:moveTo>
                      <a:pt x="0" y="46"/>
                    </a:moveTo>
                    <a:lnTo>
                      <a:pt x="5" y="51"/>
                    </a:lnTo>
                    <a:lnTo>
                      <a:pt x="52" y="5"/>
                    </a:lnTo>
                    <a:lnTo>
                      <a:pt x="46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>
                <a:off x="3508375" y="2359025"/>
                <a:ext cx="80963" cy="84138"/>
              </a:xfrm>
              <a:custGeom>
                <a:avLst/>
                <a:gdLst>
                  <a:gd name="T0" fmla="*/ 51 w 51"/>
                  <a:gd name="T1" fmla="*/ 6 h 53"/>
                  <a:gd name="T2" fmla="*/ 46 w 51"/>
                  <a:gd name="T3" fmla="*/ 0 h 53"/>
                  <a:gd name="T4" fmla="*/ 0 w 51"/>
                  <a:gd name="T5" fmla="*/ 47 h 53"/>
                  <a:gd name="T6" fmla="*/ 5 w 51"/>
                  <a:gd name="T7" fmla="*/ 53 h 53"/>
                  <a:gd name="T8" fmla="*/ 51 w 51"/>
                  <a:gd name="T9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3">
                    <a:moveTo>
                      <a:pt x="51" y="6"/>
                    </a:moveTo>
                    <a:lnTo>
                      <a:pt x="46" y="0"/>
                    </a:lnTo>
                    <a:lnTo>
                      <a:pt x="0" y="47"/>
                    </a:lnTo>
                    <a:lnTo>
                      <a:pt x="5" y="53"/>
                    </a:lnTo>
                    <a:lnTo>
                      <a:pt x="51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61"/>
              <p:cNvSpPr>
                <a:spLocks/>
              </p:cNvSpPr>
              <p:nvPr/>
            </p:nvSpPr>
            <p:spPr bwMode="auto">
              <a:xfrm>
                <a:off x="3489325" y="2339975"/>
                <a:ext cx="80963" cy="84138"/>
              </a:xfrm>
              <a:custGeom>
                <a:avLst/>
                <a:gdLst>
                  <a:gd name="T0" fmla="*/ 51 w 51"/>
                  <a:gd name="T1" fmla="*/ 7 h 53"/>
                  <a:gd name="T2" fmla="*/ 46 w 51"/>
                  <a:gd name="T3" fmla="*/ 0 h 53"/>
                  <a:gd name="T4" fmla="*/ 0 w 51"/>
                  <a:gd name="T5" fmla="*/ 48 h 53"/>
                  <a:gd name="T6" fmla="*/ 5 w 51"/>
                  <a:gd name="T7" fmla="*/ 53 h 53"/>
                  <a:gd name="T8" fmla="*/ 51 w 51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3">
                    <a:moveTo>
                      <a:pt x="51" y="7"/>
                    </a:moveTo>
                    <a:lnTo>
                      <a:pt x="46" y="0"/>
                    </a:lnTo>
                    <a:lnTo>
                      <a:pt x="0" y="48"/>
                    </a:lnTo>
                    <a:lnTo>
                      <a:pt x="5" y="53"/>
                    </a:lnTo>
                    <a:lnTo>
                      <a:pt x="5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>
                <a:off x="3468688" y="2322513"/>
                <a:ext cx="82550" cy="82550"/>
              </a:xfrm>
              <a:custGeom>
                <a:avLst/>
                <a:gdLst>
                  <a:gd name="T0" fmla="*/ 52 w 52"/>
                  <a:gd name="T1" fmla="*/ 6 h 52"/>
                  <a:gd name="T2" fmla="*/ 47 w 52"/>
                  <a:gd name="T3" fmla="*/ 0 h 52"/>
                  <a:gd name="T4" fmla="*/ 0 w 52"/>
                  <a:gd name="T5" fmla="*/ 47 h 52"/>
                  <a:gd name="T6" fmla="*/ 6 w 52"/>
                  <a:gd name="T7" fmla="*/ 52 h 52"/>
                  <a:gd name="T8" fmla="*/ 52 w 52"/>
                  <a:gd name="T9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2">
                    <a:moveTo>
                      <a:pt x="52" y="6"/>
                    </a:moveTo>
                    <a:lnTo>
                      <a:pt x="47" y="0"/>
                    </a:lnTo>
                    <a:lnTo>
                      <a:pt x="0" y="47"/>
                    </a:lnTo>
                    <a:lnTo>
                      <a:pt x="6" y="52"/>
                    </a:lnTo>
                    <a:lnTo>
                      <a:pt x="52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Freeform 63"/>
              <p:cNvSpPr>
                <a:spLocks/>
              </p:cNvSpPr>
              <p:nvPr/>
            </p:nvSpPr>
            <p:spPr bwMode="auto">
              <a:xfrm>
                <a:off x="3449638" y="2303463"/>
                <a:ext cx="84138" cy="82550"/>
              </a:xfrm>
              <a:custGeom>
                <a:avLst/>
                <a:gdLst>
                  <a:gd name="T0" fmla="*/ 0 w 53"/>
                  <a:gd name="T1" fmla="*/ 46 h 52"/>
                  <a:gd name="T2" fmla="*/ 6 w 53"/>
                  <a:gd name="T3" fmla="*/ 52 h 52"/>
                  <a:gd name="T4" fmla="*/ 53 w 53"/>
                  <a:gd name="T5" fmla="*/ 6 h 52"/>
                  <a:gd name="T6" fmla="*/ 46 w 53"/>
                  <a:gd name="T7" fmla="*/ 0 h 52"/>
                  <a:gd name="T8" fmla="*/ 0 w 53"/>
                  <a:gd name="T9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0" y="46"/>
                    </a:moveTo>
                    <a:lnTo>
                      <a:pt x="6" y="52"/>
                    </a:lnTo>
                    <a:lnTo>
                      <a:pt x="53" y="6"/>
                    </a:lnTo>
                    <a:lnTo>
                      <a:pt x="46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Freeform 64"/>
              <p:cNvSpPr>
                <a:spLocks/>
              </p:cNvSpPr>
              <p:nvPr/>
            </p:nvSpPr>
            <p:spPr bwMode="auto">
              <a:xfrm>
                <a:off x="3430588" y="2284413"/>
                <a:ext cx="84138" cy="80963"/>
              </a:xfrm>
              <a:custGeom>
                <a:avLst/>
                <a:gdLst>
                  <a:gd name="T0" fmla="*/ 53 w 53"/>
                  <a:gd name="T1" fmla="*/ 5 h 51"/>
                  <a:gd name="T2" fmla="*/ 47 w 53"/>
                  <a:gd name="T3" fmla="*/ 0 h 51"/>
                  <a:gd name="T4" fmla="*/ 0 w 53"/>
                  <a:gd name="T5" fmla="*/ 46 h 51"/>
                  <a:gd name="T6" fmla="*/ 7 w 53"/>
                  <a:gd name="T7" fmla="*/ 51 h 51"/>
                  <a:gd name="T8" fmla="*/ 53 w 53"/>
                  <a:gd name="T9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1">
                    <a:moveTo>
                      <a:pt x="53" y="5"/>
                    </a:moveTo>
                    <a:lnTo>
                      <a:pt x="47" y="0"/>
                    </a:lnTo>
                    <a:lnTo>
                      <a:pt x="0" y="46"/>
                    </a:lnTo>
                    <a:lnTo>
                      <a:pt x="7" y="51"/>
                    </a:lnTo>
                    <a:lnTo>
                      <a:pt x="53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Freeform 65"/>
              <p:cNvSpPr>
                <a:spLocks/>
              </p:cNvSpPr>
              <p:nvPr/>
            </p:nvSpPr>
            <p:spPr bwMode="auto">
              <a:xfrm>
                <a:off x="3413125" y="2265363"/>
                <a:ext cx="82550" cy="80963"/>
              </a:xfrm>
              <a:custGeom>
                <a:avLst/>
                <a:gdLst>
                  <a:gd name="T0" fmla="*/ 46 w 52"/>
                  <a:gd name="T1" fmla="*/ 0 h 51"/>
                  <a:gd name="T2" fmla="*/ 0 w 52"/>
                  <a:gd name="T3" fmla="*/ 46 h 51"/>
                  <a:gd name="T4" fmla="*/ 6 w 52"/>
                  <a:gd name="T5" fmla="*/ 51 h 51"/>
                  <a:gd name="T6" fmla="*/ 52 w 52"/>
                  <a:gd name="T7" fmla="*/ 5 h 51"/>
                  <a:gd name="T8" fmla="*/ 46 w 52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1">
                    <a:moveTo>
                      <a:pt x="46" y="0"/>
                    </a:moveTo>
                    <a:lnTo>
                      <a:pt x="0" y="46"/>
                    </a:lnTo>
                    <a:lnTo>
                      <a:pt x="6" y="51"/>
                    </a:lnTo>
                    <a:lnTo>
                      <a:pt x="52" y="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6"/>
              <p:cNvSpPr>
                <a:spLocks noEditPoints="1"/>
              </p:cNvSpPr>
              <p:nvPr/>
            </p:nvSpPr>
            <p:spPr bwMode="auto">
              <a:xfrm>
                <a:off x="4176713" y="1612900"/>
                <a:ext cx="160338" cy="160338"/>
              </a:xfrm>
              <a:custGeom>
                <a:avLst/>
                <a:gdLst>
                  <a:gd name="T0" fmla="*/ 101 w 101"/>
                  <a:gd name="T1" fmla="*/ 30 h 101"/>
                  <a:gd name="T2" fmla="*/ 70 w 101"/>
                  <a:gd name="T3" fmla="*/ 0 h 101"/>
                  <a:gd name="T4" fmla="*/ 0 w 101"/>
                  <a:gd name="T5" fmla="*/ 57 h 101"/>
                  <a:gd name="T6" fmla="*/ 42 w 101"/>
                  <a:gd name="T7" fmla="*/ 101 h 101"/>
                  <a:gd name="T8" fmla="*/ 101 w 101"/>
                  <a:gd name="T9" fmla="*/ 30 h 101"/>
                  <a:gd name="T10" fmla="*/ 11 w 101"/>
                  <a:gd name="T11" fmla="*/ 61 h 101"/>
                  <a:gd name="T12" fmla="*/ 72 w 101"/>
                  <a:gd name="T13" fmla="*/ 10 h 101"/>
                  <a:gd name="T14" fmla="*/ 75 w 101"/>
                  <a:gd name="T15" fmla="*/ 12 h 101"/>
                  <a:gd name="T16" fmla="*/ 14 w 101"/>
                  <a:gd name="T17" fmla="*/ 63 h 101"/>
                  <a:gd name="T18" fmla="*/ 11 w 101"/>
                  <a:gd name="T19" fmla="*/ 61 h 101"/>
                  <a:gd name="T20" fmla="*/ 23 w 101"/>
                  <a:gd name="T21" fmla="*/ 73 h 101"/>
                  <a:gd name="T22" fmla="*/ 80 w 101"/>
                  <a:gd name="T23" fmla="*/ 18 h 101"/>
                  <a:gd name="T24" fmla="*/ 83 w 101"/>
                  <a:gd name="T25" fmla="*/ 19 h 101"/>
                  <a:gd name="T26" fmla="*/ 26 w 101"/>
                  <a:gd name="T27" fmla="*/ 76 h 101"/>
                  <a:gd name="T28" fmla="*/ 23 w 101"/>
                  <a:gd name="T29" fmla="*/ 73 h 101"/>
                  <a:gd name="T30" fmla="*/ 37 w 101"/>
                  <a:gd name="T31" fmla="*/ 87 h 101"/>
                  <a:gd name="T32" fmla="*/ 89 w 101"/>
                  <a:gd name="T33" fmla="*/ 26 h 101"/>
                  <a:gd name="T34" fmla="*/ 90 w 101"/>
                  <a:gd name="T35" fmla="*/ 27 h 101"/>
                  <a:gd name="T36" fmla="*/ 38 w 101"/>
                  <a:gd name="T37" fmla="*/ 88 h 101"/>
                  <a:gd name="T38" fmla="*/ 37 w 101"/>
                  <a:gd name="T39" fmla="*/ 8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1" h="101">
                    <a:moveTo>
                      <a:pt x="101" y="30"/>
                    </a:moveTo>
                    <a:lnTo>
                      <a:pt x="70" y="0"/>
                    </a:lnTo>
                    <a:lnTo>
                      <a:pt x="0" y="57"/>
                    </a:lnTo>
                    <a:lnTo>
                      <a:pt x="42" y="101"/>
                    </a:lnTo>
                    <a:lnTo>
                      <a:pt x="101" y="30"/>
                    </a:lnTo>
                    <a:close/>
                    <a:moveTo>
                      <a:pt x="11" y="61"/>
                    </a:moveTo>
                    <a:lnTo>
                      <a:pt x="72" y="10"/>
                    </a:lnTo>
                    <a:lnTo>
                      <a:pt x="75" y="12"/>
                    </a:lnTo>
                    <a:lnTo>
                      <a:pt x="14" y="63"/>
                    </a:lnTo>
                    <a:lnTo>
                      <a:pt x="11" y="61"/>
                    </a:lnTo>
                    <a:close/>
                    <a:moveTo>
                      <a:pt x="23" y="73"/>
                    </a:moveTo>
                    <a:lnTo>
                      <a:pt x="80" y="18"/>
                    </a:lnTo>
                    <a:lnTo>
                      <a:pt x="83" y="19"/>
                    </a:lnTo>
                    <a:lnTo>
                      <a:pt x="26" y="76"/>
                    </a:lnTo>
                    <a:lnTo>
                      <a:pt x="23" y="73"/>
                    </a:lnTo>
                    <a:close/>
                    <a:moveTo>
                      <a:pt x="37" y="87"/>
                    </a:moveTo>
                    <a:lnTo>
                      <a:pt x="89" y="26"/>
                    </a:lnTo>
                    <a:lnTo>
                      <a:pt x="90" y="27"/>
                    </a:lnTo>
                    <a:lnTo>
                      <a:pt x="38" y="88"/>
                    </a:lnTo>
                    <a:lnTo>
                      <a:pt x="37" y="87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5" name="组合 104"/>
            <p:cNvGrpSpPr/>
            <p:nvPr/>
          </p:nvGrpSpPr>
          <p:grpSpPr>
            <a:xfrm>
              <a:off x="5395913" y="1516063"/>
              <a:ext cx="184150" cy="1143000"/>
              <a:chOff x="5395913" y="1516063"/>
              <a:chExt cx="184150" cy="1143000"/>
            </a:xfrm>
          </p:grpSpPr>
          <p:sp>
            <p:nvSpPr>
              <p:cNvPr id="69" name="Rectangle 67"/>
              <p:cNvSpPr>
                <a:spLocks noChangeArrowheads="1"/>
              </p:cNvSpPr>
              <p:nvPr/>
            </p:nvSpPr>
            <p:spPr bwMode="auto">
              <a:xfrm>
                <a:off x="5399088" y="2044700"/>
                <a:ext cx="180975" cy="550863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Rectangle 68"/>
              <p:cNvSpPr>
                <a:spLocks noChangeArrowheads="1"/>
              </p:cNvSpPr>
              <p:nvPr/>
            </p:nvSpPr>
            <p:spPr bwMode="auto">
              <a:xfrm>
                <a:off x="5399088" y="2135188"/>
                <a:ext cx="60325" cy="366713"/>
              </a:xfrm>
              <a:prstGeom prst="rect">
                <a:avLst/>
              </a:pr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69"/>
              <p:cNvSpPr>
                <a:spLocks/>
              </p:cNvSpPr>
              <p:nvPr/>
            </p:nvSpPr>
            <p:spPr bwMode="auto">
              <a:xfrm>
                <a:off x="5399088" y="1979613"/>
                <a:ext cx="180975" cy="53975"/>
              </a:xfrm>
              <a:custGeom>
                <a:avLst/>
                <a:gdLst>
                  <a:gd name="T0" fmla="*/ 58 w 84"/>
                  <a:gd name="T1" fmla="*/ 0 h 25"/>
                  <a:gd name="T2" fmla="*/ 25 w 84"/>
                  <a:gd name="T3" fmla="*/ 0 h 25"/>
                  <a:gd name="T4" fmla="*/ 0 w 84"/>
                  <a:gd name="T5" fmla="*/ 25 h 25"/>
                  <a:gd name="T6" fmla="*/ 84 w 84"/>
                  <a:gd name="T7" fmla="*/ 25 h 25"/>
                  <a:gd name="T8" fmla="*/ 58 w 84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25">
                    <a:moveTo>
                      <a:pt x="58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4" y="11"/>
                      <a:pt x="72" y="0"/>
                      <a:pt x="58" y="0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0"/>
              <p:cNvSpPr>
                <a:spLocks/>
              </p:cNvSpPr>
              <p:nvPr/>
            </p:nvSpPr>
            <p:spPr bwMode="auto">
              <a:xfrm>
                <a:off x="5399088" y="2603500"/>
                <a:ext cx="180975" cy="55563"/>
              </a:xfrm>
              <a:custGeom>
                <a:avLst/>
                <a:gdLst>
                  <a:gd name="T0" fmla="*/ 25 w 84"/>
                  <a:gd name="T1" fmla="*/ 26 h 26"/>
                  <a:gd name="T2" fmla="*/ 58 w 84"/>
                  <a:gd name="T3" fmla="*/ 26 h 26"/>
                  <a:gd name="T4" fmla="*/ 84 w 84"/>
                  <a:gd name="T5" fmla="*/ 0 h 26"/>
                  <a:gd name="T6" fmla="*/ 0 w 84"/>
                  <a:gd name="T7" fmla="*/ 0 h 26"/>
                  <a:gd name="T8" fmla="*/ 25 w 84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26">
                    <a:moveTo>
                      <a:pt x="25" y="26"/>
                    </a:moveTo>
                    <a:cubicBezTo>
                      <a:pt x="58" y="26"/>
                      <a:pt x="58" y="26"/>
                      <a:pt x="58" y="26"/>
                    </a:cubicBezTo>
                    <a:cubicBezTo>
                      <a:pt x="72" y="26"/>
                      <a:pt x="84" y="14"/>
                      <a:pt x="8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11" y="26"/>
                      <a:pt x="25" y="26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71"/>
              <p:cNvSpPr>
                <a:spLocks/>
              </p:cNvSpPr>
              <p:nvPr/>
            </p:nvSpPr>
            <p:spPr bwMode="auto">
              <a:xfrm>
                <a:off x="5459413" y="1516063"/>
                <a:ext cx="60325" cy="450850"/>
              </a:xfrm>
              <a:custGeom>
                <a:avLst/>
                <a:gdLst>
                  <a:gd name="T0" fmla="*/ 28 w 28"/>
                  <a:gd name="T1" fmla="*/ 209 h 209"/>
                  <a:gd name="T2" fmla="*/ 24 w 28"/>
                  <a:gd name="T3" fmla="*/ 14 h 209"/>
                  <a:gd name="T4" fmla="*/ 14 w 28"/>
                  <a:gd name="T5" fmla="*/ 0 h 209"/>
                  <a:gd name="T6" fmla="*/ 4 w 28"/>
                  <a:gd name="T7" fmla="*/ 14 h 209"/>
                  <a:gd name="T8" fmla="*/ 0 w 28"/>
                  <a:gd name="T9" fmla="*/ 209 h 209"/>
                  <a:gd name="T10" fmla="*/ 28 w 28"/>
                  <a:gd name="T11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09">
                    <a:moveTo>
                      <a:pt x="28" y="209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7"/>
                      <a:pt x="22" y="0"/>
                      <a:pt x="14" y="0"/>
                    </a:cubicBezTo>
                    <a:cubicBezTo>
                      <a:pt x="6" y="0"/>
                      <a:pt x="4" y="7"/>
                      <a:pt x="4" y="14"/>
                    </a:cubicBezTo>
                    <a:cubicBezTo>
                      <a:pt x="0" y="209"/>
                      <a:pt x="0" y="209"/>
                      <a:pt x="0" y="209"/>
                    </a:cubicBezTo>
                    <a:lnTo>
                      <a:pt x="28" y="209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72"/>
              <p:cNvSpPr>
                <a:spLocks/>
              </p:cNvSpPr>
              <p:nvPr/>
            </p:nvSpPr>
            <p:spPr bwMode="auto">
              <a:xfrm>
                <a:off x="5395913" y="1527175"/>
                <a:ext cx="66675" cy="6350"/>
              </a:xfrm>
              <a:custGeom>
                <a:avLst/>
                <a:gdLst>
                  <a:gd name="T0" fmla="*/ 31 w 31"/>
                  <a:gd name="T1" fmla="*/ 2 h 3"/>
                  <a:gd name="T2" fmla="*/ 29 w 31"/>
                  <a:gd name="T3" fmla="*/ 3 h 3"/>
                  <a:gd name="T4" fmla="*/ 2 w 31"/>
                  <a:gd name="T5" fmla="*/ 3 h 3"/>
                  <a:gd name="T6" fmla="*/ 0 w 31"/>
                  <a:gd name="T7" fmla="*/ 2 h 3"/>
                  <a:gd name="T8" fmla="*/ 0 w 31"/>
                  <a:gd name="T9" fmla="*/ 2 h 3"/>
                  <a:gd name="T10" fmla="*/ 2 w 31"/>
                  <a:gd name="T11" fmla="*/ 0 h 3"/>
                  <a:gd name="T12" fmla="*/ 29 w 31"/>
                  <a:gd name="T13" fmla="*/ 0 h 3"/>
                  <a:gd name="T14" fmla="*/ 31 w 31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">
                    <a:moveTo>
                      <a:pt x="31" y="2"/>
                    </a:moveTo>
                    <a:cubicBezTo>
                      <a:pt x="31" y="3"/>
                      <a:pt x="30" y="3"/>
                      <a:pt x="29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73"/>
              <p:cNvSpPr>
                <a:spLocks/>
              </p:cNvSpPr>
              <p:nvPr/>
            </p:nvSpPr>
            <p:spPr bwMode="auto">
              <a:xfrm>
                <a:off x="5395913" y="1538288"/>
                <a:ext cx="66675" cy="6350"/>
              </a:xfrm>
              <a:custGeom>
                <a:avLst/>
                <a:gdLst>
                  <a:gd name="T0" fmla="*/ 31 w 31"/>
                  <a:gd name="T1" fmla="*/ 2 h 3"/>
                  <a:gd name="T2" fmla="*/ 29 w 31"/>
                  <a:gd name="T3" fmla="*/ 3 h 3"/>
                  <a:gd name="T4" fmla="*/ 2 w 31"/>
                  <a:gd name="T5" fmla="*/ 3 h 3"/>
                  <a:gd name="T6" fmla="*/ 0 w 31"/>
                  <a:gd name="T7" fmla="*/ 2 h 3"/>
                  <a:gd name="T8" fmla="*/ 0 w 31"/>
                  <a:gd name="T9" fmla="*/ 2 h 3"/>
                  <a:gd name="T10" fmla="*/ 2 w 31"/>
                  <a:gd name="T11" fmla="*/ 0 h 3"/>
                  <a:gd name="T12" fmla="*/ 29 w 31"/>
                  <a:gd name="T13" fmla="*/ 0 h 3"/>
                  <a:gd name="T14" fmla="*/ 31 w 31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">
                    <a:moveTo>
                      <a:pt x="31" y="2"/>
                    </a:moveTo>
                    <a:cubicBezTo>
                      <a:pt x="31" y="2"/>
                      <a:pt x="30" y="3"/>
                      <a:pt x="29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5395913" y="1547813"/>
                <a:ext cx="66675" cy="6350"/>
              </a:xfrm>
              <a:custGeom>
                <a:avLst/>
                <a:gdLst>
                  <a:gd name="T0" fmla="*/ 31 w 31"/>
                  <a:gd name="T1" fmla="*/ 1 h 3"/>
                  <a:gd name="T2" fmla="*/ 29 w 31"/>
                  <a:gd name="T3" fmla="*/ 3 h 3"/>
                  <a:gd name="T4" fmla="*/ 2 w 31"/>
                  <a:gd name="T5" fmla="*/ 3 h 3"/>
                  <a:gd name="T6" fmla="*/ 0 w 31"/>
                  <a:gd name="T7" fmla="*/ 1 h 3"/>
                  <a:gd name="T8" fmla="*/ 0 w 31"/>
                  <a:gd name="T9" fmla="*/ 1 h 3"/>
                  <a:gd name="T10" fmla="*/ 2 w 31"/>
                  <a:gd name="T11" fmla="*/ 0 h 3"/>
                  <a:gd name="T12" fmla="*/ 29 w 31"/>
                  <a:gd name="T13" fmla="*/ 0 h 3"/>
                  <a:gd name="T14" fmla="*/ 31 w 3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">
                    <a:moveTo>
                      <a:pt x="31" y="1"/>
                    </a:moveTo>
                    <a:cubicBezTo>
                      <a:pt x="31" y="2"/>
                      <a:pt x="30" y="3"/>
                      <a:pt x="29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1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5395913" y="1558925"/>
                <a:ext cx="66675" cy="6350"/>
              </a:xfrm>
              <a:custGeom>
                <a:avLst/>
                <a:gdLst>
                  <a:gd name="T0" fmla="*/ 31 w 31"/>
                  <a:gd name="T1" fmla="*/ 1 h 3"/>
                  <a:gd name="T2" fmla="*/ 29 w 31"/>
                  <a:gd name="T3" fmla="*/ 3 h 3"/>
                  <a:gd name="T4" fmla="*/ 2 w 31"/>
                  <a:gd name="T5" fmla="*/ 3 h 3"/>
                  <a:gd name="T6" fmla="*/ 0 w 31"/>
                  <a:gd name="T7" fmla="*/ 1 h 3"/>
                  <a:gd name="T8" fmla="*/ 0 w 31"/>
                  <a:gd name="T9" fmla="*/ 1 h 3"/>
                  <a:gd name="T10" fmla="*/ 2 w 31"/>
                  <a:gd name="T11" fmla="*/ 0 h 3"/>
                  <a:gd name="T12" fmla="*/ 29 w 31"/>
                  <a:gd name="T13" fmla="*/ 0 h 3"/>
                  <a:gd name="T14" fmla="*/ 31 w 3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">
                    <a:moveTo>
                      <a:pt x="31" y="1"/>
                    </a:moveTo>
                    <a:cubicBezTo>
                      <a:pt x="31" y="2"/>
                      <a:pt x="30" y="3"/>
                      <a:pt x="29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1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5395913" y="1570038"/>
                <a:ext cx="66675" cy="6350"/>
              </a:xfrm>
              <a:custGeom>
                <a:avLst/>
                <a:gdLst>
                  <a:gd name="T0" fmla="*/ 31 w 31"/>
                  <a:gd name="T1" fmla="*/ 1 h 3"/>
                  <a:gd name="T2" fmla="*/ 29 w 31"/>
                  <a:gd name="T3" fmla="*/ 3 h 3"/>
                  <a:gd name="T4" fmla="*/ 2 w 31"/>
                  <a:gd name="T5" fmla="*/ 3 h 3"/>
                  <a:gd name="T6" fmla="*/ 0 w 31"/>
                  <a:gd name="T7" fmla="*/ 1 h 3"/>
                  <a:gd name="T8" fmla="*/ 0 w 31"/>
                  <a:gd name="T9" fmla="*/ 1 h 3"/>
                  <a:gd name="T10" fmla="*/ 2 w 31"/>
                  <a:gd name="T11" fmla="*/ 0 h 3"/>
                  <a:gd name="T12" fmla="*/ 29 w 31"/>
                  <a:gd name="T13" fmla="*/ 0 h 3"/>
                  <a:gd name="T14" fmla="*/ 31 w 3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">
                    <a:moveTo>
                      <a:pt x="31" y="1"/>
                    </a:moveTo>
                    <a:cubicBezTo>
                      <a:pt x="31" y="2"/>
                      <a:pt x="30" y="3"/>
                      <a:pt x="29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1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77"/>
              <p:cNvSpPr>
                <a:spLocks/>
              </p:cNvSpPr>
              <p:nvPr/>
            </p:nvSpPr>
            <p:spPr bwMode="auto">
              <a:xfrm>
                <a:off x="5395913" y="1577975"/>
                <a:ext cx="66675" cy="9525"/>
              </a:xfrm>
              <a:custGeom>
                <a:avLst/>
                <a:gdLst>
                  <a:gd name="T0" fmla="*/ 31 w 31"/>
                  <a:gd name="T1" fmla="*/ 2 h 4"/>
                  <a:gd name="T2" fmla="*/ 29 w 31"/>
                  <a:gd name="T3" fmla="*/ 4 h 4"/>
                  <a:gd name="T4" fmla="*/ 2 w 31"/>
                  <a:gd name="T5" fmla="*/ 4 h 4"/>
                  <a:gd name="T6" fmla="*/ 0 w 31"/>
                  <a:gd name="T7" fmla="*/ 2 h 4"/>
                  <a:gd name="T8" fmla="*/ 0 w 31"/>
                  <a:gd name="T9" fmla="*/ 2 h 4"/>
                  <a:gd name="T10" fmla="*/ 2 w 31"/>
                  <a:gd name="T11" fmla="*/ 0 h 4"/>
                  <a:gd name="T12" fmla="*/ 29 w 31"/>
                  <a:gd name="T13" fmla="*/ 0 h 4"/>
                  <a:gd name="T14" fmla="*/ 31 w 31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4">
                    <a:moveTo>
                      <a:pt x="31" y="2"/>
                    </a:moveTo>
                    <a:cubicBezTo>
                      <a:pt x="31" y="3"/>
                      <a:pt x="30" y="4"/>
                      <a:pt x="29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1" y="1"/>
                      <a:pt x="31" y="2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3338513" y="115888"/>
              <a:ext cx="1041400" cy="992188"/>
              <a:chOff x="3338513" y="115888"/>
              <a:chExt cx="1041400" cy="992188"/>
            </a:xfrm>
          </p:grpSpPr>
          <p:sp>
            <p:nvSpPr>
              <p:cNvPr id="80" name="Rectangle 78"/>
              <p:cNvSpPr>
                <a:spLocks noChangeArrowheads="1"/>
              </p:cNvSpPr>
              <p:nvPr/>
            </p:nvSpPr>
            <p:spPr bwMode="auto">
              <a:xfrm>
                <a:off x="3729038" y="873125"/>
                <a:ext cx="254000" cy="23495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4013200" y="884238"/>
                <a:ext cx="260350" cy="223838"/>
              </a:xfrm>
              <a:custGeom>
                <a:avLst/>
                <a:gdLst>
                  <a:gd name="T0" fmla="*/ 0 w 164"/>
                  <a:gd name="T1" fmla="*/ 141 h 141"/>
                  <a:gd name="T2" fmla="*/ 164 w 164"/>
                  <a:gd name="T3" fmla="*/ 141 h 141"/>
                  <a:gd name="T4" fmla="*/ 164 w 164"/>
                  <a:gd name="T5" fmla="*/ 54 h 141"/>
                  <a:gd name="T6" fmla="*/ 0 w 164"/>
                  <a:gd name="T7" fmla="*/ 0 h 141"/>
                  <a:gd name="T8" fmla="*/ 0 w 164"/>
                  <a:gd name="T9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" h="141">
                    <a:moveTo>
                      <a:pt x="0" y="141"/>
                    </a:moveTo>
                    <a:lnTo>
                      <a:pt x="164" y="141"/>
                    </a:lnTo>
                    <a:lnTo>
                      <a:pt x="164" y="54"/>
                    </a:lnTo>
                    <a:lnTo>
                      <a:pt x="0" y="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80"/>
              <p:cNvSpPr>
                <a:spLocks noEditPoints="1"/>
              </p:cNvSpPr>
              <p:nvPr/>
            </p:nvSpPr>
            <p:spPr bwMode="auto">
              <a:xfrm>
                <a:off x="3338513" y="115888"/>
                <a:ext cx="1041400" cy="828675"/>
              </a:xfrm>
              <a:custGeom>
                <a:avLst/>
                <a:gdLst>
                  <a:gd name="T0" fmla="*/ 484 w 484"/>
                  <a:gd name="T1" fmla="*/ 173 h 384"/>
                  <a:gd name="T2" fmla="*/ 484 w 484"/>
                  <a:gd name="T3" fmla="*/ 110 h 384"/>
                  <a:gd name="T4" fmla="*/ 373 w 484"/>
                  <a:gd name="T5" fmla="*/ 110 h 384"/>
                  <a:gd name="T6" fmla="*/ 373 w 484"/>
                  <a:gd name="T7" fmla="*/ 135 h 384"/>
                  <a:gd name="T8" fmla="*/ 307 w 484"/>
                  <a:gd name="T9" fmla="*/ 135 h 384"/>
                  <a:gd name="T10" fmla="*/ 307 w 484"/>
                  <a:gd name="T11" fmla="*/ 33 h 384"/>
                  <a:gd name="T12" fmla="*/ 300 w 484"/>
                  <a:gd name="T13" fmla="*/ 25 h 384"/>
                  <a:gd name="T14" fmla="*/ 226 w 484"/>
                  <a:gd name="T15" fmla="*/ 25 h 384"/>
                  <a:gd name="T16" fmla="*/ 195 w 484"/>
                  <a:gd name="T17" fmla="*/ 0 h 384"/>
                  <a:gd name="T18" fmla="*/ 163 w 484"/>
                  <a:gd name="T19" fmla="*/ 32 h 384"/>
                  <a:gd name="T20" fmla="*/ 195 w 484"/>
                  <a:gd name="T21" fmla="*/ 64 h 384"/>
                  <a:gd name="T22" fmla="*/ 226 w 484"/>
                  <a:gd name="T23" fmla="*/ 40 h 384"/>
                  <a:gd name="T24" fmla="*/ 292 w 484"/>
                  <a:gd name="T25" fmla="*/ 40 h 384"/>
                  <a:gd name="T26" fmla="*/ 292 w 484"/>
                  <a:gd name="T27" fmla="*/ 250 h 384"/>
                  <a:gd name="T28" fmla="*/ 237 w 484"/>
                  <a:gd name="T29" fmla="*/ 250 h 384"/>
                  <a:gd name="T30" fmla="*/ 230 w 484"/>
                  <a:gd name="T31" fmla="*/ 253 h 384"/>
                  <a:gd name="T32" fmla="*/ 213 w 484"/>
                  <a:gd name="T33" fmla="*/ 270 h 384"/>
                  <a:gd name="T34" fmla="*/ 209 w 484"/>
                  <a:gd name="T35" fmla="*/ 278 h 384"/>
                  <a:gd name="T36" fmla="*/ 209 w 484"/>
                  <a:gd name="T37" fmla="*/ 297 h 384"/>
                  <a:gd name="T38" fmla="*/ 199 w 484"/>
                  <a:gd name="T39" fmla="*/ 297 h 384"/>
                  <a:gd name="T40" fmla="*/ 38 w 484"/>
                  <a:gd name="T41" fmla="*/ 128 h 384"/>
                  <a:gd name="T42" fmla="*/ 9 w 484"/>
                  <a:gd name="T43" fmla="*/ 127 h 384"/>
                  <a:gd name="T44" fmla="*/ 8 w 484"/>
                  <a:gd name="T45" fmla="*/ 156 h 384"/>
                  <a:gd name="T46" fmla="*/ 181 w 484"/>
                  <a:gd name="T47" fmla="*/ 339 h 384"/>
                  <a:gd name="T48" fmla="*/ 304 w 484"/>
                  <a:gd name="T49" fmla="*/ 339 h 384"/>
                  <a:gd name="T50" fmla="*/ 438 w 484"/>
                  <a:gd name="T51" fmla="*/ 383 h 384"/>
                  <a:gd name="T52" fmla="*/ 444 w 484"/>
                  <a:gd name="T53" fmla="*/ 384 h 384"/>
                  <a:gd name="T54" fmla="*/ 464 w 484"/>
                  <a:gd name="T55" fmla="*/ 369 h 384"/>
                  <a:gd name="T56" fmla="*/ 451 w 484"/>
                  <a:gd name="T57" fmla="*/ 343 h 384"/>
                  <a:gd name="T58" fmla="*/ 310 w 484"/>
                  <a:gd name="T59" fmla="*/ 297 h 384"/>
                  <a:gd name="T60" fmla="*/ 230 w 484"/>
                  <a:gd name="T61" fmla="*/ 297 h 384"/>
                  <a:gd name="T62" fmla="*/ 230 w 484"/>
                  <a:gd name="T63" fmla="*/ 282 h 384"/>
                  <a:gd name="T64" fmla="*/ 241 w 484"/>
                  <a:gd name="T65" fmla="*/ 271 h 384"/>
                  <a:gd name="T66" fmla="*/ 292 w 484"/>
                  <a:gd name="T67" fmla="*/ 271 h 384"/>
                  <a:gd name="T68" fmla="*/ 292 w 484"/>
                  <a:gd name="T69" fmla="*/ 289 h 384"/>
                  <a:gd name="T70" fmla="*/ 307 w 484"/>
                  <a:gd name="T71" fmla="*/ 289 h 384"/>
                  <a:gd name="T72" fmla="*/ 307 w 484"/>
                  <a:gd name="T73" fmla="*/ 271 h 384"/>
                  <a:gd name="T74" fmla="*/ 324 w 484"/>
                  <a:gd name="T75" fmla="*/ 271 h 384"/>
                  <a:gd name="T76" fmla="*/ 334 w 484"/>
                  <a:gd name="T77" fmla="*/ 261 h 384"/>
                  <a:gd name="T78" fmla="*/ 324 w 484"/>
                  <a:gd name="T79" fmla="*/ 250 h 384"/>
                  <a:gd name="T80" fmla="*/ 307 w 484"/>
                  <a:gd name="T81" fmla="*/ 250 h 384"/>
                  <a:gd name="T82" fmla="*/ 307 w 484"/>
                  <a:gd name="T83" fmla="*/ 149 h 384"/>
                  <a:gd name="T84" fmla="*/ 373 w 484"/>
                  <a:gd name="T85" fmla="*/ 149 h 384"/>
                  <a:gd name="T86" fmla="*/ 373 w 484"/>
                  <a:gd name="T87" fmla="*/ 173 h 384"/>
                  <a:gd name="T88" fmla="*/ 484 w 484"/>
                  <a:gd name="T89" fmla="*/ 173 h 384"/>
                  <a:gd name="T90" fmla="*/ 384 w 484"/>
                  <a:gd name="T91" fmla="*/ 121 h 384"/>
                  <a:gd name="T92" fmla="*/ 473 w 484"/>
                  <a:gd name="T93" fmla="*/ 121 h 384"/>
                  <a:gd name="T94" fmla="*/ 473 w 484"/>
                  <a:gd name="T95" fmla="*/ 164 h 384"/>
                  <a:gd name="T96" fmla="*/ 384 w 484"/>
                  <a:gd name="T97" fmla="*/ 164 h 384"/>
                  <a:gd name="T98" fmla="*/ 384 w 484"/>
                  <a:gd name="T99" fmla="*/ 121 h 384"/>
                  <a:gd name="T100" fmla="*/ 195 w 484"/>
                  <a:gd name="T101" fmla="*/ 54 h 384"/>
                  <a:gd name="T102" fmla="*/ 173 w 484"/>
                  <a:gd name="T103" fmla="*/ 32 h 384"/>
                  <a:gd name="T104" fmla="*/ 195 w 484"/>
                  <a:gd name="T105" fmla="*/ 9 h 384"/>
                  <a:gd name="T106" fmla="*/ 218 w 484"/>
                  <a:gd name="T107" fmla="*/ 32 h 384"/>
                  <a:gd name="T108" fmla="*/ 195 w 484"/>
                  <a:gd name="T109" fmla="*/ 5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84" h="384">
                    <a:moveTo>
                      <a:pt x="484" y="173"/>
                    </a:moveTo>
                    <a:cubicBezTo>
                      <a:pt x="484" y="110"/>
                      <a:pt x="484" y="110"/>
                      <a:pt x="484" y="110"/>
                    </a:cubicBezTo>
                    <a:cubicBezTo>
                      <a:pt x="373" y="110"/>
                      <a:pt x="373" y="110"/>
                      <a:pt x="373" y="110"/>
                    </a:cubicBezTo>
                    <a:cubicBezTo>
                      <a:pt x="373" y="135"/>
                      <a:pt x="373" y="135"/>
                      <a:pt x="373" y="135"/>
                    </a:cubicBezTo>
                    <a:cubicBezTo>
                      <a:pt x="307" y="135"/>
                      <a:pt x="307" y="135"/>
                      <a:pt x="307" y="135"/>
                    </a:cubicBezTo>
                    <a:cubicBezTo>
                      <a:pt x="307" y="33"/>
                      <a:pt x="307" y="33"/>
                      <a:pt x="307" y="33"/>
                    </a:cubicBezTo>
                    <a:cubicBezTo>
                      <a:pt x="307" y="28"/>
                      <a:pt x="304" y="25"/>
                      <a:pt x="300" y="25"/>
                    </a:cubicBezTo>
                    <a:cubicBezTo>
                      <a:pt x="226" y="25"/>
                      <a:pt x="226" y="25"/>
                      <a:pt x="226" y="25"/>
                    </a:cubicBezTo>
                    <a:cubicBezTo>
                      <a:pt x="223" y="11"/>
                      <a:pt x="211" y="0"/>
                      <a:pt x="195" y="0"/>
                    </a:cubicBezTo>
                    <a:cubicBezTo>
                      <a:pt x="178" y="0"/>
                      <a:pt x="163" y="14"/>
                      <a:pt x="163" y="32"/>
                    </a:cubicBezTo>
                    <a:cubicBezTo>
                      <a:pt x="163" y="49"/>
                      <a:pt x="178" y="64"/>
                      <a:pt x="195" y="64"/>
                    </a:cubicBezTo>
                    <a:cubicBezTo>
                      <a:pt x="210" y="64"/>
                      <a:pt x="222" y="54"/>
                      <a:pt x="226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250"/>
                      <a:pt x="292" y="250"/>
                      <a:pt x="292" y="250"/>
                    </a:cubicBezTo>
                    <a:cubicBezTo>
                      <a:pt x="237" y="250"/>
                      <a:pt x="237" y="250"/>
                      <a:pt x="237" y="250"/>
                    </a:cubicBezTo>
                    <a:cubicBezTo>
                      <a:pt x="234" y="250"/>
                      <a:pt x="232" y="251"/>
                      <a:pt x="230" y="253"/>
                    </a:cubicBezTo>
                    <a:cubicBezTo>
                      <a:pt x="213" y="270"/>
                      <a:pt x="213" y="270"/>
                      <a:pt x="213" y="270"/>
                    </a:cubicBezTo>
                    <a:cubicBezTo>
                      <a:pt x="211" y="272"/>
                      <a:pt x="209" y="275"/>
                      <a:pt x="209" y="278"/>
                    </a:cubicBezTo>
                    <a:cubicBezTo>
                      <a:pt x="209" y="297"/>
                      <a:pt x="209" y="297"/>
                      <a:pt x="209" y="297"/>
                    </a:cubicBezTo>
                    <a:cubicBezTo>
                      <a:pt x="199" y="297"/>
                      <a:pt x="199" y="297"/>
                      <a:pt x="199" y="297"/>
                    </a:cubicBezTo>
                    <a:cubicBezTo>
                      <a:pt x="38" y="128"/>
                      <a:pt x="38" y="128"/>
                      <a:pt x="38" y="128"/>
                    </a:cubicBezTo>
                    <a:cubicBezTo>
                      <a:pt x="31" y="119"/>
                      <a:pt x="17" y="119"/>
                      <a:pt x="9" y="127"/>
                    </a:cubicBezTo>
                    <a:cubicBezTo>
                      <a:pt x="0" y="135"/>
                      <a:pt x="0" y="148"/>
                      <a:pt x="8" y="156"/>
                    </a:cubicBezTo>
                    <a:cubicBezTo>
                      <a:pt x="181" y="339"/>
                      <a:pt x="181" y="339"/>
                      <a:pt x="181" y="339"/>
                    </a:cubicBezTo>
                    <a:cubicBezTo>
                      <a:pt x="304" y="339"/>
                      <a:pt x="304" y="339"/>
                      <a:pt x="304" y="339"/>
                    </a:cubicBezTo>
                    <a:cubicBezTo>
                      <a:pt x="438" y="383"/>
                      <a:pt x="438" y="383"/>
                      <a:pt x="438" y="383"/>
                    </a:cubicBezTo>
                    <a:cubicBezTo>
                      <a:pt x="440" y="383"/>
                      <a:pt x="442" y="384"/>
                      <a:pt x="444" y="384"/>
                    </a:cubicBezTo>
                    <a:cubicBezTo>
                      <a:pt x="453" y="384"/>
                      <a:pt x="461" y="378"/>
                      <a:pt x="464" y="369"/>
                    </a:cubicBezTo>
                    <a:cubicBezTo>
                      <a:pt x="468" y="358"/>
                      <a:pt x="462" y="346"/>
                      <a:pt x="451" y="343"/>
                    </a:cubicBezTo>
                    <a:cubicBezTo>
                      <a:pt x="310" y="297"/>
                      <a:pt x="310" y="297"/>
                      <a:pt x="310" y="297"/>
                    </a:cubicBezTo>
                    <a:cubicBezTo>
                      <a:pt x="230" y="297"/>
                      <a:pt x="230" y="297"/>
                      <a:pt x="230" y="297"/>
                    </a:cubicBezTo>
                    <a:cubicBezTo>
                      <a:pt x="230" y="282"/>
                      <a:pt x="230" y="282"/>
                      <a:pt x="230" y="282"/>
                    </a:cubicBezTo>
                    <a:cubicBezTo>
                      <a:pt x="241" y="271"/>
                      <a:pt x="241" y="271"/>
                      <a:pt x="241" y="271"/>
                    </a:cubicBezTo>
                    <a:cubicBezTo>
                      <a:pt x="292" y="271"/>
                      <a:pt x="292" y="271"/>
                      <a:pt x="292" y="271"/>
                    </a:cubicBezTo>
                    <a:cubicBezTo>
                      <a:pt x="292" y="289"/>
                      <a:pt x="292" y="289"/>
                      <a:pt x="292" y="289"/>
                    </a:cubicBezTo>
                    <a:cubicBezTo>
                      <a:pt x="307" y="289"/>
                      <a:pt x="307" y="289"/>
                      <a:pt x="307" y="289"/>
                    </a:cubicBezTo>
                    <a:cubicBezTo>
                      <a:pt x="307" y="271"/>
                      <a:pt x="307" y="271"/>
                      <a:pt x="307" y="271"/>
                    </a:cubicBezTo>
                    <a:cubicBezTo>
                      <a:pt x="324" y="271"/>
                      <a:pt x="324" y="271"/>
                      <a:pt x="324" y="271"/>
                    </a:cubicBezTo>
                    <a:cubicBezTo>
                      <a:pt x="330" y="271"/>
                      <a:pt x="334" y="267"/>
                      <a:pt x="334" y="261"/>
                    </a:cubicBezTo>
                    <a:cubicBezTo>
                      <a:pt x="334" y="255"/>
                      <a:pt x="330" y="250"/>
                      <a:pt x="324" y="250"/>
                    </a:cubicBezTo>
                    <a:cubicBezTo>
                      <a:pt x="307" y="250"/>
                      <a:pt x="307" y="250"/>
                      <a:pt x="307" y="250"/>
                    </a:cubicBezTo>
                    <a:cubicBezTo>
                      <a:pt x="307" y="149"/>
                      <a:pt x="307" y="149"/>
                      <a:pt x="307" y="149"/>
                    </a:cubicBezTo>
                    <a:cubicBezTo>
                      <a:pt x="373" y="149"/>
                      <a:pt x="373" y="149"/>
                      <a:pt x="373" y="149"/>
                    </a:cubicBezTo>
                    <a:cubicBezTo>
                      <a:pt x="373" y="173"/>
                      <a:pt x="373" y="173"/>
                      <a:pt x="373" y="173"/>
                    </a:cubicBezTo>
                    <a:lnTo>
                      <a:pt x="484" y="173"/>
                    </a:lnTo>
                    <a:close/>
                    <a:moveTo>
                      <a:pt x="384" y="121"/>
                    </a:moveTo>
                    <a:cubicBezTo>
                      <a:pt x="473" y="121"/>
                      <a:pt x="473" y="121"/>
                      <a:pt x="473" y="121"/>
                    </a:cubicBezTo>
                    <a:cubicBezTo>
                      <a:pt x="473" y="164"/>
                      <a:pt x="473" y="164"/>
                      <a:pt x="473" y="164"/>
                    </a:cubicBezTo>
                    <a:cubicBezTo>
                      <a:pt x="384" y="164"/>
                      <a:pt x="384" y="164"/>
                      <a:pt x="384" y="164"/>
                    </a:cubicBezTo>
                    <a:lnTo>
                      <a:pt x="384" y="121"/>
                    </a:lnTo>
                    <a:close/>
                    <a:moveTo>
                      <a:pt x="195" y="54"/>
                    </a:moveTo>
                    <a:cubicBezTo>
                      <a:pt x="183" y="54"/>
                      <a:pt x="173" y="44"/>
                      <a:pt x="173" y="32"/>
                    </a:cubicBezTo>
                    <a:cubicBezTo>
                      <a:pt x="173" y="19"/>
                      <a:pt x="183" y="9"/>
                      <a:pt x="195" y="9"/>
                    </a:cubicBezTo>
                    <a:cubicBezTo>
                      <a:pt x="208" y="9"/>
                      <a:pt x="218" y="19"/>
                      <a:pt x="218" y="32"/>
                    </a:cubicBezTo>
                    <a:cubicBezTo>
                      <a:pt x="218" y="44"/>
                      <a:pt x="208" y="54"/>
                      <a:pt x="195" y="54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0" name="组合 109"/>
            <p:cNvGrpSpPr/>
            <p:nvPr/>
          </p:nvGrpSpPr>
          <p:grpSpPr>
            <a:xfrm>
              <a:off x="1768475" y="3130550"/>
              <a:ext cx="898525" cy="898526"/>
              <a:chOff x="1768475" y="3130550"/>
              <a:chExt cx="898525" cy="898526"/>
            </a:xfrm>
          </p:grpSpPr>
          <p:sp>
            <p:nvSpPr>
              <p:cNvPr id="83" name="Freeform 81"/>
              <p:cNvSpPr>
                <a:spLocks/>
              </p:cNvSpPr>
              <p:nvPr/>
            </p:nvSpPr>
            <p:spPr bwMode="auto">
              <a:xfrm>
                <a:off x="1768475" y="3252788"/>
                <a:ext cx="898525" cy="539750"/>
              </a:xfrm>
              <a:custGeom>
                <a:avLst/>
                <a:gdLst>
                  <a:gd name="T0" fmla="*/ 400 w 417"/>
                  <a:gd name="T1" fmla="*/ 0 h 250"/>
                  <a:gd name="T2" fmla="*/ 382 w 417"/>
                  <a:gd name="T3" fmla="*/ 18 h 250"/>
                  <a:gd name="T4" fmla="*/ 370 w 417"/>
                  <a:gd name="T5" fmla="*/ 55 h 250"/>
                  <a:gd name="T6" fmla="*/ 315 w 417"/>
                  <a:gd name="T7" fmla="*/ 68 h 250"/>
                  <a:gd name="T8" fmla="*/ 271 w 417"/>
                  <a:gd name="T9" fmla="*/ 39 h 250"/>
                  <a:gd name="T10" fmla="*/ 226 w 417"/>
                  <a:gd name="T11" fmla="*/ 69 h 250"/>
                  <a:gd name="T12" fmla="*/ 226 w 417"/>
                  <a:gd name="T13" fmla="*/ 69 h 250"/>
                  <a:gd name="T14" fmla="*/ 89 w 417"/>
                  <a:gd name="T15" fmla="*/ 92 h 250"/>
                  <a:gd name="T16" fmla="*/ 23 w 417"/>
                  <a:gd name="T17" fmla="*/ 244 h 250"/>
                  <a:gd name="T18" fmla="*/ 101 w 417"/>
                  <a:gd name="T19" fmla="*/ 177 h 250"/>
                  <a:gd name="T20" fmla="*/ 221 w 417"/>
                  <a:gd name="T21" fmla="*/ 106 h 250"/>
                  <a:gd name="T22" fmla="*/ 225 w 417"/>
                  <a:gd name="T23" fmla="*/ 104 h 250"/>
                  <a:gd name="T24" fmla="*/ 271 w 417"/>
                  <a:gd name="T25" fmla="*/ 136 h 250"/>
                  <a:gd name="T26" fmla="*/ 317 w 417"/>
                  <a:gd name="T27" fmla="*/ 104 h 250"/>
                  <a:gd name="T28" fmla="*/ 333 w 417"/>
                  <a:gd name="T29" fmla="*/ 105 h 250"/>
                  <a:gd name="T30" fmla="*/ 396 w 417"/>
                  <a:gd name="T31" fmla="*/ 78 h 250"/>
                  <a:gd name="T32" fmla="*/ 417 w 417"/>
                  <a:gd name="T33" fmla="*/ 18 h 250"/>
                  <a:gd name="T34" fmla="*/ 400 w 417"/>
                  <a:gd name="T3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7" h="250">
                    <a:moveTo>
                      <a:pt x="400" y="0"/>
                    </a:moveTo>
                    <a:cubicBezTo>
                      <a:pt x="390" y="0"/>
                      <a:pt x="382" y="8"/>
                      <a:pt x="382" y="18"/>
                    </a:cubicBezTo>
                    <a:cubicBezTo>
                      <a:pt x="382" y="24"/>
                      <a:pt x="380" y="43"/>
                      <a:pt x="370" y="55"/>
                    </a:cubicBezTo>
                    <a:cubicBezTo>
                      <a:pt x="352" y="75"/>
                      <a:pt x="323" y="70"/>
                      <a:pt x="315" y="68"/>
                    </a:cubicBezTo>
                    <a:cubicBezTo>
                      <a:pt x="308" y="51"/>
                      <a:pt x="291" y="39"/>
                      <a:pt x="271" y="39"/>
                    </a:cubicBezTo>
                    <a:cubicBezTo>
                      <a:pt x="251" y="39"/>
                      <a:pt x="233" y="51"/>
                      <a:pt x="226" y="69"/>
                    </a:cubicBezTo>
                    <a:cubicBezTo>
                      <a:pt x="226" y="69"/>
                      <a:pt x="226" y="69"/>
                      <a:pt x="226" y="69"/>
                    </a:cubicBezTo>
                    <a:cubicBezTo>
                      <a:pt x="205" y="74"/>
                      <a:pt x="148" y="59"/>
                      <a:pt x="89" y="92"/>
                    </a:cubicBezTo>
                    <a:cubicBezTo>
                      <a:pt x="30" y="125"/>
                      <a:pt x="0" y="239"/>
                      <a:pt x="23" y="244"/>
                    </a:cubicBezTo>
                    <a:cubicBezTo>
                      <a:pt x="45" y="250"/>
                      <a:pt x="82" y="208"/>
                      <a:pt x="101" y="177"/>
                    </a:cubicBezTo>
                    <a:cubicBezTo>
                      <a:pt x="120" y="146"/>
                      <a:pt x="172" y="118"/>
                      <a:pt x="221" y="106"/>
                    </a:cubicBezTo>
                    <a:cubicBezTo>
                      <a:pt x="222" y="105"/>
                      <a:pt x="224" y="105"/>
                      <a:pt x="225" y="104"/>
                    </a:cubicBezTo>
                    <a:cubicBezTo>
                      <a:pt x="232" y="123"/>
                      <a:pt x="250" y="136"/>
                      <a:pt x="271" y="136"/>
                    </a:cubicBezTo>
                    <a:cubicBezTo>
                      <a:pt x="292" y="136"/>
                      <a:pt x="310" y="122"/>
                      <a:pt x="317" y="104"/>
                    </a:cubicBezTo>
                    <a:cubicBezTo>
                      <a:pt x="321" y="104"/>
                      <a:pt x="327" y="105"/>
                      <a:pt x="333" y="105"/>
                    </a:cubicBezTo>
                    <a:cubicBezTo>
                      <a:pt x="352" y="105"/>
                      <a:pt x="377" y="100"/>
                      <a:pt x="396" y="78"/>
                    </a:cubicBezTo>
                    <a:cubicBezTo>
                      <a:pt x="417" y="54"/>
                      <a:pt x="417" y="21"/>
                      <a:pt x="417" y="18"/>
                    </a:cubicBezTo>
                    <a:cubicBezTo>
                      <a:pt x="417" y="8"/>
                      <a:pt x="409" y="0"/>
                      <a:pt x="400" y="0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Oval 82"/>
              <p:cNvSpPr>
                <a:spLocks noChangeArrowheads="1"/>
              </p:cNvSpPr>
              <p:nvPr/>
            </p:nvSpPr>
            <p:spPr bwMode="auto">
              <a:xfrm>
                <a:off x="2324100" y="3413125"/>
                <a:ext cx="55563" cy="5556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83"/>
              <p:cNvSpPr>
                <a:spLocks/>
              </p:cNvSpPr>
              <p:nvPr/>
            </p:nvSpPr>
            <p:spPr bwMode="auto">
              <a:xfrm>
                <a:off x="2312988" y="3130550"/>
                <a:ext cx="227013" cy="195263"/>
              </a:xfrm>
              <a:custGeom>
                <a:avLst/>
                <a:gdLst>
                  <a:gd name="T0" fmla="*/ 18 w 105"/>
                  <a:gd name="T1" fmla="*/ 88 h 91"/>
                  <a:gd name="T2" fmla="*/ 36 w 105"/>
                  <a:gd name="T3" fmla="*/ 91 h 91"/>
                  <a:gd name="T4" fmla="*/ 50 w 105"/>
                  <a:gd name="T5" fmla="*/ 47 h 91"/>
                  <a:gd name="T6" fmla="*/ 88 w 105"/>
                  <a:gd name="T7" fmla="*/ 34 h 91"/>
                  <a:gd name="T8" fmla="*/ 88 w 105"/>
                  <a:gd name="T9" fmla="*/ 34 h 91"/>
                  <a:gd name="T10" fmla="*/ 105 w 105"/>
                  <a:gd name="T11" fmla="*/ 17 h 91"/>
                  <a:gd name="T12" fmla="*/ 88 w 105"/>
                  <a:gd name="T13" fmla="*/ 0 h 91"/>
                  <a:gd name="T14" fmla="*/ 88 w 105"/>
                  <a:gd name="T15" fmla="*/ 0 h 91"/>
                  <a:gd name="T16" fmla="*/ 27 w 105"/>
                  <a:gd name="T17" fmla="*/ 21 h 91"/>
                  <a:gd name="T18" fmla="*/ 1 w 105"/>
                  <a:gd name="T19" fmla="*/ 91 h 91"/>
                  <a:gd name="T20" fmla="*/ 18 w 105"/>
                  <a:gd name="T21" fmla="*/ 8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5" h="91">
                    <a:moveTo>
                      <a:pt x="18" y="88"/>
                    </a:moveTo>
                    <a:cubicBezTo>
                      <a:pt x="24" y="88"/>
                      <a:pt x="30" y="90"/>
                      <a:pt x="36" y="91"/>
                    </a:cubicBezTo>
                    <a:cubicBezTo>
                      <a:pt x="34" y="79"/>
                      <a:pt x="35" y="60"/>
                      <a:pt x="50" y="47"/>
                    </a:cubicBezTo>
                    <a:cubicBezTo>
                      <a:pt x="64" y="35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97" y="34"/>
                      <a:pt x="105" y="27"/>
                      <a:pt x="105" y="17"/>
                    </a:cubicBezTo>
                    <a:cubicBezTo>
                      <a:pt x="105" y="7"/>
                      <a:pt x="97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3" y="0"/>
                      <a:pt x="51" y="0"/>
                      <a:pt x="27" y="21"/>
                    </a:cubicBezTo>
                    <a:cubicBezTo>
                      <a:pt x="3" y="42"/>
                      <a:pt x="0" y="71"/>
                      <a:pt x="1" y="91"/>
                    </a:cubicBezTo>
                    <a:cubicBezTo>
                      <a:pt x="6" y="89"/>
                      <a:pt x="12" y="88"/>
                      <a:pt x="18" y="88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84"/>
              <p:cNvSpPr>
                <a:spLocks/>
              </p:cNvSpPr>
              <p:nvPr/>
            </p:nvSpPr>
            <p:spPr bwMode="auto">
              <a:xfrm>
                <a:off x="2327275" y="3468688"/>
                <a:ext cx="1588" cy="4763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0" y="2"/>
                      <a:pt x="1" y="2"/>
                    </a:cubicBezTo>
                    <a:cubicBezTo>
                      <a:pt x="1" y="0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85"/>
              <p:cNvSpPr>
                <a:spLocks/>
              </p:cNvSpPr>
              <p:nvPr/>
            </p:nvSpPr>
            <p:spPr bwMode="auto">
              <a:xfrm>
                <a:off x="2001838" y="3554413"/>
                <a:ext cx="404813" cy="474663"/>
              </a:xfrm>
              <a:custGeom>
                <a:avLst/>
                <a:gdLst>
                  <a:gd name="T0" fmla="*/ 179 w 188"/>
                  <a:gd name="T1" fmla="*/ 1 h 220"/>
                  <a:gd name="T2" fmla="*/ 163 w 188"/>
                  <a:gd name="T3" fmla="*/ 4 h 220"/>
                  <a:gd name="T4" fmla="*/ 144 w 188"/>
                  <a:gd name="T5" fmla="*/ 0 h 220"/>
                  <a:gd name="T6" fmla="*/ 144 w 188"/>
                  <a:gd name="T7" fmla="*/ 0 h 220"/>
                  <a:gd name="T8" fmla="*/ 73 w 188"/>
                  <a:gd name="T9" fmla="*/ 120 h 220"/>
                  <a:gd name="T10" fmla="*/ 5 w 188"/>
                  <a:gd name="T11" fmla="*/ 198 h 220"/>
                  <a:gd name="T12" fmla="*/ 158 w 188"/>
                  <a:gd name="T13" fmla="*/ 132 h 220"/>
                  <a:gd name="T14" fmla="*/ 179 w 188"/>
                  <a:gd name="T15" fmla="*/ 1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8" h="220">
                    <a:moveTo>
                      <a:pt x="179" y="1"/>
                    </a:moveTo>
                    <a:cubicBezTo>
                      <a:pt x="174" y="3"/>
                      <a:pt x="169" y="4"/>
                      <a:pt x="163" y="4"/>
                    </a:cubicBezTo>
                    <a:cubicBezTo>
                      <a:pt x="156" y="4"/>
                      <a:pt x="150" y="2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32" y="49"/>
                      <a:pt x="104" y="101"/>
                      <a:pt x="73" y="120"/>
                    </a:cubicBezTo>
                    <a:cubicBezTo>
                      <a:pt x="42" y="139"/>
                      <a:pt x="0" y="175"/>
                      <a:pt x="5" y="198"/>
                    </a:cubicBezTo>
                    <a:cubicBezTo>
                      <a:pt x="10" y="220"/>
                      <a:pt x="125" y="191"/>
                      <a:pt x="158" y="132"/>
                    </a:cubicBezTo>
                    <a:cubicBezTo>
                      <a:pt x="188" y="78"/>
                      <a:pt x="178" y="26"/>
                      <a:pt x="179" y="1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1" name="组合 110"/>
            <p:cNvGrpSpPr/>
            <p:nvPr/>
          </p:nvGrpSpPr>
          <p:grpSpPr>
            <a:xfrm>
              <a:off x="3522663" y="3097213"/>
              <a:ext cx="676275" cy="931862"/>
              <a:chOff x="3522663" y="3097213"/>
              <a:chExt cx="676275" cy="931862"/>
            </a:xfrm>
          </p:grpSpPr>
          <p:sp>
            <p:nvSpPr>
              <p:cNvPr id="88" name="Freeform 86"/>
              <p:cNvSpPr>
                <a:spLocks/>
              </p:cNvSpPr>
              <p:nvPr/>
            </p:nvSpPr>
            <p:spPr bwMode="auto">
              <a:xfrm>
                <a:off x="3932238" y="3673475"/>
                <a:ext cx="266700" cy="355600"/>
              </a:xfrm>
              <a:custGeom>
                <a:avLst/>
                <a:gdLst>
                  <a:gd name="T0" fmla="*/ 91 w 124"/>
                  <a:gd name="T1" fmla="*/ 0 h 165"/>
                  <a:gd name="T2" fmla="*/ 0 w 124"/>
                  <a:gd name="T3" fmla="*/ 165 h 165"/>
                  <a:gd name="T4" fmla="*/ 124 w 124"/>
                  <a:gd name="T5" fmla="*/ 165 h 165"/>
                  <a:gd name="T6" fmla="*/ 124 w 124"/>
                  <a:gd name="T7" fmla="*/ 64 h 165"/>
                  <a:gd name="T8" fmla="*/ 91 w 124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65">
                    <a:moveTo>
                      <a:pt x="91" y="0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124" y="165"/>
                      <a:pt x="124" y="165"/>
                      <a:pt x="124" y="165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124" y="38"/>
                      <a:pt x="111" y="14"/>
                      <a:pt x="91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87"/>
              <p:cNvSpPr>
                <a:spLocks/>
              </p:cNvSpPr>
              <p:nvPr/>
            </p:nvSpPr>
            <p:spPr bwMode="auto">
              <a:xfrm>
                <a:off x="3522663" y="3673475"/>
                <a:ext cx="266700" cy="355600"/>
              </a:xfrm>
              <a:custGeom>
                <a:avLst/>
                <a:gdLst>
                  <a:gd name="T0" fmla="*/ 33 w 124"/>
                  <a:gd name="T1" fmla="*/ 0 h 165"/>
                  <a:gd name="T2" fmla="*/ 0 w 124"/>
                  <a:gd name="T3" fmla="*/ 64 h 165"/>
                  <a:gd name="T4" fmla="*/ 0 w 124"/>
                  <a:gd name="T5" fmla="*/ 165 h 165"/>
                  <a:gd name="T6" fmla="*/ 124 w 124"/>
                  <a:gd name="T7" fmla="*/ 165 h 165"/>
                  <a:gd name="T8" fmla="*/ 33 w 124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65">
                    <a:moveTo>
                      <a:pt x="33" y="0"/>
                    </a:moveTo>
                    <a:cubicBezTo>
                      <a:pt x="13" y="14"/>
                      <a:pt x="0" y="38"/>
                      <a:pt x="0" y="64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124" y="165"/>
                      <a:pt x="124" y="165"/>
                      <a:pt x="124" y="165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88"/>
              <p:cNvSpPr>
                <a:spLocks/>
              </p:cNvSpPr>
              <p:nvPr/>
            </p:nvSpPr>
            <p:spPr bwMode="auto">
              <a:xfrm>
                <a:off x="3662363" y="3097213"/>
                <a:ext cx="396875" cy="144463"/>
              </a:xfrm>
              <a:custGeom>
                <a:avLst/>
                <a:gdLst>
                  <a:gd name="T0" fmla="*/ 92 w 184"/>
                  <a:gd name="T1" fmla="*/ 36 h 67"/>
                  <a:gd name="T2" fmla="*/ 128 w 184"/>
                  <a:gd name="T3" fmla="*/ 67 h 67"/>
                  <a:gd name="T4" fmla="*/ 184 w 184"/>
                  <a:gd name="T5" fmla="*/ 67 h 67"/>
                  <a:gd name="T6" fmla="*/ 92 w 184"/>
                  <a:gd name="T7" fmla="*/ 0 h 67"/>
                  <a:gd name="T8" fmla="*/ 0 w 184"/>
                  <a:gd name="T9" fmla="*/ 67 h 67"/>
                  <a:gd name="T10" fmla="*/ 57 w 184"/>
                  <a:gd name="T11" fmla="*/ 67 h 67"/>
                  <a:gd name="T12" fmla="*/ 92 w 184"/>
                  <a:gd name="T13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67">
                    <a:moveTo>
                      <a:pt x="92" y="36"/>
                    </a:moveTo>
                    <a:cubicBezTo>
                      <a:pt x="110" y="36"/>
                      <a:pt x="125" y="50"/>
                      <a:pt x="128" y="67"/>
                    </a:cubicBezTo>
                    <a:cubicBezTo>
                      <a:pt x="184" y="67"/>
                      <a:pt x="184" y="67"/>
                      <a:pt x="184" y="67"/>
                    </a:cubicBezTo>
                    <a:cubicBezTo>
                      <a:pt x="178" y="21"/>
                      <a:pt x="153" y="0"/>
                      <a:pt x="92" y="0"/>
                    </a:cubicBezTo>
                    <a:cubicBezTo>
                      <a:pt x="31" y="0"/>
                      <a:pt x="7" y="21"/>
                      <a:pt x="0" y="67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9" y="50"/>
                      <a:pt x="74" y="36"/>
                      <a:pt x="92" y="36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89"/>
              <p:cNvSpPr>
                <a:spLocks noEditPoints="1"/>
              </p:cNvSpPr>
              <p:nvPr/>
            </p:nvSpPr>
            <p:spPr bwMode="auto">
              <a:xfrm>
                <a:off x="3795713" y="3186113"/>
                <a:ext cx="131763" cy="131763"/>
              </a:xfrm>
              <a:custGeom>
                <a:avLst/>
                <a:gdLst>
                  <a:gd name="T0" fmla="*/ 30 w 61"/>
                  <a:gd name="T1" fmla="*/ 0 h 61"/>
                  <a:gd name="T2" fmla="*/ 0 w 61"/>
                  <a:gd name="T3" fmla="*/ 30 h 61"/>
                  <a:gd name="T4" fmla="*/ 30 w 61"/>
                  <a:gd name="T5" fmla="*/ 61 h 61"/>
                  <a:gd name="T6" fmla="*/ 61 w 61"/>
                  <a:gd name="T7" fmla="*/ 30 h 61"/>
                  <a:gd name="T8" fmla="*/ 30 w 61"/>
                  <a:gd name="T9" fmla="*/ 0 h 61"/>
                  <a:gd name="T10" fmla="*/ 30 w 61"/>
                  <a:gd name="T11" fmla="*/ 41 h 61"/>
                  <a:gd name="T12" fmla="*/ 20 w 61"/>
                  <a:gd name="T13" fmla="*/ 30 h 61"/>
                  <a:gd name="T14" fmla="*/ 30 w 61"/>
                  <a:gd name="T15" fmla="*/ 20 h 61"/>
                  <a:gd name="T16" fmla="*/ 41 w 61"/>
                  <a:gd name="T17" fmla="*/ 30 h 61"/>
                  <a:gd name="T18" fmla="*/ 30 w 61"/>
                  <a:gd name="T19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61">
                    <a:moveTo>
                      <a:pt x="30" y="0"/>
                    </a:moveTo>
                    <a:cubicBezTo>
                      <a:pt x="13" y="0"/>
                      <a:pt x="0" y="14"/>
                      <a:pt x="0" y="30"/>
                    </a:cubicBezTo>
                    <a:cubicBezTo>
                      <a:pt x="0" y="47"/>
                      <a:pt x="13" y="61"/>
                      <a:pt x="30" y="61"/>
                    </a:cubicBezTo>
                    <a:cubicBezTo>
                      <a:pt x="47" y="61"/>
                      <a:pt x="61" y="47"/>
                      <a:pt x="61" y="30"/>
                    </a:cubicBezTo>
                    <a:cubicBezTo>
                      <a:pt x="61" y="14"/>
                      <a:pt x="47" y="0"/>
                      <a:pt x="30" y="0"/>
                    </a:cubicBezTo>
                    <a:close/>
                    <a:moveTo>
                      <a:pt x="30" y="41"/>
                    </a:moveTo>
                    <a:cubicBezTo>
                      <a:pt x="24" y="41"/>
                      <a:pt x="20" y="36"/>
                      <a:pt x="20" y="30"/>
                    </a:cubicBezTo>
                    <a:cubicBezTo>
                      <a:pt x="20" y="25"/>
                      <a:pt x="24" y="20"/>
                      <a:pt x="30" y="20"/>
                    </a:cubicBezTo>
                    <a:cubicBezTo>
                      <a:pt x="36" y="20"/>
                      <a:pt x="41" y="25"/>
                      <a:pt x="41" y="30"/>
                    </a:cubicBezTo>
                    <a:cubicBezTo>
                      <a:pt x="41" y="36"/>
                      <a:pt x="36" y="41"/>
                      <a:pt x="30" y="41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3640138" y="3262313"/>
                <a:ext cx="442913" cy="307975"/>
              </a:xfrm>
              <a:custGeom>
                <a:avLst/>
                <a:gdLst>
                  <a:gd name="T0" fmla="*/ 199 w 206"/>
                  <a:gd name="T1" fmla="*/ 29 h 143"/>
                  <a:gd name="T2" fmla="*/ 197 w 206"/>
                  <a:gd name="T3" fmla="*/ 29 h 143"/>
                  <a:gd name="T4" fmla="*/ 197 w 206"/>
                  <a:gd name="T5" fmla="*/ 21 h 143"/>
                  <a:gd name="T6" fmla="*/ 196 w 206"/>
                  <a:gd name="T7" fmla="*/ 0 h 143"/>
                  <a:gd name="T8" fmla="*/ 139 w 206"/>
                  <a:gd name="T9" fmla="*/ 0 h 143"/>
                  <a:gd name="T10" fmla="*/ 103 w 206"/>
                  <a:gd name="T11" fmla="*/ 31 h 143"/>
                  <a:gd name="T12" fmla="*/ 68 w 206"/>
                  <a:gd name="T13" fmla="*/ 0 h 143"/>
                  <a:gd name="T14" fmla="*/ 10 w 206"/>
                  <a:gd name="T15" fmla="*/ 0 h 143"/>
                  <a:gd name="T16" fmla="*/ 10 w 206"/>
                  <a:gd name="T17" fmla="*/ 21 h 143"/>
                  <a:gd name="T18" fmla="*/ 10 w 206"/>
                  <a:gd name="T19" fmla="*/ 29 h 143"/>
                  <a:gd name="T20" fmla="*/ 7 w 206"/>
                  <a:gd name="T21" fmla="*/ 29 h 143"/>
                  <a:gd name="T22" fmla="*/ 5 w 206"/>
                  <a:gd name="T23" fmla="*/ 60 h 143"/>
                  <a:gd name="T24" fmla="*/ 23 w 206"/>
                  <a:gd name="T25" fmla="*/ 85 h 143"/>
                  <a:gd name="T26" fmla="*/ 103 w 206"/>
                  <a:gd name="T27" fmla="*/ 143 h 143"/>
                  <a:gd name="T28" fmla="*/ 183 w 206"/>
                  <a:gd name="T29" fmla="*/ 85 h 143"/>
                  <a:gd name="T30" fmla="*/ 202 w 206"/>
                  <a:gd name="T31" fmla="*/ 60 h 143"/>
                  <a:gd name="T32" fmla="*/ 199 w 206"/>
                  <a:gd name="T33" fmla="*/ 2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6" h="143">
                    <a:moveTo>
                      <a:pt x="199" y="29"/>
                    </a:moveTo>
                    <a:cubicBezTo>
                      <a:pt x="199" y="29"/>
                      <a:pt x="198" y="29"/>
                      <a:pt x="197" y="29"/>
                    </a:cubicBezTo>
                    <a:cubicBezTo>
                      <a:pt x="197" y="26"/>
                      <a:pt x="197" y="24"/>
                      <a:pt x="197" y="21"/>
                    </a:cubicBezTo>
                    <a:cubicBezTo>
                      <a:pt x="197" y="13"/>
                      <a:pt x="197" y="7"/>
                      <a:pt x="196" y="0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136" y="18"/>
                      <a:pt x="121" y="31"/>
                      <a:pt x="103" y="31"/>
                    </a:cubicBezTo>
                    <a:cubicBezTo>
                      <a:pt x="85" y="31"/>
                      <a:pt x="70" y="18"/>
                      <a:pt x="68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7"/>
                      <a:pt x="10" y="13"/>
                      <a:pt x="10" y="21"/>
                    </a:cubicBezTo>
                    <a:cubicBezTo>
                      <a:pt x="10" y="24"/>
                      <a:pt x="10" y="26"/>
                      <a:pt x="10" y="29"/>
                    </a:cubicBezTo>
                    <a:cubicBezTo>
                      <a:pt x="9" y="29"/>
                      <a:pt x="8" y="29"/>
                      <a:pt x="7" y="29"/>
                    </a:cubicBezTo>
                    <a:cubicBezTo>
                      <a:pt x="1" y="31"/>
                      <a:pt x="0" y="45"/>
                      <a:pt x="5" y="60"/>
                    </a:cubicBezTo>
                    <a:cubicBezTo>
                      <a:pt x="9" y="75"/>
                      <a:pt x="18" y="86"/>
                      <a:pt x="23" y="85"/>
                    </a:cubicBezTo>
                    <a:cubicBezTo>
                      <a:pt x="40" y="119"/>
                      <a:pt x="69" y="143"/>
                      <a:pt x="103" y="143"/>
                    </a:cubicBezTo>
                    <a:cubicBezTo>
                      <a:pt x="137" y="143"/>
                      <a:pt x="166" y="119"/>
                      <a:pt x="183" y="85"/>
                    </a:cubicBezTo>
                    <a:cubicBezTo>
                      <a:pt x="189" y="86"/>
                      <a:pt x="197" y="75"/>
                      <a:pt x="202" y="60"/>
                    </a:cubicBezTo>
                    <a:cubicBezTo>
                      <a:pt x="206" y="45"/>
                      <a:pt x="205" y="31"/>
                      <a:pt x="199" y="29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91"/>
              <p:cNvSpPr>
                <a:spLocks/>
              </p:cNvSpPr>
              <p:nvPr/>
            </p:nvSpPr>
            <p:spPr bwMode="auto">
              <a:xfrm>
                <a:off x="3619500" y="3638550"/>
                <a:ext cx="482600" cy="390525"/>
              </a:xfrm>
              <a:custGeom>
                <a:avLst/>
                <a:gdLst>
                  <a:gd name="T0" fmla="*/ 189 w 224"/>
                  <a:gd name="T1" fmla="*/ 0 h 181"/>
                  <a:gd name="T2" fmla="*/ 163 w 224"/>
                  <a:gd name="T3" fmla="*/ 0 h 181"/>
                  <a:gd name="T4" fmla="*/ 163 w 224"/>
                  <a:gd name="T5" fmla="*/ 24 h 181"/>
                  <a:gd name="T6" fmla="*/ 163 w 224"/>
                  <a:gd name="T7" fmla="*/ 28 h 181"/>
                  <a:gd name="T8" fmla="*/ 163 w 224"/>
                  <a:gd name="T9" fmla="*/ 74 h 181"/>
                  <a:gd name="T10" fmla="*/ 150 w 224"/>
                  <a:gd name="T11" fmla="*/ 87 h 181"/>
                  <a:gd name="T12" fmla="*/ 74 w 224"/>
                  <a:gd name="T13" fmla="*/ 87 h 181"/>
                  <a:gd name="T14" fmla="*/ 61 w 224"/>
                  <a:gd name="T15" fmla="*/ 74 h 181"/>
                  <a:gd name="T16" fmla="*/ 61 w 224"/>
                  <a:gd name="T17" fmla="*/ 28 h 181"/>
                  <a:gd name="T18" fmla="*/ 61 w 224"/>
                  <a:gd name="T19" fmla="*/ 24 h 181"/>
                  <a:gd name="T20" fmla="*/ 61 w 224"/>
                  <a:gd name="T21" fmla="*/ 0 h 181"/>
                  <a:gd name="T22" fmla="*/ 35 w 224"/>
                  <a:gd name="T23" fmla="*/ 0 h 181"/>
                  <a:gd name="T24" fmla="*/ 0 w 224"/>
                  <a:gd name="T25" fmla="*/ 9 h 181"/>
                  <a:gd name="T26" fmla="*/ 95 w 224"/>
                  <a:gd name="T27" fmla="*/ 181 h 181"/>
                  <a:gd name="T28" fmla="*/ 129 w 224"/>
                  <a:gd name="T29" fmla="*/ 181 h 181"/>
                  <a:gd name="T30" fmla="*/ 224 w 224"/>
                  <a:gd name="T31" fmla="*/ 9 h 181"/>
                  <a:gd name="T32" fmla="*/ 189 w 224"/>
                  <a:gd name="T3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4" h="181">
                    <a:moveTo>
                      <a:pt x="189" y="0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163" y="24"/>
                      <a:pt x="163" y="24"/>
                      <a:pt x="163" y="24"/>
                    </a:cubicBezTo>
                    <a:cubicBezTo>
                      <a:pt x="163" y="28"/>
                      <a:pt x="163" y="28"/>
                      <a:pt x="163" y="28"/>
                    </a:cubicBezTo>
                    <a:cubicBezTo>
                      <a:pt x="163" y="74"/>
                      <a:pt x="163" y="74"/>
                      <a:pt x="163" y="74"/>
                    </a:cubicBezTo>
                    <a:cubicBezTo>
                      <a:pt x="163" y="81"/>
                      <a:pt x="157" y="87"/>
                      <a:pt x="150" y="87"/>
                    </a:cubicBezTo>
                    <a:cubicBezTo>
                      <a:pt x="74" y="87"/>
                      <a:pt x="74" y="87"/>
                      <a:pt x="74" y="87"/>
                    </a:cubicBezTo>
                    <a:cubicBezTo>
                      <a:pt x="67" y="87"/>
                      <a:pt x="61" y="81"/>
                      <a:pt x="61" y="74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3" y="0"/>
                      <a:pt x="11" y="3"/>
                      <a:pt x="0" y="9"/>
                    </a:cubicBezTo>
                    <a:cubicBezTo>
                      <a:pt x="95" y="181"/>
                      <a:pt x="95" y="181"/>
                      <a:pt x="95" y="181"/>
                    </a:cubicBezTo>
                    <a:cubicBezTo>
                      <a:pt x="129" y="181"/>
                      <a:pt x="129" y="181"/>
                      <a:pt x="129" y="181"/>
                    </a:cubicBezTo>
                    <a:cubicBezTo>
                      <a:pt x="224" y="9"/>
                      <a:pt x="224" y="9"/>
                      <a:pt x="224" y="9"/>
                    </a:cubicBezTo>
                    <a:cubicBezTo>
                      <a:pt x="214" y="3"/>
                      <a:pt x="202" y="0"/>
                      <a:pt x="189" y="0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92"/>
              <p:cNvSpPr>
                <a:spLocks/>
              </p:cNvSpPr>
              <p:nvPr/>
            </p:nvSpPr>
            <p:spPr bwMode="auto">
              <a:xfrm>
                <a:off x="3763963" y="3578225"/>
                <a:ext cx="193675" cy="88900"/>
              </a:xfrm>
              <a:custGeom>
                <a:avLst/>
                <a:gdLst>
                  <a:gd name="T0" fmla="*/ 0 w 90"/>
                  <a:gd name="T1" fmla="*/ 41 h 41"/>
                  <a:gd name="T2" fmla="*/ 7 w 90"/>
                  <a:gd name="T3" fmla="*/ 39 h 41"/>
                  <a:gd name="T4" fmla="*/ 83 w 90"/>
                  <a:gd name="T5" fmla="*/ 39 h 41"/>
                  <a:gd name="T6" fmla="*/ 90 w 90"/>
                  <a:gd name="T7" fmla="*/ 41 h 41"/>
                  <a:gd name="T8" fmla="*/ 90 w 90"/>
                  <a:gd name="T9" fmla="*/ 28 h 41"/>
                  <a:gd name="T10" fmla="*/ 77 w 90"/>
                  <a:gd name="T11" fmla="*/ 28 h 41"/>
                  <a:gd name="T12" fmla="*/ 77 w 90"/>
                  <a:gd name="T13" fmla="*/ 0 h 41"/>
                  <a:gd name="T14" fmla="*/ 45 w 90"/>
                  <a:gd name="T15" fmla="*/ 7 h 41"/>
                  <a:gd name="T16" fmla="*/ 13 w 90"/>
                  <a:gd name="T17" fmla="*/ 0 h 41"/>
                  <a:gd name="T18" fmla="*/ 13 w 90"/>
                  <a:gd name="T19" fmla="*/ 28 h 41"/>
                  <a:gd name="T20" fmla="*/ 0 w 90"/>
                  <a:gd name="T21" fmla="*/ 28 h 41"/>
                  <a:gd name="T22" fmla="*/ 0 w 90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41">
                    <a:moveTo>
                      <a:pt x="0" y="41"/>
                    </a:moveTo>
                    <a:cubicBezTo>
                      <a:pt x="2" y="40"/>
                      <a:pt x="4" y="39"/>
                      <a:pt x="7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6" y="39"/>
                      <a:pt x="88" y="40"/>
                      <a:pt x="90" y="41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77" y="28"/>
                      <a:pt x="77" y="28"/>
                      <a:pt x="77" y="28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67" y="5"/>
                      <a:pt x="57" y="7"/>
                      <a:pt x="45" y="7"/>
                    </a:cubicBezTo>
                    <a:cubicBezTo>
                      <a:pt x="34" y="7"/>
                      <a:pt x="23" y="5"/>
                      <a:pt x="13" y="0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0" y="28"/>
                      <a:pt x="0" y="28"/>
                      <a:pt x="0" y="28"/>
                    </a:cubicBez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3" name="组合 112"/>
            <p:cNvGrpSpPr/>
            <p:nvPr/>
          </p:nvGrpSpPr>
          <p:grpSpPr>
            <a:xfrm>
              <a:off x="5126038" y="4595813"/>
              <a:ext cx="723900" cy="885825"/>
              <a:chOff x="5126038" y="4595813"/>
              <a:chExt cx="723900" cy="885825"/>
            </a:xfrm>
          </p:grpSpPr>
          <p:sp>
            <p:nvSpPr>
              <p:cNvPr id="95" name="Freeform 93"/>
              <p:cNvSpPr>
                <a:spLocks/>
              </p:cNvSpPr>
              <p:nvPr/>
            </p:nvSpPr>
            <p:spPr bwMode="auto">
              <a:xfrm>
                <a:off x="5216525" y="4921250"/>
                <a:ext cx="542925" cy="233363"/>
              </a:xfrm>
              <a:custGeom>
                <a:avLst/>
                <a:gdLst>
                  <a:gd name="T0" fmla="*/ 126 w 252"/>
                  <a:gd name="T1" fmla="*/ 108 h 108"/>
                  <a:gd name="T2" fmla="*/ 126 w 252"/>
                  <a:gd name="T3" fmla="*/ 108 h 108"/>
                  <a:gd name="T4" fmla="*/ 240 w 252"/>
                  <a:gd name="T5" fmla="*/ 54 h 108"/>
                  <a:gd name="T6" fmla="*/ 198 w 252"/>
                  <a:gd name="T7" fmla="*/ 1 h 108"/>
                  <a:gd name="T8" fmla="*/ 126 w 252"/>
                  <a:gd name="T9" fmla="*/ 16 h 108"/>
                  <a:gd name="T10" fmla="*/ 55 w 252"/>
                  <a:gd name="T11" fmla="*/ 1 h 108"/>
                  <a:gd name="T12" fmla="*/ 12 w 252"/>
                  <a:gd name="T13" fmla="*/ 54 h 108"/>
                  <a:gd name="T14" fmla="*/ 126 w 252"/>
                  <a:gd name="T15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2" h="108">
                    <a:moveTo>
                      <a:pt x="126" y="108"/>
                    </a:moveTo>
                    <a:cubicBezTo>
                      <a:pt x="126" y="108"/>
                      <a:pt x="126" y="108"/>
                      <a:pt x="126" y="108"/>
                    </a:cubicBezTo>
                    <a:cubicBezTo>
                      <a:pt x="128" y="108"/>
                      <a:pt x="229" y="108"/>
                      <a:pt x="240" y="54"/>
                    </a:cubicBezTo>
                    <a:cubicBezTo>
                      <a:pt x="252" y="0"/>
                      <a:pt x="217" y="0"/>
                      <a:pt x="198" y="1"/>
                    </a:cubicBezTo>
                    <a:cubicBezTo>
                      <a:pt x="179" y="3"/>
                      <a:pt x="127" y="16"/>
                      <a:pt x="126" y="16"/>
                    </a:cubicBezTo>
                    <a:cubicBezTo>
                      <a:pt x="126" y="16"/>
                      <a:pt x="74" y="3"/>
                      <a:pt x="55" y="1"/>
                    </a:cubicBezTo>
                    <a:cubicBezTo>
                      <a:pt x="36" y="0"/>
                      <a:pt x="0" y="0"/>
                      <a:pt x="12" y="54"/>
                    </a:cubicBezTo>
                    <a:cubicBezTo>
                      <a:pt x="24" y="108"/>
                      <a:pt x="124" y="108"/>
                      <a:pt x="126" y="108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94"/>
              <p:cNvSpPr>
                <a:spLocks/>
              </p:cNvSpPr>
              <p:nvPr/>
            </p:nvSpPr>
            <p:spPr bwMode="auto">
              <a:xfrm>
                <a:off x="5310188" y="4683125"/>
                <a:ext cx="358775" cy="106363"/>
              </a:xfrm>
              <a:custGeom>
                <a:avLst/>
                <a:gdLst>
                  <a:gd name="T0" fmla="*/ 13 w 167"/>
                  <a:gd name="T1" fmla="*/ 49 h 49"/>
                  <a:gd name="T2" fmla="*/ 26 w 167"/>
                  <a:gd name="T3" fmla="*/ 36 h 49"/>
                  <a:gd name="T4" fmla="*/ 26 w 167"/>
                  <a:gd name="T5" fmla="*/ 34 h 49"/>
                  <a:gd name="T6" fmla="*/ 40 w 167"/>
                  <a:gd name="T7" fmla="*/ 43 h 49"/>
                  <a:gd name="T8" fmla="*/ 52 w 167"/>
                  <a:gd name="T9" fmla="*/ 36 h 49"/>
                  <a:gd name="T10" fmla="*/ 67 w 167"/>
                  <a:gd name="T11" fmla="*/ 45 h 49"/>
                  <a:gd name="T12" fmla="*/ 83 w 167"/>
                  <a:gd name="T13" fmla="*/ 36 h 49"/>
                  <a:gd name="T14" fmla="*/ 99 w 167"/>
                  <a:gd name="T15" fmla="*/ 45 h 49"/>
                  <a:gd name="T16" fmla="*/ 114 w 167"/>
                  <a:gd name="T17" fmla="*/ 36 h 49"/>
                  <a:gd name="T18" fmla="*/ 127 w 167"/>
                  <a:gd name="T19" fmla="*/ 43 h 49"/>
                  <a:gd name="T20" fmla="*/ 140 w 167"/>
                  <a:gd name="T21" fmla="*/ 34 h 49"/>
                  <a:gd name="T22" fmla="*/ 140 w 167"/>
                  <a:gd name="T23" fmla="*/ 36 h 49"/>
                  <a:gd name="T24" fmla="*/ 154 w 167"/>
                  <a:gd name="T25" fmla="*/ 49 h 49"/>
                  <a:gd name="T26" fmla="*/ 167 w 167"/>
                  <a:gd name="T27" fmla="*/ 36 h 49"/>
                  <a:gd name="T28" fmla="*/ 151 w 167"/>
                  <a:gd name="T29" fmla="*/ 22 h 49"/>
                  <a:gd name="T30" fmla="*/ 142 w 167"/>
                  <a:gd name="T31" fmla="*/ 15 h 49"/>
                  <a:gd name="T32" fmla="*/ 142 w 167"/>
                  <a:gd name="T33" fmla="*/ 16 h 49"/>
                  <a:gd name="T34" fmla="*/ 142 w 167"/>
                  <a:gd name="T35" fmla="*/ 15 h 49"/>
                  <a:gd name="T36" fmla="*/ 83 w 167"/>
                  <a:gd name="T37" fmla="*/ 1 h 49"/>
                  <a:gd name="T38" fmla="*/ 24 w 167"/>
                  <a:gd name="T39" fmla="*/ 15 h 49"/>
                  <a:gd name="T40" fmla="*/ 24 w 167"/>
                  <a:gd name="T41" fmla="*/ 16 h 49"/>
                  <a:gd name="T42" fmla="*/ 24 w 167"/>
                  <a:gd name="T43" fmla="*/ 15 h 49"/>
                  <a:gd name="T44" fmla="*/ 15 w 167"/>
                  <a:gd name="T45" fmla="*/ 22 h 49"/>
                  <a:gd name="T46" fmla="*/ 0 w 167"/>
                  <a:gd name="T47" fmla="*/ 36 h 49"/>
                  <a:gd name="T48" fmla="*/ 13 w 167"/>
                  <a:gd name="T4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7" h="49">
                    <a:moveTo>
                      <a:pt x="13" y="49"/>
                    </a:moveTo>
                    <a:cubicBezTo>
                      <a:pt x="20" y="49"/>
                      <a:pt x="26" y="43"/>
                      <a:pt x="26" y="36"/>
                    </a:cubicBezTo>
                    <a:cubicBezTo>
                      <a:pt x="26" y="34"/>
                      <a:pt x="26" y="34"/>
                      <a:pt x="26" y="34"/>
                    </a:cubicBezTo>
                    <a:cubicBezTo>
                      <a:pt x="28" y="39"/>
                      <a:pt x="34" y="43"/>
                      <a:pt x="40" y="43"/>
                    </a:cubicBezTo>
                    <a:cubicBezTo>
                      <a:pt x="45" y="43"/>
                      <a:pt x="49" y="40"/>
                      <a:pt x="52" y="36"/>
                    </a:cubicBezTo>
                    <a:cubicBezTo>
                      <a:pt x="55" y="42"/>
                      <a:pt x="61" y="45"/>
                      <a:pt x="67" y="45"/>
                    </a:cubicBezTo>
                    <a:cubicBezTo>
                      <a:pt x="74" y="45"/>
                      <a:pt x="80" y="41"/>
                      <a:pt x="83" y="36"/>
                    </a:cubicBezTo>
                    <a:cubicBezTo>
                      <a:pt x="86" y="41"/>
                      <a:pt x="92" y="45"/>
                      <a:pt x="99" y="45"/>
                    </a:cubicBezTo>
                    <a:cubicBezTo>
                      <a:pt x="106" y="45"/>
                      <a:pt x="111" y="42"/>
                      <a:pt x="114" y="36"/>
                    </a:cubicBezTo>
                    <a:cubicBezTo>
                      <a:pt x="117" y="40"/>
                      <a:pt x="122" y="43"/>
                      <a:pt x="127" y="43"/>
                    </a:cubicBezTo>
                    <a:cubicBezTo>
                      <a:pt x="133" y="43"/>
                      <a:pt x="138" y="39"/>
                      <a:pt x="140" y="34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40" y="43"/>
                      <a:pt x="146" y="49"/>
                      <a:pt x="154" y="49"/>
                    </a:cubicBezTo>
                    <a:cubicBezTo>
                      <a:pt x="161" y="49"/>
                      <a:pt x="166" y="43"/>
                      <a:pt x="167" y="36"/>
                    </a:cubicBezTo>
                    <a:cubicBezTo>
                      <a:pt x="161" y="30"/>
                      <a:pt x="156" y="25"/>
                      <a:pt x="151" y="22"/>
                    </a:cubicBezTo>
                    <a:cubicBezTo>
                      <a:pt x="148" y="19"/>
                      <a:pt x="145" y="17"/>
                      <a:pt x="142" y="15"/>
                    </a:cubicBezTo>
                    <a:cubicBezTo>
                      <a:pt x="142" y="15"/>
                      <a:pt x="142" y="15"/>
                      <a:pt x="142" y="16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19" y="0"/>
                      <a:pt x="102" y="1"/>
                      <a:pt x="83" y="1"/>
                    </a:cubicBezTo>
                    <a:cubicBezTo>
                      <a:pt x="64" y="1"/>
                      <a:pt x="47" y="0"/>
                      <a:pt x="24" y="15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1" y="17"/>
                      <a:pt x="18" y="19"/>
                      <a:pt x="15" y="22"/>
                    </a:cubicBezTo>
                    <a:cubicBezTo>
                      <a:pt x="10" y="25"/>
                      <a:pt x="5" y="30"/>
                      <a:pt x="0" y="36"/>
                    </a:cubicBezTo>
                    <a:cubicBezTo>
                      <a:pt x="0" y="43"/>
                      <a:pt x="6" y="49"/>
                      <a:pt x="13" y="49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95"/>
              <p:cNvSpPr>
                <a:spLocks/>
              </p:cNvSpPr>
              <p:nvPr/>
            </p:nvSpPr>
            <p:spPr bwMode="auto">
              <a:xfrm>
                <a:off x="5191125" y="5040313"/>
                <a:ext cx="596900" cy="349250"/>
              </a:xfrm>
              <a:custGeom>
                <a:avLst/>
                <a:gdLst>
                  <a:gd name="T0" fmla="*/ 269 w 277"/>
                  <a:gd name="T1" fmla="*/ 0 h 162"/>
                  <a:gd name="T2" fmla="*/ 262 w 277"/>
                  <a:gd name="T3" fmla="*/ 5 h 162"/>
                  <a:gd name="T4" fmla="*/ 256 w 277"/>
                  <a:gd name="T5" fmla="*/ 18 h 162"/>
                  <a:gd name="T6" fmla="*/ 257 w 277"/>
                  <a:gd name="T7" fmla="*/ 26 h 162"/>
                  <a:gd name="T8" fmla="*/ 250 w 277"/>
                  <a:gd name="T9" fmla="*/ 37 h 162"/>
                  <a:gd name="T10" fmla="*/ 251 w 277"/>
                  <a:gd name="T11" fmla="*/ 48 h 162"/>
                  <a:gd name="T12" fmla="*/ 241 w 277"/>
                  <a:gd name="T13" fmla="*/ 60 h 162"/>
                  <a:gd name="T14" fmla="*/ 242 w 277"/>
                  <a:gd name="T15" fmla="*/ 71 h 162"/>
                  <a:gd name="T16" fmla="*/ 230 w 277"/>
                  <a:gd name="T17" fmla="*/ 81 h 162"/>
                  <a:gd name="T18" fmla="*/ 229 w 277"/>
                  <a:gd name="T19" fmla="*/ 91 h 162"/>
                  <a:gd name="T20" fmla="*/ 217 w 277"/>
                  <a:gd name="T21" fmla="*/ 100 h 162"/>
                  <a:gd name="T22" fmla="*/ 215 w 277"/>
                  <a:gd name="T23" fmla="*/ 109 h 162"/>
                  <a:gd name="T24" fmla="*/ 206 w 277"/>
                  <a:gd name="T25" fmla="*/ 115 h 162"/>
                  <a:gd name="T26" fmla="*/ 202 w 277"/>
                  <a:gd name="T27" fmla="*/ 122 h 162"/>
                  <a:gd name="T28" fmla="*/ 192 w 277"/>
                  <a:gd name="T29" fmla="*/ 122 h 162"/>
                  <a:gd name="T30" fmla="*/ 181 w 277"/>
                  <a:gd name="T31" fmla="*/ 133 h 162"/>
                  <a:gd name="T32" fmla="*/ 168 w 277"/>
                  <a:gd name="T33" fmla="*/ 132 h 162"/>
                  <a:gd name="T34" fmla="*/ 158 w 277"/>
                  <a:gd name="T35" fmla="*/ 139 h 162"/>
                  <a:gd name="T36" fmla="*/ 149 w 277"/>
                  <a:gd name="T37" fmla="*/ 136 h 162"/>
                  <a:gd name="T38" fmla="*/ 138 w 277"/>
                  <a:gd name="T39" fmla="*/ 139 h 162"/>
                  <a:gd name="T40" fmla="*/ 127 w 277"/>
                  <a:gd name="T41" fmla="*/ 136 h 162"/>
                  <a:gd name="T42" fmla="*/ 118 w 277"/>
                  <a:gd name="T43" fmla="*/ 139 h 162"/>
                  <a:gd name="T44" fmla="*/ 108 w 277"/>
                  <a:gd name="T45" fmla="*/ 132 h 162"/>
                  <a:gd name="T46" fmla="*/ 95 w 277"/>
                  <a:gd name="T47" fmla="*/ 133 h 162"/>
                  <a:gd name="T48" fmla="*/ 84 w 277"/>
                  <a:gd name="T49" fmla="*/ 122 h 162"/>
                  <a:gd name="T50" fmla="*/ 75 w 277"/>
                  <a:gd name="T51" fmla="*/ 122 h 162"/>
                  <a:gd name="T52" fmla="*/ 71 w 277"/>
                  <a:gd name="T53" fmla="*/ 115 h 162"/>
                  <a:gd name="T54" fmla="*/ 62 w 277"/>
                  <a:gd name="T55" fmla="*/ 109 h 162"/>
                  <a:gd name="T56" fmla="*/ 59 w 277"/>
                  <a:gd name="T57" fmla="*/ 100 h 162"/>
                  <a:gd name="T58" fmla="*/ 47 w 277"/>
                  <a:gd name="T59" fmla="*/ 91 h 162"/>
                  <a:gd name="T60" fmla="*/ 46 w 277"/>
                  <a:gd name="T61" fmla="*/ 81 h 162"/>
                  <a:gd name="T62" fmla="*/ 34 w 277"/>
                  <a:gd name="T63" fmla="*/ 71 h 162"/>
                  <a:gd name="T64" fmla="*/ 35 w 277"/>
                  <a:gd name="T65" fmla="*/ 60 h 162"/>
                  <a:gd name="T66" fmla="*/ 26 w 277"/>
                  <a:gd name="T67" fmla="*/ 48 h 162"/>
                  <a:gd name="T68" fmla="*/ 27 w 277"/>
                  <a:gd name="T69" fmla="*/ 37 h 162"/>
                  <a:gd name="T70" fmla="*/ 19 w 277"/>
                  <a:gd name="T71" fmla="*/ 26 h 162"/>
                  <a:gd name="T72" fmla="*/ 21 w 277"/>
                  <a:gd name="T73" fmla="*/ 18 h 162"/>
                  <a:gd name="T74" fmla="*/ 15 w 277"/>
                  <a:gd name="T75" fmla="*/ 5 h 162"/>
                  <a:gd name="T76" fmla="*/ 7 w 277"/>
                  <a:gd name="T77" fmla="*/ 0 h 162"/>
                  <a:gd name="T78" fmla="*/ 0 w 277"/>
                  <a:gd name="T79" fmla="*/ 2 h 162"/>
                  <a:gd name="T80" fmla="*/ 41 w 277"/>
                  <a:gd name="T81" fmla="*/ 116 h 162"/>
                  <a:gd name="T82" fmla="*/ 138 w 277"/>
                  <a:gd name="T83" fmla="*/ 162 h 162"/>
                  <a:gd name="T84" fmla="*/ 235 w 277"/>
                  <a:gd name="T85" fmla="*/ 116 h 162"/>
                  <a:gd name="T86" fmla="*/ 277 w 277"/>
                  <a:gd name="T87" fmla="*/ 2 h 162"/>
                  <a:gd name="T88" fmla="*/ 269 w 277"/>
                  <a:gd name="T89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7" h="162">
                    <a:moveTo>
                      <a:pt x="269" y="0"/>
                    </a:moveTo>
                    <a:cubicBezTo>
                      <a:pt x="266" y="0"/>
                      <a:pt x="263" y="3"/>
                      <a:pt x="262" y="5"/>
                    </a:cubicBezTo>
                    <a:cubicBezTo>
                      <a:pt x="258" y="8"/>
                      <a:pt x="256" y="13"/>
                      <a:pt x="256" y="18"/>
                    </a:cubicBezTo>
                    <a:cubicBezTo>
                      <a:pt x="256" y="21"/>
                      <a:pt x="256" y="24"/>
                      <a:pt x="257" y="26"/>
                    </a:cubicBezTo>
                    <a:cubicBezTo>
                      <a:pt x="254" y="28"/>
                      <a:pt x="251" y="32"/>
                      <a:pt x="250" y="37"/>
                    </a:cubicBezTo>
                    <a:cubicBezTo>
                      <a:pt x="249" y="41"/>
                      <a:pt x="249" y="45"/>
                      <a:pt x="251" y="48"/>
                    </a:cubicBezTo>
                    <a:cubicBezTo>
                      <a:pt x="246" y="49"/>
                      <a:pt x="243" y="54"/>
                      <a:pt x="241" y="60"/>
                    </a:cubicBezTo>
                    <a:cubicBezTo>
                      <a:pt x="240" y="64"/>
                      <a:pt x="241" y="68"/>
                      <a:pt x="242" y="71"/>
                    </a:cubicBezTo>
                    <a:cubicBezTo>
                      <a:pt x="237" y="71"/>
                      <a:pt x="232" y="75"/>
                      <a:pt x="230" y="81"/>
                    </a:cubicBezTo>
                    <a:cubicBezTo>
                      <a:pt x="228" y="85"/>
                      <a:pt x="228" y="88"/>
                      <a:pt x="229" y="91"/>
                    </a:cubicBezTo>
                    <a:cubicBezTo>
                      <a:pt x="225" y="91"/>
                      <a:pt x="220" y="94"/>
                      <a:pt x="217" y="100"/>
                    </a:cubicBezTo>
                    <a:cubicBezTo>
                      <a:pt x="215" y="103"/>
                      <a:pt x="215" y="106"/>
                      <a:pt x="215" y="109"/>
                    </a:cubicBezTo>
                    <a:cubicBezTo>
                      <a:pt x="212" y="110"/>
                      <a:pt x="208" y="112"/>
                      <a:pt x="206" y="115"/>
                    </a:cubicBezTo>
                    <a:cubicBezTo>
                      <a:pt x="204" y="117"/>
                      <a:pt x="202" y="120"/>
                      <a:pt x="202" y="122"/>
                    </a:cubicBezTo>
                    <a:cubicBezTo>
                      <a:pt x="199" y="121"/>
                      <a:pt x="196" y="121"/>
                      <a:pt x="192" y="122"/>
                    </a:cubicBezTo>
                    <a:cubicBezTo>
                      <a:pt x="186" y="124"/>
                      <a:pt x="182" y="129"/>
                      <a:pt x="181" y="133"/>
                    </a:cubicBezTo>
                    <a:cubicBezTo>
                      <a:pt x="178" y="131"/>
                      <a:pt x="173" y="130"/>
                      <a:pt x="168" y="132"/>
                    </a:cubicBezTo>
                    <a:cubicBezTo>
                      <a:pt x="164" y="133"/>
                      <a:pt x="160" y="136"/>
                      <a:pt x="158" y="139"/>
                    </a:cubicBezTo>
                    <a:cubicBezTo>
                      <a:pt x="156" y="137"/>
                      <a:pt x="153" y="136"/>
                      <a:pt x="149" y="136"/>
                    </a:cubicBezTo>
                    <a:cubicBezTo>
                      <a:pt x="145" y="136"/>
                      <a:pt x="141" y="137"/>
                      <a:pt x="138" y="139"/>
                    </a:cubicBezTo>
                    <a:cubicBezTo>
                      <a:pt x="135" y="137"/>
                      <a:pt x="132" y="136"/>
                      <a:pt x="127" y="136"/>
                    </a:cubicBezTo>
                    <a:cubicBezTo>
                      <a:pt x="124" y="136"/>
                      <a:pt x="120" y="137"/>
                      <a:pt x="118" y="139"/>
                    </a:cubicBezTo>
                    <a:cubicBezTo>
                      <a:pt x="116" y="136"/>
                      <a:pt x="113" y="133"/>
                      <a:pt x="108" y="132"/>
                    </a:cubicBezTo>
                    <a:cubicBezTo>
                      <a:pt x="103" y="130"/>
                      <a:pt x="98" y="131"/>
                      <a:pt x="95" y="133"/>
                    </a:cubicBezTo>
                    <a:cubicBezTo>
                      <a:pt x="94" y="129"/>
                      <a:pt x="90" y="124"/>
                      <a:pt x="84" y="122"/>
                    </a:cubicBezTo>
                    <a:cubicBezTo>
                      <a:pt x="81" y="121"/>
                      <a:pt x="77" y="121"/>
                      <a:pt x="75" y="122"/>
                    </a:cubicBezTo>
                    <a:cubicBezTo>
                      <a:pt x="74" y="120"/>
                      <a:pt x="73" y="117"/>
                      <a:pt x="71" y="115"/>
                    </a:cubicBezTo>
                    <a:cubicBezTo>
                      <a:pt x="68" y="112"/>
                      <a:pt x="65" y="110"/>
                      <a:pt x="62" y="109"/>
                    </a:cubicBezTo>
                    <a:cubicBezTo>
                      <a:pt x="62" y="106"/>
                      <a:pt x="61" y="103"/>
                      <a:pt x="59" y="100"/>
                    </a:cubicBezTo>
                    <a:cubicBezTo>
                      <a:pt x="57" y="94"/>
                      <a:pt x="52" y="91"/>
                      <a:pt x="47" y="91"/>
                    </a:cubicBezTo>
                    <a:cubicBezTo>
                      <a:pt x="48" y="88"/>
                      <a:pt x="48" y="85"/>
                      <a:pt x="46" y="81"/>
                    </a:cubicBezTo>
                    <a:cubicBezTo>
                      <a:pt x="44" y="75"/>
                      <a:pt x="39" y="71"/>
                      <a:pt x="34" y="71"/>
                    </a:cubicBezTo>
                    <a:cubicBezTo>
                      <a:pt x="36" y="68"/>
                      <a:pt x="36" y="64"/>
                      <a:pt x="35" y="60"/>
                    </a:cubicBezTo>
                    <a:cubicBezTo>
                      <a:pt x="34" y="54"/>
                      <a:pt x="30" y="49"/>
                      <a:pt x="26" y="48"/>
                    </a:cubicBezTo>
                    <a:cubicBezTo>
                      <a:pt x="27" y="45"/>
                      <a:pt x="28" y="41"/>
                      <a:pt x="27" y="37"/>
                    </a:cubicBezTo>
                    <a:cubicBezTo>
                      <a:pt x="26" y="32"/>
                      <a:pt x="23" y="28"/>
                      <a:pt x="19" y="26"/>
                    </a:cubicBezTo>
                    <a:cubicBezTo>
                      <a:pt x="20" y="24"/>
                      <a:pt x="21" y="21"/>
                      <a:pt x="21" y="18"/>
                    </a:cubicBezTo>
                    <a:cubicBezTo>
                      <a:pt x="21" y="13"/>
                      <a:pt x="18" y="8"/>
                      <a:pt x="15" y="5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4" y="0"/>
                      <a:pt x="2" y="1"/>
                      <a:pt x="0" y="2"/>
                    </a:cubicBezTo>
                    <a:cubicBezTo>
                      <a:pt x="3" y="38"/>
                      <a:pt x="14" y="88"/>
                      <a:pt x="41" y="116"/>
                    </a:cubicBezTo>
                    <a:cubicBezTo>
                      <a:pt x="75" y="151"/>
                      <a:pt x="111" y="162"/>
                      <a:pt x="138" y="162"/>
                    </a:cubicBezTo>
                    <a:cubicBezTo>
                      <a:pt x="166" y="162"/>
                      <a:pt x="201" y="151"/>
                      <a:pt x="235" y="116"/>
                    </a:cubicBezTo>
                    <a:cubicBezTo>
                      <a:pt x="262" y="88"/>
                      <a:pt x="273" y="38"/>
                      <a:pt x="277" y="2"/>
                    </a:cubicBezTo>
                    <a:cubicBezTo>
                      <a:pt x="275" y="1"/>
                      <a:pt x="272" y="0"/>
                      <a:pt x="269" y="0"/>
                    </a:cubicBezTo>
                    <a:close/>
                  </a:path>
                </a:pathLst>
              </a:custGeom>
              <a:solidFill>
                <a:srgbClr val="3C3C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96"/>
              <p:cNvSpPr>
                <a:spLocks noEditPoints="1"/>
              </p:cNvSpPr>
              <p:nvPr/>
            </p:nvSpPr>
            <p:spPr bwMode="auto">
              <a:xfrm>
                <a:off x="5126038" y="4595813"/>
                <a:ext cx="723900" cy="885825"/>
              </a:xfrm>
              <a:custGeom>
                <a:avLst/>
                <a:gdLst>
                  <a:gd name="T0" fmla="*/ 237 w 336"/>
                  <a:gd name="T1" fmla="*/ 1 h 411"/>
                  <a:gd name="T2" fmla="*/ 168 w 336"/>
                  <a:gd name="T3" fmla="*/ 13 h 411"/>
                  <a:gd name="T4" fmla="*/ 99 w 336"/>
                  <a:gd name="T5" fmla="*/ 1 h 411"/>
                  <a:gd name="T6" fmla="*/ 0 w 336"/>
                  <a:gd name="T7" fmla="*/ 176 h 411"/>
                  <a:gd name="T8" fmla="*/ 45 w 336"/>
                  <a:gd name="T9" fmla="*/ 359 h 411"/>
                  <a:gd name="T10" fmla="*/ 168 w 336"/>
                  <a:gd name="T11" fmla="*/ 411 h 411"/>
                  <a:gd name="T12" fmla="*/ 291 w 336"/>
                  <a:gd name="T13" fmla="*/ 359 h 411"/>
                  <a:gd name="T14" fmla="*/ 336 w 336"/>
                  <a:gd name="T15" fmla="*/ 176 h 411"/>
                  <a:gd name="T16" fmla="*/ 237 w 336"/>
                  <a:gd name="T17" fmla="*/ 1 h 411"/>
                  <a:gd name="T18" fmla="*/ 85 w 336"/>
                  <a:gd name="T19" fmla="*/ 77 h 411"/>
                  <a:gd name="T20" fmla="*/ 100 w 336"/>
                  <a:gd name="T21" fmla="*/ 63 h 411"/>
                  <a:gd name="T22" fmla="*/ 109 w 336"/>
                  <a:gd name="T23" fmla="*/ 56 h 411"/>
                  <a:gd name="T24" fmla="*/ 109 w 336"/>
                  <a:gd name="T25" fmla="*/ 56 h 411"/>
                  <a:gd name="T26" fmla="*/ 168 w 336"/>
                  <a:gd name="T27" fmla="*/ 42 h 411"/>
                  <a:gd name="T28" fmla="*/ 227 w 336"/>
                  <a:gd name="T29" fmla="*/ 56 h 411"/>
                  <a:gd name="T30" fmla="*/ 227 w 336"/>
                  <a:gd name="T31" fmla="*/ 56 h 411"/>
                  <a:gd name="T32" fmla="*/ 236 w 336"/>
                  <a:gd name="T33" fmla="*/ 63 h 411"/>
                  <a:gd name="T34" fmla="*/ 252 w 336"/>
                  <a:gd name="T35" fmla="*/ 77 h 411"/>
                  <a:gd name="T36" fmla="*/ 309 w 336"/>
                  <a:gd name="T37" fmla="*/ 171 h 411"/>
                  <a:gd name="T38" fmla="*/ 307 w 336"/>
                  <a:gd name="T39" fmla="*/ 208 h 411"/>
                  <a:gd name="T40" fmla="*/ 265 w 336"/>
                  <a:gd name="T41" fmla="*/ 322 h 411"/>
                  <a:gd name="T42" fmla="*/ 168 w 336"/>
                  <a:gd name="T43" fmla="*/ 368 h 411"/>
                  <a:gd name="T44" fmla="*/ 71 w 336"/>
                  <a:gd name="T45" fmla="*/ 322 h 411"/>
                  <a:gd name="T46" fmla="*/ 30 w 336"/>
                  <a:gd name="T47" fmla="*/ 208 h 411"/>
                  <a:gd name="T48" fmla="*/ 27 w 336"/>
                  <a:gd name="T49" fmla="*/ 171 h 411"/>
                  <a:gd name="T50" fmla="*/ 85 w 336"/>
                  <a:gd name="T51" fmla="*/ 77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6" h="411">
                    <a:moveTo>
                      <a:pt x="237" y="1"/>
                    </a:moveTo>
                    <a:cubicBezTo>
                      <a:pt x="220" y="0"/>
                      <a:pt x="193" y="13"/>
                      <a:pt x="168" y="13"/>
                    </a:cubicBezTo>
                    <a:cubicBezTo>
                      <a:pt x="144" y="13"/>
                      <a:pt x="116" y="0"/>
                      <a:pt x="99" y="1"/>
                    </a:cubicBezTo>
                    <a:cubicBezTo>
                      <a:pt x="81" y="3"/>
                      <a:pt x="0" y="143"/>
                      <a:pt x="0" y="176"/>
                    </a:cubicBezTo>
                    <a:cubicBezTo>
                      <a:pt x="0" y="209"/>
                      <a:pt x="5" y="304"/>
                      <a:pt x="45" y="359"/>
                    </a:cubicBezTo>
                    <a:cubicBezTo>
                      <a:pt x="80" y="408"/>
                      <a:pt x="152" y="411"/>
                      <a:pt x="168" y="411"/>
                    </a:cubicBezTo>
                    <a:cubicBezTo>
                      <a:pt x="184" y="411"/>
                      <a:pt x="256" y="408"/>
                      <a:pt x="291" y="359"/>
                    </a:cubicBezTo>
                    <a:cubicBezTo>
                      <a:pt x="332" y="304"/>
                      <a:pt x="336" y="209"/>
                      <a:pt x="336" y="176"/>
                    </a:cubicBezTo>
                    <a:cubicBezTo>
                      <a:pt x="336" y="143"/>
                      <a:pt x="255" y="3"/>
                      <a:pt x="237" y="1"/>
                    </a:cubicBezTo>
                    <a:close/>
                    <a:moveTo>
                      <a:pt x="85" y="77"/>
                    </a:moveTo>
                    <a:cubicBezTo>
                      <a:pt x="90" y="71"/>
                      <a:pt x="95" y="66"/>
                      <a:pt x="100" y="63"/>
                    </a:cubicBezTo>
                    <a:cubicBezTo>
                      <a:pt x="103" y="60"/>
                      <a:pt x="106" y="58"/>
                      <a:pt x="109" y="56"/>
                    </a:cubicBezTo>
                    <a:cubicBezTo>
                      <a:pt x="109" y="56"/>
                      <a:pt x="109" y="56"/>
                      <a:pt x="109" y="56"/>
                    </a:cubicBezTo>
                    <a:cubicBezTo>
                      <a:pt x="132" y="41"/>
                      <a:pt x="149" y="42"/>
                      <a:pt x="168" y="42"/>
                    </a:cubicBezTo>
                    <a:cubicBezTo>
                      <a:pt x="187" y="42"/>
                      <a:pt x="204" y="41"/>
                      <a:pt x="227" y="56"/>
                    </a:cubicBezTo>
                    <a:cubicBezTo>
                      <a:pt x="227" y="56"/>
                      <a:pt x="227" y="56"/>
                      <a:pt x="227" y="56"/>
                    </a:cubicBezTo>
                    <a:cubicBezTo>
                      <a:pt x="230" y="58"/>
                      <a:pt x="233" y="60"/>
                      <a:pt x="236" y="63"/>
                    </a:cubicBezTo>
                    <a:cubicBezTo>
                      <a:pt x="241" y="66"/>
                      <a:pt x="246" y="71"/>
                      <a:pt x="252" y="77"/>
                    </a:cubicBezTo>
                    <a:cubicBezTo>
                      <a:pt x="279" y="106"/>
                      <a:pt x="309" y="153"/>
                      <a:pt x="309" y="171"/>
                    </a:cubicBezTo>
                    <a:cubicBezTo>
                      <a:pt x="309" y="178"/>
                      <a:pt x="309" y="191"/>
                      <a:pt x="307" y="208"/>
                    </a:cubicBezTo>
                    <a:cubicBezTo>
                      <a:pt x="303" y="244"/>
                      <a:pt x="292" y="294"/>
                      <a:pt x="265" y="322"/>
                    </a:cubicBezTo>
                    <a:cubicBezTo>
                      <a:pt x="231" y="357"/>
                      <a:pt x="196" y="368"/>
                      <a:pt x="168" y="368"/>
                    </a:cubicBezTo>
                    <a:cubicBezTo>
                      <a:pt x="141" y="368"/>
                      <a:pt x="105" y="357"/>
                      <a:pt x="71" y="322"/>
                    </a:cubicBezTo>
                    <a:cubicBezTo>
                      <a:pt x="44" y="294"/>
                      <a:pt x="33" y="244"/>
                      <a:pt x="30" y="208"/>
                    </a:cubicBezTo>
                    <a:cubicBezTo>
                      <a:pt x="28" y="191"/>
                      <a:pt x="27" y="178"/>
                      <a:pt x="27" y="171"/>
                    </a:cubicBezTo>
                    <a:cubicBezTo>
                      <a:pt x="27" y="153"/>
                      <a:pt x="57" y="106"/>
                      <a:pt x="85" y="77"/>
                    </a:cubicBezTo>
                    <a:close/>
                  </a:path>
                </a:pathLst>
              </a:custGeom>
              <a:solidFill>
                <a:srgbClr val="56BA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>
            <a:off x="7378552" y="1227852"/>
            <a:ext cx="4385932" cy="4402296"/>
            <a:chOff x="6818313" y="884238"/>
            <a:chExt cx="2127250" cy="2135187"/>
          </a:xfrm>
        </p:grpSpPr>
        <p:sp>
          <p:nvSpPr>
            <p:cNvPr id="203" name="AutoShape 98"/>
            <p:cNvSpPr>
              <a:spLocks noChangeAspect="1" noChangeArrowheads="1" noTextEdit="1"/>
            </p:cNvSpPr>
            <p:nvPr/>
          </p:nvSpPr>
          <p:spPr bwMode="auto">
            <a:xfrm>
              <a:off x="7994650" y="884238"/>
              <a:ext cx="950913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04"/>
            <p:cNvSpPr>
              <a:spLocks/>
            </p:cNvSpPr>
            <p:nvPr/>
          </p:nvSpPr>
          <p:spPr bwMode="auto">
            <a:xfrm>
              <a:off x="7516813" y="2254250"/>
              <a:ext cx="115888" cy="227013"/>
            </a:xfrm>
            <a:custGeom>
              <a:avLst/>
              <a:gdLst>
                <a:gd name="T0" fmla="*/ 18 w 18"/>
                <a:gd name="T1" fmla="*/ 35 h 35"/>
                <a:gd name="T2" fmla="*/ 1 w 18"/>
                <a:gd name="T3" fmla="*/ 0 h 35"/>
                <a:gd name="T4" fmla="*/ 0 w 18"/>
                <a:gd name="T5" fmla="*/ 1 h 35"/>
                <a:gd name="T6" fmla="*/ 17 w 18"/>
                <a:gd name="T7" fmla="*/ 35 h 35"/>
                <a:gd name="T8" fmla="*/ 18 w 18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5"/>
                  </a:moveTo>
                  <a:cubicBezTo>
                    <a:pt x="8" y="34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7" y="35"/>
                    <a:pt x="17" y="35"/>
                  </a:cubicBezTo>
                  <a:lnTo>
                    <a:pt x="18" y="35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05"/>
            <p:cNvSpPr>
              <a:spLocks/>
            </p:cNvSpPr>
            <p:nvPr/>
          </p:nvSpPr>
          <p:spPr bwMode="auto">
            <a:xfrm>
              <a:off x="7470776" y="2254250"/>
              <a:ext cx="115888" cy="227013"/>
            </a:xfrm>
            <a:custGeom>
              <a:avLst/>
              <a:gdLst>
                <a:gd name="T0" fmla="*/ 18 w 18"/>
                <a:gd name="T1" fmla="*/ 35 h 35"/>
                <a:gd name="T2" fmla="*/ 1 w 18"/>
                <a:gd name="T3" fmla="*/ 0 h 35"/>
                <a:gd name="T4" fmla="*/ 0 w 18"/>
                <a:gd name="T5" fmla="*/ 1 h 35"/>
                <a:gd name="T6" fmla="*/ 17 w 18"/>
                <a:gd name="T7" fmla="*/ 35 h 35"/>
                <a:gd name="T8" fmla="*/ 18 w 18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5"/>
                  </a:moveTo>
                  <a:cubicBezTo>
                    <a:pt x="7" y="34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35"/>
                    <a:pt x="17" y="35"/>
                  </a:cubicBezTo>
                  <a:lnTo>
                    <a:pt x="18" y="35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06"/>
            <p:cNvSpPr>
              <a:spLocks/>
            </p:cNvSpPr>
            <p:nvPr/>
          </p:nvSpPr>
          <p:spPr bwMode="auto">
            <a:xfrm>
              <a:off x="7418388" y="2254250"/>
              <a:ext cx="117475" cy="227013"/>
            </a:xfrm>
            <a:custGeom>
              <a:avLst/>
              <a:gdLst>
                <a:gd name="T0" fmla="*/ 18 w 18"/>
                <a:gd name="T1" fmla="*/ 35 h 35"/>
                <a:gd name="T2" fmla="*/ 1 w 18"/>
                <a:gd name="T3" fmla="*/ 0 h 35"/>
                <a:gd name="T4" fmla="*/ 0 w 18"/>
                <a:gd name="T5" fmla="*/ 1 h 35"/>
                <a:gd name="T6" fmla="*/ 17 w 18"/>
                <a:gd name="T7" fmla="*/ 35 h 35"/>
                <a:gd name="T8" fmla="*/ 18 w 18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5"/>
                  </a:moveTo>
                  <a:cubicBezTo>
                    <a:pt x="7" y="34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35"/>
                    <a:pt x="17" y="35"/>
                  </a:cubicBezTo>
                  <a:lnTo>
                    <a:pt x="18" y="35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07"/>
            <p:cNvSpPr>
              <a:spLocks/>
            </p:cNvSpPr>
            <p:nvPr/>
          </p:nvSpPr>
          <p:spPr bwMode="auto">
            <a:xfrm>
              <a:off x="7483476" y="2481263"/>
              <a:ext cx="12700" cy="0"/>
            </a:xfrm>
            <a:custGeom>
              <a:avLst/>
              <a:gdLst>
                <a:gd name="T0" fmla="*/ 0 w 2"/>
                <a:gd name="T1" fmla="*/ 2 w 2"/>
                <a:gd name="T2" fmla="*/ 2 w 2"/>
                <a:gd name="T3" fmla="*/ 1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08"/>
            <p:cNvSpPr>
              <a:spLocks/>
            </p:cNvSpPr>
            <p:nvPr/>
          </p:nvSpPr>
          <p:spPr bwMode="auto">
            <a:xfrm>
              <a:off x="7373938" y="2254250"/>
              <a:ext cx="115888" cy="227013"/>
            </a:xfrm>
            <a:custGeom>
              <a:avLst/>
              <a:gdLst>
                <a:gd name="T0" fmla="*/ 18 w 18"/>
                <a:gd name="T1" fmla="*/ 35 h 35"/>
                <a:gd name="T2" fmla="*/ 1 w 18"/>
                <a:gd name="T3" fmla="*/ 0 h 35"/>
                <a:gd name="T4" fmla="*/ 0 w 18"/>
                <a:gd name="T5" fmla="*/ 1 h 35"/>
                <a:gd name="T6" fmla="*/ 17 w 18"/>
                <a:gd name="T7" fmla="*/ 35 h 35"/>
                <a:gd name="T8" fmla="*/ 18 w 18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5"/>
                  </a:moveTo>
                  <a:cubicBezTo>
                    <a:pt x="8" y="34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7" y="35"/>
                    <a:pt x="17" y="35"/>
                  </a:cubicBezTo>
                  <a:lnTo>
                    <a:pt x="18" y="35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14"/>
            <p:cNvSpPr>
              <a:spLocks/>
            </p:cNvSpPr>
            <p:nvPr/>
          </p:nvSpPr>
          <p:spPr bwMode="auto">
            <a:xfrm>
              <a:off x="7864476" y="2111375"/>
              <a:ext cx="26988" cy="103188"/>
            </a:xfrm>
            <a:custGeom>
              <a:avLst/>
              <a:gdLst>
                <a:gd name="T0" fmla="*/ 4 w 4"/>
                <a:gd name="T1" fmla="*/ 16 h 16"/>
                <a:gd name="T2" fmla="*/ 4 w 4"/>
                <a:gd name="T3" fmla="*/ 4 h 16"/>
                <a:gd name="T4" fmla="*/ 1 w 4"/>
                <a:gd name="T5" fmla="*/ 3 h 16"/>
                <a:gd name="T6" fmla="*/ 1 w 4"/>
                <a:gd name="T7" fmla="*/ 5 h 16"/>
                <a:gd name="T8" fmla="*/ 1 w 4"/>
                <a:gd name="T9" fmla="*/ 5 h 16"/>
                <a:gd name="T10" fmla="*/ 2 w 4"/>
                <a:gd name="T11" fmla="*/ 3 h 16"/>
                <a:gd name="T12" fmla="*/ 3 w 4"/>
                <a:gd name="T13" fmla="*/ 4 h 16"/>
                <a:gd name="T14" fmla="*/ 3 w 4"/>
                <a:gd name="T15" fmla="*/ 6 h 16"/>
                <a:gd name="T16" fmla="*/ 3 w 4"/>
                <a:gd name="T17" fmla="*/ 6 h 16"/>
                <a:gd name="T18" fmla="*/ 3 w 4"/>
                <a:gd name="T19" fmla="*/ 16 h 16"/>
                <a:gd name="T20" fmla="*/ 4 w 4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6">
                  <a:moveTo>
                    <a:pt x="4" y="16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0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2" y="3"/>
                  </a:cubicBezTo>
                  <a:cubicBezTo>
                    <a:pt x="2" y="3"/>
                    <a:pt x="3" y="3"/>
                    <a:pt x="3" y="4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115"/>
            <p:cNvSpPr>
              <a:spLocks/>
            </p:cNvSpPr>
            <p:nvPr/>
          </p:nvSpPr>
          <p:spPr bwMode="auto">
            <a:xfrm>
              <a:off x="7800976" y="2182813"/>
              <a:ext cx="57150" cy="31750"/>
            </a:xfrm>
            <a:custGeom>
              <a:avLst/>
              <a:gdLst>
                <a:gd name="T0" fmla="*/ 9 w 9"/>
                <a:gd name="T1" fmla="*/ 5 h 5"/>
                <a:gd name="T2" fmla="*/ 6 w 9"/>
                <a:gd name="T3" fmla="*/ 1 h 5"/>
                <a:gd name="T4" fmla="*/ 2 w 9"/>
                <a:gd name="T5" fmla="*/ 2 h 5"/>
                <a:gd name="T6" fmla="*/ 0 w 9"/>
                <a:gd name="T7" fmla="*/ 5 h 5"/>
                <a:gd name="T8" fmla="*/ 2 w 9"/>
                <a:gd name="T9" fmla="*/ 5 h 5"/>
                <a:gd name="T10" fmla="*/ 4 w 9"/>
                <a:gd name="T11" fmla="*/ 2 h 5"/>
                <a:gd name="T12" fmla="*/ 7 w 9"/>
                <a:gd name="T13" fmla="*/ 5 h 5"/>
                <a:gd name="T14" fmla="*/ 9 w 9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cubicBezTo>
                    <a:pt x="9" y="5"/>
                    <a:pt x="8" y="2"/>
                    <a:pt x="6" y="1"/>
                  </a:cubicBezTo>
                  <a:cubicBezTo>
                    <a:pt x="6" y="1"/>
                    <a:pt x="4" y="0"/>
                    <a:pt x="2" y="2"/>
                  </a:cubicBezTo>
                  <a:cubicBezTo>
                    <a:pt x="2" y="2"/>
                    <a:pt x="0" y="5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3"/>
                    <a:pt x="4" y="2"/>
                  </a:cubicBezTo>
                  <a:cubicBezTo>
                    <a:pt x="4" y="2"/>
                    <a:pt x="7" y="2"/>
                    <a:pt x="7" y="5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136"/>
            <p:cNvSpPr>
              <a:spLocks/>
            </p:cNvSpPr>
            <p:nvPr/>
          </p:nvSpPr>
          <p:spPr bwMode="auto">
            <a:xfrm>
              <a:off x="7458076" y="2084388"/>
              <a:ext cx="31750" cy="123825"/>
            </a:xfrm>
            <a:custGeom>
              <a:avLst/>
              <a:gdLst>
                <a:gd name="T0" fmla="*/ 4 w 5"/>
                <a:gd name="T1" fmla="*/ 19 h 19"/>
                <a:gd name="T2" fmla="*/ 4 w 5"/>
                <a:gd name="T3" fmla="*/ 15 h 19"/>
                <a:gd name="T4" fmla="*/ 3 w 5"/>
                <a:gd name="T5" fmla="*/ 14 h 19"/>
                <a:gd name="T6" fmla="*/ 4 w 5"/>
                <a:gd name="T7" fmla="*/ 6 h 19"/>
                <a:gd name="T8" fmla="*/ 5 w 5"/>
                <a:gd name="T9" fmla="*/ 2 h 19"/>
                <a:gd name="T10" fmla="*/ 5 w 5"/>
                <a:gd name="T11" fmla="*/ 1 h 19"/>
                <a:gd name="T12" fmla="*/ 3 w 5"/>
                <a:gd name="T13" fmla="*/ 1 h 19"/>
                <a:gd name="T14" fmla="*/ 2 w 5"/>
                <a:gd name="T15" fmla="*/ 6 h 19"/>
                <a:gd name="T16" fmla="*/ 1 w 5"/>
                <a:gd name="T17" fmla="*/ 14 h 19"/>
                <a:gd name="T18" fmla="*/ 0 w 5"/>
                <a:gd name="T19" fmla="*/ 15 h 19"/>
                <a:gd name="T20" fmla="*/ 0 w 5"/>
                <a:gd name="T21" fmla="*/ 19 h 19"/>
                <a:gd name="T22" fmla="*/ 4 w 5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19">
                  <a:moveTo>
                    <a:pt x="4" y="19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4" y="7"/>
                    <a:pt x="4" y="6"/>
                  </a:cubicBezTo>
                  <a:cubicBezTo>
                    <a:pt x="4" y="6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4" y="0"/>
                    <a:pt x="3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9"/>
                    <a:pt x="1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4" y="19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137"/>
            <p:cNvSpPr>
              <a:spLocks/>
            </p:cNvSpPr>
            <p:nvPr/>
          </p:nvSpPr>
          <p:spPr bwMode="auto">
            <a:xfrm>
              <a:off x="7354888" y="2092325"/>
              <a:ext cx="31750" cy="115888"/>
            </a:xfrm>
            <a:custGeom>
              <a:avLst/>
              <a:gdLst>
                <a:gd name="T0" fmla="*/ 2 w 5"/>
                <a:gd name="T1" fmla="*/ 17 h 18"/>
                <a:gd name="T2" fmla="*/ 2 w 5"/>
                <a:gd name="T3" fmla="*/ 14 h 18"/>
                <a:gd name="T4" fmla="*/ 2 w 5"/>
                <a:gd name="T5" fmla="*/ 13 h 18"/>
                <a:gd name="T6" fmla="*/ 2 w 5"/>
                <a:gd name="T7" fmla="*/ 6 h 18"/>
                <a:gd name="T8" fmla="*/ 0 w 5"/>
                <a:gd name="T9" fmla="*/ 2 h 18"/>
                <a:gd name="T10" fmla="*/ 1 w 5"/>
                <a:gd name="T11" fmla="*/ 1 h 18"/>
                <a:gd name="T12" fmla="*/ 2 w 5"/>
                <a:gd name="T13" fmla="*/ 1 h 18"/>
                <a:gd name="T14" fmla="*/ 3 w 5"/>
                <a:gd name="T15" fmla="*/ 6 h 18"/>
                <a:gd name="T16" fmla="*/ 4 w 5"/>
                <a:gd name="T17" fmla="*/ 13 h 18"/>
                <a:gd name="T18" fmla="*/ 5 w 5"/>
                <a:gd name="T19" fmla="*/ 14 h 18"/>
                <a:gd name="T20" fmla="*/ 5 w 5"/>
                <a:gd name="T21" fmla="*/ 18 h 18"/>
                <a:gd name="T22" fmla="*/ 2 w 5"/>
                <a:gd name="T23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18">
                  <a:moveTo>
                    <a:pt x="2" y="17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7"/>
                    <a:pt x="2" y="6"/>
                  </a:cubicBezTo>
                  <a:cubicBezTo>
                    <a:pt x="2" y="6"/>
                    <a:pt x="1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9"/>
                    <a:pt x="4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138"/>
            <p:cNvSpPr>
              <a:spLocks/>
            </p:cNvSpPr>
            <p:nvPr/>
          </p:nvSpPr>
          <p:spPr bwMode="auto">
            <a:xfrm>
              <a:off x="7658101" y="2201863"/>
              <a:ext cx="65088" cy="19050"/>
            </a:xfrm>
            <a:custGeom>
              <a:avLst/>
              <a:gdLst>
                <a:gd name="T0" fmla="*/ 9 w 10"/>
                <a:gd name="T1" fmla="*/ 3 h 3"/>
                <a:gd name="T2" fmla="*/ 2 w 10"/>
                <a:gd name="T3" fmla="*/ 3 h 3"/>
                <a:gd name="T4" fmla="*/ 0 w 10"/>
                <a:gd name="T5" fmla="*/ 2 h 3"/>
                <a:gd name="T6" fmla="*/ 0 w 10"/>
                <a:gd name="T7" fmla="*/ 1 h 3"/>
                <a:gd name="T8" fmla="*/ 2 w 10"/>
                <a:gd name="T9" fmla="*/ 0 h 3"/>
                <a:gd name="T10" fmla="*/ 9 w 10"/>
                <a:gd name="T11" fmla="*/ 0 h 3"/>
                <a:gd name="T12" fmla="*/ 10 w 10"/>
                <a:gd name="T13" fmla="*/ 1 h 3"/>
                <a:gd name="T14" fmla="*/ 10 w 10"/>
                <a:gd name="T15" fmla="*/ 2 h 3"/>
                <a:gd name="T16" fmla="*/ 9 w 10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3">
                  <a:moveTo>
                    <a:pt x="9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139"/>
            <p:cNvSpPr>
              <a:spLocks/>
            </p:cNvSpPr>
            <p:nvPr/>
          </p:nvSpPr>
          <p:spPr bwMode="auto">
            <a:xfrm>
              <a:off x="7910513" y="2201863"/>
              <a:ext cx="12700" cy="19050"/>
            </a:xfrm>
            <a:custGeom>
              <a:avLst/>
              <a:gdLst>
                <a:gd name="T0" fmla="*/ 2 w 2"/>
                <a:gd name="T1" fmla="*/ 0 h 3"/>
                <a:gd name="T2" fmla="*/ 1 w 2"/>
                <a:gd name="T3" fmla="*/ 0 h 3"/>
                <a:gd name="T4" fmla="*/ 0 w 2"/>
                <a:gd name="T5" fmla="*/ 1 h 3"/>
                <a:gd name="T6" fmla="*/ 0 w 2"/>
                <a:gd name="T7" fmla="*/ 2 h 3"/>
                <a:gd name="T8" fmla="*/ 1 w 2"/>
                <a:gd name="T9" fmla="*/ 3 h 3"/>
                <a:gd name="T10" fmla="*/ 2 w 2"/>
                <a:gd name="T11" fmla="*/ 3 h 3"/>
                <a:gd name="T12" fmla="*/ 2 w 2"/>
                <a:gd name="T13" fmla="*/ 2 h 3"/>
                <a:gd name="T14" fmla="*/ 2 w 2"/>
                <a:gd name="T15" fmla="*/ 1 h 3"/>
                <a:gd name="T16" fmla="*/ 2 w 2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65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142"/>
            <p:cNvSpPr>
              <a:spLocks/>
            </p:cNvSpPr>
            <p:nvPr/>
          </p:nvSpPr>
          <p:spPr bwMode="auto">
            <a:xfrm>
              <a:off x="7439026" y="2176463"/>
              <a:ext cx="115888" cy="227013"/>
            </a:xfrm>
            <a:custGeom>
              <a:avLst/>
              <a:gdLst>
                <a:gd name="T0" fmla="*/ 18 w 18"/>
                <a:gd name="T1" fmla="*/ 34 h 35"/>
                <a:gd name="T2" fmla="*/ 1 w 18"/>
                <a:gd name="T3" fmla="*/ 0 h 35"/>
                <a:gd name="T4" fmla="*/ 0 w 18"/>
                <a:gd name="T5" fmla="*/ 0 h 35"/>
                <a:gd name="T6" fmla="*/ 17 w 18"/>
                <a:gd name="T7" fmla="*/ 35 h 35"/>
                <a:gd name="T8" fmla="*/ 18 w 18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4"/>
                  </a:moveTo>
                  <a:cubicBezTo>
                    <a:pt x="7" y="34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" y="34"/>
                    <a:pt x="17" y="35"/>
                  </a:cubicBezTo>
                  <a:lnTo>
                    <a:pt x="18" y="34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143"/>
            <p:cNvSpPr>
              <a:spLocks/>
            </p:cNvSpPr>
            <p:nvPr/>
          </p:nvSpPr>
          <p:spPr bwMode="auto">
            <a:xfrm>
              <a:off x="7386638" y="2176463"/>
              <a:ext cx="115888" cy="227013"/>
            </a:xfrm>
            <a:custGeom>
              <a:avLst/>
              <a:gdLst>
                <a:gd name="T0" fmla="*/ 18 w 18"/>
                <a:gd name="T1" fmla="*/ 34 h 35"/>
                <a:gd name="T2" fmla="*/ 1 w 18"/>
                <a:gd name="T3" fmla="*/ 0 h 35"/>
                <a:gd name="T4" fmla="*/ 0 w 18"/>
                <a:gd name="T5" fmla="*/ 0 h 35"/>
                <a:gd name="T6" fmla="*/ 18 w 18"/>
                <a:gd name="T7" fmla="*/ 35 h 35"/>
                <a:gd name="T8" fmla="*/ 18 w 18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4"/>
                  </a:moveTo>
                  <a:cubicBezTo>
                    <a:pt x="8" y="34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7" y="34"/>
                    <a:pt x="18" y="35"/>
                  </a:cubicBezTo>
                  <a:lnTo>
                    <a:pt x="18" y="34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144"/>
            <p:cNvSpPr>
              <a:spLocks/>
            </p:cNvSpPr>
            <p:nvPr/>
          </p:nvSpPr>
          <p:spPr bwMode="auto">
            <a:xfrm>
              <a:off x="7335838" y="2176463"/>
              <a:ext cx="115888" cy="227013"/>
            </a:xfrm>
            <a:custGeom>
              <a:avLst/>
              <a:gdLst>
                <a:gd name="T0" fmla="*/ 18 w 18"/>
                <a:gd name="T1" fmla="*/ 34 h 35"/>
                <a:gd name="T2" fmla="*/ 1 w 18"/>
                <a:gd name="T3" fmla="*/ 0 h 35"/>
                <a:gd name="T4" fmla="*/ 0 w 18"/>
                <a:gd name="T5" fmla="*/ 0 h 35"/>
                <a:gd name="T6" fmla="*/ 17 w 18"/>
                <a:gd name="T7" fmla="*/ 35 h 35"/>
                <a:gd name="T8" fmla="*/ 18 w 18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4"/>
                  </a:moveTo>
                  <a:cubicBezTo>
                    <a:pt x="8" y="34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7" y="34"/>
                    <a:pt x="17" y="35"/>
                  </a:cubicBezTo>
                  <a:lnTo>
                    <a:pt x="18" y="34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145"/>
            <p:cNvSpPr>
              <a:spLocks/>
            </p:cNvSpPr>
            <p:nvPr/>
          </p:nvSpPr>
          <p:spPr bwMode="auto">
            <a:xfrm>
              <a:off x="7405688" y="2397125"/>
              <a:ext cx="12700" cy="6350"/>
            </a:xfrm>
            <a:custGeom>
              <a:avLst/>
              <a:gdLst>
                <a:gd name="T0" fmla="*/ 0 w 2"/>
                <a:gd name="T1" fmla="*/ 1 h 1"/>
                <a:gd name="T2" fmla="*/ 1 w 2"/>
                <a:gd name="T3" fmla="*/ 1 h 1"/>
                <a:gd name="T4" fmla="*/ 2 w 2"/>
                <a:gd name="T5" fmla="*/ 0 h 1"/>
                <a:gd name="T6" fmla="*/ 0 w 2"/>
                <a:gd name="T7" fmla="*/ 0 h 1"/>
                <a:gd name="T8" fmla="*/ 0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146"/>
            <p:cNvSpPr>
              <a:spLocks/>
            </p:cNvSpPr>
            <p:nvPr/>
          </p:nvSpPr>
          <p:spPr bwMode="auto">
            <a:xfrm>
              <a:off x="7296151" y="2176463"/>
              <a:ext cx="115888" cy="227013"/>
            </a:xfrm>
            <a:custGeom>
              <a:avLst/>
              <a:gdLst>
                <a:gd name="T0" fmla="*/ 18 w 18"/>
                <a:gd name="T1" fmla="*/ 34 h 35"/>
                <a:gd name="T2" fmla="*/ 1 w 18"/>
                <a:gd name="T3" fmla="*/ 0 h 35"/>
                <a:gd name="T4" fmla="*/ 0 w 18"/>
                <a:gd name="T5" fmla="*/ 0 h 35"/>
                <a:gd name="T6" fmla="*/ 17 w 18"/>
                <a:gd name="T7" fmla="*/ 35 h 35"/>
                <a:gd name="T8" fmla="*/ 18 w 18"/>
                <a:gd name="T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5">
                  <a:moveTo>
                    <a:pt x="18" y="34"/>
                  </a:moveTo>
                  <a:cubicBezTo>
                    <a:pt x="7" y="34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" y="34"/>
                    <a:pt x="17" y="35"/>
                  </a:cubicBezTo>
                  <a:lnTo>
                    <a:pt x="18" y="34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147"/>
            <p:cNvSpPr>
              <a:spLocks/>
            </p:cNvSpPr>
            <p:nvPr/>
          </p:nvSpPr>
          <p:spPr bwMode="auto">
            <a:xfrm>
              <a:off x="6818313" y="2052638"/>
              <a:ext cx="600075" cy="441325"/>
            </a:xfrm>
            <a:custGeom>
              <a:avLst/>
              <a:gdLst>
                <a:gd name="T0" fmla="*/ 86 w 93"/>
                <a:gd name="T1" fmla="*/ 60 h 68"/>
                <a:gd name="T2" fmla="*/ 69 w 93"/>
                <a:gd name="T3" fmla="*/ 26 h 68"/>
                <a:gd name="T4" fmla="*/ 36 w 93"/>
                <a:gd name="T5" fmla="*/ 14 h 68"/>
                <a:gd name="T6" fmla="*/ 28 w 93"/>
                <a:gd name="T7" fmla="*/ 16 h 68"/>
                <a:gd name="T8" fmla="*/ 21 w 93"/>
                <a:gd name="T9" fmla="*/ 7 h 68"/>
                <a:gd name="T10" fmla="*/ 8 w 93"/>
                <a:gd name="T11" fmla="*/ 1 h 68"/>
                <a:gd name="T12" fmla="*/ 2 w 93"/>
                <a:gd name="T13" fmla="*/ 2 h 68"/>
                <a:gd name="T14" fmla="*/ 2 w 93"/>
                <a:gd name="T15" fmla="*/ 7 h 68"/>
                <a:gd name="T16" fmla="*/ 20 w 93"/>
                <a:gd name="T17" fmla="*/ 20 h 68"/>
                <a:gd name="T18" fmla="*/ 25 w 93"/>
                <a:gd name="T19" fmla="*/ 20 h 68"/>
                <a:gd name="T20" fmla="*/ 21 w 93"/>
                <a:gd name="T21" fmla="*/ 23 h 68"/>
                <a:gd name="T22" fmla="*/ 25 w 93"/>
                <a:gd name="T23" fmla="*/ 29 h 68"/>
                <a:gd name="T24" fmla="*/ 45 w 93"/>
                <a:gd name="T25" fmla="*/ 41 h 68"/>
                <a:gd name="T26" fmla="*/ 72 w 93"/>
                <a:gd name="T27" fmla="*/ 62 h 68"/>
                <a:gd name="T28" fmla="*/ 77 w 93"/>
                <a:gd name="T29" fmla="*/ 67 h 68"/>
                <a:gd name="T30" fmla="*/ 86 w 93"/>
                <a:gd name="T31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3" h="68">
                  <a:moveTo>
                    <a:pt x="86" y="60"/>
                  </a:moveTo>
                  <a:cubicBezTo>
                    <a:pt x="86" y="60"/>
                    <a:pt x="93" y="44"/>
                    <a:pt x="69" y="26"/>
                  </a:cubicBezTo>
                  <a:cubicBezTo>
                    <a:pt x="69" y="26"/>
                    <a:pt x="57" y="18"/>
                    <a:pt x="36" y="14"/>
                  </a:cubicBezTo>
                  <a:cubicBezTo>
                    <a:pt x="36" y="14"/>
                    <a:pt x="30" y="15"/>
                    <a:pt x="28" y="16"/>
                  </a:cubicBezTo>
                  <a:cubicBezTo>
                    <a:pt x="28" y="16"/>
                    <a:pt x="29" y="11"/>
                    <a:pt x="21" y="7"/>
                  </a:cubicBezTo>
                  <a:cubicBezTo>
                    <a:pt x="21" y="7"/>
                    <a:pt x="16" y="3"/>
                    <a:pt x="8" y="1"/>
                  </a:cubicBezTo>
                  <a:cubicBezTo>
                    <a:pt x="8" y="1"/>
                    <a:pt x="5" y="0"/>
                    <a:pt x="2" y="2"/>
                  </a:cubicBezTo>
                  <a:cubicBezTo>
                    <a:pt x="2" y="2"/>
                    <a:pt x="0" y="4"/>
                    <a:pt x="2" y="7"/>
                  </a:cubicBezTo>
                  <a:cubicBezTo>
                    <a:pt x="2" y="7"/>
                    <a:pt x="6" y="13"/>
                    <a:pt x="20" y="20"/>
                  </a:cubicBezTo>
                  <a:cubicBezTo>
                    <a:pt x="20" y="20"/>
                    <a:pt x="24" y="20"/>
                    <a:pt x="25" y="20"/>
                  </a:cubicBezTo>
                  <a:cubicBezTo>
                    <a:pt x="25" y="20"/>
                    <a:pt x="21" y="22"/>
                    <a:pt x="21" y="23"/>
                  </a:cubicBezTo>
                  <a:cubicBezTo>
                    <a:pt x="21" y="23"/>
                    <a:pt x="19" y="27"/>
                    <a:pt x="25" y="29"/>
                  </a:cubicBezTo>
                  <a:cubicBezTo>
                    <a:pt x="25" y="29"/>
                    <a:pt x="37" y="37"/>
                    <a:pt x="45" y="41"/>
                  </a:cubicBezTo>
                  <a:cubicBezTo>
                    <a:pt x="45" y="41"/>
                    <a:pt x="55" y="45"/>
                    <a:pt x="72" y="62"/>
                  </a:cubicBezTo>
                  <a:cubicBezTo>
                    <a:pt x="72" y="62"/>
                    <a:pt x="76" y="66"/>
                    <a:pt x="77" y="67"/>
                  </a:cubicBezTo>
                  <a:cubicBezTo>
                    <a:pt x="77" y="67"/>
                    <a:pt x="82" y="68"/>
                    <a:pt x="86" y="60"/>
                  </a:cubicBezTo>
                  <a:close/>
                </a:path>
              </a:pathLst>
            </a:custGeom>
            <a:solidFill>
              <a:srgbClr val="32C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149"/>
            <p:cNvSpPr>
              <a:spLocks/>
            </p:cNvSpPr>
            <p:nvPr/>
          </p:nvSpPr>
          <p:spPr bwMode="auto">
            <a:xfrm>
              <a:off x="7024688" y="2273300"/>
              <a:ext cx="252413" cy="174625"/>
            </a:xfrm>
            <a:custGeom>
              <a:avLst/>
              <a:gdLst>
                <a:gd name="T0" fmla="*/ 0 w 39"/>
                <a:gd name="T1" fmla="*/ 0 h 27"/>
                <a:gd name="T2" fmla="*/ 39 w 39"/>
                <a:gd name="T3" fmla="*/ 27 h 27"/>
                <a:gd name="T4" fmla="*/ 21 w 39"/>
                <a:gd name="T5" fmla="*/ 12 h 27"/>
                <a:gd name="T6" fmla="*/ 0 w 39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7">
                  <a:moveTo>
                    <a:pt x="0" y="0"/>
                  </a:moveTo>
                  <a:cubicBezTo>
                    <a:pt x="0" y="0"/>
                    <a:pt x="17" y="13"/>
                    <a:pt x="39" y="27"/>
                  </a:cubicBezTo>
                  <a:cubicBezTo>
                    <a:pt x="39" y="27"/>
                    <a:pt x="32" y="19"/>
                    <a:pt x="21" y="12"/>
                  </a:cubicBezTo>
                  <a:cubicBezTo>
                    <a:pt x="21" y="12"/>
                    <a:pt x="6" y="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150"/>
            <p:cNvSpPr>
              <a:spLocks/>
            </p:cNvSpPr>
            <p:nvPr/>
          </p:nvSpPr>
          <p:spPr bwMode="auto">
            <a:xfrm>
              <a:off x="6831013" y="2098675"/>
              <a:ext cx="142875" cy="115888"/>
            </a:xfrm>
            <a:custGeom>
              <a:avLst/>
              <a:gdLst>
                <a:gd name="T0" fmla="*/ 0 w 22"/>
                <a:gd name="T1" fmla="*/ 0 h 18"/>
                <a:gd name="T2" fmla="*/ 0 w 22"/>
                <a:gd name="T3" fmla="*/ 7 h 18"/>
                <a:gd name="T4" fmla="*/ 2 w 22"/>
                <a:gd name="T5" fmla="*/ 9 h 18"/>
                <a:gd name="T6" fmla="*/ 7 w 22"/>
                <a:gd name="T7" fmla="*/ 8 h 18"/>
                <a:gd name="T8" fmla="*/ 14 w 22"/>
                <a:gd name="T9" fmla="*/ 13 h 18"/>
                <a:gd name="T10" fmla="*/ 14 w 22"/>
                <a:gd name="T11" fmla="*/ 14 h 18"/>
                <a:gd name="T12" fmla="*/ 14 w 22"/>
                <a:gd name="T13" fmla="*/ 14 h 18"/>
                <a:gd name="T14" fmla="*/ 14 w 22"/>
                <a:gd name="T15" fmla="*/ 15 h 18"/>
                <a:gd name="T16" fmla="*/ 14 w 22"/>
                <a:gd name="T17" fmla="*/ 16 h 18"/>
                <a:gd name="T18" fmla="*/ 14 w 22"/>
                <a:gd name="T19" fmla="*/ 18 h 18"/>
                <a:gd name="T20" fmla="*/ 16 w 22"/>
                <a:gd name="T21" fmla="*/ 18 h 18"/>
                <a:gd name="T22" fmla="*/ 17 w 22"/>
                <a:gd name="T23" fmla="*/ 17 h 18"/>
                <a:gd name="T24" fmla="*/ 19 w 22"/>
                <a:gd name="T25" fmla="*/ 17 h 18"/>
                <a:gd name="T26" fmla="*/ 22 w 22"/>
                <a:gd name="T27" fmla="*/ 13 h 18"/>
                <a:gd name="T28" fmla="*/ 18 w 22"/>
                <a:gd name="T29" fmla="*/ 13 h 18"/>
                <a:gd name="T30" fmla="*/ 6 w 22"/>
                <a:gd name="T31" fmla="*/ 5 h 18"/>
                <a:gd name="T32" fmla="*/ 0 w 22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18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8"/>
                    <a:pt x="2" y="9"/>
                  </a:cubicBezTo>
                  <a:cubicBezTo>
                    <a:pt x="2" y="9"/>
                    <a:pt x="5" y="9"/>
                    <a:pt x="7" y="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20" y="15"/>
                    <a:pt x="22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2" y="10"/>
                    <a:pt x="6" y="5"/>
                  </a:cubicBezTo>
                  <a:cubicBezTo>
                    <a:pt x="6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151"/>
            <p:cNvSpPr>
              <a:spLocks/>
            </p:cNvSpPr>
            <p:nvPr/>
          </p:nvSpPr>
          <p:spPr bwMode="auto">
            <a:xfrm>
              <a:off x="7264401" y="1993900"/>
              <a:ext cx="781050" cy="382588"/>
            </a:xfrm>
            <a:custGeom>
              <a:avLst/>
              <a:gdLst>
                <a:gd name="T0" fmla="*/ 119 w 121"/>
                <a:gd name="T1" fmla="*/ 56 h 59"/>
                <a:gd name="T2" fmla="*/ 121 w 121"/>
                <a:gd name="T3" fmla="*/ 31 h 59"/>
                <a:gd name="T4" fmla="*/ 121 w 121"/>
                <a:gd name="T5" fmla="*/ 27 h 59"/>
                <a:gd name="T6" fmla="*/ 117 w 121"/>
                <a:gd name="T7" fmla="*/ 25 h 59"/>
                <a:gd name="T8" fmla="*/ 101 w 121"/>
                <a:gd name="T9" fmla="*/ 23 h 59"/>
                <a:gd name="T10" fmla="*/ 96 w 121"/>
                <a:gd name="T11" fmla="*/ 23 h 59"/>
                <a:gd name="T12" fmla="*/ 92 w 121"/>
                <a:gd name="T13" fmla="*/ 21 h 59"/>
                <a:gd name="T14" fmla="*/ 49 w 121"/>
                <a:gd name="T15" fmla="*/ 21 h 59"/>
                <a:gd name="T16" fmla="*/ 48 w 121"/>
                <a:gd name="T17" fmla="*/ 27 h 59"/>
                <a:gd name="T18" fmla="*/ 53 w 121"/>
                <a:gd name="T19" fmla="*/ 31 h 59"/>
                <a:gd name="T20" fmla="*/ 53 w 121"/>
                <a:gd name="T21" fmla="*/ 32 h 59"/>
                <a:gd name="T22" fmla="*/ 36 w 121"/>
                <a:gd name="T23" fmla="*/ 32 h 59"/>
                <a:gd name="T24" fmla="*/ 36 w 121"/>
                <a:gd name="T25" fmla="*/ 26 h 59"/>
                <a:gd name="T26" fmla="*/ 31 w 121"/>
                <a:gd name="T27" fmla="*/ 26 h 59"/>
                <a:gd name="T28" fmla="*/ 31 w 121"/>
                <a:gd name="T29" fmla="*/ 20 h 59"/>
                <a:gd name="T30" fmla="*/ 29 w 121"/>
                <a:gd name="T31" fmla="*/ 20 h 59"/>
                <a:gd name="T32" fmla="*/ 29 w 121"/>
                <a:gd name="T33" fmla="*/ 17 h 59"/>
                <a:gd name="T34" fmla="*/ 28 w 121"/>
                <a:gd name="T35" fmla="*/ 16 h 59"/>
                <a:gd name="T36" fmla="*/ 28 w 121"/>
                <a:gd name="T37" fmla="*/ 0 h 59"/>
                <a:gd name="T38" fmla="*/ 27 w 121"/>
                <a:gd name="T39" fmla="*/ 0 h 59"/>
                <a:gd name="T40" fmla="*/ 27 w 121"/>
                <a:gd name="T41" fmla="*/ 16 h 59"/>
                <a:gd name="T42" fmla="*/ 26 w 121"/>
                <a:gd name="T43" fmla="*/ 17 h 59"/>
                <a:gd name="T44" fmla="*/ 26 w 121"/>
                <a:gd name="T45" fmla="*/ 21 h 59"/>
                <a:gd name="T46" fmla="*/ 24 w 121"/>
                <a:gd name="T47" fmla="*/ 20 h 59"/>
                <a:gd name="T48" fmla="*/ 22 w 121"/>
                <a:gd name="T49" fmla="*/ 20 h 59"/>
                <a:gd name="T50" fmla="*/ 22 w 121"/>
                <a:gd name="T51" fmla="*/ 20 h 59"/>
                <a:gd name="T52" fmla="*/ 21 w 121"/>
                <a:gd name="T53" fmla="*/ 20 h 59"/>
                <a:gd name="T54" fmla="*/ 18 w 121"/>
                <a:gd name="T55" fmla="*/ 20 h 59"/>
                <a:gd name="T56" fmla="*/ 17 w 121"/>
                <a:gd name="T57" fmla="*/ 19 h 59"/>
                <a:gd name="T58" fmla="*/ 14 w 121"/>
                <a:gd name="T59" fmla="*/ 19 h 59"/>
                <a:gd name="T60" fmla="*/ 13 w 121"/>
                <a:gd name="T61" fmla="*/ 20 h 59"/>
                <a:gd name="T62" fmla="*/ 13 w 121"/>
                <a:gd name="T63" fmla="*/ 12 h 59"/>
                <a:gd name="T64" fmla="*/ 13 w 121"/>
                <a:gd name="T65" fmla="*/ 12 h 59"/>
                <a:gd name="T66" fmla="*/ 13 w 121"/>
                <a:gd name="T67" fmla="*/ 10 h 59"/>
                <a:gd name="T68" fmla="*/ 12 w 121"/>
                <a:gd name="T69" fmla="*/ 10 h 59"/>
                <a:gd name="T70" fmla="*/ 12 w 121"/>
                <a:gd name="T71" fmla="*/ 12 h 59"/>
                <a:gd name="T72" fmla="*/ 11 w 121"/>
                <a:gd name="T73" fmla="*/ 12 h 59"/>
                <a:gd name="T74" fmla="*/ 11 w 121"/>
                <a:gd name="T75" fmla="*/ 13 h 59"/>
                <a:gd name="T76" fmla="*/ 11 w 121"/>
                <a:gd name="T77" fmla="*/ 19 h 59"/>
                <a:gd name="T78" fmla="*/ 1 w 121"/>
                <a:gd name="T79" fmla="*/ 19 h 59"/>
                <a:gd name="T80" fmla="*/ 0 w 121"/>
                <a:gd name="T81" fmla="*/ 29 h 59"/>
                <a:gd name="T82" fmla="*/ 28 w 121"/>
                <a:gd name="T83" fmla="*/ 29 h 59"/>
                <a:gd name="T84" fmla="*/ 30 w 121"/>
                <a:gd name="T85" fmla="*/ 28 h 59"/>
                <a:gd name="T86" fmla="*/ 30 w 121"/>
                <a:gd name="T87" fmla="*/ 27 h 59"/>
                <a:gd name="T88" fmla="*/ 34 w 121"/>
                <a:gd name="T89" fmla="*/ 27 h 59"/>
                <a:gd name="T90" fmla="*/ 34 w 121"/>
                <a:gd name="T91" fmla="*/ 33 h 59"/>
                <a:gd name="T92" fmla="*/ 53 w 121"/>
                <a:gd name="T93" fmla="*/ 33 h 59"/>
                <a:gd name="T94" fmla="*/ 58 w 121"/>
                <a:gd name="T95" fmla="*/ 56 h 59"/>
                <a:gd name="T96" fmla="*/ 119 w 121"/>
                <a:gd name="T97" fmla="*/ 57 h 59"/>
                <a:gd name="T98" fmla="*/ 119 w 121"/>
                <a:gd name="T99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1" h="59">
                  <a:moveTo>
                    <a:pt x="119" y="56"/>
                  </a:moveTo>
                  <a:cubicBezTo>
                    <a:pt x="121" y="31"/>
                    <a:pt x="121" y="31"/>
                    <a:pt x="121" y="31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21" y="27"/>
                    <a:pt x="121" y="24"/>
                    <a:pt x="117" y="25"/>
                  </a:cubicBezTo>
                  <a:cubicBezTo>
                    <a:pt x="117" y="25"/>
                    <a:pt x="114" y="23"/>
                    <a:pt x="101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23"/>
                    <a:pt x="96" y="21"/>
                    <a:pt x="92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5" y="22"/>
                    <a:pt x="48" y="27"/>
                  </a:cubicBezTo>
                  <a:cubicBezTo>
                    <a:pt x="48" y="27"/>
                    <a:pt x="52" y="30"/>
                    <a:pt x="53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6"/>
                    <a:pt x="28" y="1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7" y="16"/>
                    <a:pt x="26" y="16"/>
                    <a:pt x="26" y="1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5" y="20"/>
                    <a:pt x="24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20"/>
                    <a:pt x="13" y="2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30" y="29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3" y="33"/>
                    <a:pt x="52" y="44"/>
                    <a:pt x="58" y="56"/>
                  </a:cubicBezTo>
                  <a:cubicBezTo>
                    <a:pt x="58" y="56"/>
                    <a:pt x="109" y="59"/>
                    <a:pt x="119" y="57"/>
                  </a:cubicBezTo>
                  <a:lnTo>
                    <a:pt x="119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152"/>
            <p:cNvSpPr>
              <a:spLocks/>
            </p:cNvSpPr>
            <p:nvPr/>
          </p:nvSpPr>
          <p:spPr bwMode="auto">
            <a:xfrm>
              <a:off x="7788276" y="2033588"/>
              <a:ext cx="25400" cy="103188"/>
            </a:xfrm>
            <a:custGeom>
              <a:avLst/>
              <a:gdLst>
                <a:gd name="T0" fmla="*/ 4 w 4"/>
                <a:gd name="T1" fmla="*/ 16 h 16"/>
                <a:gd name="T2" fmla="*/ 4 w 4"/>
                <a:gd name="T3" fmla="*/ 3 h 16"/>
                <a:gd name="T4" fmla="*/ 0 w 4"/>
                <a:gd name="T5" fmla="*/ 2 h 16"/>
                <a:gd name="T6" fmla="*/ 1 w 4"/>
                <a:gd name="T7" fmla="*/ 4 h 16"/>
                <a:gd name="T8" fmla="*/ 1 w 4"/>
                <a:gd name="T9" fmla="*/ 4 h 16"/>
                <a:gd name="T10" fmla="*/ 2 w 4"/>
                <a:gd name="T11" fmla="*/ 3 h 16"/>
                <a:gd name="T12" fmla="*/ 2 w 4"/>
                <a:gd name="T13" fmla="*/ 4 h 16"/>
                <a:gd name="T14" fmla="*/ 2 w 4"/>
                <a:gd name="T15" fmla="*/ 5 h 16"/>
                <a:gd name="T16" fmla="*/ 3 w 4"/>
                <a:gd name="T17" fmla="*/ 6 h 16"/>
                <a:gd name="T18" fmla="*/ 3 w 4"/>
                <a:gd name="T19" fmla="*/ 16 h 16"/>
                <a:gd name="T20" fmla="*/ 4 w 4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16">
                  <a:moveTo>
                    <a:pt x="4" y="16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0"/>
                    <a:pt x="0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153"/>
            <p:cNvSpPr>
              <a:spLocks/>
            </p:cNvSpPr>
            <p:nvPr/>
          </p:nvSpPr>
          <p:spPr bwMode="auto">
            <a:xfrm>
              <a:off x="7716838" y="2105025"/>
              <a:ext cx="57150" cy="31750"/>
            </a:xfrm>
            <a:custGeom>
              <a:avLst/>
              <a:gdLst>
                <a:gd name="T0" fmla="*/ 9 w 9"/>
                <a:gd name="T1" fmla="*/ 4 h 5"/>
                <a:gd name="T2" fmla="*/ 6 w 9"/>
                <a:gd name="T3" fmla="*/ 0 h 5"/>
                <a:gd name="T4" fmla="*/ 3 w 9"/>
                <a:gd name="T5" fmla="*/ 2 h 5"/>
                <a:gd name="T6" fmla="*/ 0 w 9"/>
                <a:gd name="T7" fmla="*/ 5 h 5"/>
                <a:gd name="T8" fmla="*/ 2 w 9"/>
                <a:gd name="T9" fmla="*/ 5 h 5"/>
                <a:gd name="T10" fmla="*/ 5 w 9"/>
                <a:gd name="T11" fmla="*/ 2 h 5"/>
                <a:gd name="T12" fmla="*/ 8 w 9"/>
                <a:gd name="T13" fmla="*/ 4 h 5"/>
                <a:gd name="T14" fmla="*/ 9 w 9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9" y="4"/>
                  </a:moveTo>
                  <a:cubicBezTo>
                    <a:pt x="9" y="4"/>
                    <a:pt x="8" y="1"/>
                    <a:pt x="6" y="0"/>
                  </a:cubicBezTo>
                  <a:cubicBezTo>
                    <a:pt x="6" y="0"/>
                    <a:pt x="5" y="0"/>
                    <a:pt x="3" y="2"/>
                  </a:cubicBezTo>
                  <a:cubicBezTo>
                    <a:pt x="3" y="2"/>
                    <a:pt x="0" y="4"/>
                    <a:pt x="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2"/>
                    <a:pt x="5" y="2"/>
                  </a:cubicBezTo>
                  <a:cubicBezTo>
                    <a:pt x="5" y="2"/>
                    <a:pt x="7" y="1"/>
                    <a:pt x="8" y="4"/>
                  </a:cubicBezTo>
                  <a:lnTo>
                    <a:pt x="9" y="4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154"/>
            <p:cNvSpPr>
              <a:spLocks/>
            </p:cNvSpPr>
            <p:nvPr/>
          </p:nvSpPr>
          <p:spPr bwMode="auto">
            <a:xfrm>
              <a:off x="7361238" y="2319338"/>
              <a:ext cx="1039813" cy="220663"/>
            </a:xfrm>
            <a:custGeom>
              <a:avLst/>
              <a:gdLst>
                <a:gd name="T0" fmla="*/ 1 w 161"/>
                <a:gd name="T1" fmla="*/ 27 h 34"/>
                <a:gd name="T2" fmla="*/ 7 w 161"/>
                <a:gd name="T3" fmla="*/ 13 h 34"/>
                <a:gd name="T4" fmla="*/ 26 w 161"/>
                <a:gd name="T5" fmla="*/ 7 h 34"/>
                <a:gd name="T6" fmla="*/ 52 w 161"/>
                <a:gd name="T7" fmla="*/ 4 h 34"/>
                <a:gd name="T8" fmla="*/ 87 w 161"/>
                <a:gd name="T9" fmla="*/ 4 h 34"/>
                <a:gd name="T10" fmla="*/ 155 w 161"/>
                <a:gd name="T11" fmla="*/ 21 h 34"/>
                <a:gd name="T12" fmla="*/ 159 w 161"/>
                <a:gd name="T13" fmla="*/ 26 h 34"/>
                <a:gd name="T14" fmla="*/ 154 w 161"/>
                <a:gd name="T15" fmla="*/ 34 h 34"/>
                <a:gd name="T16" fmla="*/ 88 w 161"/>
                <a:gd name="T17" fmla="*/ 16 h 34"/>
                <a:gd name="T18" fmla="*/ 78 w 161"/>
                <a:gd name="T19" fmla="*/ 15 h 34"/>
                <a:gd name="T20" fmla="*/ 70 w 161"/>
                <a:gd name="T21" fmla="*/ 15 h 34"/>
                <a:gd name="T22" fmla="*/ 7 w 161"/>
                <a:gd name="T23" fmla="*/ 28 h 34"/>
                <a:gd name="T24" fmla="*/ 1 w 161"/>
                <a:gd name="T2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34">
                  <a:moveTo>
                    <a:pt x="1" y="27"/>
                  </a:moveTo>
                  <a:cubicBezTo>
                    <a:pt x="1" y="27"/>
                    <a:pt x="0" y="17"/>
                    <a:pt x="7" y="13"/>
                  </a:cubicBezTo>
                  <a:cubicBezTo>
                    <a:pt x="7" y="13"/>
                    <a:pt x="11" y="8"/>
                    <a:pt x="26" y="7"/>
                  </a:cubicBezTo>
                  <a:cubicBezTo>
                    <a:pt x="26" y="7"/>
                    <a:pt x="45" y="7"/>
                    <a:pt x="52" y="4"/>
                  </a:cubicBezTo>
                  <a:cubicBezTo>
                    <a:pt x="52" y="4"/>
                    <a:pt x="69" y="0"/>
                    <a:pt x="87" y="4"/>
                  </a:cubicBezTo>
                  <a:cubicBezTo>
                    <a:pt x="87" y="4"/>
                    <a:pt x="144" y="16"/>
                    <a:pt x="155" y="21"/>
                  </a:cubicBezTo>
                  <a:cubicBezTo>
                    <a:pt x="155" y="21"/>
                    <a:pt x="161" y="23"/>
                    <a:pt x="159" y="26"/>
                  </a:cubicBezTo>
                  <a:cubicBezTo>
                    <a:pt x="159" y="26"/>
                    <a:pt x="158" y="34"/>
                    <a:pt x="154" y="34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7" y="14"/>
                    <a:pt x="70" y="1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1" y="29"/>
                    <a:pt x="1" y="27"/>
                  </a:cubicBezTo>
                  <a:close/>
                </a:path>
              </a:pathLst>
            </a:custGeom>
            <a:solidFill>
              <a:srgbClr val="6A9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155"/>
            <p:cNvSpPr>
              <a:spLocks/>
            </p:cNvSpPr>
            <p:nvPr/>
          </p:nvSpPr>
          <p:spPr bwMode="auto">
            <a:xfrm>
              <a:off x="7348538" y="2363788"/>
              <a:ext cx="1039813" cy="188913"/>
            </a:xfrm>
            <a:custGeom>
              <a:avLst/>
              <a:gdLst>
                <a:gd name="T0" fmla="*/ 0 w 161"/>
                <a:gd name="T1" fmla="*/ 28 h 29"/>
                <a:gd name="T2" fmla="*/ 6 w 161"/>
                <a:gd name="T3" fmla="*/ 13 h 29"/>
                <a:gd name="T4" fmla="*/ 25 w 161"/>
                <a:gd name="T5" fmla="*/ 7 h 29"/>
                <a:gd name="T6" fmla="*/ 52 w 161"/>
                <a:gd name="T7" fmla="*/ 5 h 29"/>
                <a:gd name="T8" fmla="*/ 86 w 161"/>
                <a:gd name="T9" fmla="*/ 4 h 29"/>
                <a:gd name="T10" fmla="*/ 155 w 161"/>
                <a:gd name="T11" fmla="*/ 21 h 29"/>
                <a:gd name="T12" fmla="*/ 158 w 161"/>
                <a:gd name="T13" fmla="*/ 26 h 29"/>
                <a:gd name="T14" fmla="*/ 155 w 161"/>
                <a:gd name="T15" fmla="*/ 28 h 29"/>
                <a:gd name="T16" fmla="*/ 88 w 161"/>
                <a:gd name="T17" fmla="*/ 16 h 29"/>
                <a:gd name="T18" fmla="*/ 78 w 161"/>
                <a:gd name="T19" fmla="*/ 15 h 29"/>
                <a:gd name="T20" fmla="*/ 70 w 161"/>
                <a:gd name="T21" fmla="*/ 16 h 29"/>
                <a:gd name="T22" fmla="*/ 6 w 161"/>
                <a:gd name="T23" fmla="*/ 28 h 29"/>
                <a:gd name="T24" fmla="*/ 0 w 161"/>
                <a:gd name="T25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29">
                  <a:moveTo>
                    <a:pt x="0" y="28"/>
                  </a:moveTo>
                  <a:cubicBezTo>
                    <a:pt x="0" y="28"/>
                    <a:pt x="0" y="17"/>
                    <a:pt x="6" y="13"/>
                  </a:cubicBezTo>
                  <a:cubicBezTo>
                    <a:pt x="6" y="13"/>
                    <a:pt x="10" y="9"/>
                    <a:pt x="25" y="7"/>
                  </a:cubicBezTo>
                  <a:cubicBezTo>
                    <a:pt x="25" y="7"/>
                    <a:pt x="45" y="7"/>
                    <a:pt x="52" y="5"/>
                  </a:cubicBezTo>
                  <a:cubicBezTo>
                    <a:pt x="52" y="5"/>
                    <a:pt x="69" y="0"/>
                    <a:pt x="86" y="4"/>
                  </a:cubicBezTo>
                  <a:cubicBezTo>
                    <a:pt x="86" y="4"/>
                    <a:pt x="144" y="16"/>
                    <a:pt x="155" y="21"/>
                  </a:cubicBezTo>
                  <a:cubicBezTo>
                    <a:pt x="155" y="21"/>
                    <a:pt x="161" y="24"/>
                    <a:pt x="158" y="26"/>
                  </a:cubicBezTo>
                  <a:cubicBezTo>
                    <a:pt x="158" y="26"/>
                    <a:pt x="157" y="29"/>
                    <a:pt x="155" y="28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6" y="14"/>
                    <a:pt x="70" y="16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" y="29"/>
                    <a:pt x="0" y="28"/>
                  </a:cubicBezTo>
                  <a:close/>
                </a:path>
              </a:pathLst>
            </a:custGeom>
            <a:solidFill>
              <a:srgbClr val="599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156"/>
            <p:cNvSpPr>
              <a:spLocks/>
            </p:cNvSpPr>
            <p:nvPr/>
          </p:nvSpPr>
          <p:spPr bwMode="auto">
            <a:xfrm>
              <a:off x="7161213" y="2435225"/>
              <a:ext cx="1233488" cy="584200"/>
            </a:xfrm>
            <a:custGeom>
              <a:avLst/>
              <a:gdLst>
                <a:gd name="T0" fmla="*/ 141 w 191"/>
                <a:gd name="T1" fmla="*/ 9 h 90"/>
                <a:gd name="T2" fmla="*/ 99 w 191"/>
                <a:gd name="T3" fmla="*/ 19 h 90"/>
                <a:gd name="T4" fmla="*/ 93 w 191"/>
                <a:gd name="T5" fmla="*/ 23 h 90"/>
                <a:gd name="T6" fmla="*/ 127 w 191"/>
                <a:gd name="T7" fmla="*/ 40 h 90"/>
                <a:gd name="T8" fmla="*/ 136 w 191"/>
                <a:gd name="T9" fmla="*/ 42 h 90"/>
                <a:gd name="T10" fmla="*/ 180 w 191"/>
                <a:gd name="T11" fmla="*/ 56 h 90"/>
                <a:gd name="T12" fmla="*/ 190 w 191"/>
                <a:gd name="T13" fmla="*/ 73 h 90"/>
                <a:gd name="T14" fmla="*/ 191 w 191"/>
                <a:gd name="T15" fmla="*/ 90 h 90"/>
                <a:gd name="T16" fmla="*/ 111 w 191"/>
                <a:gd name="T17" fmla="*/ 90 h 90"/>
                <a:gd name="T18" fmla="*/ 30 w 191"/>
                <a:gd name="T19" fmla="*/ 88 h 90"/>
                <a:gd name="T20" fmla="*/ 29 w 191"/>
                <a:gd name="T21" fmla="*/ 88 h 90"/>
                <a:gd name="T22" fmla="*/ 0 w 191"/>
                <a:gd name="T23" fmla="*/ 87 h 90"/>
                <a:gd name="T24" fmla="*/ 3 w 191"/>
                <a:gd name="T25" fmla="*/ 75 h 90"/>
                <a:gd name="T26" fmla="*/ 4 w 191"/>
                <a:gd name="T27" fmla="*/ 72 h 90"/>
                <a:gd name="T28" fmla="*/ 7 w 191"/>
                <a:gd name="T29" fmla="*/ 67 h 90"/>
                <a:gd name="T30" fmla="*/ 18 w 191"/>
                <a:gd name="T31" fmla="*/ 67 h 90"/>
                <a:gd name="T32" fmla="*/ 25 w 191"/>
                <a:gd name="T33" fmla="*/ 66 h 90"/>
                <a:gd name="T34" fmla="*/ 32 w 191"/>
                <a:gd name="T35" fmla="*/ 69 h 90"/>
                <a:gd name="T36" fmla="*/ 37 w 191"/>
                <a:gd name="T37" fmla="*/ 71 h 90"/>
                <a:gd name="T38" fmla="*/ 108 w 191"/>
                <a:gd name="T39" fmla="*/ 71 h 90"/>
                <a:gd name="T40" fmla="*/ 108 w 191"/>
                <a:gd name="T41" fmla="*/ 69 h 90"/>
                <a:gd name="T42" fmla="*/ 65 w 191"/>
                <a:gd name="T43" fmla="*/ 46 h 90"/>
                <a:gd name="T44" fmla="*/ 49 w 191"/>
                <a:gd name="T45" fmla="*/ 48 h 90"/>
                <a:gd name="T46" fmla="*/ 38 w 191"/>
                <a:gd name="T47" fmla="*/ 34 h 90"/>
                <a:gd name="T48" fmla="*/ 37 w 191"/>
                <a:gd name="T49" fmla="*/ 32 h 90"/>
                <a:gd name="T50" fmla="*/ 30 w 191"/>
                <a:gd name="T51" fmla="*/ 17 h 90"/>
                <a:gd name="T52" fmla="*/ 106 w 191"/>
                <a:gd name="T53" fmla="*/ 0 h 90"/>
                <a:gd name="T54" fmla="*/ 141 w 191"/>
                <a:gd name="T55" fmla="*/ 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1" h="90">
                  <a:moveTo>
                    <a:pt x="141" y="9"/>
                  </a:moveTo>
                  <a:cubicBezTo>
                    <a:pt x="99" y="19"/>
                    <a:pt x="99" y="19"/>
                    <a:pt x="99" y="19"/>
                  </a:cubicBezTo>
                  <a:cubicBezTo>
                    <a:pt x="99" y="19"/>
                    <a:pt x="96" y="23"/>
                    <a:pt x="93" y="23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2"/>
                    <a:pt x="155" y="47"/>
                    <a:pt x="180" y="56"/>
                  </a:cubicBezTo>
                  <a:cubicBezTo>
                    <a:pt x="180" y="56"/>
                    <a:pt x="187" y="68"/>
                    <a:pt x="190" y="73"/>
                  </a:cubicBezTo>
                  <a:cubicBezTo>
                    <a:pt x="191" y="90"/>
                    <a:pt x="191" y="90"/>
                    <a:pt x="191" y="90"/>
                  </a:cubicBezTo>
                  <a:cubicBezTo>
                    <a:pt x="111" y="90"/>
                    <a:pt x="111" y="90"/>
                    <a:pt x="111" y="90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0" y="88"/>
                    <a:pt x="30" y="89"/>
                    <a:pt x="29" y="88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1" y="78"/>
                    <a:pt x="3" y="75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5" y="69"/>
                    <a:pt x="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20" y="67"/>
                    <a:pt x="25" y="66"/>
                  </a:cubicBezTo>
                  <a:cubicBezTo>
                    <a:pt x="25" y="66"/>
                    <a:pt x="30" y="65"/>
                    <a:pt x="32" y="69"/>
                  </a:cubicBezTo>
                  <a:cubicBezTo>
                    <a:pt x="32" y="69"/>
                    <a:pt x="37" y="70"/>
                    <a:pt x="37" y="71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7" y="54"/>
                    <a:pt x="49" y="48"/>
                  </a:cubicBezTo>
                  <a:cubicBezTo>
                    <a:pt x="49" y="48"/>
                    <a:pt x="43" y="43"/>
                    <a:pt x="38" y="34"/>
                  </a:cubicBezTo>
                  <a:cubicBezTo>
                    <a:pt x="38" y="34"/>
                    <a:pt x="37" y="34"/>
                    <a:pt x="37" y="32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14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157"/>
            <p:cNvSpPr>
              <a:spLocks/>
            </p:cNvSpPr>
            <p:nvPr/>
          </p:nvSpPr>
          <p:spPr bwMode="auto">
            <a:xfrm>
              <a:off x="6973888" y="2870200"/>
              <a:ext cx="244475" cy="130175"/>
            </a:xfrm>
            <a:custGeom>
              <a:avLst/>
              <a:gdLst>
                <a:gd name="T0" fmla="*/ 15 w 38"/>
                <a:gd name="T1" fmla="*/ 18 h 20"/>
                <a:gd name="T2" fmla="*/ 33 w 38"/>
                <a:gd name="T3" fmla="*/ 19 h 20"/>
                <a:gd name="T4" fmla="*/ 38 w 38"/>
                <a:gd name="T5" fmla="*/ 2 h 20"/>
                <a:gd name="T6" fmla="*/ 14 w 38"/>
                <a:gd name="T7" fmla="*/ 3 h 20"/>
                <a:gd name="T8" fmla="*/ 15 w 38"/>
                <a:gd name="T9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0">
                  <a:moveTo>
                    <a:pt x="15" y="18"/>
                  </a:moveTo>
                  <a:cubicBezTo>
                    <a:pt x="15" y="18"/>
                    <a:pt x="28" y="20"/>
                    <a:pt x="33" y="19"/>
                  </a:cubicBezTo>
                  <a:cubicBezTo>
                    <a:pt x="33" y="19"/>
                    <a:pt x="31" y="7"/>
                    <a:pt x="38" y="2"/>
                  </a:cubicBezTo>
                  <a:cubicBezTo>
                    <a:pt x="38" y="2"/>
                    <a:pt x="29" y="0"/>
                    <a:pt x="14" y="3"/>
                  </a:cubicBezTo>
                  <a:cubicBezTo>
                    <a:pt x="14" y="3"/>
                    <a:pt x="0" y="14"/>
                    <a:pt x="15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158"/>
            <p:cNvSpPr>
              <a:spLocks/>
            </p:cNvSpPr>
            <p:nvPr/>
          </p:nvSpPr>
          <p:spPr bwMode="auto">
            <a:xfrm>
              <a:off x="7620001" y="1358900"/>
              <a:ext cx="1077913" cy="830263"/>
            </a:xfrm>
            <a:custGeom>
              <a:avLst/>
              <a:gdLst>
                <a:gd name="T0" fmla="*/ 52 w 167"/>
                <a:gd name="T1" fmla="*/ 122 h 128"/>
                <a:gd name="T2" fmla="*/ 52 w 167"/>
                <a:gd name="T3" fmla="*/ 103 h 128"/>
                <a:gd name="T4" fmla="*/ 74 w 167"/>
                <a:gd name="T5" fmla="*/ 86 h 128"/>
                <a:gd name="T6" fmla="*/ 106 w 167"/>
                <a:gd name="T7" fmla="*/ 91 h 128"/>
                <a:gd name="T8" fmla="*/ 121 w 167"/>
                <a:gd name="T9" fmla="*/ 97 h 128"/>
                <a:gd name="T10" fmla="*/ 144 w 167"/>
                <a:gd name="T11" fmla="*/ 99 h 128"/>
                <a:gd name="T12" fmla="*/ 157 w 167"/>
                <a:gd name="T13" fmla="*/ 127 h 128"/>
                <a:gd name="T14" fmla="*/ 167 w 167"/>
                <a:gd name="T15" fmla="*/ 128 h 128"/>
                <a:gd name="T16" fmla="*/ 141 w 167"/>
                <a:gd name="T17" fmla="*/ 69 h 128"/>
                <a:gd name="T18" fmla="*/ 135 w 167"/>
                <a:gd name="T19" fmla="*/ 71 h 128"/>
                <a:gd name="T20" fmla="*/ 134 w 167"/>
                <a:gd name="T21" fmla="*/ 76 h 128"/>
                <a:gd name="T22" fmla="*/ 135 w 167"/>
                <a:gd name="T23" fmla="*/ 78 h 128"/>
                <a:gd name="T24" fmla="*/ 137 w 167"/>
                <a:gd name="T25" fmla="*/ 82 h 128"/>
                <a:gd name="T26" fmla="*/ 137 w 167"/>
                <a:gd name="T27" fmla="*/ 91 h 128"/>
                <a:gd name="T28" fmla="*/ 121 w 167"/>
                <a:gd name="T29" fmla="*/ 91 h 128"/>
                <a:gd name="T30" fmla="*/ 107 w 167"/>
                <a:gd name="T31" fmla="*/ 84 h 128"/>
                <a:gd name="T32" fmla="*/ 76 w 167"/>
                <a:gd name="T33" fmla="*/ 80 h 128"/>
                <a:gd name="T34" fmla="*/ 52 w 167"/>
                <a:gd name="T35" fmla="*/ 90 h 128"/>
                <a:gd name="T36" fmla="*/ 52 w 167"/>
                <a:gd name="T37" fmla="*/ 57 h 128"/>
                <a:gd name="T38" fmla="*/ 53 w 167"/>
                <a:gd name="T39" fmla="*/ 57 h 128"/>
                <a:gd name="T40" fmla="*/ 53 w 167"/>
                <a:gd name="T41" fmla="*/ 55 h 128"/>
                <a:gd name="T42" fmla="*/ 53 w 167"/>
                <a:gd name="T43" fmla="*/ 55 h 128"/>
                <a:gd name="T44" fmla="*/ 53 w 167"/>
                <a:gd name="T45" fmla="*/ 49 h 128"/>
                <a:gd name="T46" fmla="*/ 52 w 167"/>
                <a:gd name="T47" fmla="*/ 49 h 128"/>
                <a:gd name="T48" fmla="*/ 60 w 167"/>
                <a:gd name="T49" fmla="*/ 32 h 128"/>
                <a:gd name="T50" fmla="*/ 99 w 167"/>
                <a:gd name="T51" fmla="*/ 32 h 128"/>
                <a:gd name="T52" fmla="*/ 99 w 167"/>
                <a:gd name="T53" fmla="*/ 22 h 128"/>
                <a:gd name="T54" fmla="*/ 103 w 167"/>
                <a:gd name="T55" fmla="*/ 22 h 128"/>
                <a:gd name="T56" fmla="*/ 104 w 167"/>
                <a:gd name="T57" fmla="*/ 14 h 128"/>
                <a:gd name="T58" fmla="*/ 1 w 167"/>
                <a:gd name="T59" fmla="*/ 0 h 128"/>
                <a:gd name="T60" fmla="*/ 0 w 167"/>
                <a:gd name="T61" fmla="*/ 7 h 128"/>
                <a:gd name="T62" fmla="*/ 91 w 167"/>
                <a:gd name="T63" fmla="*/ 20 h 128"/>
                <a:gd name="T64" fmla="*/ 94 w 167"/>
                <a:gd name="T65" fmla="*/ 22 h 128"/>
                <a:gd name="T66" fmla="*/ 94 w 167"/>
                <a:gd name="T67" fmla="*/ 26 h 128"/>
                <a:gd name="T68" fmla="*/ 59 w 167"/>
                <a:gd name="T69" fmla="*/ 26 h 128"/>
                <a:gd name="T70" fmla="*/ 48 w 167"/>
                <a:gd name="T71" fmla="*/ 40 h 128"/>
                <a:gd name="T72" fmla="*/ 47 w 167"/>
                <a:gd name="T73" fmla="*/ 49 h 128"/>
                <a:gd name="T74" fmla="*/ 47 w 167"/>
                <a:gd name="T75" fmla="*/ 49 h 128"/>
                <a:gd name="T76" fmla="*/ 47 w 167"/>
                <a:gd name="T77" fmla="*/ 52 h 128"/>
                <a:gd name="T78" fmla="*/ 46 w 167"/>
                <a:gd name="T79" fmla="*/ 52 h 128"/>
                <a:gd name="T80" fmla="*/ 46 w 167"/>
                <a:gd name="T81" fmla="*/ 55 h 128"/>
                <a:gd name="T82" fmla="*/ 46 w 167"/>
                <a:gd name="T83" fmla="*/ 55 h 128"/>
                <a:gd name="T84" fmla="*/ 46 w 167"/>
                <a:gd name="T85" fmla="*/ 58 h 128"/>
                <a:gd name="T86" fmla="*/ 46 w 167"/>
                <a:gd name="T87" fmla="*/ 58 h 128"/>
                <a:gd name="T88" fmla="*/ 45 w 167"/>
                <a:gd name="T89" fmla="*/ 122 h 128"/>
                <a:gd name="T90" fmla="*/ 52 w 167"/>
                <a:gd name="T91" fmla="*/ 12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7" h="128">
                  <a:moveTo>
                    <a:pt x="52" y="122"/>
                  </a:moveTo>
                  <a:cubicBezTo>
                    <a:pt x="52" y="103"/>
                    <a:pt x="52" y="103"/>
                    <a:pt x="52" y="103"/>
                  </a:cubicBezTo>
                  <a:cubicBezTo>
                    <a:pt x="52" y="103"/>
                    <a:pt x="52" y="91"/>
                    <a:pt x="74" y="86"/>
                  </a:cubicBezTo>
                  <a:cubicBezTo>
                    <a:pt x="74" y="86"/>
                    <a:pt x="87" y="83"/>
                    <a:pt x="106" y="91"/>
                  </a:cubicBezTo>
                  <a:cubicBezTo>
                    <a:pt x="106" y="91"/>
                    <a:pt x="116" y="98"/>
                    <a:pt x="121" y="97"/>
                  </a:cubicBezTo>
                  <a:cubicBezTo>
                    <a:pt x="144" y="99"/>
                    <a:pt x="144" y="99"/>
                    <a:pt x="144" y="99"/>
                  </a:cubicBezTo>
                  <a:cubicBezTo>
                    <a:pt x="157" y="127"/>
                    <a:pt x="157" y="127"/>
                    <a:pt x="157" y="127"/>
                  </a:cubicBezTo>
                  <a:cubicBezTo>
                    <a:pt x="157" y="127"/>
                    <a:pt x="164" y="128"/>
                    <a:pt x="167" y="128"/>
                  </a:cubicBezTo>
                  <a:cubicBezTo>
                    <a:pt x="141" y="69"/>
                    <a:pt x="141" y="69"/>
                    <a:pt x="141" y="69"/>
                  </a:cubicBezTo>
                  <a:cubicBezTo>
                    <a:pt x="141" y="69"/>
                    <a:pt x="138" y="66"/>
                    <a:pt x="135" y="71"/>
                  </a:cubicBezTo>
                  <a:cubicBezTo>
                    <a:pt x="135" y="71"/>
                    <a:pt x="134" y="74"/>
                    <a:pt x="134" y="76"/>
                  </a:cubicBezTo>
                  <a:cubicBezTo>
                    <a:pt x="134" y="76"/>
                    <a:pt x="134" y="77"/>
                    <a:pt x="135" y="78"/>
                  </a:cubicBezTo>
                  <a:cubicBezTo>
                    <a:pt x="137" y="82"/>
                    <a:pt x="137" y="82"/>
                    <a:pt x="137" y="82"/>
                  </a:cubicBezTo>
                  <a:cubicBezTo>
                    <a:pt x="137" y="91"/>
                    <a:pt x="137" y="91"/>
                    <a:pt x="137" y="91"/>
                  </a:cubicBezTo>
                  <a:cubicBezTo>
                    <a:pt x="121" y="91"/>
                    <a:pt x="121" y="91"/>
                    <a:pt x="121" y="91"/>
                  </a:cubicBezTo>
                  <a:cubicBezTo>
                    <a:pt x="121" y="91"/>
                    <a:pt x="118" y="91"/>
                    <a:pt x="107" y="84"/>
                  </a:cubicBezTo>
                  <a:cubicBezTo>
                    <a:pt x="107" y="84"/>
                    <a:pt x="99" y="78"/>
                    <a:pt x="76" y="80"/>
                  </a:cubicBezTo>
                  <a:cubicBezTo>
                    <a:pt x="76" y="80"/>
                    <a:pt x="64" y="79"/>
                    <a:pt x="52" y="90"/>
                  </a:cubicBezTo>
                  <a:cubicBezTo>
                    <a:pt x="52" y="57"/>
                    <a:pt x="52" y="57"/>
                    <a:pt x="52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2" y="49"/>
                    <a:pt x="50" y="39"/>
                    <a:pt x="60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1" y="20"/>
                    <a:pt x="92" y="21"/>
                    <a:pt x="94" y="22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9" y="26"/>
                    <a:pt x="50" y="33"/>
                    <a:pt x="48" y="40"/>
                  </a:cubicBezTo>
                  <a:cubicBezTo>
                    <a:pt x="48" y="40"/>
                    <a:pt x="47" y="45"/>
                    <a:pt x="47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5" y="122"/>
                    <a:pt x="45" y="122"/>
                    <a:pt x="45" y="122"/>
                  </a:cubicBezTo>
                  <a:lnTo>
                    <a:pt x="52" y="1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159"/>
            <p:cNvSpPr>
              <a:spLocks/>
            </p:cNvSpPr>
            <p:nvPr/>
          </p:nvSpPr>
          <p:spPr bwMode="auto">
            <a:xfrm>
              <a:off x="7445376" y="1397000"/>
              <a:ext cx="271463" cy="279400"/>
            </a:xfrm>
            <a:custGeom>
              <a:avLst/>
              <a:gdLst>
                <a:gd name="T0" fmla="*/ 34 w 42"/>
                <a:gd name="T1" fmla="*/ 0 h 43"/>
                <a:gd name="T2" fmla="*/ 34 w 42"/>
                <a:gd name="T3" fmla="*/ 5 h 43"/>
                <a:gd name="T4" fmla="*/ 40 w 42"/>
                <a:gd name="T5" fmla="*/ 11 h 43"/>
                <a:gd name="T6" fmla="*/ 40 w 42"/>
                <a:gd name="T7" fmla="*/ 13 h 43"/>
                <a:gd name="T8" fmla="*/ 42 w 42"/>
                <a:gd name="T9" fmla="*/ 15 h 43"/>
                <a:gd name="T10" fmla="*/ 41 w 42"/>
                <a:gd name="T11" fmla="*/ 16 h 43"/>
                <a:gd name="T12" fmla="*/ 33 w 42"/>
                <a:gd name="T13" fmla="*/ 12 h 43"/>
                <a:gd name="T14" fmla="*/ 28 w 42"/>
                <a:gd name="T15" fmla="*/ 21 h 43"/>
                <a:gd name="T16" fmla="*/ 29 w 42"/>
                <a:gd name="T17" fmla="*/ 34 h 43"/>
                <a:gd name="T18" fmla="*/ 24 w 42"/>
                <a:gd name="T19" fmla="*/ 42 h 43"/>
                <a:gd name="T20" fmla="*/ 16 w 42"/>
                <a:gd name="T21" fmla="*/ 42 h 43"/>
                <a:gd name="T22" fmla="*/ 0 w 42"/>
                <a:gd name="T23" fmla="*/ 31 h 43"/>
                <a:gd name="T24" fmla="*/ 7 w 42"/>
                <a:gd name="T25" fmla="*/ 16 h 43"/>
                <a:gd name="T26" fmla="*/ 22 w 42"/>
                <a:gd name="T27" fmla="*/ 17 h 43"/>
                <a:gd name="T28" fmla="*/ 27 w 42"/>
                <a:gd name="T29" fmla="*/ 7 h 43"/>
                <a:gd name="T30" fmla="*/ 28 w 42"/>
                <a:gd name="T31" fmla="*/ 7 h 43"/>
                <a:gd name="T32" fmla="*/ 28 w 42"/>
                <a:gd name="T33" fmla="*/ 0 h 43"/>
                <a:gd name="T34" fmla="*/ 34 w 42"/>
                <a:gd name="T3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43">
                  <a:moveTo>
                    <a:pt x="34" y="0"/>
                  </a:moveTo>
                  <a:cubicBezTo>
                    <a:pt x="34" y="5"/>
                    <a:pt x="34" y="5"/>
                    <a:pt x="34" y="5"/>
                  </a:cubicBezTo>
                  <a:cubicBezTo>
                    <a:pt x="34" y="5"/>
                    <a:pt x="39" y="9"/>
                    <a:pt x="40" y="11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35" y="11"/>
                    <a:pt x="33" y="1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33" y="28"/>
                    <a:pt x="29" y="34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2"/>
                    <a:pt x="18" y="43"/>
                    <a:pt x="16" y="42"/>
                  </a:cubicBezTo>
                  <a:cubicBezTo>
                    <a:pt x="16" y="42"/>
                    <a:pt x="5" y="37"/>
                    <a:pt x="0" y="31"/>
                  </a:cubicBezTo>
                  <a:cubicBezTo>
                    <a:pt x="0" y="31"/>
                    <a:pt x="3" y="19"/>
                    <a:pt x="7" y="16"/>
                  </a:cubicBezTo>
                  <a:cubicBezTo>
                    <a:pt x="7" y="16"/>
                    <a:pt x="13" y="13"/>
                    <a:pt x="22" y="17"/>
                  </a:cubicBezTo>
                  <a:cubicBezTo>
                    <a:pt x="22" y="17"/>
                    <a:pt x="28" y="11"/>
                    <a:pt x="27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160"/>
            <p:cNvSpPr>
              <a:spLocks/>
            </p:cNvSpPr>
            <p:nvPr/>
          </p:nvSpPr>
          <p:spPr bwMode="auto">
            <a:xfrm>
              <a:off x="7399338" y="1558925"/>
              <a:ext cx="200025" cy="163513"/>
            </a:xfrm>
            <a:custGeom>
              <a:avLst/>
              <a:gdLst>
                <a:gd name="T0" fmla="*/ 7 w 31"/>
                <a:gd name="T1" fmla="*/ 6 h 25"/>
                <a:gd name="T2" fmla="*/ 31 w 31"/>
                <a:gd name="T3" fmla="*/ 17 h 25"/>
                <a:gd name="T4" fmla="*/ 20 w 31"/>
                <a:gd name="T5" fmla="*/ 25 h 25"/>
                <a:gd name="T6" fmla="*/ 0 w 31"/>
                <a:gd name="T7" fmla="*/ 14 h 25"/>
                <a:gd name="T8" fmla="*/ 7 w 31"/>
                <a:gd name="T9" fmla="*/ 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5">
                  <a:moveTo>
                    <a:pt x="7" y="6"/>
                  </a:moveTo>
                  <a:cubicBezTo>
                    <a:pt x="7" y="6"/>
                    <a:pt x="15" y="0"/>
                    <a:pt x="31" y="17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7" y="6"/>
                  </a:lnTo>
                  <a:close/>
                </a:path>
              </a:pathLst>
            </a:custGeom>
            <a:solidFill>
              <a:srgbClr val="FDBE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3" name="Freeform 161"/>
            <p:cNvSpPr>
              <a:spLocks/>
            </p:cNvSpPr>
            <p:nvPr/>
          </p:nvSpPr>
          <p:spPr bwMode="auto">
            <a:xfrm>
              <a:off x="8239126" y="2370138"/>
              <a:ext cx="104775" cy="493713"/>
            </a:xfrm>
            <a:custGeom>
              <a:avLst/>
              <a:gdLst>
                <a:gd name="T0" fmla="*/ 2 w 16"/>
                <a:gd name="T1" fmla="*/ 0 h 76"/>
                <a:gd name="T2" fmla="*/ 2 w 16"/>
                <a:gd name="T3" fmla="*/ 42 h 76"/>
                <a:gd name="T4" fmla="*/ 4 w 16"/>
                <a:gd name="T5" fmla="*/ 66 h 76"/>
                <a:gd name="T6" fmla="*/ 7 w 16"/>
                <a:gd name="T7" fmla="*/ 73 h 76"/>
                <a:gd name="T8" fmla="*/ 10 w 16"/>
                <a:gd name="T9" fmla="*/ 71 h 76"/>
                <a:gd name="T10" fmla="*/ 14 w 16"/>
                <a:gd name="T11" fmla="*/ 53 h 76"/>
                <a:gd name="T12" fmla="*/ 14 w 16"/>
                <a:gd name="T13" fmla="*/ 25 h 76"/>
                <a:gd name="T14" fmla="*/ 11 w 16"/>
                <a:gd name="T15" fmla="*/ 1 h 76"/>
                <a:gd name="T16" fmla="*/ 13 w 16"/>
                <a:gd name="T17" fmla="*/ 1 h 76"/>
                <a:gd name="T18" fmla="*/ 15 w 16"/>
                <a:gd name="T19" fmla="*/ 21 h 76"/>
                <a:gd name="T20" fmla="*/ 16 w 16"/>
                <a:gd name="T21" fmla="*/ 34 h 76"/>
                <a:gd name="T22" fmla="*/ 16 w 16"/>
                <a:gd name="T23" fmla="*/ 49 h 76"/>
                <a:gd name="T24" fmla="*/ 13 w 16"/>
                <a:gd name="T25" fmla="*/ 67 h 76"/>
                <a:gd name="T26" fmla="*/ 9 w 16"/>
                <a:gd name="T27" fmla="*/ 75 h 76"/>
                <a:gd name="T28" fmla="*/ 5 w 16"/>
                <a:gd name="T29" fmla="*/ 73 h 76"/>
                <a:gd name="T30" fmla="*/ 2 w 16"/>
                <a:gd name="T31" fmla="*/ 60 h 76"/>
                <a:gd name="T32" fmla="*/ 0 w 16"/>
                <a:gd name="T33" fmla="*/ 40 h 76"/>
                <a:gd name="T34" fmla="*/ 1 w 16"/>
                <a:gd name="T35" fmla="*/ 22 h 76"/>
                <a:gd name="T36" fmla="*/ 1 w 16"/>
                <a:gd name="T37" fmla="*/ 0 h 76"/>
                <a:gd name="T38" fmla="*/ 2 w 16"/>
                <a:gd name="T3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76">
                  <a:moveTo>
                    <a:pt x="2" y="0"/>
                  </a:moveTo>
                  <a:cubicBezTo>
                    <a:pt x="2" y="0"/>
                    <a:pt x="2" y="34"/>
                    <a:pt x="2" y="42"/>
                  </a:cubicBezTo>
                  <a:cubicBezTo>
                    <a:pt x="2" y="42"/>
                    <a:pt x="2" y="52"/>
                    <a:pt x="4" y="66"/>
                  </a:cubicBezTo>
                  <a:cubicBezTo>
                    <a:pt x="4" y="66"/>
                    <a:pt x="5" y="70"/>
                    <a:pt x="7" y="73"/>
                  </a:cubicBezTo>
                  <a:cubicBezTo>
                    <a:pt x="7" y="73"/>
                    <a:pt x="8" y="75"/>
                    <a:pt x="10" y="71"/>
                  </a:cubicBezTo>
                  <a:cubicBezTo>
                    <a:pt x="10" y="71"/>
                    <a:pt x="13" y="65"/>
                    <a:pt x="14" y="53"/>
                  </a:cubicBezTo>
                  <a:cubicBezTo>
                    <a:pt x="14" y="53"/>
                    <a:pt x="15" y="37"/>
                    <a:pt x="14" y="25"/>
                  </a:cubicBezTo>
                  <a:cubicBezTo>
                    <a:pt x="14" y="25"/>
                    <a:pt x="11" y="3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1"/>
                    <a:pt x="15" y="21"/>
                  </a:cubicBezTo>
                  <a:cubicBezTo>
                    <a:pt x="15" y="21"/>
                    <a:pt x="15" y="26"/>
                    <a:pt x="16" y="34"/>
                  </a:cubicBezTo>
                  <a:cubicBezTo>
                    <a:pt x="16" y="34"/>
                    <a:pt x="16" y="45"/>
                    <a:pt x="16" y="49"/>
                  </a:cubicBezTo>
                  <a:cubicBezTo>
                    <a:pt x="16" y="49"/>
                    <a:pt x="15" y="57"/>
                    <a:pt x="13" y="67"/>
                  </a:cubicBezTo>
                  <a:cubicBezTo>
                    <a:pt x="13" y="67"/>
                    <a:pt x="12" y="72"/>
                    <a:pt x="9" y="75"/>
                  </a:cubicBezTo>
                  <a:cubicBezTo>
                    <a:pt x="9" y="75"/>
                    <a:pt x="7" y="76"/>
                    <a:pt x="5" y="73"/>
                  </a:cubicBezTo>
                  <a:cubicBezTo>
                    <a:pt x="5" y="73"/>
                    <a:pt x="3" y="69"/>
                    <a:pt x="2" y="60"/>
                  </a:cubicBezTo>
                  <a:cubicBezTo>
                    <a:pt x="2" y="60"/>
                    <a:pt x="1" y="50"/>
                    <a:pt x="0" y="40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Freeform 162"/>
            <p:cNvSpPr>
              <a:spLocks/>
            </p:cNvSpPr>
            <p:nvPr/>
          </p:nvSpPr>
          <p:spPr bwMode="auto">
            <a:xfrm>
              <a:off x="8310563" y="2370138"/>
              <a:ext cx="103188" cy="493713"/>
            </a:xfrm>
            <a:custGeom>
              <a:avLst/>
              <a:gdLst>
                <a:gd name="T0" fmla="*/ 2 w 16"/>
                <a:gd name="T1" fmla="*/ 0 h 76"/>
                <a:gd name="T2" fmla="*/ 2 w 16"/>
                <a:gd name="T3" fmla="*/ 42 h 76"/>
                <a:gd name="T4" fmla="*/ 4 w 16"/>
                <a:gd name="T5" fmla="*/ 66 h 76"/>
                <a:gd name="T6" fmla="*/ 7 w 16"/>
                <a:gd name="T7" fmla="*/ 73 h 76"/>
                <a:gd name="T8" fmla="*/ 10 w 16"/>
                <a:gd name="T9" fmla="*/ 71 h 76"/>
                <a:gd name="T10" fmla="*/ 14 w 16"/>
                <a:gd name="T11" fmla="*/ 53 h 76"/>
                <a:gd name="T12" fmla="*/ 14 w 16"/>
                <a:gd name="T13" fmla="*/ 25 h 76"/>
                <a:gd name="T14" fmla="*/ 11 w 16"/>
                <a:gd name="T15" fmla="*/ 1 h 76"/>
                <a:gd name="T16" fmla="*/ 13 w 16"/>
                <a:gd name="T17" fmla="*/ 1 h 76"/>
                <a:gd name="T18" fmla="*/ 15 w 16"/>
                <a:gd name="T19" fmla="*/ 21 h 76"/>
                <a:gd name="T20" fmla="*/ 16 w 16"/>
                <a:gd name="T21" fmla="*/ 34 h 76"/>
                <a:gd name="T22" fmla="*/ 16 w 16"/>
                <a:gd name="T23" fmla="*/ 49 h 76"/>
                <a:gd name="T24" fmla="*/ 13 w 16"/>
                <a:gd name="T25" fmla="*/ 67 h 76"/>
                <a:gd name="T26" fmla="*/ 9 w 16"/>
                <a:gd name="T27" fmla="*/ 75 h 76"/>
                <a:gd name="T28" fmla="*/ 5 w 16"/>
                <a:gd name="T29" fmla="*/ 73 h 76"/>
                <a:gd name="T30" fmla="*/ 2 w 16"/>
                <a:gd name="T31" fmla="*/ 60 h 76"/>
                <a:gd name="T32" fmla="*/ 0 w 16"/>
                <a:gd name="T33" fmla="*/ 40 h 76"/>
                <a:gd name="T34" fmla="*/ 1 w 16"/>
                <a:gd name="T35" fmla="*/ 22 h 76"/>
                <a:gd name="T36" fmla="*/ 1 w 16"/>
                <a:gd name="T37" fmla="*/ 0 h 76"/>
                <a:gd name="T38" fmla="*/ 2 w 16"/>
                <a:gd name="T3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76">
                  <a:moveTo>
                    <a:pt x="2" y="0"/>
                  </a:moveTo>
                  <a:cubicBezTo>
                    <a:pt x="2" y="0"/>
                    <a:pt x="2" y="34"/>
                    <a:pt x="2" y="42"/>
                  </a:cubicBezTo>
                  <a:cubicBezTo>
                    <a:pt x="2" y="42"/>
                    <a:pt x="2" y="52"/>
                    <a:pt x="4" y="66"/>
                  </a:cubicBezTo>
                  <a:cubicBezTo>
                    <a:pt x="4" y="66"/>
                    <a:pt x="5" y="70"/>
                    <a:pt x="7" y="73"/>
                  </a:cubicBezTo>
                  <a:cubicBezTo>
                    <a:pt x="7" y="73"/>
                    <a:pt x="8" y="75"/>
                    <a:pt x="10" y="71"/>
                  </a:cubicBezTo>
                  <a:cubicBezTo>
                    <a:pt x="10" y="71"/>
                    <a:pt x="13" y="65"/>
                    <a:pt x="14" y="53"/>
                  </a:cubicBezTo>
                  <a:cubicBezTo>
                    <a:pt x="14" y="53"/>
                    <a:pt x="15" y="37"/>
                    <a:pt x="14" y="25"/>
                  </a:cubicBezTo>
                  <a:cubicBezTo>
                    <a:pt x="14" y="25"/>
                    <a:pt x="11" y="3"/>
                    <a:pt x="11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1"/>
                    <a:pt x="15" y="21"/>
                  </a:cubicBezTo>
                  <a:cubicBezTo>
                    <a:pt x="15" y="21"/>
                    <a:pt x="15" y="26"/>
                    <a:pt x="16" y="34"/>
                  </a:cubicBezTo>
                  <a:cubicBezTo>
                    <a:pt x="16" y="34"/>
                    <a:pt x="16" y="45"/>
                    <a:pt x="16" y="49"/>
                  </a:cubicBezTo>
                  <a:cubicBezTo>
                    <a:pt x="16" y="49"/>
                    <a:pt x="15" y="57"/>
                    <a:pt x="13" y="67"/>
                  </a:cubicBezTo>
                  <a:cubicBezTo>
                    <a:pt x="13" y="67"/>
                    <a:pt x="12" y="72"/>
                    <a:pt x="9" y="75"/>
                  </a:cubicBezTo>
                  <a:cubicBezTo>
                    <a:pt x="9" y="75"/>
                    <a:pt x="7" y="76"/>
                    <a:pt x="5" y="73"/>
                  </a:cubicBezTo>
                  <a:cubicBezTo>
                    <a:pt x="5" y="73"/>
                    <a:pt x="3" y="69"/>
                    <a:pt x="2" y="60"/>
                  </a:cubicBezTo>
                  <a:cubicBezTo>
                    <a:pt x="2" y="60"/>
                    <a:pt x="1" y="50"/>
                    <a:pt x="0" y="40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Freeform 163"/>
            <p:cNvSpPr>
              <a:spLocks/>
            </p:cNvSpPr>
            <p:nvPr/>
          </p:nvSpPr>
          <p:spPr bwMode="auto">
            <a:xfrm>
              <a:off x="8382001" y="2370138"/>
              <a:ext cx="96838" cy="493713"/>
            </a:xfrm>
            <a:custGeom>
              <a:avLst/>
              <a:gdLst>
                <a:gd name="T0" fmla="*/ 2 w 15"/>
                <a:gd name="T1" fmla="*/ 0 h 76"/>
                <a:gd name="T2" fmla="*/ 2 w 15"/>
                <a:gd name="T3" fmla="*/ 42 h 76"/>
                <a:gd name="T4" fmla="*/ 3 w 15"/>
                <a:gd name="T5" fmla="*/ 66 h 76"/>
                <a:gd name="T6" fmla="*/ 6 w 15"/>
                <a:gd name="T7" fmla="*/ 73 h 76"/>
                <a:gd name="T8" fmla="*/ 9 w 15"/>
                <a:gd name="T9" fmla="*/ 71 h 76"/>
                <a:gd name="T10" fmla="*/ 13 w 15"/>
                <a:gd name="T11" fmla="*/ 53 h 76"/>
                <a:gd name="T12" fmla="*/ 13 w 15"/>
                <a:gd name="T13" fmla="*/ 25 h 76"/>
                <a:gd name="T14" fmla="*/ 10 w 15"/>
                <a:gd name="T15" fmla="*/ 1 h 76"/>
                <a:gd name="T16" fmla="*/ 12 w 15"/>
                <a:gd name="T17" fmla="*/ 1 h 76"/>
                <a:gd name="T18" fmla="*/ 14 w 15"/>
                <a:gd name="T19" fmla="*/ 21 h 76"/>
                <a:gd name="T20" fmla="*/ 15 w 15"/>
                <a:gd name="T21" fmla="*/ 34 h 76"/>
                <a:gd name="T22" fmla="*/ 15 w 15"/>
                <a:gd name="T23" fmla="*/ 49 h 76"/>
                <a:gd name="T24" fmla="*/ 12 w 15"/>
                <a:gd name="T25" fmla="*/ 67 h 76"/>
                <a:gd name="T26" fmla="*/ 9 w 15"/>
                <a:gd name="T27" fmla="*/ 75 h 76"/>
                <a:gd name="T28" fmla="*/ 4 w 15"/>
                <a:gd name="T29" fmla="*/ 73 h 76"/>
                <a:gd name="T30" fmla="*/ 1 w 15"/>
                <a:gd name="T31" fmla="*/ 60 h 76"/>
                <a:gd name="T32" fmla="*/ 0 w 15"/>
                <a:gd name="T33" fmla="*/ 40 h 76"/>
                <a:gd name="T34" fmla="*/ 0 w 15"/>
                <a:gd name="T35" fmla="*/ 22 h 76"/>
                <a:gd name="T36" fmla="*/ 0 w 15"/>
                <a:gd name="T37" fmla="*/ 0 h 76"/>
                <a:gd name="T38" fmla="*/ 2 w 15"/>
                <a:gd name="T3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76">
                  <a:moveTo>
                    <a:pt x="2" y="0"/>
                  </a:moveTo>
                  <a:cubicBezTo>
                    <a:pt x="2" y="0"/>
                    <a:pt x="2" y="34"/>
                    <a:pt x="2" y="42"/>
                  </a:cubicBezTo>
                  <a:cubicBezTo>
                    <a:pt x="2" y="42"/>
                    <a:pt x="1" y="52"/>
                    <a:pt x="3" y="66"/>
                  </a:cubicBezTo>
                  <a:cubicBezTo>
                    <a:pt x="3" y="66"/>
                    <a:pt x="4" y="70"/>
                    <a:pt x="6" y="73"/>
                  </a:cubicBezTo>
                  <a:cubicBezTo>
                    <a:pt x="6" y="73"/>
                    <a:pt x="8" y="75"/>
                    <a:pt x="9" y="71"/>
                  </a:cubicBezTo>
                  <a:cubicBezTo>
                    <a:pt x="9" y="71"/>
                    <a:pt x="13" y="65"/>
                    <a:pt x="13" y="53"/>
                  </a:cubicBezTo>
                  <a:cubicBezTo>
                    <a:pt x="13" y="53"/>
                    <a:pt x="14" y="37"/>
                    <a:pt x="13" y="25"/>
                  </a:cubicBezTo>
                  <a:cubicBezTo>
                    <a:pt x="13" y="25"/>
                    <a:pt x="10" y="3"/>
                    <a:pt x="10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3" y="11"/>
                    <a:pt x="14" y="21"/>
                  </a:cubicBezTo>
                  <a:cubicBezTo>
                    <a:pt x="14" y="21"/>
                    <a:pt x="15" y="26"/>
                    <a:pt x="15" y="34"/>
                  </a:cubicBezTo>
                  <a:cubicBezTo>
                    <a:pt x="15" y="34"/>
                    <a:pt x="15" y="45"/>
                    <a:pt x="15" y="49"/>
                  </a:cubicBezTo>
                  <a:cubicBezTo>
                    <a:pt x="15" y="49"/>
                    <a:pt x="15" y="57"/>
                    <a:pt x="12" y="67"/>
                  </a:cubicBezTo>
                  <a:cubicBezTo>
                    <a:pt x="12" y="67"/>
                    <a:pt x="11" y="72"/>
                    <a:pt x="9" y="75"/>
                  </a:cubicBezTo>
                  <a:cubicBezTo>
                    <a:pt x="9" y="75"/>
                    <a:pt x="6" y="76"/>
                    <a:pt x="4" y="73"/>
                  </a:cubicBezTo>
                  <a:cubicBezTo>
                    <a:pt x="4" y="73"/>
                    <a:pt x="2" y="69"/>
                    <a:pt x="1" y="60"/>
                  </a:cubicBezTo>
                  <a:cubicBezTo>
                    <a:pt x="1" y="60"/>
                    <a:pt x="0" y="50"/>
                    <a:pt x="0" y="4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Freeform 164"/>
            <p:cNvSpPr>
              <a:spLocks/>
            </p:cNvSpPr>
            <p:nvPr/>
          </p:nvSpPr>
          <p:spPr bwMode="auto">
            <a:xfrm>
              <a:off x="8447088" y="2370138"/>
              <a:ext cx="103188" cy="493713"/>
            </a:xfrm>
            <a:custGeom>
              <a:avLst/>
              <a:gdLst>
                <a:gd name="T0" fmla="*/ 2 w 16"/>
                <a:gd name="T1" fmla="*/ 0 h 76"/>
                <a:gd name="T2" fmla="*/ 2 w 16"/>
                <a:gd name="T3" fmla="*/ 42 h 76"/>
                <a:gd name="T4" fmla="*/ 4 w 16"/>
                <a:gd name="T5" fmla="*/ 66 h 76"/>
                <a:gd name="T6" fmla="*/ 6 w 16"/>
                <a:gd name="T7" fmla="*/ 73 h 76"/>
                <a:gd name="T8" fmla="*/ 10 w 16"/>
                <a:gd name="T9" fmla="*/ 71 h 76"/>
                <a:gd name="T10" fmla="*/ 14 w 16"/>
                <a:gd name="T11" fmla="*/ 53 h 76"/>
                <a:gd name="T12" fmla="*/ 14 w 16"/>
                <a:gd name="T13" fmla="*/ 25 h 76"/>
                <a:gd name="T14" fmla="*/ 10 w 16"/>
                <a:gd name="T15" fmla="*/ 1 h 76"/>
                <a:gd name="T16" fmla="*/ 13 w 16"/>
                <a:gd name="T17" fmla="*/ 1 h 76"/>
                <a:gd name="T18" fmla="*/ 15 w 16"/>
                <a:gd name="T19" fmla="*/ 21 h 76"/>
                <a:gd name="T20" fmla="*/ 16 w 16"/>
                <a:gd name="T21" fmla="*/ 34 h 76"/>
                <a:gd name="T22" fmla="*/ 16 w 16"/>
                <a:gd name="T23" fmla="*/ 49 h 76"/>
                <a:gd name="T24" fmla="*/ 13 w 16"/>
                <a:gd name="T25" fmla="*/ 67 h 76"/>
                <a:gd name="T26" fmla="*/ 9 w 16"/>
                <a:gd name="T27" fmla="*/ 75 h 76"/>
                <a:gd name="T28" fmla="*/ 5 w 16"/>
                <a:gd name="T29" fmla="*/ 73 h 76"/>
                <a:gd name="T30" fmla="*/ 1 w 16"/>
                <a:gd name="T31" fmla="*/ 60 h 76"/>
                <a:gd name="T32" fmla="*/ 0 w 16"/>
                <a:gd name="T33" fmla="*/ 40 h 76"/>
                <a:gd name="T34" fmla="*/ 0 w 16"/>
                <a:gd name="T35" fmla="*/ 22 h 76"/>
                <a:gd name="T36" fmla="*/ 0 w 16"/>
                <a:gd name="T37" fmla="*/ 0 h 76"/>
                <a:gd name="T38" fmla="*/ 2 w 16"/>
                <a:gd name="T3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76">
                  <a:moveTo>
                    <a:pt x="2" y="0"/>
                  </a:moveTo>
                  <a:cubicBezTo>
                    <a:pt x="2" y="0"/>
                    <a:pt x="2" y="34"/>
                    <a:pt x="2" y="42"/>
                  </a:cubicBezTo>
                  <a:cubicBezTo>
                    <a:pt x="2" y="42"/>
                    <a:pt x="2" y="52"/>
                    <a:pt x="4" y="66"/>
                  </a:cubicBezTo>
                  <a:cubicBezTo>
                    <a:pt x="4" y="66"/>
                    <a:pt x="5" y="70"/>
                    <a:pt x="6" y="73"/>
                  </a:cubicBezTo>
                  <a:cubicBezTo>
                    <a:pt x="6" y="73"/>
                    <a:pt x="8" y="75"/>
                    <a:pt x="10" y="71"/>
                  </a:cubicBezTo>
                  <a:cubicBezTo>
                    <a:pt x="10" y="71"/>
                    <a:pt x="13" y="65"/>
                    <a:pt x="14" y="53"/>
                  </a:cubicBezTo>
                  <a:cubicBezTo>
                    <a:pt x="14" y="53"/>
                    <a:pt x="15" y="37"/>
                    <a:pt x="14" y="25"/>
                  </a:cubicBezTo>
                  <a:cubicBezTo>
                    <a:pt x="14" y="25"/>
                    <a:pt x="11" y="3"/>
                    <a:pt x="10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1"/>
                    <a:pt x="15" y="21"/>
                  </a:cubicBezTo>
                  <a:cubicBezTo>
                    <a:pt x="15" y="21"/>
                    <a:pt x="15" y="26"/>
                    <a:pt x="16" y="34"/>
                  </a:cubicBezTo>
                  <a:cubicBezTo>
                    <a:pt x="16" y="34"/>
                    <a:pt x="16" y="45"/>
                    <a:pt x="16" y="49"/>
                  </a:cubicBezTo>
                  <a:cubicBezTo>
                    <a:pt x="16" y="49"/>
                    <a:pt x="15" y="57"/>
                    <a:pt x="13" y="67"/>
                  </a:cubicBezTo>
                  <a:cubicBezTo>
                    <a:pt x="13" y="67"/>
                    <a:pt x="12" y="72"/>
                    <a:pt x="9" y="75"/>
                  </a:cubicBezTo>
                  <a:cubicBezTo>
                    <a:pt x="9" y="75"/>
                    <a:pt x="7" y="76"/>
                    <a:pt x="5" y="73"/>
                  </a:cubicBezTo>
                  <a:cubicBezTo>
                    <a:pt x="5" y="73"/>
                    <a:pt x="3" y="69"/>
                    <a:pt x="1" y="60"/>
                  </a:cubicBezTo>
                  <a:cubicBezTo>
                    <a:pt x="1" y="60"/>
                    <a:pt x="1" y="50"/>
                    <a:pt x="0" y="4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165"/>
            <p:cNvSpPr>
              <a:spLocks/>
            </p:cNvSpPr>
            <p:nvPr/>
          </p:nvSpPr>
          <p:spPr bwMode="auto">
            <a:xfrm>
              <a:off x="8516938" y="2370138"/>
              <a:ext cx="104775" cy="506413"/>
            </a:xfrm>
            <a:custGeom>
              <a:avLst/>
              <a:gdLst>
                <a:gd name="T0" fmla="*/ 3 w 16"/>
                <a:gd name="T1" fmla="*/ 2 h 78"/>
                <a:gd name="T2" fmla="*/ 2 w 16"/>
                <a:gd name="T3" fmla="*/ 43 h 78"/>
                <a:gd name="T4" fmla="*/ 4 w 16"/>
                <a:gd name="T5" fmla="*/ 68 h 78"/>
                <a:gd name="T6" fmla="*/ 7 w 16"/>
                <a:gd name="T7" fmla="*/ 74 h 78"/>
                <a:gd name="T8" fmla="*/ 10 w 16"/>
                <a:gd name="T9" fmla="*/ 73 h 78"/>
                <a:gd name="T10" fmla="*/ 14 w 16"/>
                <a:gd name="T11" fmla="*/ 54 h 78"/>
                <a:gd name="T12" fmla="*/ 14 w 16"/>
                <a:gd name="T13" fmla="*/ 27 h 78"/>
                <a:gd name="T14" fmla="*/ 10 w 16"/>
                <a:gd name="T15" fmla="*/ 0 h 78"/>
                <a:gd name="T16" fmla="*/ 13 w 16"/>
                <a:gd name="T17" fmla="*/ 0 h 78"/>
                <a:gd name="T18" fmla="*/ 15 w 16"/>
                <a:gd name="T19" fmla="*/ 22 h 78"/>
                <a:gd name="T20" fmla="*/ 16 w 16"/>
                <a:gd name="T21" fmla="*/ 36 h 78"/>
                <a:gd name="T22" fmla="*/ 16 w 16"/>
                <a:gd name="T23" fmla="*/ 51 h 78"/>
                <a:gd name="T24" fmla="*/ 13 w 16"/>
                <a:gd name="T25" fmla="*/ 69 h 78"/>
                <a:gd name="T26" fmla="*/ 9 w 16"/>
                <a:gd name="T27" fmla="*/ 76 h 78"/>
                <a:gd name="T28" fmla="*/ 5 w 16"/>
                <a:gd name="T29" fmla="*/ 75 h 78"/>
                <a:gd name="T30" fmla="*/ 2 w 16"/>
                <a:gd name="T31" fmla="*/ 62 h 78"/>
                <a:gd name="T32" fmla="*/ 0 w 16"/>
                <a:gd name="T33" fmla="*/ 42 h 78"/>
                <a:gd name="T34" fmla="*/ 1 w 16"/>
                <a:gd name="T35" fmla="*/ 24 h 78"/>
                <a:gd name="T36" fmla="*/ 1 w 16"/>
                <a:gd name="T37" fmla="*/ 2 h 78"/>
                <a:gd name="T38" fmla="*/ 3 w 16"/>
                <a:gd name="T3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78">
                  <a:moveTo>
                    <a:pt x="3" y="2"/>
                  </a:moveTo>
                  <a:cubicBezTo>
                    <a:pt x="3" y="2"/>
                    <a:pt x="2" y="36"/>
                    <a:pt x="2" y="43"/>
                  </a:cubicBezTo>
                  <a:cubicBezTo>
                    <a:pt x="2" y="43"/>
                    <a:pt x="2" y="54"/>
                    <a:pt x="4" y="68"/>
                  </a:cubicBezTo>
                  <a:cubicBezTo>
                    <a:pt x="4" y="68"/>
                    <a:pt x="5" y="71"/>
                    <a:pt x="7" y="74"/>
                  </a:cubicBezTo>
                  <a:cubicBezTo>
                    <a:pt x="7" y="74"/>
                    <a:pt x="8" y="77"/>
                    <a:pt x="10" y="73"/>
                  </a:cubicBezTo>
                  <a:cubicBezTo>
                    <a:pt x="10" y="73"/>
                    <a:pt x="13" y="66"/>
                    <a:pt x="14" y="54"/>
                  </a:cubicBezTo>
                  <a:cubicBezTo>
                    <a:pt x="14" y="54"/>
                    <a:pt x="15" y="38"/>
                    <a:pt x="14" y="27"/>
                  </a:cubicBezTo>
                  <a:cubicBezTo>
                    <a:pt x="14" y="27"/>
                    <a:pt x="11" y="3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12"/>
                    <a:pt x="15" y="22"/>
                  </a:cubicBezTo>
                  <a:cubicBezTo>
                    <a:pt x="15" y="22"/>
                    <a:pt x="15" y="27"/>
                    <a:pt x="16" y="36"/>
                  </a:cubicBezTo>
                  <a:cubicBezTo>
                    <a:pt x="16" y="36"/>
                    <a:pt x="16" y="47"/>
                    <a:pt x="16" y="51"/>
                  </a:cubicBezTo>
                  <a:cubicBezTo>
                    <a:pt x="16" y="51"/>
                    <a:pt x="15" y="59"/>
                    <a:pt x="13" y="69"/>
                  </a:cubicBezTo>
                  <a:cubicBezTo>
                    <a:pt x="13" y="69"/>
                    <a:pt x="12" y="74"/>
                    <a:pt x="9" y="76"/>
                  </a:cubicBezTo>
                  <a:cubicBezTo>
                    <a:pt x="9" y="76"/>
                    <a:pt x="7" y="78"/>
                    <a:pt x="5" y="75"/>
                  </a:cubicBezTo>
                  <a:cubicBezTo>
                    <a:pt x="5" y="75"/>
                    <a:pt x="3" y="71"/>
                    <a:pt x="2" y="62"/>
                  </a:cubicBezTo>
                  <a:cubicBezTo>
                    <a:pt x="2" y="62"/>
                    <a:pt x="1" y="52"/>
                    <a:pt x="0" y="42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3" y="2"/>
                  </a:lnTo>
                  <a:close/>
                </a:path>
              </a:pathLst>
            </a:cu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166"/>
            <p:cNvSpPr>
              <a:spLocks/>
            </p:cNvSpPr>
            <p:nvPr/>
          </p:nvSpPr>
          <p:spPr bwMode="auto">
            <a:xfrm>
              <a:off x="8142288" y="2155825"/>
              <a:ext cx="608013" cy="247650"/>
            </a:xfrm>
            <a:custGeom>
              <a:avLst/>
              <a:gdLst>
                <a:gd name="T0" fmla="*/ 69 w 94"/>
                <a:gd name="T1" fmla="*/ 37 h 38"/>
                <a:gd name="T2" fmla="*/ 91 w 94"/>
                <a:gd name="T3" fmla="*/ 19 h 38"/>
                <a:gd name="T4" fmla="*/ 93 w 94"/>
                <a:gd name="T5" fmla="*/ 13 h 38"/>
                <a:gd name="T6" fmla="*/ 93 w 94"/>
                <a:gd name="T7" fmla="*/ 13 h 38"/>
                <a:gd name="T8" fmla="*/ 94 w 94"/>
                <a:gd name="T9" fmla="*/ 6 h 38"/>
                <a:gd name="T10" fmla="*/ 92 w 94"/>
                <a:gd name="T11" fmla="*/ 5 h 38"/>
                <a:gd name="T12" fmla="*/ 37 w 94"/>
                <a:gd name="T13" fmla="*/ 1 h 38"/>
                <a:gd name="T14" fmla="*/ 34 w 94"/>
                <a:gd name="T15" fmla="*/ 1 h 38"/>
                <a:gd name="T16" fmla="*/ 13 w 94"/>
                <a:gd name="T17" fmla="*/ 5 h 38"/>
                <a:gd name="T18" fmla="*/ 10 w 94"/>
                <a:gd name="T19" fmla="*/ 8 h 38"/>
                <a:gd name="T20" fmla="*/ 2 w 94"/>
                <a:gd name="T21" fmla="*/ 24 h 38"/>
                <a:gd name="T22" fmla="*/ 3 w 94"/>
                <a:gd name="T23" fmla="*/ 31 h 38"/>
                <a:gd name="T24" fmla="*/ 9 w 94"/>
                <a:gd name="T25" fmla="*/ 32 h 38"/>
                <a:gd name="T26" fmla="*/ 64 w 94"/>
                <a:gd name="T27" fmla="*/ 38 h 38"/>
                <a:gd name="T28" fmla="*/ 69 w 94"/>
                <a:gd name="T2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69" y="37"/>
                  </a:moveTo>
                  <a:cubicBezTo>
                    <a:pt x="69" y="37"/>
                    <a:pt x="79" y="22"/>
                    <a:pt x="91" y="19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6"/>
                    <a:pt x="94" y="5"/>
                    <a:pt x="92" y="5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1"/>
                    <a:pt x="37" y="0"/>
                    <a:pt x="34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0" y="6"/>
                    <a:pt x="10" y="8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0" y="28"/>
                    <a:pt x="3" y="31"/>
                  </a:cubicBezTo>
                  <a:cubicBezTo>
                    <a:pt x="3" y="31"/>
                    <a:pt x="5" y="32"/>
                    <a:pt x="9" y="32"/>
                  </a:cubicBezTo>
                  <a:cubicBezTo>
                    <a:pt x="64" y="38"/>
                    <a:pt x="64" y="38"/>
                    <a:pt x="64" y="38"/>
                  </a:cubicBezTo>
                  <a:lnTo>
                    <a:pt x="69" y="37"/>
                  </a:lnTo>
                  <a:close/>
                </a:path>
              </a:pathLst>
            </a:custGeom>
            <a:solidFill>
              <a:srgbClr val="6A9C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167"/>
            <p:cNvSpPr>
              <a:spLocks/>
            </p:cNvSpPr>
            <p:nvPr/>
          </p:nvSpPr>
          <p:spPr bwMode="auto">
            <a:xfrm>
              <a:off x="8375651" y="2298700"/>
              <a:ext cx="50800" cy="65088"/>
            </a:xfrm>
            <a:custGeom>
              <a:avLst/>
              <a:gdLst>
                <a:gd name="T0" fmla="*/ 7 w 8"/>
                <a:gd name="T1" fmla="*/ 10 h 10"/>
                <a:gd name="T2" fmla="*/ 1 w 8"/>
                <a:gd name="T3" fmla="*/ 3 h 10"/>
                <a:gd name="T4" fmla="*/ 0 w 8"/>
                <a:gd name="T5" fmla="*/ 1 h 10"/>
                <a:gd name="T6" fmla="*/ 1 w 8"/>
                <a:gd name="T7" fmla="*/ 0 h 10"/>
                <a:gd name="T8" fmla="*/ 2 w 8"/>
                <a:gd name="T9" fmla="*/ 1 h 10"/>
                <a:gd name="T10" fmla="*/ 2 w 8"/>
                <a:gd name="T11" fmla="*/ 1 h 10"/>
                <a:gd name="T12" fmla="*/ 8 w 8"/>
                <a:gd name="T13" fmla="*/ 7 h 10"/>
                <a:gd name="T14" fmla="*/ 7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7" y="10"/>
                    <a:pt x="1" y="5"/>
                    <a:pt x="1" y="3"/>
                  </a:cubicBezTo>
                  <a:cubicBezTo>
                    <a:pt x="1" y="3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7" y="7"/>
                    <a:pt x="8" y="7"/>
                  </a:cubicBezTo>
                  <a:lnTo>
                    <a:pt x="7" y="10"/>
                  </a:lnTo>
                  <a:close/>
                </a:path>
              </a:pathLst>
            </a:custGeom>
            <a:solidFill>
              <a:srgbClr val="8ED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0" name="Freeform 168"/>
            <p:cNvSpPr>
              <a:spLocks/>
            </p:cNvSpPr>
            <p:nvPr/>
          </p:nvSpPr>
          <p:spPr bwMode="auto">
            <a:xfrm>
              <a:off x="8304213" y="2286000"/>
              <a:ext cx="52388" cy="65088"/>
            </a:xfrm>
            <a:custGeom>
              <a:avLst/>
              <a:gdLst>
                <a:gd name="T0" fmla="*/ 7 w 8"/>
                <a:gd name="T1" fmla="*/ 10 h 10"/>
                <a:gd name="T2" fmla="*/ 1 w 8"/>
                <a:gd name="T3" fmla="*/ 3 h 10"/>
                <a:gd name="T4" fmla="*/ 0 w 8"/>
                <a:gd name="T5" fmla="*/ 2 h 10"/>
                <a:gd name="T6" fmla="*/ 1 w 8"/>
                <a:gd name="T7" fmla="*/ 0 h 10"/>
                <a:gd name="T8" fmla="*/ 2 w 8"/>
                <a:gd name="T9" fmla="*/ 1 h 10"/>
                <a:gd name="T10" fmla="*/ 2 w 8"/>
                <a:gd name="T11" fmla="*/ 2 h 10"/>
                <a:gd name="T12" fmla="*/ 8 w 8"/>
                <a:gd name="T13" fmla="*/ 8 h 10"/>
                <a:gd name="T14" fmla="*/ 7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7" y="10"/>
                    <a:pt x="1" y="6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7" y="8"/>
                    <a:pt x="8" y="8"/>
                  </a:cubicBezTo>
                  <a:lnTo>
                    <a:pt x="7" y="10"/>
                  </a:lnTo>
                  <a:close/>
                </a:path>
              </a:pathLst>
            </a:custGeom>
            <a:solidFill>
              <a:srgbClr val="8ED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169"/>
            <p:cNvSpPr>
              <a:spLocks/>
            </p:cNvSpPr>
            <p:nvPr/>
          </p:nvSpPr>
          <p:spPr bwMode="auto">
            <a:xfrm>
              <a:off x="8226426" y="2286000"/>
              <a:ext cx="52388" cy="65088"/>
            </a:xfrm>
            <a:custGeom>
              <a:avLst/>
              <a:gdLst>
                <a:gd name="T0" fmla="*/ 8 w 8"/>
                <a:gd name="T1" fmla="*/ 10 h 10"/>
                <a:gd name="T2" fmla="*/ 1 w 8"/>
                <a:gd name="T3" fmla="*/ 3 h 10"/>
                <a:gd name="T4" fmla="*/ 1 w 8"/>
                <a:gd name="T5" fmla="*/ 1 h 10"/>
                <a:gd name="T6" fmla="*/ 2 w 8"/>
                <a:gd name="T7" fmla="*/ 0 h 10"/>
                <a:gd name="T8" fmla="*/ 3 w 8"/>
                <a:gd name="T9" fmla="*/ 1 h 10"/>
                <a:gd name="T10" fmla="*/ 3 w 8"/>
                <a:gd name="T11" fmla="*/ 1 h 10"/>
                <a:gd name="T12" fmla="*/ 8 w 8"/>
                <a:gd name="T13" fmla="*/ 8 h 10"/>
                <a:gd name="T14" fmla="*/ 8 w 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8" y="10"/>
                    <a:pt x="2" y="5"/>
                    <a:pt x="1" y="3"/>
                  </a:cubicBezTo>
                  <a:cubicBezTo>
                    <a:pt x="1" y="3"/>
                    <a:pt x="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8" y="7"/>
                    <a:pt x="8" y="8"/>
                  </a:cubicBezTo>
                  <a:lnTo>
                    <a:pt x="8" y="10"/>
                  </a:lnTo>
                  <a:close/>
                </a:path>
              </a:pathLst>
            </a:custGeom>
            <a:solidFill>
              <a:srgbClr val="8ED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Freeform 170"/>
            <p:cNvSpPr>
              <a:spLocks/>
            </p:cNvSpPr>
            <p:nvPr/>
          </p:nvSpPr>
          <p:spPr bwMode="auto">
            <a:xfrm>
              <a:off x="8407401" y="2325688"/>
              <a:ext cx="26988" cy="44450"/>
            </a:xfrm>
            <a:custGeom>
              <a:avLst/>
              <a:gdLst>
                <a:gd name="T0" fmla="*/ 2 w 4"/>
                <a:gd name="T1" fmla="*/ 6 h 7"/>
                <a:gd name="T2" fmla="*/ 4 w 4"/>
                <a:gd name="T3" fmla="*/ 2 h 7"/>
                <a:gd name="T4" fmla="*/ 1 w 4"/>
                <a:gd name="T5" fmla="*/ 2 h 7"/>
                <a:gd name="T6" fmla="*/ 0 w 4"/>
                <a:gd name="T7" fmla="*/ 5 h 7"/>
                <a:gd name="T8" fmla="*/ 1 w 4"/>
                <a:gd name="T9" fmla="*/ 6 h 7"/>
                <a:gd name="T10" fmla="*/ 2 w 4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2" y="6"/>
                  </a:moveTo>
                  <a:cubicBezTo>
                    <a:pt x="2" y="6"/>
                    <a:pt x="4" y="4"/>
                    <a:pt x="4" y="2"/>
                  </a:cubicBezTo>
                  <a:cubicBezTo>
                    <a:pt x="4" y="2"/>
                    <a:pt x="2" y="0"/>
                    <a:pt x="1" y="2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1" y="7"/>
                    <a:pt x="2" y="6"/>
                  </a:cubicBezTo>
                  <a:close/>
                </a:path>
              </a:pathLst>
            </a:custGeom>
            <a:solidFill>
              <a:srgbClr val="84C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Freeform 171"/>
            <p:cNvSpPr>
              <a:spLocks/>
            </p:cNvSpPr>
            <p:nvPr/>
          </p:nvSpPr>
          <p:spPr bwMode="auto">
            <a:xfrm>
              <a:off x="8478838" y="2332038"/>
              <a:ext cx="31750" cy="44450"/>
            </a:xfrm>
            <a:custGeom>
              <a:avLst/>
              <a:gdLst>
                <a:gd name="T0" fmla="*/ 3 w 5"/>
                <a:gd name="T1" fmla="*/ 6 h 7"/>
                <a:gd name="T2" fmla="*/ 5 w 5"/>
                <a:gd name="T3" fmla="*/ 2 h 7"/>
                <a:gd name="T4" fmla="*/ 1 w 5"/>
                <a:gd name="T5" fmla="*/ 2 h 7"/>
                <a:gd name="T6" fmla="*/ 1 w 5"/>
                <a:gd name="T7" fmla="*/ 5 h 7"/>
                <a:gd name="T8" fmla="*/ 2 w 5"/>
                <a:gd name="T9" fmla="*/ 6 h 7"/>
                <a:gd name="T10" fmla="*/ 3 w 5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3" y="6"/>
                  </a:moveTo>
                  <a:cubicBezTo>
                    <a:pt x="3" y="6"/>
                    <a:pt x="5" y="3"/>
                    <a:pt x="5" y="2"/>
                  </a:cubicBezTo>
                  <a:cubicBezTo>
                    <a:pt x="5" y="2"/>
                    <a:pt x="2" y="0"/>
                    <a:pt x="1" y="2"/>
                  </a:cubicBezTo>
                  <a:cubicBezTo>
                    <a:pt x="1" y="2"/>
                    <a:pt x="0" y="2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84C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172"/>
            <p:cNvSpPr>
              <a:spLocks/>
            </p:cNvSpPr>
            <p:nvPr/>
          </p:nvSpPr>
          <p:spPr bwMode="auto">
            <a:xfrm>
              <a:off x="8329613" y="2319338"/>
              <a:ext cx="33338" cy="44450"/>
            </a:xfrm>
            <a:custGeom>
              <a:avLst/>
              <a:gdLst>
                <a:gd name="T0" fmla="*/ 3 w 5"/>
                <a:gd name="T1" fmla="*/ 6 h 7"/>
                <a:gd name="T2" fmla="*/ 5 w 5"/>
                <a:gd name="T3" fmla="*/ 2 h 7"/>
                <a:gd name="T4" fmla="*/ 1 w 5"/>
                <a:gd name="T5" fmla="*/ 2 h 7"/>
                <a:gd name="T6" fmla="*/ 1 w 5"/>
                <a:gd name="T7" fmla="*/ 5 h 7"/>
                <a:gd name="T8" fmla="*/ 2 w 5"/>
                <a:gd name="T9" fmla="*/ 6 h 7"/>
                <a:gd name="T10" fmla="*/ 3 w 5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3" y="6"/>
                  </a:moveTo>
                  <a:cubicBezTo>
                    <a:pt x="3" y="6"/>
                    <a:pt x="5" y="3"/>
                    <a:pt x="5" y="2"/>
                  </a:cubicBezTo>
                  <a:cubicBezTo>
                    <a:pt x="5" y="2"/>
                    <a:pt x="2" y="0"/>
                    <a:pt x="1" y="2"/>
                  </a:cubicBezTo>
                  <a:cubicBezTo>
                    <a:pt x="1" y="2"/>
                    <a:pt x="0" y="2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84C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173"/>
            <p:cNvSpPr>
              <a:spLocks/>
            </p:cNvSpPr>
            <p:nvPr/>
          </p:nvSpPr>
          <p:spPr bwMode="auto">
            <a:xfrm>
              <a:off x="8259763" y="2311400"/>
              <a:ext cx="31750" cy="46038"/>
            </a:xfrm>
            <a:custGeom>
              <a:avLst/>
              <a:gdLst>
                <a:gd name="T0" fmla="*/ 3 w 5"/>
                <a:gd name="T1" fmla="*/ 6 h 7"/>
                <a:gd name="T2" fmla="*/ 5 w 5"/>
                <a:gd name="T3" fmla="*/ 2 h 7"/>
                <a:gd name="T4" fmla="*/ 1 w 5"/>
                <a:gd name="T5" fmla="*/ 2 h 7"/>
                <a:gd name="T6" fmla="*/ 1 w 5"/>
                <a:gd name="T7" fmla="*/ 5 h 7"/>
                <a:gd name="T8" fmla="*/ 2 w 5"/>
                <a:gd name="T9" fmla="*/ 6 h 7"/>
                <a:gd name="T10" fmla="*/ 3 w 5"/>
                <a:gd name="T1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3" y="6"/>
                  </a:moveTo>
                  <a:cubicBezTo>
                    <a:pt x="3" y="6"/>
                    <a:pt x="5" y="3"/>
                    <a:pt x="5" y="2"/>
                  </a:cubicBezTo>
                  <a:cubicBezTo>
                    <a:pt x="5" y="2"/>
                    <a:pt x="2" y="0"/>
                    <a:pt x="1" y="2"/>
                  </a:cubicBezTo>
                  <a:cubicBezTo>
                    <a:pt x="1" y="2"/>
                    <a:pt x="0" y="2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84C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174"/>
            <p:cNvSpPr>
              <a:spLocks/>
            </p:cNvSpPr>
            <p:nvPr/>
          </p:nvSpPr>
          <p:spPr bwMode="auto">
            <a:xfrm>
              <a:off x="8459788" y="2338388"/>
              <a:ext cx="44450" cy="31750"/>
            </a:xfrm>
            <a:custGeom>
              <a:avLst/>
              <a:gdLst>
                <a:gd name="T0" fmla="*/ 5 w 7"/>
                <a:gd name="T1" fmla="*/ 5 h 5"/>
                <a:gd name="T2" fmla="*/ 7 w 7"/>
                <a:gd name="T3" fmla="*/ 3 h 5"/>
                <a:gd name="T4" fmla="*/ 4 w 7"/>
                <a:gd name="T5" fmla="*/ 1 h 5"/>
                <a:gd name="T6" fmla="*/ 2 w 7"/>
                <a:gd name="T7" fmla="*/ 0 h 5"/>
                <a:gd name="T8" fmla="*/ 0 w 7"/>
                <a:gd name="T9" fmla="*/ 0 h 5"/>
                <a:gd name="T10" fmla="*/ 1 w 7"/>
                <a:gd name="T11" fmla="*/ 1 h 5"/>
                <a:gd name="T12" fmla="*/ 2 w 7"/>
                <a:gd name="T13" fmla="*/ 3 h 5"/>
                <a:gd name="T14" fmla="*/ 5 w 7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5">
                  <a:moveTo>
                    <a:pt x="5" y="5"/>
                  </a:moveTo>
                  <a:cubicBezTo>
                    <a:pt x="5" y="5"/>
                    <a:pt x="7" y="3"/>
                    <a:pt x="7" y="3"/>
                  </a:cubicBezTo>
                  <a:cubicBezTo>
                    <a:pt x="7" y="3"/>
                    <a:pt x="5" y="1"/>
                    <a:pt x="4" y="1"/>
                  </a:cubicBezTo>
                  <a:cubicBezTo>
                    <a:pt x="4" y="1"/>
                    <a:pt x="2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4" y="5"/>
                    <a:pt x="5" y="5"/>
                  </a:cubicBezTo>
                  <a:close/>
                </a:path>
              </a:pathLst>
            </a:custGeom>
            <a:solidFill>
              <a:srgbClr val="8ED1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175"/>
            <p:cNvSpPr>
              <a:spLocks/>
            </p:cNvSpPr>
            <p:nvPr/>
          </p:nvSpPr>
          <p:spPr bwMode="auto">
            <a:xfrm>
              <a:off x="7380288" y="2000250"/>
              <a:ext cx="31750" cy="130175"/>
            </a:xfrm>
            <a:custGeom>
              <a:avLst/>
              <a:gdLst>
                <a:gd name="T0" fmla="*/ 3 w 5"/>
                <a:gd name="T1" fmla="*/ 20 h 20"/>
                <a:gd name="T2" fmla="*/ 3 w 5"/>
                <a:gd name="T3" fmla="*/ 16 h 20"/>
                <a:gd name="T4" fmla="*/ 3 w 5"/>
                <a:gd name="T5" fmla="*/ 15 h 20"/>
                <a:gd name="T6" fmla="*/ 3 w 5"/>
                <a:gd name="T7" fmla="*/ 7 h 20"/>
                <a:gd name="T8" fmla="*/ 5 w 5"/>
                <a:gd name="T9" fmla="*/ 2 h 20"/>
                <a:gd name="T10" fmla="*/ 4 w 5"/>
                <a:gd name="T11" fmla="*/ 1 h 20"/>
                <a:gd name="T12" fmla="*/ 3 w 5"/>
                <a:gd name="T13" fmla="*/ 1 h 20"/>
                <a:gd name="T14" fmla="*/ 2 w 5"/>
                <a:gd name="T15" fmla="*/ 6 h 20"/>
                <a:gd name="T16" fmla="*/ 1 w 5"/>
                <a:gd name="T17" fmla="*/ 15 h 20"/>
                <a:gd name="T18" fmla="*/ 0 w 5"/>
                <a:gd name="T19" fmla="*/ 16 h 20"/>
                <a:gd name="T20" fmla="*/ 0 w 5"/>
                <a:gd name="T21" fmla="*/ 20 h 20"/>
                <a:gd name="T22" fmla="*/ 3 w 5"/>
                <a:gd name="T2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20">
                  <a:moveTo>
                    <a:pt x="3" y="20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8"/>
                    <a:pt x="3" y="7"/>
                  </a:cubicBezTo>
                  <a:cubicBezTo>
                    <a:pt x="3" y="7"/>
                    <a:pt x="4" y="3"/>
                    <a:pt x="5" y="2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3" y="1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10"/>
                    <a:pt x="1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3" y="20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176"/>
            <p:cNvSpPr>
              <a:spLocks/>
            </p:cNvSpPr>
            <p:nvPr/>
          </p:nvSpPr>
          <p:spPr bwMode="auto">
            <a:xfrm>
              <a:off x="7277101" y="2014538"/>
              <a:ext cx="25400" cy="109538"/>
            </a:xfrm>
            <a:custGeom>
              <a:avLst/>
              <a:gdLst>
                <a:gd name="T0" fmla="*/ 1 w 4"/>
                <a:gd name="T1" fmla="*/ 17 h 17"/>
                <a:gd name="T2" fmla="*/ 1 w 4"/>
                <a:gd name="T3" fmla="*/ 14 h 17"/>
                <a:gd name="T4" fmla="*/ 2 w 4"/>
                <a:gd name="T5" fmla="*/ 13 h 17"/>
                <a:gd name="T6" fmla="*/ 1 w 4"/>
                <a:gd name="T7" fmla="*/ 6 h 17"/>
                <a:gd name="T8" fmla="*/ 0 w 4"/>
                <a:gd name="T9" fmla="*/ 2 h 17"/>
                <a:gd name="T10" fmla="*/ 1 w 4"/>
                <a:gd name="T11" fmla="*/ 1 h 17"/>
                <a:gd name="T12" fmla="*/ 2 w 4"/>
                <a:gd name="T13" fmla="*/ 1 h 17"/>
                <a:gd name="T14" fmla="*/ 3 w 4"/>
                <a:gd name="T15" fmla="*/ 5 h 17"/>
                <a:gd name="T16" fmla="*/ 4 w 4"/>
                <a:gd name="T17" fmla="*/ 13 h 17"/>
                <a:gd name="T18" fmla="*/ 4 w 4"/>
                <a:gd name="T19" fmla="*/ 14 h 17"/>
                <a:gd name="T20" fmla="*/ 4 w 4"/>
                <a:gd name="T21" fmla="*/ 17 h 17"/>
                <a:gd name="T22" fmla="*/ 1 w 4"/>
                <a:gd name="T2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" h="17">
                  <a:moveTo>
                    <a:pt x="1" y="17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1" y="6"/>
                    <a:pt x="1" y="6"/>
                  </a:cubicBezTo>
                  <a:cubicBezTo>
                    <a:pt x="1" y="6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9"/>
                    <a:pt x="4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7"/>
                    <a:pt x="4" y="17"/>
                    <a:pt x="4" y="17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Freeform 177"/>
            <p:cNvSpPr>
              <a:spLocks/>
            </p:cNvSpPr>
            <p:nvPr/>
          </p:nvSpPr>
          <p:spPr bwMode="auto">
            <a:xfrm>
              <a:off x="7580313" y="2124075"/>
              <a:ext cx="65088" cy="12700"/>
            </a:xfrm>
            <a:custGeom>
              <a:avLst/>
              <a:gdLst>
                <a:gd name="T0" fmla="*/ 9 w 10"/>
                <a:gd name="T1" fmla="*/ 2 h 2"/>
                <a:gd name="T2" fmla="*/ 1 w 10"/>
                <a:gd name="T3" fmla="*/ 2 h 2"/>
                <a:gd name="T4" fmla="*/ 0 w 10"/>
                <a:gd name="T5" fmla="*/ 1 h 2"/>
                <a:gd name="T6" fmla="*/ 0 w 10"/>
                <a:gd name="T7" fmla="*/ 1 h 2"/>
                <a:gd name="T8" fmla="*/ 1 w 10"/>
                <a:gd name="T9" fmla="*/ 0 h 2"/>
                <a:gd name="T10" fmla="*/ 9 w 10"/>
                <a:gd name="T11" fmla="*/ 0 h 2"/>
                <a:gd name="T12" fmla="*/ 10 w 10"/>
                <a:gd name="T13" fmla="*/ 1 h 2"/>
                <a:gd name="T14" fmla="*/ 10 w 10"/>
                <a:gd name="T15" fmla="*/ 1 h 2"/>
                <a:gd name="T16" fmla="*/ 9 w 10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">
                  <a:moveTo>
                    <a:pt x="9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178"/>
            <p:cNvSpPr>
              <a:spLocks/>
            </p:cNvSpPr>
            <p:nvPr/>
          </p:nvSpPr>
          <p:spPr bwMode="auto">
            <a:xfrm>
              <a:off x="7832726" y="2124075"/>
              <a:ext cx="12700" cy="12700"/>
            </a:xfrm>
            <a:custGeom>
              <a:avLst/>
              <a:gdLst>
                <a:gd name="T0" fmla="*/ 1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2 h 2"/>
                <a:gd name="T8" fmla="*/ 0 w 2"/>
                <a:gd name="T9" fmla="*/ 2 h 2"/>
                <a:gd name="T10" fmla="*/ 1 w 2"/>
                <a:gd name="T11" fmla="*/ 2 h 2"/>
                <a:gd name="T12" fmla="*/ 2 w 2"/>
                <a:gd name="T13" fmla="*/ 2 h 2"/>
                <a:gd name="T14" fmla="*/ 2 w 2"/>
                <a:gd name="T15" fmla="*/ 0 h 2"/>
                <a:gd name="T16" fmla="*/ 1 w 2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179"/>
            <p:cNvSpPr>
              <a:spLocks/>
            </p:cNvSpPr>
            <p:nvPr/>
          </p:nvSpPr>
          <p:spPr bwMode="auto">
            <a:xfrm>
              <a:off x="8207376" y="2162175"/>
              <a:ext cx="542925" cy="85725"/>
            </a:xfrm>
            <a:custGeom>
              <a:avLst/>
              <a:gdLst>
                <a:gd name="T0" fmla="*/ 0 w 84"/>
                <a:gd name="T1" fmla="*/ 7 h 13"/>
                <a:gd name="T2" fmla="*/ 62 w 84"/>
                <a:gd name="T3" fmla="*/ 13 h 13"/>
                <a:gd name="T4" fmla="*/ 84 w 84"/>
                <a:gd name="T5" fmla="*/ 5 h 13"/>
                <a:gd name="T6" fmla="*/ 27 w 84"/>
                <a:gd name="T7" fmla="*/ 0 h 13"/>
                <a:gd name="T8" fmla="*/ 25 w 84"/>
                <a:gd name="T9" fmla="*/ 0 h 13"/>
                <a:gd name="T10" fmla="*/ 11 w 84"/>
                <a:gd name="T11" fmla="*/ 3 h 13"/>
                <a:gd name="T12" fmla="*/ 3 w 84"/>
                <a:gd name="T13" fmla="*/ 4 h 13"/>
                <a:gd name="T14" fmla="*/ 0 w 84"/>
                <a:gd name="T15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3">
                  <a:moveTo>
                    <a:pt x="0" y="7"/>
                  </a:moveTo>
                  <a:cubicBezTo>
                    <a:pt x="62" y="13"/>
                    <a:pt x="62" y="13"/>
                    <a:pt x="62" y="13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5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0" y="5"/>
                    <a:pt x="0" y="7"/>
                  </a:cubicBezTo>
                  <a:close/>
                </a:path>
              </a:pathLst>
            </a:custGeom>
            <a:solidFill>
              <a:srgbClr val="85A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Freeform 180"/>
            <p:cNvSpPr>
              <a:spLocks/>
            </p:cNvSpPr>
            <p:nvPr/>
          </p:nvSpPr>
          <p:spPr bwMode="auto">
            <a:xfrm>
              <a:off x="8401051" y="2162175"/>
              <a:ext cx="349250" cy="33338"/>
            </a:xfrm>
            <a:custGeom>
              <a:avLst/>
              <a:gdLst>
                <a:gd name="T0" fmla="*/ 54 w 54"/>
                <a:gd name="T1" fmla="*/ 5 h 5"/>
                <a:gd name="T2" fmla="*/ 51 w 54"/>
                <a:gd name="T3" fmla="*/ 4 h 5"/>
                <a:gd name="T4" fmla="*/ 19 w 54"/>
                <a:gd name="T5" fmla="*/ 2 h 5"/>
                <a:gd name="T6" fmla="*/ 0 w 54"/>
                <a:gd name="T7" fmla="*/ 0 h 5"/>
                <a:gd name="T8" fmla="*/ 18 w 54"/>
                <a:gd name="T9" fmla="*/ 3 h 5"/>
                <a:gd name="T10" fmla="*/ 37 w 54"/>
                <a:gd name="T11" fmla="*/ 4 h 5"/>
                <a:gd name="T12" fmla="*/ 51 w 54"/>
                <a:gd name="T13" fmla="*/ 5 h 5"/>
                <a:gd name="T14" fmla="*/ 54 w 54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5">
                  <a:moveTo>
                    <a:pt x="54" y="5"/>
                  </a:moveTo>
                  <a:cubicBezTo>
                    <a:pt x="54" y="5"/>
                    <a:pt x="54" y="4"/>
                    <a:pt x="51" y="4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51" y="5"/>
                    <a:pt x="51" y="5"/>
                    <a:pt x="51" y="5"/>
                  </a:cubicBezTo>
                  <a:lnTo>
                    <a:pt x="54" y="5"/>
                  </a:lnTo>
                  <a:close/>
                </a:path>
              </a:pathLst>
            </a:custGeom>
            <a:solidFill>
              <a:srgbClr val="85A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212" name="文本框 3211"/>
          <p:cNvSpPr txBox="1"/>
          <p:nvPr/>
        </p:nvSpPr>
        <p:spPr>
          <a:xfrm>
            <a:off x="1234745" y="304800"/>
            <a:ext cx="9722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送牙医类精美矢量图标</a:t>
            </a:r>
          </a:p>
        </p:txBody>
      </p:sp>
    </p:spTree>
    <p:extLst>
      <p:ext uri="{BB962C8B-B14F-4D97-AF65-F5344CB8AC3E}">
        <p14:creationId xmlns:p14="http://schemas.microsoft.com/office/powerpoint/2010/main" val="26283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新月形 4"/>
          <p:cNvSpPr>
            <a:spLocks noChangeArrowheads="1"/>
          </p:cNvSpPr>
          <p:nvPr/>
        </p:nvSpPr>
        <p:spPr bwMode="auto">
          <a:xfrm rot="20751297">
            <a:off x="4350826" y="2471435"/>
            <a:ext cx="1589498" cy="3177739"/>
          </a:xfrm>
          <a:prstGeom prst="moon">
            <a:avLst>
              <a:gd name="adj" fmla="val 15190"/>
            </a:avLst>
          </a:prstGeom>
          <a:solidFill>
            <a:srgbClr val="5AB7F2"/>
          </a:solidFill>
          <a:ln w="3175" cmpd="sng">
            <a:solidFill>
              <a:srgbClr val="F8F8F8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新月形 5"/>
          <p:cNvSpPr>
            <a:spLocks noChangeArrowheads="1"/>
          </p:cNvSpPr>
          <p:nvPr/>
        </p:nvSpPr>
        <p:spPr bwMode="auto">
          <a:xfrm rot="4551297">
            <a:off x="5165082" y="1436940"/>
            <a:ext cx="1588240" cy="3176480"/>
          </a:xfrm>
          <a:prstGeom prst="moon">
            <a:avLst>
              <a:gd name="adj" fmla="val 15190"/>
            </a:avLst>
          </a:prstGeom>
          <a:solidFill>
            <a:srgbClr val="0A519D"/>
          </a:solidFill>
          <a:ln w="3175" cmpd="sng">
            <a:solidFill>
              <a:srgbClr val="F8F8F8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新月形 6"/>
          <p:cNvSpPr>
            <a:spLocks noChangeArrowheads="1"/>
          </p:cNvSpPr>
          <p:nvPr/>
        </p:nvSpPr>
        <p:spPr bwMode="auto">
          <a:xfrm rot="9951297">
            <a:off x="6200836" y="2251196"/>
            <a:ext cx="1589498" cy="3177738"/>
          </a:xfrm>
          <a:prstGeom prst="moon">
            <a:avLst>
              <a:gd name="adj" fmla="val 15190"/>
            </a:avLst>
          </a:prstGeom>
          <a:solidFill>
            <a:srgbClr val="5AB7F2"/>
          </a:solidFill>
          <a:ln w="3175" cmpd="sng">
            <a:solidFill>
              <a:srgbClr val="F8F8F8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新月形 7"/>
          <p:cNvSpPr>
            <a:spLocks noChangeArrowheads="1"/>
          </p:cNvSpPr>
          <p:nvPr/>
        </p:nvSpPr>
        <p:spPr bwMode="auto">
          <a:xfrm rot="15351297">
            <a:off x="5400423" y="3274365"/>
            <a:ext cx="1589498" cy="3177739"/>
          </a:xfrm>
          <a:prstGeom prst="moon">
            <a:avLst>
              <a:gd name="adj" fmla="val 15190"/>
            </a:avLst>
          </a:prstGeom>
          <a:solidFill>
            <a:srgbClr val="0A519D"/>
          </a:solidFill>
          <a:ln w="3175" cmpd="sng">
            <a:solidFill>
              <a:srgbClr val="F8F8F8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直接连接符 24"/>
          <p:cNvSpPr>
            <a:spLocks noChangeShapeType="1"/>
          </p:cNvSpPr>
          <p:nvPr/>
        </p:nvSpPr>
        <p:spPr bwMode="auto">
          <a:xfrm flipH="1">
            <a:off x="3452819" y="3314934"/>
            <a:ext cx="1049477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直接连接符 24"/>
          <p:cNvSpPr>
            <a:spLocks noChangeShapeType="1"/>
          </p:cNvSpPr>
          <p:nvPr/>
        </p:nvSpPr>
        <p:spPr bwMode="auto">
          <a:xfrm flipH="1">
            <a:off x="4198689" y="5457320"/>
            <a:ext cx="1033060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282204" y="3001137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1032873" y="3350812"/>
            <a:ext cx="220232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881080" y="2109248"/>
            <a:ext cx="1257973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7881079" y="2461527"/>
            <a:ext cx="2385913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2070380" y="5211099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583180" y="5532181"/>
            <a:ext cx="2440195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809481" y="4355887"/>
            <a:ext cx="1952995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809481" y="4740363"/>
            <a:ext cx="2349647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直接连接符 24"/>
          <p:cNvSpPr>
            <a:spLocks noChangeShapeType="1"/>
          </p:cNvSpPr>
          <p:nvPr/>
        </p:nvSpPr>
        <p:spPr bwMode="auto">
          <a:xfrm flipH="1">
            <a:off x="6643875" y="2355469"/>
            <a:ext cx="1049477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直接连接符 24"/>
          <p:cNvSpPr>
            <a:spLocks noChangeShapeType="1"/>
          </p:cNvSpPr>
          <p:nvPr/>
        </p:nvSpPr>
        <p:spPr bwMode="auto">
          <a:xfrm flipH="1">
            <a:off x="7588007" y="4674483"/>
            <a:ext cx="1033060" cy="0"/>
          </a:xfrm>
          <a:prstGeom prst="line">
            <a:avLst/>
          </a:prstGeom>
          <a:noFill/>
          <a:ln w="12700" cmpd="sng">
            <a:solidFill>
              <a:srgbClr val="ADBACA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kern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5353050" y="2865438"/>
            <a:ext cx="142875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6218238" y="4087813"/>
            <a:ext cx="568325" cy="755650"/>
          </a:xfrm>
          <a:custGeom>
            <a:avLst/>
            <a:gdLst>
              <a:gd name="T0" fmla="*/ 91 w 124"/>
              <a:gd name="T1" fmla="*/ 0 h 165"/>
              <a:gd name="T2" fmla="*/ 0 w 124"/>
              <a:gd name="T3" fmla="*/ 165 h 165"/>
              <a:gd name="T4" fmla="*/ 124 w 124"/>
              <a:gd name="T5" fmla="*/ 165 h 165"/>
              <a:gd name="T6" fmla="*/ 124 w 124"/>
              <a:gd name="T7" fmla="*/ 64 h 165"/>
              <a:gd name="T8" fmla="*/ 91 w 124"/>
              <a:gd name="T9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" h="165">
                <a:moveTo>
                  <a:pt x="91" y="0"/>
                </a:moveTo>
                <a:cubicBezTo>
                  <a:pt x="0" y="165"/>
                  <a:pt x="0" y="165"/>
                  <a:pt x="0" y="165"/>
                </a:cubicBezTo>
                <a:cubicBezTo>
                  <a:pt x="124" y="165"/>
                  <a:pt x="124" y="165"/>
                  <a:pt x="124" y="165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24" y="38"/>
                  <a:pt x="111" y="14"/>
                  <a:pt x="91" y="0"/>
                </a:cubicBezTo>
                <a:close/>
              </a:path>
            </a:pathLst>
          </a:custGeom>
          <a:solidFill>
            <a:srgbClr val="3C3C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348288" y="4087813"/>
            <a:ext cx="568325" cy="755650"/>
          </a:xfrm>
          <a:custGeom>
            <a:avLst/>
            <a:gdLst>
              <a:gd name="T0" fmla="*/ 33 w 124"/>
              <a:gd name="T1" fmla="*/ 0 h 165"/>
              <a:gd name="T2" fmla="*/ 0 w 124"/>
              <a:gd name="T3" fmla="*/ 64 h 165"/>
              <a:gd name="T4" fmla="*/ 0 w 124"/>
              <a:gd name="T5" fmla="*/ 165 h 165"/>
              <a:gd name="T6" fmla="*/ 124 w 124"/>
              <a:gd name="T7" fmla="*/ 165 h 165"/>
              <a:gd name="T8" fmla="*/ 33 w 124"/>
              <a:gd name="T9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" h="165">
                <a:moveTo>
                  <a:pt x="33" y="0"/>
                </a:moveTo>
                <a:cubicBezTo>
                  <a:pt x="13" y="14"/>
                  <a:pt x="0" y="38"/>
                  <a:pt x="0" y="64"/>
                </a:cubicBezTo>
                <a:cubicBezTo>
                  <a:pt x="0" y="165"/>
                  <a:pt x="0" y="165"/>
                  <a:pt x="0" y="165"/>
                </a:cubicBezTo>
                <a:cubicBezTo>
                  <a:pt x="124" y="165"/>
                  <a:pt x="124" y="165"/>
                  <a:pt x="124" y="165"/>
                </a:cubicBezTo>
                <a:lnTo>
                  <a:pt x="33" y="0"/>
                </a:lnTo>
                <a:close/>
              </a:path>
            </a:pathLst>
          </a:custGeom>
          <a:solidFill>
            <a:srgbClr val="3C3C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645150" y="2865438"/>
            <a:ext cx="842963" cy="306388"/>
          </a:xfrm>
          <a:custGeom>
            <a:avLst/>
            <a:gdLst>
              <a:gd name="T0" fmla="*/ 92 w 184"/>
              <a:gd name="T1" fmla="*/ 36 h 67"/>
              <a:gd name="T2" fmla="*/ 128 w 184"/>
              <a:gd name="T3" fmla="*/ 67 h 67"/>
              <a:gd name="T4" fmla="*/ 184 w 184"/>
              <a:gd name="T5" fmla="*/ 67 h 67"/>
              <a:gd name="T6" fmla="*/ 92 w 184"/>
              <a:gd name="T7" fmla="*/ 0 h 67"/>
              <a:gd name="T8" fmla="*/ 0 w 184"/>
              <a:gd name="T9" fmla="*/ 67 h 67"/>
              <a:gd name="T10" fmla="*/ 57 w 184"/>
              <a:gd name="T11" fmla="*/ 67 h 67"/>
              <a:gd name="T12" fmla="*/ 92 w 184"/>
              <a:gd name="T13" fmla="*/ 3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7">
                <a:moveTo>
                  <a:pt x="92" y="36"/>
                </a:moveTo>
                <a:cubicBezTo>
                  <a:pt x="110" y="36"/>
                  <a:pt x="125" y="50"/>
                  <a:pt x="128" y="67"/>
                </a:cubicBezTo>
                <a:cubicBezTo>
                  <a:pt x="184" y="67"/>
                  <a:pt x="184" y="67"/>
                  <a:pt x="184" y="67"/>
                </a:cubicBezTo>
                <a:cubicBezTo>
                  <a:pt x="178" y="21"/>
                  <a:pt x="153" y="0"/>
                  <a:pt x="92" y="0"/>
                </a:cubicBezTo>
                <a:cubicBezTo>
                  <a:pt x="31" y="0"/>
                  <a:pt x="7" y="21"/>
                  <a:pt x="0" y="67"/>
                </a:cubicBezTo>
                <a:cubicBezTo>
                  <a:pt x="57" y="67"/>
                  <a:pt x="57" y="67"/>
                  <a:pt x="57" y="67"/>
                </a:cubicBezTo>
                <a:cubicBezTo>
                  <a:pt x="59" y="50"/>
                  <a:pt x="74" y="36"/>
                  <a:pt x="92" y="36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8"/>
          <p:cNvSpPr>
            <a:spLocks noEditPoints="1"/>
          </p:cNvSpPr>
          <p:nvPr/>
        </p:nvSpPr>
        <p:spPr bwMode="auto">
          <a:xfrm>
            <a:off x="5929313" y="3052763"/>
            <a:ext cx="279400" cy="279400"/>
          </a:xfrm>
          <a:custGeom>
            <a:avLst/>
            <a:gdLst>
              <a:gd name="T0" fmla="*/ 30 w 61"/>
              <a:gd name="T1" fmla="*/ 0 h 61"/>
              <a:gd name="T2" fmla="*/ 0 w 61"/>
              <a:gd name="T3" fmla="*/ 30 h 61"/>
              <a:gd name="T4" fmla="*/ 30 w 61"/>
              <a:gd name="T5" fmla="*/ 61 h 61"/>
              <a:gd name="T6" fmla="*/ 61 w 61"/>
              <a:gd name="T7" fmla="*/ 30 h 61"/>
              <a:gd name="T8" fmla="*/ 30 w 61"/>
              <a:gd name="T9" fmla="*/ 0 h 61"/>
              <a:gd name="T10" fmla="*/ 30 w 61"/>
              <a:gd name="T11" fmla="*/ 41 h 61"/>
              <a:gd name="T12" fmla="*/ 20 w 61"/>
              <a:gd name="T13" fmla="*/ 30 h 61"/>
              <a:gd name="T14" fmla="*/ 30 w 61"/>
              <a:gd name="T15" fmla="*/ 20 h 61"/>
              <a:gd name="T16" fmla="*/ 41 w 61"/>
              <a:gd name="T17" fmla="*/ 30 h 61"/>
              <a:gd name="T18" fmla="*/ 30 w 61"/>
              <a:gd name="T19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" h="61">
                <a:moveTo>
                  <a:pt x="30" y="0"/>
                </a:moveTo>
                <a:cubicBezTo>
                  <a:pt x="13" y="0"/>
                  <a:pt x="0" y="14"/>
                  <a:pt x="0" y="30"/>
                </a:cubicBezTo>
                <a:cubicBezTo>
                  <a:pt x="0" y="47"/>
                  <a:pt x="13" y="61"/>
                  <a:pt x="30" y="61"/>
                </a:cubicBezTo>
                <a:cubicBezTo>
                  <a:pt x="47" y="61"/>
                  <a:pt x="61" y="47"/>
                  <a:pt x="61" y="30"/>
                </a:cubicBezTo>
                <a:cubicBezTo>
                  <a:pt x="61" y="14"/>
                  <a:pt x="47" y="0"/>
                  <a:pt x="30" y="0"/>
                </a:cubicBezTo>
                <a:close/>
                <a:moveTo>
                  <a:pt x="30" y="41"/>
                </a:moveTo>
                <a:cubicBezTo>
                  <a:pt x="24" y="41"/>
                  <a:pt x="20" y="36"/>
                  <a:pt x="20" y="30"/>
                </a:cubicBezTo>
                <a:cubicBezTo>
                  <a:pt x="20" y="25"/>
                  <a:pt x="24" y="20"/>
                  <a:pt x="30" y="20"/>
                </a:cubicBezTo>
                <a:cubicBezTo>
                  <a:pt x="36" y="20"/>
                  <a:pt x="41" y="25"/>
                  <a:pt x="41" y="30"/>
                </a:cubicBezTo>
                <a:cubicBezTo>
                  <a:pt x="41" y="36"/>
                  <a:pt x="36" y="41"/>
                  <a:pt x="30" y="41"/>
                </a:cubicBezTo>
                <a:close/>
              </a:path>
            </a:pathLst>
          </a:custGeom>
          <a:solidFill>
            <a:srgbClr val="3C3C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595938" y="3213101"/>
            <a:ext cx="942975" cy="655638"/>
          </a:xfrm>
          <a:custGeom>
            <a:avLst/>
            <a:gdLst>
              <a:gd name="T0" fmla="*/ 199 w 206"/>
              <a:gd name="T1" fmla="*/ 29 h 143"/>
              <a:gd name="T2" fmla="*/ 197 w 206"/>
              <a:gd name="T3" fmla="*/ 29 h 143"/>
              <a:gd name="T4" fmla="*/ 197 w 206"/>
              <a:gd name="T5" fmla="*/ 21 h 143"/>
              <a:gd name="T6" fmla="*/ 196 w 206"/>
              <a:gd name="T7" fmla="*/ 0 h 143"/>
              <a:gd name="T8" fmla="*/ 139 w 206"/>
              <a:gd name="T9" fmla="*/ 0 h 143"/>
              <a:gd name="T10" fmla="*/ 103 w 206"/>
              <a:gd name="T11" fmla="*/ 31 h 143"/>
              <a:gd name="T12" fmla="*/ 68 w 206"/>
              <a:gd name="T13" fmla="*/ 0 h 143"/>
              <a:gd name="T14" fmla="*/ 10 w 206"/>
              <a:gd name="T15" fmla="*/ 0 h 143"/>
              <a:gd name="T16" fmla="*/ 10 w 206"/>
              <a:gd name="T17" fmla="*/ 21 h 143"/>
              <a:gd name="T18" fmla="*/ 10 w 206"/>
              <a:gd name="T19" fmla="*/ 29 h 143"/>
              <a:gd name="T20" fmla="*/ 7 w 206"/>
              <a:gd name="T21" fmla="*/ 29 h 143"/>
              <a:gd name="T22" fmla="*/ 5 w 206"/>
              <a:gd name="T23" fmla="*/ 60 h 143"/>
              <a:gd name="T24" fmla="*/ 23 w 206"/>
              <a:gd name="T25" fmla="*/ 85 h 143"/>
              <a:gd name="T26" fmla="*/ 103 w 206"/>
              <a:gd name="T27" fmla="*/ 143 h 143"/>
              <a:gd name="T28" fmla="*/ 183 w 206"/>
              <a:gd name="T29" fmla="*/ 85 h 143"/>
              <a:gd name="T30" fmla="*/ 202 w 206"/>
              <a:gd name="T31" fmla="*/ 60 h 143"/>
              <a:gd name="T32" fmla="*/ 199 w 206"/>
              <a:gd name="T33" fmla="*/ 29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6" h="143">
                <a:moveTo>
                  <a:pt x="199" y="29"/>
                </a:moveTo>
                <a:cubicBezTo>
                  <a:pt x="199" y="29"/>
                  <a:pt x="198" y="29"/>
                  <a:pt x="197" y="29"/>
                </a:cubicBezTo>
                <a:cubicBezTo>
                  <a:pt x="197" y="26"/>
                  <a:pt x="197" y="24"/>
                  <a:pt x="197" y="21"/>
                </a:cubicBezTo>
                <a:cubicBezTo>
                  <a:pt x="197" y="13"/>
                  <a:pt x="197" y="7"/>
                  <a:pt x="196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6" y="18"/>
                  <a:pt x="121" y="31"/>
                  <a:pt x="103" y="31"/>
                </a:cubicBezTo>
                <a:cubicBezTo>
                  <a:pt x="85" y="31"/>
                  <a:pt x="70" y="18"/>
                  <a:pt x="68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7"/>
                  <a:pt x="10" y="13"/>
                  <a:pt x="10" y="21"/>
                </a:cubicBezTo>
                <a:cubicBezTo>
                  <a:pt x="10" y="24"/>
                  <a:pt x="10" y="26"/>
                  <a:pt x="10" y="29"/>
                </a:cubicBezTo>
                <a:cubicBezTo>
                  <a:pt x="9" y="29"/>
                  <a:pt x="8" y="29"/>
                  <a:pt x="7" y="29"/>
                </a:cubicBezTo>
                <a:cubicBezTo>
                  <a:pt x="1" y="31"/>
                  <a:pt x="0" y="45"/>
                  <a:pt x="5" y="60"/>
                </a:cubicBezTo>
                <a:cubicBezTo>
                  <a:pt x="9" y="75"/>
                  <a:pt x="18" y="86"/>
                  <a:pt x="23" y="85"/>
                </a:cubicBezTo>
                <a:cubicBezTo>
                  <a:pt x="40" y="119"/>
                  <a:pt x="69" y="143"/>
                  <a:pt x="103" y="143"/>
                </a:cubicBezTo>
                <a:cubicBezTo>
                  <a:pt x="137" y="143"/>
                  <a:pt x="166" y="119"/>
                  <a:pt x="183" y="85"/>
                </a:cubicBezTo>
                <a:cubicBezTo>
                  <a:pt x="189" y="86"/>
                  <a:pt x="197" y="75"/>
                  <a:pt x="202" y="60"/>
                </a:cubicBezTo>
                <a:cubicBezTo>
                  <a:pt x="206" y="45"/>
                  <a:pt x="205" y="31"/>
                  <a:pt x="199" y="29"/>
                </a:cubicBezTo>
                <a:close/>
              </a:path>
            </a:pathLst>
          </a:custGeom>
          <a:solidFill>
            <a:srgbClr val="3C3C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5554663" y="4014788"/>
            <a:ext cx="1025525" cy="828675"/>
          </a:xfrm>
          <a:custGeom>
            <a:avLst/>
            <a:gdLst>
              <a:gd name="T0" fmla="*/ 189 w 224"/>
              <a:gd name="T1" fmla="*/ 0 h 181"/>
              <a:gd name="T2" fmla="*/ 163 w 224"/>
              <a:gd name="T3" fmla="*/ 0 h 181"/>
              <a:gd name="T4" fmla="*/ 163 w 224"/>
              <a:gd name="T5" fmla="*/ 24 h 181"/>
              <a:gd name="T6" fmla="*/ 163 w 224"/>
              <a:gd name="T7" fmla="*/ 28 h 181"/>
              <a:gd name="T8" fmla="*/ 163 w 224"/>
              <a:gd name="T9" fmla="*/ 74 h 181"/>
              <a:gd name="T10" fmla="*/ 150 w 224"/>
              <a:gd name="T11" fmla="*/ 87 h 181"/>
              <a:gd name="T12" fmla="*/ 74 w 224"/>
              <a:gd name="T13" fmla="*/ 87 h 181"/>
              <a:gd name="T14" fmla="*/ 61 w 224"/>
              <a:gd name="T15" fmla="*/ 74 h 181"/>
              <a:gd name="T16" fmla="*/ 61 w 224"/>
              <a:gd name="T17" fmla="*/ 28 h 181"/>
              <a:gd name="T18" fmla="*/ 61 w 224"/>
              <a:gd name="T19" fmla="*/ 24 h 181"/>
              <a:gd name="T20" fmla="*/ 61 w 224"/>
              <a:gd name="T21" fmla="*/ 0 h 181"/>
              <a:gd name="T22" fmla="*/ 35 w 224"/>
              <a:gd name="T23" fmla="*/ 0 h 181"/>
              <a:gd name="T24" fmla="*/ 0 w 224"/>
              <a:gd name="T25" fmla="*/ 9 h 181"/>
              <a:gd name="T26" fmla="*/ 95 w 224"/>
              <a:gd name="T27" fmla="*/ 181 h 181"/>
              <a:gd name="T28" fmla="*/ 129 w 224"/>
              <a:gd name="T29" fmla="*/ 181 h 181"/>
              <a:gd name="T30" fmla="*/ 224 w 224"/>
              <a:gd name="T31" fmla="*/ 9 h 181"/>
              <a:gd name="T32" fmla="*/ 189 w 224"/>
              <a:gd name="T33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4" h="181">
                <a:moveTo>
                  <a:pt x="189" y="0"/>
                </a:moveTo>
                <a:cubicBezTo>
                  <a:pt x="163" y="0"/>
                  <a:pt x="163" y="0"/>
                  <a:pt x="163" y="0"/>
                </a:cubicBezTo>
                <a:cubicBezTo>
                  <a:pt x="163" y="24"/>
                  <a:pt x="163" y="24"/>
                  <a:pt x="163" y="24"/>
                </a:cubicBezTo>
                <a:cubicBezTo>
                  <a:pt x="163" y="28"/>
                  <a:pt x="163" y="28"/>
                  <a:pt x="163" y="28"/>
                </a:cubicBezTo>
                <a:cubicBezTo>
                  <a:pt x="163" y="74"/>
                  <a:pt x="163" y="74"/>
                  <a:pt x="163" y="74"/>
                </a:cubicBezTo>
                <a:cubicBezTo>
                  <a:pt x="163" y="81"/>
                  <a:pt x="157" y="87"/>
                  <a:pt x="150" y="87"/>
                </a:cubicBezTo>
                <a:cubicBezTo>
                  <a:pt x="74" y="87"/>
                  <a:pt x="74" y="87"/>
                  <a:pt x="74" y="87"/>
                </a:cubicBezTo>
                <a:cubicBezTo>
                  <a:pt x="67" y="87"/>
                  <a:pt x="61" y="81"/>
                  <a:pt x="61" y="74"/>
                </a:cubicBezTo>
                <a:cubicBezTo>
                  <a:pt x="61" y="28"/>
                  <a:pt x="61" y="28"/>
                  <a:pt x="61" y="28"/>
                </a:cubicBezTo>
                <a:cubicBezTo>
                  <a:pt x="61" y="24"/>
                  <a:pt x="61" y="24"/>
                  <a:pt x="61" y="24"/>
                </a:cubicBezTo>
                <a:cubicBezTo>
                  <a:pt x="61" y="0"/>
                  <a:pt x="61" y="0"/>
                  <a:pt x="61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3" y="0"/>
                  <a:pt x="11" y="3"/>
                  <a:pt x="0" y="9"/>
                </a:cubicBezTo>
                <a:cubicBezTo>
                  <a:pt x="95" y="181"/>
                  <a:pt x="95" y="181"/>
                  <a:pt x="95" y="181"/>
                </a:cubicBezTo>
                <a:cubicBezTo>
                  <a:pt x="129" y="181"/>
                  <a:pt x="129" y="181"/>
                  <a:pt x="129" y="181"/>
                </a:cubicBezTo>
                <a:cubicBezTo>
                  <a:pt x="224" y="9"/>
                  <a:pt x="224" y="9"/>
                  <a:pt x="224" y="9"/>
                </a:cubicBezTo>
                <a:cubicBezTo>
                  <a:pt x="214" y="3"/>
                  <a:pt x="202" y="0"/>
                  <a:pt x="189" y="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11"/>
          <p:cNvSpPr>
            <a:spLocks/>
          </p:cNvSpPr>
          <p:nvPr/>
        </p:nvSpPr>
        <p:spPr bwMode="auto">
          <a:xfrm>
            <a:off x="5861050" y="3886201"/>
            <a:ext cx="412750" cy="187325"/>
          </a:xfrm>
          <a:custGeom>
            <a:avLst/>
            <a:gdLst>
              <a:gd name="T0" fmla="*/ 0 w 90"/>
              <a:gd name="T1" fmla="*/ 41 h 41"/>
              <a:gd name="T2" fmla="*/ 7 w 90"/>
              <a:gd name="T3" fmla="*/ 39 h 41"/>
              <a:gd name="T4" fmla="*/ 83 w 90"/>
              <a:gd name="T5" fmla="*/ 39 h 41"/>
              <a:gd name="T6" fmla="*/ 90 w 90"/>
              <a:gd name="T7" fmla="*/ 41 h 41"/>
              <a:gd name="T8" fmla="*/ 90 w 90"/>
              <a:gd name="T9" fmla="*/ 28 h 41"/>
              <a:gd name="T10" fmla="*/ 77 w 90"/>
              <a:gd name="T11" fmla="*/ 28 h 41"/>
              <a:gd name="T12" fmla="*/ 77 w 90"/>
              <a:gd name="T13" fmla="*/ 0 h 41"/>
              <a:gd name="T14" fmla="*/ 45 w 90"/>
              <a:gd name="T15" fmla="*/ 7 h 41"/>
              <a:gd name="T16" fmla="*/ 13 w 90"/>
              <a:gd name="T17" fmla="*/ 0 h 41"/>
              <a:gd name="T18" fmla="*/ 13 w 90"/>
              <a:gd name="T19" fmla="*/ 28 h 41"/>
              <a:gd name="T20" fmla="*/ 0 w 90"/>
              <a:gd name="T21" fmla="*/ 28 h 41"/>
              <a:gd name="T22" fmla="*/ 0 w 90"/>
              <a:gd name="T23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" h="41">
                <a:moveTo>
                  <a:pt x="0" y="41"/>
                </a:moveTo>
                <a:cubicBezTo>
                  <a:pt x="2" y="40"/>
                  <a:pt x="4" y="39"/>
                  <a:pt x="7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6" y="39"/>
                  <a:pt x="88" y="40"/>
                  <a:pt x="90" y="41"/>
                </a:cubicBezTo>
                <a:cubicBezTo>
                  <a:pt x="90" y="28"/>
                  <a:pt x="90" y="28"/>
                  <a:pt x="90" y="28"/>
                </a:cubicBezTo>
                <a:cubicBezTo>
                  <a:pt x="77" y="28"/>
                  <a:pt x="77" y="28"/>
                  <a:pt x="77" y="28"/>
                </a:cubicBezTo>
                <a:cubicBezTo>
                  <a:pt x="77" y="0"/>
                  <a:pt x="77" y="0"/>
                  <a:pt x="77" y="0"/>
                </a:cubicBezTo>
                <a:cubicBezTo>
                  <a:pt x="67" y="5"/>
                  <a:pt x="57" y="7"/>
                  <a:pt x="45" y="7"/>
                </a:cubicBezTo>
                <a:cubicBezTo>
                  <a:pt x="34" y="7"/>
                  <a:pt x="23" y="5"/>
                  <a:pt x="13" y="0"/>
                </a:cubicBezTo>
                <a:cubicBezTo>
                  <a:pt x="13" y="28"/>
                  <a:pt x="13" y="28"/>
                  <a:pt x="13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41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3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" name="Title 20"/>
          <p:cNvSpPr txBox="1">
            <a:spLocks/>
          </p:cNvSpPr>
          <p:nvPr/>
        </p:nvSpPr>
        <p:spPr>
          <a:xfrm>
            <a:off x="1631030" y="4451714"/>
            <a:ext cx="867681" cy="507696"/>
          </a:xfrm>
          <a:prstGeom prst="rect">
            <a:avLst/>
          </a:prstGeom>
        </p:spPr>
        <p:txBody>
          <a:bodyPr vert="horz" lIns="45714" tIns="22857" rIns="45714" bIns="2285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en-US" sz="2999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/>
                <a:sym typeface="Arial" panose="020B0604020202020204" pitchFamily="34" charset="0"/>
              </a:rPr>
              <a:t>01 </a:t>
            </a:r>
          </a:p>
        </p:txBody>
      </p:sp>
      <p:sp>
        <p:nvSpPr>
          <p:cNvPr id="26" name="Oval 2"/>
          <p:cNvSpPr/>
          <p:nvPr/>
        </p:nvSpPr>
        <p:spPr>
          <a:xfrm>
            <a:off x="2143530" y="2148964"/>
            <a:ext cx="2181014" cy="2180730"/>
          </a:xfrm>
          <a:prstGeom prst="ellipse">
            <a:avLst/>
          </a:prstGeom>
          <a:solidFill>
            <a:srgbClr val="5AB7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Oval 3"/>
          <p:cNvSpPr/>
          <p:nvPr/>
        </p:nvSpPr>
        <p:spPr>
          <a:xfrm>
            <a:off x="1798361" y="2027509"/>
            <a:ext cx="907293" cy="907175"/>
          </a:xfrm>
          <a:prstGeom prst="ellipse">
            <a:avLst/>
          </a:prstGeom>
          <a:solidFill>
            <a:srgbClr val="0A519D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ln w="12700" cmpd="sng">
                <a:noFill/>
              </a:ln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Oval 41"/>
          <p:cNvSpPr/>
          <p:nvPr/>
        </p:nvSpPr>
        <p:spPr>
          <a:xfrm>
            <a:off x="5163267" y="2148964"/>
            <a:ext cx="2181014" cy="2180730"/>
          </a:xfrm>
          <a:prstGeom prst="ellipse">
            <a:avLst/>
          </a:prstGeom>
          <a:solidFill>
            <a:srgbClr val="5AB7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Oval 50"/>
          <p:cNvSpPr/>
          <p:nvPr/>
        </p:nvSpPr>
        <p:spPr>
          <a:xfrm>
            <a:off x="4818098" y="2027509"/>
            <a:ext cx="907293" cy="907175"/>
          </a:xfrm>
          <a:prstGeom prst="ellipse">
            <a:avLst/>
          </a:prstGeom>
          <a:solidFill>
            <a:srgbClr val="0A519D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Oval 52"/>
          <p:cNvSpPr/>
          <p:nvPr/>
        </p:nvSpPr>
        <p:spPr>
          <a:xfrm>
            <a:off x="8137328" y="2148964"/>
            <a:ext cx="2181014" cy="2180730"/>
          </a:xfrm>
          <a:prstGeom prst="ellipse">
            <a:avLst/>
          </a:prstGeom>
          <a:solidFill>
            <a:srgbClr val="5AB7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Oval 53"/>
          <p:cNvSpPr/>
          <p:nvPr/>
        </p:nvSpPr>
        <p:spPr>
          <a:xfrm>
            <a:off x="7792159" y="2027509"/>
            <a:ext cx="907293" cy="907175"/>
          </a:xfrm>
          <a:prstGeom prst="ellipse">
            <a:avLst/>
          </a:prstGeom>
          <a:solidFill>
            <a:srgbClr val="0A519D"/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0" tIns="60955" rIns="121910" bIns="60955" rtlCol="0" anchor="ctr"/>
          <a:lstStyle/>
          <a:p>
            <a:pPr algn="ctr" defTabSz="543558"/>
            <a:endParaRPr lang="en-US" sz="215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itle 20"/>
          <p:cNvSpPr txBox="1">
            <a:spLocks/>
          </p:cNvSpPr>
          <p:nvPr/>
        </p:nvSpPr>
        <p:spPr>
          <a:xfrm>
            <a:off x="4703410" y="4443568"/>
            <a:ext cx="867681" cy="507698"/>
          </a:xfrm>
          <a:prstGeom prst="rect">
            <a:avLst/>
          </a:prstGeom>
        </p:spPr>
        <p:txBody>
          <a:bodyPr vert="horz" lIns="45714" tIns="22857" rIns="45714" bIns="2285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en-US" sz="2999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/>
                <a:sym typeface="Arial" panose="020B0604020202020204" pitchFamily="34" charset="0"/>
              </a:rPr>
              <a:t>02 </a:t>
            </a:r>
          </a:p>
        </p:txBody>
      </p:sp>
      <p:sp>
        <p:nvSpPr>
          <p:cNvPr id="33" name="Title 20"/>
          <p:cNvSpPr txBox="1">
            <a:spLocks/>
          </p:cNvSpPr>
          <p:nvPr/>
        </p:nvSpPr>
        <p:spPr>
          <a:xfrm>
            <a:off x="7775334" y="4451714"/>
            <a:ext cx="867681" cy="507696"/>
          </a:xfrm>
          <a:prstGeom prst="rect">
            <a:avLst/>
          </a:prstGeom>
        </p:spPr>
        <p:txBody>
          <a:bodyPr vert="horz" lIns="45714" tIns="22857" rIns="45714" bIns="22857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en-US" sz="2999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/>
                <a:sym typeface="Arial" panose="020B0604020202020204" pitchFamily="34" charset="0"/>
              </a:rPr>
              <a:t>03 </a:t>
            </a:r>
          </a:p>
        </p:txBody>
      </p:sp>
      <p:sp>
        <p:nvSpPr>
          <p:cNvPr id="34" name="Freeform 300"/>
          <p:cNvSpPr>
            <a:spLocks noChangeAspect="1" noChangeArrowheads="1"/>
          </p:cNvSpPr>
          <p:nvPr/>
        </p:nvSpPr>
        <p:spPr bwMode="auto">
          <a:xfrm>
            <a:off x="2024941" y="2231257"/>
            <a:ext cx="438559" cy="441129"/>
          </a:xfrm>
          <a:custGeom>
            <a:avLst/>
            <a:gdLst>
              <a:gd name="T0" fmla="*/ 1011 w 1472"/>
              <a:gd name="T1" fmla="*/ 0 h 1481"/>
              <a:gd name="T2" fmla="*/ 543 w 1472"/>
              <a:gd name="T3" fmla="*/ 468 h 1481"/>
              <a:gd name="T4" fmla="*/ 577 w 1472"/>
              <a:gd name="T5" fmla="*/ 635 h 1481"/>
              <a:gd name="T6" fmla="*/ 0 w 1472"/>
              <a:gd name="T7" fmla="*/ 1204 h 1481"/>
              <a:gd name="T8" fmla="*/ 0 w 1472"/>
              <a:gd name="T9" fmla="*/ 1480 h 1481"/>
              <a:gd name="T10" fmla="*/ 276 w 1472"/>
              <a:gd name="T11" fmla="*/ 1480 h 1481"/>
              <a:gd name="T12" fmla="*/ 276 w 1472"/>
              <a:gd name="T13" fmla="*/ 1313 h 1481"/>
              <a:gd name="T14" fmla="*/ 435 w 1472"/>
              <a:gd name="T15" fmla="*/ 1313 h 1481"/>
              <a:gd name="T16" fmla="*/ 435 w 1472"/>
              <a:gd name="T17" fmla="*/ 1154 h 1481"/>
              <a:gd name="T18" fmla="*/ 602 w 1472"/>
              <a:gd name="T19" fmla="*/ 1154 h 1481"/>
              <a:gd name="T20" fmla="*/ 844 w 1472"/>
              <a:gd name="T21" fmla="*/ 903 h 1481"/>
              <a:gd name="T22" fmla="*/ 1011 w 1472"/>
              <a:gd name="T23" fmla="*/ 928 h 1481"/>
              <a:gd name="T24" fmla="*/ 1471 w 1472"/>
              <a:gd name="T25" fmla="*/ 468 h 1481"/>
              <a:gd name="T26" fmla="*/ 1011 w 1472"/>
              <a:gd name="T27" fmla="*/ 0 h 1481"/>
              <a:gd name="T28" fmla="*/ 1145 w 1472"/>
              <a:gd name="T29" fmla="*/ 493 h 1481"/>
              <a:gd name="T30" fmla="*/ 986 w 1472"/>
              <a:gd name="T31" fmla="*/ 334 h 1481"/>
              <a:gd name="T32" fmla="*/ 1145 w 1472"/>
              <a:gd name="T33" fmla="*/ 167 h 1481"/>
              <a:gd name="T34" fmla="*/ 1312 w 1472"/>
              <a:gd name="T35" fmla="*/ 334 h 1481"/>
              <a:gd name="T36" fmla="*/ 1145 w 1472"/>
              <a:gd name="T37" fmla="*/ 493 h 1481"/>
              <a:gd name="T38" fmla="*/ 1145 w 1472"/>
              <a:gd name="T39" fmla="*/ 493 h 1481"/>
              <a:gd name="T40" fmla="*/ 1145 w 1472"/>
              <a:gd name="T41" fmla="*/ 493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72" h="1481">
                <a:moveTo>
                  <a:pt x="1011" y="0"/>
                </a:moveTo>
                <a:cubicBezTo>
                  <a:pt x="752" y="0"/>
                  <a:pt x="543" y="209"/>
                  <a:pt x="543" y="468"/>
                </a:cubicBezTo>
                <a:cubicBezTo>
                  <a:pt x="543" y="518"/>
                  <a:pt x="560" y="577"/>
                  <a:pt x="577" y="635"/>
                </a:cubicBezTo>
                <a:cubicBezTo>
                  <a:pt x="0" y="1204"/>
                  <a:pt x="0" y="1204"/>
                  <a:pt x="0" y="1204"/>
                </a:cubicBezTo>
                <a:cubicBezTo>
                  <a:pt x="0" y="1480"/>
                  <a:pt x="0" y="1480"/>
                  <a:pt x="0" y="1480"/>
                </a:cubicBezTo>
                <a:cubicBezTo>
                  <a:pt x="276" y="1480"/>
                  <a:pt x="276" y="1480"/>
                  <a:pt x="276" y="1480"/>
                </a:cubicBezTo>
                <a:cubicBezTo>
                  <a:pt x="276" y="1313"/>
                  <a:pt x="276" y="1313"/>
                  <a:pt x="276" y="1313"/>
                </a:cubicBezTo>
                <a:cubicBezTo>
                  <a:pt x="435" y="1313"/>
                  <a:pt x="435" y="1313"/>
                  <a:pt x="435" y="1313"/>
                </a:cubicBezTo>
                <a:cubicBezTo>
                  <a:pt x="435" y="1154"/>
                  <a:pt x="435" y="1154"/>
                  <a:pt x="435" y="1154"/>
                </a:cubicBezTo>
                <a:cubicBezTo>
                  <a:pt x="602" y="1154"/>
                  <a:pt x="602" y="1154"/>
                  <a:pt x="602" y="1154"/>
                </a:cubicBezTo>
                <a:cubicBezTo>
                  <a:pt x="844" y="903"/>
                  <a:pt x="844" y="903"/>
                  <a:pt x="844" y="903"/>
                </a:cubicBezTo>
                <a:cubicBezTo>
                  <a:pt x="895" y="920"/>
                  <a:pt x="953" y="928"/>
                  <a:pt x="1011" y="928"/>
                </a:cubicBezTo>
                <a:cubicBezTo>
                  <a:pt x="1271" y="928"/>
                  <a:pt x="1471" y="727"/>
                  <a:pt x="1471" y="468"/>
                </a:cubicBezTo>
                <a:cubicBezTo>
                  <a:pt x="1471" y="209"/>
                  <a:pt x="1271" y="0"/>
                  <a:pt x="1011" y="0"/>
                </a:cubicBezTo>
                <a:close/>
                <a:moveTo>
                  <a:pt x="1145" y="493"/>
                </a:moveTo>
                <a:cubicBezTo>
                  <a:pt x="1053" y="493"/>
                  <a:pt x="986" y="426"/>
                  <a:pt x="986" y="334"/>
                </a:cubicBezTo>
                <a:cubicBezTo>
                  <a:pt x="986" y="234"/>
                  <a:pt x="1053" y="167"/>
                  <a:pt x="1145" y="167"/>
                </a:cubicBezTo>
                <a:cubicBezTo>
                  <a:pt x="1237" y="167"/>
                  <a:pt x="1312" y="234"/>
                  <a:pt x="1312" y="334"/>
                </a:cubicBezTo>
                <a:cubicBezTo>
                  <a:pt x="1312" y="426"/>
                  <a:pt x="1237" y="493"/>
                  <a:pt x="1145" y="493"/>
                </a:cubicBezTo>
                <a:close/>
                <a:moveTo>
                  <a:pt x="1145" y="493"/>
                </a:moveTo>
                <a:lnTo>
                  <a:pt x="1145" y="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121910" tIns="60955" rIns="121910" bIns="60955" anchor="ctr"/>
          <a:lstStyle/>
          <a:p>
            <a:pPr defTabSz="543558">
              <a:defRPr/>
            </a:pPr>
            <a:endParaRPr lang="en-US" sz="215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Freeform 300"/>
          <p:cNvSpPr>
            <a:spLocks noChangeAspect="1" noChangeArrowheads="1"/>
          </p:cNvSpPr>
          <p:nvPr/>
        </p:nvSpPr>
        <p:spPr bwMode="auto">
          <a:xfrm>
            <a:off x="5036996" y="2231258"/>
            <a:ext cx="438559" cy="441129"/>
          </a:xfrm>
          <a:custGeom>
            <a:avLst/>
            <a:gdLst>
              <a:gd name="T0" fmla="*/ 1011 w 1472"/>
              <a:gd name="T1" fmla="*/ 0 h 1481"/>
              <a:gd name="T2" fmla="*/ 543 w 1472"/>
              <a:gd name="T3" fmla="*/ 468 h 1481"/>
              <a:gd name="T4" fmla="*/ 577 w 1472"/>
              <a:gd name="T5" fmla="*/ 635 h 1481"/>
              <a:gd name="T6" fmla="*/ 0 w 1472"/>
              <a:gd name="T7" fmla="*/ 1204 h 1481"/>
              <a:gd name="T8" fmla="*/ 0 w 1472"/>
              <a:gd name="T9" fmla="*/ 1480 h 1481"/>
              <a:gd name="T10" fmla="*/ 276 w 1472"/>
              <a:gd name="T11" fmla="*/ 1480 h 1481"/>
              <a:gd name="T12" fmla="*/ 276 w 1472"/>
              <a:gd name="T13" fmla="*/ 1313 h 1481"/>
              <a:gd name="T14" fmla="*/ 435 w 1472"/>
              <a:gd name="T15" fmla="*/ 1313 h 1481"/>
              <a:gd name="T16" fmla="*/ 435 w 1472"/>
              <a:gd name="T17" fmla="*/ 1154 h 1481"/>
              <a:gd name="T18" fmla="*/ 602 w 1472"/>
              <a:gd name="T19" fmla="*/ 1154 h 1481"/>
              <a:gd name="T20" fmla="*/ 844 w 1472"/>
              <a:gd name="T21" fmla="*/ 903 h 1481"/>
              <a:gd name="T22" fmla="*/ 1011 w 1472"/>
              <a:gd name="T23" fmla="*/ 928 h 1481"/>
              <a:gd name="T24" fmla="*/ 1471 w 1472"/>
              <a:gd name="T25" fmla="*/ 468 h 1481"/>
              <a:gd name="T26" fmla="*/ 1011 w 1472"/>
              <a:gd name="T27" fmla="*/ 0 h 1481"/>
              <a:gd name="T28" fmla="*/ 1145 w 1472"/>
              <a:gd name="T29" fmla="*/ 493 h 1481"/>
              <a:gd name="T30" fmla="*/ 986 w 1472"/>
              <a:gd name="T31" fmla="*/ 334 h 1481"/>
              <a:gd name="T32" fmla="*/ 1145 w 1472"/>
              <a:gd name="T33" fmla="*/ 167 h 1481"/>
              <a:gd name="T34" fmla="*/ 1312 w 1472"/>
              <a:gd name="T35" fmla="*/ 334 h 1481"/>
              <a:gd name="T36" fmla="*/ 1145 w 1472"/>
              <a:gd name="T37" fmla="*/ 493 h 1481"/>
              <a:gd name="T38" fmla="*/ 1145 w 1472"/>
              <a:gd name="T39" fmla="*/ 493 h 1481"/>
              <a:gd name="T40" fmla="*/ 1145 w 1472"/>
              <a:gd name="T41" fmla="*/ 493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72" h="1481">
                <a:moveTo>
                  <a:pt x="1011" y="0"/>
                </a:moveTo>
                <a:cubicBezTo>
                  <a:pt x="752" y="0"/>
                  <a:pt x="543" y="209"/>
                  <a:pt x="543" y="468"/>
                </a:cubicBezTo>
                <a:cubicBezTo>
                  <a:pt x="543" y="518"/>
                  <a:pt x="560" y="577"/>
                  <a:pt x="577" y="635"/>
                </a:cubicBezTo>
                <a:cubicBezTo>
                  <a:pt x="0" y="1204"/>
                  <a:pt x="0" y="1204"/>
                  <a:pt x="0" y="1204"/>
                </a:cubicBezTo>
                <a:cubicBezTo>
                  <a:pt x="0" y="1480"/>
                  <a:pt x="0" y="1480"/>
                  <a:pt x="0" y="1480"/>
                </a:cubicBezTo>
                <a:cubicBezTo>
                  <a:pt x="276" y="1480"/>
                  <a:pt x="276" y="1480"/>
                  <a:pt x="276" y="1480"/>
                </a:cubicBezTo>
                <a:cubicBezTo>
                  <a:pt x="276" y="1313"/>
                  <a:pt x="276" y="1313"/>
                  <a:pt x="276" y="1313"/>
                </a:cubicBezTo>
                <a:cubicBezTo>
                  <a:pt x="435" y="1313"/>
                  <a:pt x="435" y="1313"/>
                  <a:pt x="435" y="1313"/>
                </a:cubicBezTo>
                <a:cubicBezTo>
                  <a:pt x="435" y="1154"/>
                  <a:pt x="435" y="1154"/>
                  <a:pt x="435" y="1154"/>
                </a:cubicBezTo>
                <a:cubicBezTo>
                  <a:pt x="602" y="1154"/>
                  <a:pt x="602" y="1154"/>
                  <a:pt x="602" y="1154"/>
                </a:cubicBezTo>
                <a:cubicBezTo>
                  <a:pt x="844" y="903"/>
                  <a:pt x="844" y="903"/>
                  <a:pt x="844" y="903"/>
                </a:cubicBezTo>
                <a:cubicBezTo>
                  <a:pt x="895" y="920"/>
                  <a:pt x="953" y="928"/>
                  <a:pt x="1011" y="928"/>
                </a:cubicBezTo>
                <a:cubicBezTo>
                  <a:pt x="1271" y="928"/>
                  <a:pt x="1471" y="727"/>
                  <a:pt x="1471" y="468"/>
                </a:cubicBezTo>
                <a:cubicBezTo>
                  <a:pt x="1471" y="209"/>
                  <a:pt x="1271" y="0"/>
                  <a:pt x="1011" y="0"/>
                </a:cubicBezTo>
                <a:close/>
                <a:moveTo>
                  <a:pt x="1145" y="493"/>
                </a:moveTo>
                <a:cubicBezTo>
                  <a:pt x="1053" y="493"/>
                  <a:pt x="986" y="426"/>
                  <a:pt x="986" y="334"/>
                </a:cubicBezTo>
                <a:cubicBezTo>
                  <a:pt x="986" y="234"/>
                  <a:pt x="1053" y="167"/>
                  <a:pt x="1145" y="167"/>
                </a:cubicBezTo>
                <a:cubicBezTo>
                  <a:pt x="1237" y="167"/>
                  <a:pt x="1312" y="234"/>
                  <a:pt x="1312" y="334"/>
                </a:cubicBezTo>
                <a:cubicBezTo>
                  <a:pt x="1312" y="426"/>
                  <a:pt x="1237" y="493"/>
                  <a:pt x="1145" y="493"/>
                </a:cubicBezTo>
                <a:close/>
                <a:moveTo>
                  <a:pt x="1145" y="493"/>
                </a:moveTo>
                <a:lnTo>
                  <a:pt x="1145" y="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121910" tIns="60955" rIns="121910" bIns="60955" anchor="ctr"/>
          <a:lstStyle/>
          <a:p>
            <a:pPr defTabSz="543558">
              <a:defRPr/>
            </a:pPr>
            <a:endParaRPr lang="en-US" sz="215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Freeform 300"/>
          <p:cNvSpPr>
            <a:spLocks noChangeAspect="1" noChangeArrowheads="1"/>
          </p:cNvSpPr>
          <p:nvPr/>
        </p:nvSpPr>
        <p:spPr bwMode="auto">
          <a:xfrm>
            <a:off x="8012245" y="2218134"/>
            <a:ext cx="438559" cy="441129"/>
          </a:xfrm>
          <a:custGeom>
            <a:avLst/>
            <a:gdLst>
              <a:gd name="T0" fmla="*/ 1011 w 1472"/>
              <a:gd name="T1" fmla="*/ 0 h 1481"/>
              <a:gd name="T2" fmla="*/ 543 w 1472"/>
              <a:gd name="T3" fmla="*/ 468 h 1481"/>
              <a:gd name="T4" fmla="*/ 577 w 1472"/>
              <a:gd name="T5" fmla="*/ 635 h 1481"/>
              <a:gd name="T6" fmla="*/ 0 w 1472"/>
              <a:gd name="T7" fmla="*/ 1204 h 1481"/>
              <a:gd name="T8" fmla="*/ 0 w 1472"/>
              <a:gd name="T9" fmla="*/ 1480 h 1481"/>
              <a:gd name="T10" fmla="*/ 276 w 1472"/>
              <a:gd name="T11" fmla="*/ 1480 h 1481"/>
              <a:gd name="T12" fmla="*/ 276 w 1472"/>
              <a:gd name="T13" fmla="*/ 1313 h 1481"/>
              <a:gd name="T14" fmla="*/ 435 w 1472"/>
              <a:gd name="T15" fmla="*/ 1313 h 1481"/>
              <a:gd name="T16" fmla="*/ 435 w 1472"/>
              <a:gd name="T17" fmla="*/ 1154 h 1481"/>
              <a:gd name="T18" fmla="*/ 602 w 1472"/>
              <a:gd name="T19" fmla="*/ 1154 h 1481"/>
              <a:gd name="T20" fmla="*/ 844 w 1472"/>
              <a:gd name="T21" fmla="*/ 903 h 1481"/>
              <a:gd name="T22" fmla="*/ 1011 w 1472"/>
              <a:gd name="T23" fmla="*/ 928 h 1481"/>
              <a:gd name="T24" fmla="*/ 1471 w 1472"/>
              <a:gd name="T25" fmla="*/ 468 h 1481"/>
              <a:gd name="T26" fmla="*/ 1011 w 1472"/>
              <a:gd name="T27" fmla="*/ 0 h 1481"/>
              <a:gd name="T28" fmla="*/ 1145 w 1472"/>
              <a:gd name="T29" fmla="*/ 493 h 1481"/>
              <a:gd name="T30" fmla="*/ 986 w 1472"/>
              <a:gd name="T31" fmla="*/ 334 h 1481"/>
              <a:gd name="T32" fmla="*/ 1145 w 1472"/>
              <a:gd name="T33" fmla="*/ 167 h 1481"/>
              <a:gd name="T34" fmla="*/ 1312 w 1472"/>
              <a:gd name="T35" fmla="*/ 334 h 1481"/>
              <a:gd name="T36" fmla="*/ 1145 w 1472"/>
              <a:gd name="T37" fmla="*/ 493 h 1481"/>
              <a:gd name="T38" fmla="*/ 1145 w 1472"/>
              <a:gd name="T39" fmla="*/ 493 h 1481"/>
              <a:gd name="T40" fmla="*/ 1145 w 1472"/>
              <a:gd name="T41" fmla="*/ 493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72" h="1481">
                <a:moveTo>
                  <a:pt x="1011" y="0"/>
                </a:moveTo>
                <a:cubicBezTo>
                  <a:pt x="752" y="0"/>
                  <a:pt x="543" y="209"/>
                  <a:pt x="543" y="468"/>
                </a:cubicBezTo>
                <a:cubicBezTo>
                  <a:pt x="543" y="518"/>
                  <a:pt x="560" y="577"/>
                  <a:pt x="577" y="635"/>
                </a:cubicBezTo>
                <a:cubicBezTo>
                  <a:pt x="0" y="1204"/>
                  <a:pt x="0" y="1204"/>
                  <a:pt x="0" y="1204"/>
                </a:cubicBezTo>
                <a:cubicBezTo>
                  <a:pt x="0" y="1480"/>
                  <a:pt x="0" y="1480"/>
                  <a:pt x="0" y="1480"/>
                </a:cubicBezTo>
                <a:cubicBezTo>
                  <a:pt x="276" y="1480"/>
                  <a:pt x="276" y="1480"/>
                  <a:pt x="276" y="1480"/>
                </a:cubicBezTo>
                <a:cubicBezTo>
                  <a:pt x="276" y="1313"/>
                  <a:pt x="276" y="1313"/>
                  <a:pt x="276" y="1313"/>
                </a:cubicBezTo>
                <a:cubicBezTo>
                  <a:pt x="435" y="1313"/>
                  <a:pt x="435" y="1313"/>
                  <a:pt x="435" y="1313"/>
                </a:cubicBezTo>
                <a:cubicBezTo>
                  <a:pt x="435" y="1154"/>
                  <a:pt x="435" y="1154"/>
                  <a:pt x="435" y="1154"/>
                </a:cubicBezTo>
                <a:cubicBezTo>
                  <a:pt x="602" y="1154"/>
                  <a:pt x="602" y="1154"/>
                  <a:pt x="602" y="1154"/>
                </a:cubicBezTo>
                <a:cubicBezTo>
                  <a:pt x="844" y="903"/>
                  <a:pt x="844" y="903"/>
                  <a:pt x="844" y="903"/>
                </a:cubicBezTo>
                <a:cubicBezTo>
                  <a:pt x="895" y="920"/>
                  <a:pt x="953" y="928"/>
                  <a:pt x="1011" y="928"/>
                </a:cubicBezTo>
                <a:cubicBezTo>
                  <a:pt x="1271" y="928"/>
                  <a:pt x="1471" y="727"/>
                  <a:pt x="1471" y="468"/>
                </a:cubicBezTo>
                <a:cubicBezTo>
                  <a:pt x="1471" y="209"/>
                  <a:pt x="1271" y="0"/>
                  <a:pt x="1011" y="0"/>
                </a:cubicBezTo>
                <a:close/>
                <a:moveTo>
                  <a:pt x="1145" y="493"/>
                </a:moveTo>
                <a:cubicBezTo>
                  <a:pt x="1053" y="493"/>
                  <a:pt x="986" y="426"/>
                  <a:pt x="986" y="334"/>
                </a:cubicBezTo>
                <a:cubicBezTo>
                  <a:pt x="986" y="234"/>
                  <a:pt x="1053" y="167"/>
                  <a:pt x="1145" y="167"/>
                </a:cubicBezTo>
                <a:cubicBezTo>
                  <a:pt x="1237" y="167"/>
                  <a:pt x="1312" y="234"/>
                  <a:pt x="1312" y="334"/>
                </a:cubicBezTo>
                <a:cubicBezTo>
                  <a:pt x="1312" y="426"/>
                  <a:pt x="1237" y="493"/>
                  <a:pt x="1145" y="493"/>
                </a:cubicBezTo>
                <a:close/>
                <a:moveTo>
                  <a:pt x="1145" y="493"/>
                </a:moveTo>
                <a:lnTo>
                  <a:pt x="1145" y="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lIns="121910" tIns="60955" rIns="121910" bIns="60955" anchor="ctr"/>
          <a:lstStyle/>
          <a:p>
            <a:pPr defTabSz="543558">
              <a:defRPr/>
            </a:pPr>
            <a:endParaRPr lang="en-US" sz="215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13"/>
          <p:cNvSpPr txBox="1"/>
          <p:nvPr/>
        </p:nvSpPr>
        <p:spPr>
          <a:xfrm>
            <a:off x="2402731" y="4580293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13"/>
          <p:cNvSpPr txBox="1"/>
          <p:nvPr/>
        </p:nvSpPr>
        <p:spPr>
          <a:xfrm>
            <a:off x="2402731" y="4901981"/>
            <a:ext cx="2030282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/>
          <p:nvPr/>
        </p:nvSpPr>
        <p:spPr>
          <a:xfrm>
            <a:off x="5475555" y="4580293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13"/>
          <p:cNvSpPr txBox="1"/>
          <p:nvPr/>
        </p:nvSpPr>
        <p:spPr>
          <a:xfrm>
            <a:off x="5475555" y="4901981"/>
            <a:ext cx="2030282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13"/>
          <p:cNvSpPr txBox="1"/>
          <p:nvPr/>
        </p:nvSpPr>
        <p:spPr>
          <a:xfrm>
            <a:off x="8530689" y="4580293"/>
            <a:ext cx="1495968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Box 13"/>
          <p:cNvSpPr txBox="1"/>
          <p:nvPr/>
        </p:nvSpPr>
        <p:spPr>
          <a:xfrm>
            <a:off x="8530689" y="4901981"/>
            <a:ext cx="2030282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2999881" y="2624173"/>
            <a:ext cx="468313" cy="1230313"/>
            <a:chOff x="2965051" y="2688932"/>
            <a:chExt cx="468313" cy="1230313"/>
          </a:xfrm>
        </p:grpSpPr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3249214" y="3389020"/>
              <a:ext cx="155575" cy="530225"/>
            </a:xfrm>
            <a:custGeom>
              <a:avLst/>
              <a:gdLst>
                <a:gd name="T0" fmla="*/ 67 w 71"/>
                <a:gd name="T1" fmla="*/ 0 h 245"/>
                <a:gd name="T2" fmla="*/ 4 w 71"/>
                <a:gd name="T3" fmla="*/ 0 h 245"/>
                <a:gd name="T4" fmla="*/ 0 w 71"/>
                <a:gd name="T5" fmla="*/ 4 h 245"/>
                <a:gd name="T6" fmla="*/ 0 w 71"/>
                <a:gd name="T7" fmla="*/ 241 h 245"/>
                <a:gd name="T8" fmla="*/ 4 w 71"/>
                <a:gd name="T9" fmla="*/ 245 h 245"/>
                <a:gd name="T10" fmla="*/ 67 w 71"/>
                <a:gd name="T11" fmla="*/ 245 h 245"/>
                <a:gd name="T12" fmla="*/ 71 w 71"/>
                <a:gd name="T13" fmla="*/ 241 h 245"/>
                <a:gd name="T14" fmla="*/ 71 w 71"/>
                <a:gd name="T15" fmla="*/ 4 h 245"/>
                <a:gd name="T16" fmla="*/ 67 w 71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245">
                  <a:moveTo>
                    <a:pt x="6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44"/>
                    <a:pt x="2" y="245"/>
                    <a:pt x="4" y="245"/>
                  </a:cubicBezTo>
                  <a:cubicBezTo>
                    <a:pt x="67" y="245"/>
                    <a:pt x="67" y="245"/>
                    <a:pt x="67" y="245"/>
                  </a:cubicBezTo>
                  <a:cubicBezTo>
                    <a:pt x="69" y="245"/>
                    <a:pt x="71" y="244"/>
                    <a:pt x="71" y="241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2"/>
                    <a:pt x="69" y="0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3249214" y="3308057"/>
              <a:ext cx="155575" cy="65088"/>
            </a:xfrm>
            <a:custGeom>
              <a:avLst/>
              <a:gdLst>
                <a:gd name="T0" fmla="*/ 67 w 71"/>
                <a:gd name="T1" fmla="*/ 0 h 30"/>
                <a:gd name="T2" fmla="*/ 4 w 71"/>
                <a:gd name="T3" fmla="*/ 0 h 30"/>
                <a:gd name="T4" fmla="*/ 0 w 71"/>
                <a:gd name="T5" fmla="*/ 4 h 30"/>
                <a:gd name="T6" fmla="*/ 0 w 71"/>
                <a:gd name="T7" fmla="*/ 26 h 30"/>
                <a:gd name="T8" fmla="*/ 4 w 71"/>
                <a:gd name="T9" fmla="*/ 30 h 30"/>
                <a:gd name="T10" fmla="*/ 67 w 71"/>
                <a:gd name="T11" fmla="*/ 30 h 30"/>
                <a:gd name="T12" fmla="*/ 71 w 71"/>
                <a:gd name="T13" fmla="*/ 26 h 30"/>
                <a:gd name="T14" fmla="*/ 71 w 71"/>
                <a:gd name="T15" fmla="*/ 4 h 30"/>
                <a:gd name="T16" fmla="*/ 67 w 71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0">
                  <a:moveTo>
                    <a:pt x="6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2" y="30"/>
                    <a:pt x="4" y="30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9" y="30"/>
                    <a:pt x="71" y="29"/>
                    <a:pt x="71" y="26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2"/>
                    <a:pt x="69" y="0"/>
                    <a:pt x="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3249214" y="3228682"/>
              <a:ext cx="155575" cy="65088"/>
            </a:xfrm>
            <a:custGeom>
              <a:avLst/>
              <a:gdLst>
                <a:gd name="T0" fmla="*/ 71 w 71"/>
                <a:gd name="T1" fmla="*/ 4 h 30"/>
                <a:gd name="T2" fmla="*/ 67 w 71"/>
                <a:gd name="T3" fmla="*/ 0 h 30"/>
                <a:gd name="T4" fmla="*/ 4 w 71"/>
                <a:gd name="T5" fmla="*/ 0 h 30"/>
                <a:gd name="T6" fmla="*/ 0 w 71"/>
                <a:gd name="T7" fmla="*/ 4 h 30"/>
                <a:gd name="T8" fmla="*/ 0 w 71"/>
                <a:gd name="T9" fmla="*/ 26 h 30"/>
                <a:gd name="T10" fmla="*/ 4 w 71"/>
                <a:gd name="T11" fmla="*/ 30 h 30"/>
                <a:gd name="T12" fmla="*/ 67 w 71"/>
                <a:gd name="T13" fmla="*/ 30 h 30"/>
                <a:gd name="T14" fmla="*/ 71 w 71"/>
                <a:gd name="T15" fmla="*/ 26 h 30"/>
                <a:gd name="T16" fmla="*/ 71 w 71"/>
                <a:gd name="T1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30">
                  <a:moveTo>
                    <a:pt x="71" y="4"/>
                  </a:moveTo>
                  <a:cubicBezTo>
                    <a:pt x="71" y="2"/>
                    <a:pt x="69" y="0"/>
                    <a:pt x="6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2" y="30"/>
                    <a:pt x="4" y="30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9" y="30"/>
                    <a:pt x="71" y="29"/>
                    <a:pt x="71" y="26"/>
                  </a:cubicBezTo>
                  <a:lnTo>
                    <a:pt x="7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3220639" y="2688932"/>
              <a:ext cx="212725" cy="520700"/>
            </a:xfrm>
            <a:custGeom>
              <a:avLst/>
              <a:gdLst>
                <a:gd name="T0" fmla="*/ 38 w 97"/>
                <a:gd name="T1" fmla="*/ 96 h 240"/>
                <a:gd name="T2" fmla="*/ 38 w 97"/>
                <a:gd name="T3" fmla="*/ 236 h 240"/>
                <a:gd name="T4" fmla="*/ 42 w 97"/>
                <a:gd name="T5" fmla="*/ 240 h 240"/>
                <a:gd name="T6" fmla="*/ 55 w 97"/>
                <a:gd name="T7" fmla="*/ 240 h 240"/>
                <a:gd name="T8" fmla="*/ 59 w 97"/>
                <a:gd name="T9" fmla="*/ 236 h 240"/>
                <a:gd name="T10" fmla="*/ 59 w 97"/>
                <a:gd name="T11" fmla="*/ 96 h 240"/>
                <a:gd name="T12" fmla="*/ 97 w 97"/>
                <a:gd name="T13" fmla="*/ 49 h 240"/>
                <a:gd name="T14" fmla="*/ 48 w 97"/>
                <a:gd name="T15" fmla="*/ 0 h 240"/>
                <a:gd name="T16" fmla="*/ 0 w 97"/>
                <a:gd name="T17" fmla="*/ 49 h 240"/>
                <a:gd name="T18" fmla="*/ 38 w 97"/>
                <a:gd name="T19" fmla="*/ 9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240">
                  <a:moveTo>
                    <a:pt x="38" y="96"/>
                  </a:moveTo>
                  <a:cubicBezTo>
                    <a:pt x="38" y="236"/>
                    <a:pt x="38" y="236"/>
                    <a:pt x="38" y="236"/>
                  </a:cubicBezTo>
                  <a:cubicBezTo>
                    <a:pt x="38" y="238"/>
                    <a:pt x="40" y="240"/>
                    <a:pt x="42" y="240"/>
                  </a:cubicBezTo>
                  <a:cubicBezTo>
                    <a:pt x="55" y="240"/>
                    <a:pt x="55" y="240"/>
                    <a:pt x="55" y="240"/>
                  </a:cubicBezTo>
                  <a:cubicBezTo>
                    <a:pt x="57" y="240"/>
                    <a:pt x="59" y="238"/>
                    <a:pt x="59" y="23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81" y="91"/>
                    <a:pt x="97" y="72"/>
                    <a:pt x="97" y="49"/>
                  </a:cubicBezTo>
                  <a:cubicBezTo>
                    <a:pt x="97" y="22"/>
                    <a:pt x="75" y="0"/>
                    <a:pt x="48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72"/>
                    <a:pt x="16" y="91"/>
                    <a:pt x="38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2965051" y="3389020"/>
              <a:ext cx="157162" cy="530225"/>
            </a:xfrm>
            <a:custGeom>
              <a:avLst/>
              <a:gdLst>
                <a:gd name="T0" fmla="*/ 68 w 72"/>
                <a:gd name="T1" fmla="*/ 0 h 245"/>
                <a:gd name="T2" fmla="*/ 4 w 72"/>
                <a:gd name="T3" fmla="*/ 0 h 245"/>
                <a:gd name="T4" fmla="*/ 0 w 72"/>
                <a:gd name="T5" fmla="*/ 4 h 245"/>
                <a:gd name="T6" fmla="*/ 0 w 72"/>
                <a:gd name="T7" fmla="*/ 241 h 245"/>
                <a:gd name="T8" fmla="*/ 4 w 72"/>
                <a:gd name="T9" fmla="*/ 245 h 245"/>
                <a:gd name="T10" fmla="*/ 68 w 72"/>
                <a:gd name="T11" fmla="*/ 245 h 245"/>
                <a:gd name="T12" fmla="*/ 72 w 72"/>
                <a:gd name="T13" fmla="*/ 241 h 245"/>
                <a:gd name="T14" fmla="*/ 72 w 72"/>
                <a:gd name="T15" fmla="*/ 4 h 245"/>
                <a:gd name="T16" fmla="*/ 68 w 72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245">
                  <a:moveTo>
                    <a:pt x="6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44"/>
                    <a:pt x="2" y="245"/>
                    <a:pt x="4" y="245"/>
                  </a:cubicBezTo>
                  <a:cubicBezTo>
                    <a:pt x="68" y="245"/>
                    <a:pt x="68" y="245"/>
                    <a:pt x="68" y="245"/>
                  </a:cubicBezTo>
                  <a:cubicBezTo>
                    <a:pt x="70" y="245"/>
                    <a:pt x="72" y="244"/>
                    <a:pt x="72" y="241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"/>
                    <a:pt x="70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2968226" y="3308057"/>
              <a:ext cx="152400" cy="65088"/>
            </a:xfrm>
            <a:custGeom>
              <a:avLst/>
              <a:gdLst>
                <a:gd name="T0" fmla="*/ 4 w 70"/>
                <a:gd name="T1" fmla="*/ 30 h 30"/>
                <a:gd name="T2" fmla="*/ 66 w 70"/>
                <a:gd name="T3" fmla="*/ 30 h 30"/>
                <a:gd name="T4" fmla="*/ 70 w 70"/>
                <a:gd name="T5" fmla="*/ 26 h 30"/>
                <a:gd name="T6" fmla="*/ 70 w 70"/>
                <a:gd name="T7" fmla="*/ 4 h 30"/>
                <a:gd name="T8" fmla="*/ 66 w 70"/>
                <a:gd name="T9" fmla="*/ 0 h 30"/>
                <a:gd name="T10" fmla="*/ 4 w 70"/>
                <a:gd name="T11" fmla="*/ 0 h 30"/>
                <a:gd name="T12" fmla="*/ 0 w 70"/>
                <a:gd name="T13" fmla="*/ 4 h 30"/>
                <a:gd name="T14" fmla="*/ 0 w 70"/>
                <a:gd name="T15" fmla="*/ 26 h 30"/>
                <a:gd name="T16" fmla="*/ 4 w 70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0">
                  <a:moveTo>
                    <a:pt x="4" y="30"/>
                  </a:moveTo>
                  <a:cubicBezTo>
                    <a:pt x="66" y="30"/>
                    <a:pt x="66" y="30"/>
                    <a:pt x="66" y="30"/>
                  </a:cubicBezTo>
                  <a:cubicBezTo>
                    <a:pt x="68" y="30"/>
                    <a:pt x="70" y="29"/>
                    <a:pt x="70" y="26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2"/>
                    <a:pt x="68" y="0"/>
                    <a:pt x="6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2" y="30"/>
                    <a:pt x="4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9"/>
            <p:cNvSpPr>
              <a:spLocks/>
            </p:cNvSpPr>
            <p:nvPr/>
          </p:nvSpPr>
          <p:spPr bwMode="auto">
            <a:xfrm>
              <a:off x="2968226" y="3228682"/>
              <a:ext cx="152400" cy="65088"/>
            </a:xfrm>
            <a:custGeom>
              <a:avLst/>
              <a:gdLst>
                <a:gd name="T0" fmla="*/ 4 w 70"/>
                <a:gd name="T1" fmla="*/ 30 h 30"/>
                <a:gd name="T2" fmla="*/ 66 w 70"/>
                <a:gd name="T3" fmla="*/ 30 h 30"/>
                <a:gd name="T4" fmla="*/ 70 w 70"/>
                <a:gd name="T5" fmla="*/ 26 h 30"/>
                <a:gd name="T6" fmla="*/ 70 w 70"/>
                <a:gd name="T7" fmla="*/ 4 h 30"/>
                <a:gd name="T8" fmla="*/ 66 w 70"/>
                <a:gd name="T9" fmla="*/ 0 h 30"/>
                <a:gd name="T10" fmla="*/ 4 w 70"/>
                <a:gd name="T11" fmla="*/ 0 h 30"/>
                <a:gd name="T12" fmla="*/ 0 w 70"/>
                <a:gd name="T13" fmla="*/ 4 h 30"/>
                <a:gd name="T14" fmla="*/ 0 w 70"/>
                <a:gd name="T15" fmla="*/ 26 h 30"/>
                <a:gd name="T16" fmla="*/ 4 w 70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0">
                  <a:moveTo>
                    <a:pt x="4" y="30"/>
                  </a:moveTo>
                  <a:cubicBezTo>
                    <a:pt x="66" y="30"/>
                    <a:pt x="66" y="30"/>
                    <a:pt x="66" y="30"/>
                  </a:cubicBezTo>
                  <a:cubicBezTo>
                    <a:pt x="68" y="30"/>
                    <a:pt x="70" y="29"/>
                    <a:pt x="70" y="26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2"/>
                    <a:pt x="68" y="0"/>
                    <a:pt x="6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2" y="30"/>
                    <a:pt x="4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0"/>
            <p:cNvSpPr>
              <a:spLocks/>
            </p:cNvSpPr>
            <p:nvPr/>
          </p:nvSpPr>
          <p:spPr bwMode="auto">
            <a:xfrm>
              <a:off x="2996801" y="2707982"/>
              <a:ext cx="136525" cy="509588"/>
            </a:xfrm>
            <a:custGeom>
              <a:avLst/>
              <a:gdLst>
                <a:gd name="T0" fmla="*/ 17 w 63"/>
                <a:gd name="T1" fmla="*/ 2 h 235"/>
                <a:gd name="T2" fmla="*/ 11 w 63"/>
                <a:gd name="T3" fmla="*/ 2 h 235"/>
                <a:gd name="T4" fmla="*/ 1 w 63"/>
                <a:gd name="T5" fmla="*/ 12 h 235"/>
                <a:gd name="T6" fmla="*/ 0 w 63"/>
                <a:gd name="T7" fmla="*/ 15 h 235"/>
                <a:gd name="T8" fmla="*/ 1 w 63"/>
                <a:gd name="T9" fmla="*/ 17 h 235"/>
                <a:gd name="T10" fmla="*/ 33 w 63"/>
                <a:gd name="T11" fmla="*/ 49 h 235"/>
                <a:gd name="T12" fmla="*/ 13 w 63"/>
                <a:gd name="T13" fmla="*/ 70 h 235"/>
                <a:gd name="T14" fmla="*/ 12 w 63"/>
                <a:gd name="T15" fmla="*/ 73 h 235"/>
                <a:gd name="T16" fmla="*/ 12 w 63"/>
                <a:gd name="T17" fmla="*/ 231 h 235"/>
                <a:gd name="T18" fmla="*/ 16 w 63"/>
                <a:gd name="T19" fmla="*/ 235 h 235"/>
                <a:gd name="T20" fmla="*/ 29 w 63"/>
                <a:gd name="T21" fmla="*/ 235 h 235"/>
                <a:gd name="T22" fmla="*/ 33 w 63"/>
                <a:gd name="T23" fmla="*/ 231 h 235"/>
                <a:gd name="T24" fmla="*/ 33 w 63"/>
                <a:gd name="T25" fmla="*/ 80 h 235"/>
                <a:gd name="T26" fmla="*/ 61 w 63"/>
                <a:gd name="T27" fmla="*/ 52 h 235"/>
                <a:gd name="T28" fmla="*/ 61 w 63"/>
                <a:gd name="T29" fmla="*/ 47 h 235"/>
                <a:gd name="T30" fmla="*/ 17 w 63"/>
                <a:gd name="T31" fmla="*/ 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235">
                  <a:moveTo>
                    <a:pt x="17" y="2"/>
                  </a:moveTo>
                  <a:cubicBezTo>
                    <a:pt x="15" y="0"/>
                    <a:pt x="13" y="0"/>
                    <a:pt x="11" y="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4"/>
                    <a:pt x="0" y="15"/>
                  </a:cubicBezTo>
                  <a:cubicBezTo>
                    <a:pt x="0" y="16"/>
                    <a:pt x="0" y="17"/>
                    <a:pt x="1" y="17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1"/>
                    <a:pt x="12" y="72"/>
                    <a:pt x="12" y="73"/>
                  </a:cubicBezTo>
                  <a:cubicBezTo>
                    <a:pt x="12" y="231"/>
                    <a:pt x="12" y="231"/>
                    <a:pt x="12" y="231"/>
                  </a:cubicBezTo>
                  <a:cubicBezTo>
                    <a:pt x="12" y="233"/>
                    <a:pt x="13" y="235"/>
                    <a:pt x="16" y="235"/>
                  </a:cubicBezTo>
                  <a:cubicBezTo>
                    <a:pt x="29" y="235"/>
                    <a:pt x="29" y="235"/>
                    <a:pt x="29" y="235"/>
                  </a:cubicBezTo>
                  <a:cubicBezTo>
                    <a:pt x="32" y="235"/>
                    <a:pt x="33" y="233"/>
                    <a:pt x="33" y="231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3" y="51"/>
                    <a:pt x="63" y="48"/>
                    <a:pt x="61" y="47"/>
                  </a:cubicBezTo>
                  <a:lnTo>
                    <a:pt x="1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Oval 21"/>
            <p:cNvSpPr>
              <a:spLocks noChangeArrowheads="1"/>
            </p:cNvSpPr>
            <p:nvPr/>
          </p:nvSpPr>
          <p:spPr bwMode="auto">
            <a:xfrm>
              <a:off x="3255564" y="2723857"/>
              <a:ext cx="142875" cy="142875"/>
            </a:xfrm>
            <a:prstGeom prst="ellipse">
              <a:avLst/>
            </a:prstGeom>
            <a:solidFill>
              <a:srgbClr val="5AB7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889443" y="2793242"/>
            <a:ext cx="728663" cy="892175"/>
            <a:chOff x="5854613" y="2782923"/>
            <a:chExt cx="728663" cy="892175"/>
          </a:xfrm>
        </p:grpSpPr>
        <p:sp>
          <p:nvSpPr>
            <p:cNvPr id="75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854613" y="2787685"/>
              <a:ext cx="728663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5"/>
            <p:cNvSpPr>
              <a:spLocks/>
            </p:cNvSpPr>
            <p:nvPr/>
          </p:nvSpPr>
          <p:spPr bwMode="auto">
            <a:xfrm>
              <a:off x="5945101" y="3111535"/>
              <a:ext cx="547688" cy="234950"/>
            </a:xfrm>
            <a:custGeom>
              <a:avLst/>
              <a:gdLst>
                <a:gd name="T0" fmla="*/ 126 w 252"/>
                <a:gd name="T1" fmla="*/ 108 h 108"/>
                <a:gd name="T2" fmla="*/ 126 w 252"/>
                <a:gd name="T3" fmla="*/ 108 h 108"/>
                <a:gd name="T4" fmla="*/ 240 w 252"/>
                <a:gd name="T5" fmla="*/ 54 h 108"/>
                <a:gd name="T6" fmla="*/ 198 w 252"/>
                <a:gd name="T7" fmla="*/ 1 h 108"/>
                <a:gd name="T8" fmla="*/ 126 w 252"/>
                <a:gd name="T9" fmla="*/ 16 h 108"/>
                <a:gd name="T10" fmla="*/ 55 w 252"/>
                <a:gd name="T11" fmla="*/ 1 h 108"/>
                <a:gd name="T12" fmla="*/ 12 w 252"/>
                <a:gd name="T13" fmla="*/ 54 h 108"/>
                <a:gd name="T14" fmla="*/ 126 w 25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08">
                  <a:moveTo>
                    <a:pt x="126" y="108"/>
                  </a:moveTo>
                  <a:cubicBezTo>
                    <a:pt x="126" y="108"/>
                    <a:pt x="126" y="108"/>
                    <a:pt x="126" y="108"/>
                  </a:cubicBezTo>
                  <a:cubicBezTo>
                    <a:pt x="128" y="108"/>
                    <a:pt x="229" y="108"/>
                    <a:pt x="240" y="54"/>
                  </a:cubicBezTo>
                  <a:cubicBezTo>
                    <a:pt x="252" y="0"/>
                    <a:pt x="217" y="0"/>
                    <a:pt x="198" y="1"/>
                  </a:cubicBezTo>
                  <a:cubicBezTo>
                    <a:pt x="179" y="3"/>
                    <a:pt x="127" y="16"/>
                    <a:pt x="126" y="16"/>
                  </a:cubicBezTo>
                  <a:cubicBezTo>
                    <a:pt x="126" y="16"/>
                    <a:pt x="74" y="3"/>
                    <a:pt x="55" y="1"/>
                  </a:cubicBezTo>
                  <a:cubicBezTo>
                    <a:pt x="36" y="0"/>
                    <a:pt x="0" y="0"/>
                    <a:pt x="12" y="54"/>
                  </a:cubicBezTo>
                  <a:cubicBezTo>
                    <a:pt x="24" y="108"/>
                    <a:pt x="124" y="108"/>
                    <a:pt x="126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6"/>
            <p:cNvSpPr>
              <a:spLocks/>
            </p:cNvSpPr>
            <p:nvPr/>
          </p:nvSpPr>
          <p:spPr bwMode="auto">
            <a:xfrm>
              <a:off x="6038763" y="2871823"/>
              <a:ext cx="361950" cy="106363"/>
            </a:xfrm>
            <a:custGeom>
              <a:avLst/>
              <a:gdLst>
                <a:gd name="T0" fmla="*/ 13 w 167"/>
                <a:gd name="T1" fmla="*/ 49 h 49"/>
                <a:gd name="T2" fmla="*/ 26 w 167"/>
                <a:gd name="T3" fmla="*/ 36 h 49"/>
                <a:gd name="T4" fmla="*/ 26 w 167"/>
                <a:gd name="T5" fmla="*/ 34 h 49"/>
                <a:gd name="T6" fmla="*/ 40 w 167"/>
                <a:gd name="T7" fmla="*/ 43 h 49"/>
                <a:gd name="T8" fmla="*/ 52 w 167"/>
                <a:gd name="T9" fmla="*/ 36 h 49"/>
                <a:gd name="T10" fmla="*/ 67 w 167"/>
                <a:gd name="T11" fmla="*/ 45 h 49"/>
                <a:gd name="T12" fmla="*/ 83 w 167"/>
                <a:gd name="T13" fmla="*/ 36 h 49"/>
                <a:gd name="T14" fmla="*/ 99 w 167"/>
                <a:gd name="T15" fmla="*/ 45 h 49"/>
                <a:gd name="T16" fmla="*/ 114 w 167"/>
                <a:gd name="T17" fmla="*/ 36 h 49"/>
                <a:gd name="T18" fmla="*/ 127 w 167"/>
                <a:gd name="T19" fmla="*/ 43 h 49"/>
                <a:gd name="T20" fmla="*/ 140 w 167"/>
                <a:gd name="T21" fmla="*/ 34 h 49"/>
                <a:gd name="T22" fmla="*/ 140 w 167"/>
                <a:gd name="T23" fmla="*/ 36 h 49"/>
                <a:gd name="T24" fmla="*/ 154 w 167"/>
                <a:gd name="T25" fmla="*/ 49 h 49"/>
                <a:gd name="T26" fmla="*/ 167 w 167"/>
                <a:gd name="T27" fmla="*/ 36 h 49"/>
                <a:gd name="T28" fmla="*/ 151 w 167"/>
                <a:gd name="T29" fmla="*/ 22 h 49"/>
                <a:gd name="T30" fmla="*/ 142 w 167"/>
                <a:gd name="T31" fmla="*/ 15 h 49"/>
                <a:gd name="T32" fmla="*/ 142 w 167"/>
                <a:gd name="T33" fmla="*/ 16 h 49"/>
                <a:gd name="T34" fmla="*/ 142 w 167"/>
                <a:gd name="T35" fmla="*/ 15 h 49"/>
                <a:gd name="T36" fmla="*/ 83 w 167"/>
                <a:gd name="T37" fmla="*/ 1 h 49"/>
                <a:gd name="T38" fmla="*/ 24 w 167"/>
                <a:gd name="T39" fmla="*/ 15 h 49"/>
                <a:gd name="T40" fmla="*/ 24 w 167"/>
                <a:gd name="T41" fmla="*/ 16 h 49"/>
                <a:gd name="T42" fmla="*/ 24 w 167"/>
                <a:gd name="T43" fmla="*/ 15 h 49"/>
                <a:gd name="T44" fmla="*/ 15 w 167"/>
                <a:gd name="T45" fmla="*/ 22 h 49"/>
                <a:gd name="T46" fmla="*/ 0 w 167"/>
                <a:gd name="T47" fmla="*/ 36 h 49"/>
                <a:gd name="T48" fmla="*/ 13 w 167"/>
                <a:gd name="T4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49">
                  <a:moveTo>
                    <a:pt x="13" y="49"/>
                  </a:moveTo>
                  <a:cubicBezTo>
                    <a:pt x="20" y="49"/>
                    <a:pt x="26" y="43"/>
                    <a:pt x="26" y="36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8" y="39"/>
                    <a:pt x="34" y="43"/>
                    <a:pt x="40" y="43"/>
                  </a:cubicBezTo>
                  <a:cubicBezTo>
                    <a:pt x="45" y="43"/>
                    <a:pt x="49" y="40"/>
                    <a:pt x="52" y="36"/>
                  </a:cubicBezTo>
                  <a:cubicBezTo>
                    <a:pt x="55" y="42"/>
                    <a:pt x="61" y="45"/>
                    <a:pt x="67" y="45"/>
                  </a:cubicBezTo>
                  <a:cubicBezTo>
                    <a:pt x="74" y="45"/>
                    <a:pt x="80" y="41"/>
                    <a:pt x="83" y="36"/>
                  </a:cubicBezTo>
                  <a:cubicBezTo>
                    <a:pt x="86" y="41"/>
                    <a:pt x="92" y="45"/>
                    <a:pt x="99" y="45"/>
                  </a:cubicBezTo>
                  <a:cubicBezTo>
                    <a:pt x="106" y="45"/>
                    <a:pt x="111" y="42"/>
                    <a:pt x="114" y="36"/>
                  </a:cubicBezTo>
                  <a:cubicBezTo>
                    <a:pt x="117" y="40"/>
                    <a:pt x="122" y="43"/>
                    <a:pt x="127" y="43"/>
                  </a:cubicBezTo>
                  <a:cubicBezTo>
                    <a:pt x="133" y="43"/>
                    <a:pt x="138" y="39"/>
                    <a:pt x="140" y="34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40" y="43"/>
                    <a:pt x="146" y="49"/>
                    <a:pt x="154" y="49"/>
                  </a:cubicBezTo>
                  <a:cubicBezTo>
                    <a:pt x="161" y="49"/>
                    <a:pt x="166" y="43"/>
                    <a:pt x="167" y="36"/>
                  </a:cubicBezTo>
                  <a:cubicBezTo>
                    <a:pt x="161" y="30"/>
                    <a:pt x="156" y="25"/>
                    <a:pt x="151" y="22"/>
                  </a:cubicBezTo>
                  <a:cubicBezTo>
                    <a:pt x="148" y="19"/>
                    <a:pt x="145" y="17"/>
                    <a:pt x="142" y="15"/>
                  </a:cubicBezTo>
                  <a:cubicBezTo>
                    <a:pt x="142" y="15"/>
                    <a:pt x="142" y="15"/>
                    <a:pt x="142" y="16"/>
                  </a:cubicBezTo>
                  <a:cubicBezTo>
                    <a:pt x="142" y="15"/>
                    <a:pt x="142" y="15"/>
                    <a:pt x="142" y="15"/>
                  </a:cubicBezTo>
                  <a:cubicBezTo>
                    <a:pt x="119" y="0"/>
                    <a:pt x="102" y="1"/>
                    <a:pt x="83" y="1"/>
                  </a:cubicBezTo>
                  <a:cubicBezTo>
                    <a:pt x="64" y="1"/>
                    <a:pt x="47" y="0"/>
                    <a:pt x="24" y="1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1" y="17"/>
                    <a:pt x="18" y="19"/>
                    <a:pt x="15" y="22"/>
                  </a:cubicBezTo>
                  <a:cubicBezTo>
                    <a:pt x="10" y="25"/>
                    <a:pt x="5" y="30"/>
                    <a:pt x="0" y="36"/>
                  </a:cubicBezTo>
                  <a:cubicBezTo>
                    <a:pt x="0" y="43"/>
                    <a:pt x="6" y="49"/>
                    <a:pt x="13" y="49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7"/>
            <p:cNvSpPr>
              <a:spLocks/>
            </p:cNvSpPr>
            <p:nvPr/>
          </p:nvSpPr>
          <p:spPr bwMode="auto">
            <a:xfrm>
              <a:off x="5919701" y="3230598"/>
              <a:ext cx="600075" cy="352425"/>
            </a:xfrm>
            <a:custGeom>
              <a:avLst/>
              <a:gdLst>
                <a:gd name="T0" fmla="*/ 269 w 277"/>
                <a:gd name="T1" fmla="*/ 0 h 162"/>
                <a:gd name="T2" fmla="*/ 262 w 277"/>
                <a:gd name="T3" fmla="*/ 5 h 162"/>
                <a:gd name="T4" fmla="*/ 256 w 277"/>
                <a:gd name="T5" fmla="*/ 18 h 162"/>
                <a:gd name="T6" fmla="*/ 257 w 277"/>
                <a:gd name="T7" fmla="*/ 26 h 162"/>
                <a:gd name="T8" fmla="*/ 250 w 277"/>
                <a:gd name="T9" fmla="*/ 37 h 162"/>
                <a:gd name="T10" fmla="*/ 251 w 277"/>
                <a:gd name="T11" fmla="*/ 48 h 162"/>
                <a:gd name="T12" fmla="*/ 241 w 277"/>
                <a:gd name="T13" fmla="*/ 60 h 162"/>
                <a:gd name="T14" fmla="*/ 242 w 277"/>
                <a:gd name="T15" fmla="*/ 71 h 162"/>
                <a:gd name="T16" fmla="*/ 230 w 277"/>
                <a:gd name="T17" fmla="*/ 81 h 162"/>
                <a:gd name="T18" fmla="*/ 229 w 277"/>
                <a:gd name="T19" fmla="*/ 91 h 162"/>
                <a:gd name="T20" fmla="*/ 217 w 277"/>
                <a:gd name="T21" fmla="*/ 100 h 162"/>
                <a:gd name="T22" fmla="*/ 215 w 277"/>
                <a:gd name="T23" fmla="*/ 109 h 162"/>
                <a:gd name="T24" fmla="*/ 206 w 277"/>
                <a:gd name="T25" fmla="*/ 115 h 162"/>
                <a:gd name="T26" fmla="*/ 202 w 277"/>
                <a:gd name="T27" fmla="*/ 122 h 162"/>
                <a:gd name="T28" fmla="*/ 192 w 277"/>
                <a:gd name="T29" fmla="*/ 122 h 162"/>
                <a:gd name="T30" fmla="*/ 181 w 277"/>
                <a:gd name="T31" fmla="*/ 133 h 162"/>
                <a:gd name="T32" fmla="*/ 168 w 277"/>
                <a:gd name="T33" fmla="*/ 132 h 162"/>
                <a:gd name="T34" fmla="*/ 158 w 277"/>
                <a:gd name="T35" fmla="*/ 139 h 162"/>
                <a:gd name="T36" fmla="*/ 149 w 277"/>
                <a:gd name="T37" fmla="*/ 136 h 162"/>
                <a:gd name="T38" fmla="*/ 138 w 277"/>
                <a:gd name="T39" fmla="*/ 139 h 162"/>
                <a:gd name="T40" fmla="*/ 127 w 277"/>
                <a:gd name="T41" fmla="*/ 136 h 162"/>
                <a:gd name="T42" fmla="*/ 118 w 277"/>
                <a:gd name="T43" fmla="*/ 139 h 162"/>
                <a:gd name="T44" fmla="*/ 108 w 277"/>
                <a:gd name="T45" fmla="*/ 132 h 162"/>
                <a:gd name="T46" fmla="*/ 95 w 277"/>
                <a:gd name="T47" fmla="*/ 133 h 162"/>
                <a:gd name="T48" fmla="*/ 84 w 277"/>
                <a:gd name="T49" fmla="*/ 122 h 162"/>
                <a:gd name="T50" fmla="*/ 75 w 277"/>
                <a:gd name="T51" fmla="*/ 122 h 162"/>
                <a:gd name="T52" fmla="*/ 71 w 277"/>
                <a:gd name="T53" fmla="*/ 115 h 162"/>
                <a:gd name="T54" fmla="*/ 62 w 277"/>
                <a:gd name="T55" fmla="*/ 109 h 162"/>
                <a:gd name="T56" fmla="*/ 59 w 277"/>
                <a:gd name="T57" fmla="*/ 100 h 162"/>
                <a:gd name="T58" fmla="*/ 47 w 277"/>
                <a:gd name="T59" fmla="*/ 91 h 162"/>
                <a:gd name="T60" fmla="*/ 46 w 277"/>
                <a:gd name="T61" fmla="*/ 81 h 162"/>
                <a:gd name="T62" fmla="*/ 34 w 277"/>
                <a:gd name="T63" fmla="*/ 71 h 162"/>
                <a:gd name="T64" fmla="*/ 35 w 277"/>
                <a:gd name="T65" fmla="*/ 60 h 162"/>
                <a:gd name="T66" fmla="*/ 26 w 277"/>
                <a:gd name="T67" fmla="*/ 48 h 162"/>
                <a:gd name="T68" fmla="*/ 27 w 277"/>
                <a:gd name="T69" fmla="*/ 37 h 162"/>
                <a:gd name="T70" fmla="*/ 19 w 277"/>
                <a:gd name="T71" fmla="*/ 26 h 162"/>
                <a:gd name="T72" fmla="*/ 21 w 277"/>
                <a:gd name="T73" fmla="*/ 18 h 162"/>
                <a:gd name="T74" fmla="*/ 15 w 277"/>
                <a:gd name="T75" fmla="*/ 5 h 162"/>
                <a:gd name="T76" fmla="*/ 7 w 277"/>
                <a:gd name="T77" fmla="*/ 0 h 162"/>
                <a:gd name="T78" fmla="*/ 0 w 277"/>
                <a:gd name="T79" fmla="*/ 2 h 162"/>
                <a:gd name="T80" fmla="*/ 41 w 277"/>
                <a:gd name="T81" fmla="*/ 116 h 162"/>
                <a:gd name="T82" fmla="*/ 138 w 277"/>
                <a:gd name="T83" fmla="*/ 162 h 162"/>
                <a:gd name="T84" fmla="*/ 235 w 277"/>
                <a:gd name="T85" fmla="*/ 116 h 162"/>
                <a:gd name="T86" fmla="*/ 277 w 277"/>
                <a:gd name="T87" fmla="*/ 2 h 162"/>
                <a:gd name="T88" fmla="*/ 269 w 277"/>
                <a:gd name="T8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" h="162">
                  <a:moveTo>
                    <a:pt x="269" y="0"/>
                  </a:moveTo>
                  <a:cubicBezTo>
                    <a:pt x="266" y="0"/>
                    <a:pt x="263" y="3"/>
                    <a:pt x="262" y="5"/>
                  </a:cubicBezTo>
                  <a:cubicBezTo>
                    <a:pt x="258" y="8"/>
                    <a:pt x="256" y="13"/>
                    <a:pt x="256" y="18"/>
                  </a:cubicBezTo>
                  <a:cubicBezTo>
                    <a:pt x="256" y="21"/>
                    <a:pt x="256" y="24"/>
                    <a:pt x="257" y="26"/>
                  </a:cubicBezTo>
                  <a:cubicBezTo>
                    <a:pt x="254" y="28"/>
                    <a:pt x="251" y="32"/>
                    <a:pt x="250" y="37"/>
                  </a:cubicBezTo>
                  <a:cubicBezTo>
                    <a:pt x="249" y="41"/>
                    <a:pt x="249" y="45"/>
                    <a:pt x="251" y="48"/>
                  </a:cubicBezTo>
                  <a:cubicBezTo>
                    <a:pt x="246" y="49"/>
                    <a:pt x="243" y="54"/>
                    <a:pt x="241" y="60"/>
                  </a:cubicBezTo>
                  <a:cubicBezTo>
                    <a:pt x="240" y="64"/>
                    <a:pt x="241" y="68"/>
                    <a:pt x="242" y="71"/>
                  </a:cubicBezTo>
                  <a:cubicBezTo>
                    <a:pt x="237" y="71"/>
                    <a:pt x="232" y="75"/>
                    <a:pt x="230" y="81"/>
                  </a:cubicBezTo>
                  <a:cubicBezTo>
                    <a:pt x="228" y="85"/>
                    <a:pt x="228" y="88"/>
                    <a:pt x="229" y="91"/>
                  </a:cubicBezTo>
                  <a:cubicBezTo>
                    <a:pt x="225" y="91"/>
                    <a:pt x="220" y="94"/>
                    <a:pt x="217" y="100"/>
                  </a:cubicBezTo>
                  <a:cubicBezTo>
                    <a:pt x="215" y="103"/>
                    <a:pt x="215" y="106"/>
                    <a:pt x="215" y="109"/>
                  </a:cubicBezTo>
                  <a:cubicBezTo>
                    <a:pt x="212" y="110"/>
                    <a:pt x="208" y="112"/>
                    <a:pt x="206" y="115"/>
                  </a:cubicBezTo>
                  <a:cubicBezTo>
                    <a:pt x="204" y="117"/>
                    <a:pt x="202" y="120"/>
                    <a:pt x="202" y="122"/>
                  </a:cubicBezTo>
                  <a:cubicBezTo>
                    <a:pt x="199" y="121"/>
                    <a:pt x="196" y="121"/>
                    <a:pt x="192" y="122"/>
                  </a:cubicBezTo>
                  <a:cubicBezTo>
                    <a:pt x="186" y="124"/>
                    <a:pt x="182" y="129"/>
                    <a:pt x="181" y="133"/>
                  </a:cubicBezTo>
                  <a:cubicBezTo>
                    <a:pt x="178" y="131"/>
                    <a:pt x="173" y="130"/>
                    <a:pt x="168" y="132"/>
                  </a:cubicBezTo>
                  <a:cubicBezTo>
                    <a:pt x="164" y="133"/>
                    <a:pt x="160" y="136"/>
                    <a:pt x="158" y="139"/>
                  </a:cubicBezTo>
                  <a:cubicBezTo>
                    <a:pt x="156" y="137"/>
                    <a:pt x="153" y="136"/>
                    <a:pt x="149" y="136"/>
                  </a:cubicBezTo>
                  <a:cubicBezTo>
                    <a:pt x="145" y="136"/>
                    <a:pt x="141" y="137"/>
                    <a:pt x="138" y="139"/>
                  </a:cubicBezTo>
                  <a:cubicBezTo>
                    <a:pt x="135" y="137"/>
                    <a:pt x="132" y="136"/>
                    <a:pt x="127" y="136"/>
                  </a:cubicBezTo>
                  <a:cubicBezTo>
                    <a:pt x="124" y="136"/>
                    <a:pt x="120" y="137"/>
                    <a:pt x="118" y="139"/>
                  </a:cubicBezTo>
                  <a:cubicBezTo>
                    <a:pt x="116" y="136"/>
                    <a:pt x="113" y="133"/>
                    <a:pt x="108" y="132"/>
                  </a:cubicBezTo>
                  <a:cubicBezTo>
                    <a:pt x="103" y="130"/>
                    <a:pt x="98" y="131"/>
                    <a:pt x="95" y="133"/>
                  </a:cubicBezTo>
                  <a:cubicBezTo>
                    <a:pt x="94" y="129"/>
                    <a:pt x="90" y="124"/>
                    <a:pt x="84" y="122"/>
                  </a:cubicBezTo>
                  <a:cubicBezTo>
                    <a:pt x="81" y="121"/>
                    <a:pt x="77" y="121"/>
                    <a:pt x="75" y="122"/>
                  </a:cubicBezTo>
                  <a:cubicBezTo>
                    <a:pt x="74" y="120"/>
                    <a:pt x="73" y="117"/>
                    <a:pt x="71" y="115"/>
                  </a:cubicBezTo>
                  <a:cubicBezTo>
                    <a:pt x="68" y="112"/>
                    <a:pt x="65" y="110"/>
                    <a:pt x="62" y="109"/>
                  </a:cubicBezTo>
                  <a:cubicBezTo>
                    <a:pt x="62" y="106"/>
                    <a:pt x="61" y="103"/>
                    <a:pt x="59" y="100"/>
                  </a:cubicBezTo>
                  <a:cubicBezTo>
                    <a:pt x="57" y="94"/>
                    <a:pt x="52" y="91"/>
                    <a:pt x="47" y="91"/>
                  </a:cubicBezTo>
                  <a:cubicBezTo>
                    <a:pt x="48" y="88"/>
                    <a:pt x="48" y="85"/>
                    <a:pt x="46" y="81"/>
                  </a:cubicBezTo>
                  <a:cubicBezTo>
                    <a:pt x="44" y="75"/>
                    <a:pt x="39" y="71"/>
                    <a:pt x="34" y="71"/>
                  </a:cubicBezTo>
                  <a:cubicBezTo>
                    <a:pt x="36" y="68"/>
                    <a:pt x="36" y="64"/>
                    <a:pt x="35" y="60"/>
                  </a:cubicBezTo>
                  <a:cubicBezTo>
                    <a:pt x="34" y="54"/>
                    <a:pt x="30" y="49"/>
                    <a:pt x="26" y="48"/>
                  </a:cubicBezTo>
                  <a:cubicBezTo>
                    <a:pt x="27" y="45"/>
                    <a:pt x="28" y="41"/>
                    <a:pt x="27" y="37"/>
                  </a:cubicBezTo>
                  <a:cubicBezTo>
                    <a:pt x="26" y="32"/>
                    <a:pt x="23" y="28"/>
                    <a:pt x="19" y="26"/>
                  </a:cubicBezTo>
                  <a:cubicBezTo>
                    <a:pt x="20" y="24"/>
                    <a:pt x="21" y="21"/>
                    <a:pt x="21" y="18"/>
                  </a:cubicBezTo>
                  <a:cubicBezTo>
                    <a:pt x="21" y="13"/>
                    <a:pt x="18" y="8"/>
                    <a:pt x="15" y="5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4" y="0"/>
                    <a:pt x="2" y="1"/>
                    <a:pt x="0" y="2"/>
                  </a:cubicBezTo>
                  <a:cubicBezTo>
                    <a:pt x="3" y="38"/>
                    <a:pt x="14" y="88"/>
                    <a:pt x="41" y="116"/>
                  </a:cubicBezTo>
                  <a:cubicBezTo>
                    <a:pt x="75" y="151"/>
                    <a:pt x="111" y="162"/>
                    <a:pt x="138" y="162"/>
                  </a:cubicBezTo>
                  <a:cubicBezTo>
                    <a:pt x="166" y="162"/>
                    <a:pt x="201" y="151"/>
                    <a:pt x="235" y="116"/>
                  </a:cubicBezTo>
                  <a:cubicBezTo>
                    <a:pt x="262" y="88"/>
                    <a:pt x="273" y="38"/>
                    <a:pt x="277" y="2"/>
                  </a:cubicBezTo>
                  <a:cubicBezTo>
                    <a:pt x="275" y="1"/>
                    <a:pt x="272" y="0"/>
                    <a:pt x="269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8"/>
            <p:cNvSpPr>
              <a:spLocks noEditPoints="1"/>
            </p:cNvSpPr>
            <p:nvPr/>
          </p:nvSpPr>
          <p:spPr bwMode="auto">
            <a:xfrm>
              <a:off x="5854613" y="2782923"/>
              <a:ext cx="728663" cy="892175"/>
            </a:xfrm>
            <a:custGeom>
              <a:avLst/>
              <a:gdLst>
                <a:gd name="T0" fmla="*/ 237 w 336"/>
                <a:gd name="T1" fmla="*/ 1 h 411"/>
                <a:gd name="T2" fmla="*/ 168 w 336"/>
                <a:gd name="T3" fmla="*/ 13 h 411"/>
                <a:gd name="T4" fmla="*/ 99 w 336"/>
                <a:gd name="T5" fmla="*/ 1 h 411"/>
                <a:gd name="T6" fmla="*/ 0 w 336"/>
                <a:gd name="T7" fmla="*/ 176 h 411"/>
                <a:gd name="T8" fmla="*/ 45 w 336"/>
                <a:gd name="T9" fmla="*/ 359 h 411"/>
                <a:gd name="T10" fmla="*/ 168 w 336"/>
                <a:gd name="T11" fmla="*/ 411 h 411"/>
                <a:gd name="T12" fmla="*/ 291 w 336"/>
                <a:gd name="T13" fmla="*/ 359 h 411"/>
                <a:gd name="T14" fmla="*/ 336 w 336"/>
                <a:gd name="T15" fmla="*/ 176 h 411"/>
                <a:gd name="T16" fmla="*/ 237 w 336"/>
                <a:gd name="T17" fmla="*/ 1 h 411"/>
                <a:gd name="T18" fmla="*/ 85 w 336"/>
                <a:gd name="T19" fmla="*/ 77 h 411"/>
                <a:gd name="T20" fmla="*/ 100 w 336"/>
                <a:gd name="T21" fmla="*/ 63 h 411"/>
                <a:gd name="T22" fmla="*/ 109 w 336"/>
                <a:gd name="T23" fmla="*/ 56 h 411"/>
                <a:gd name="T24" fmla="*/ 109 w 336"/>
                <a:gd name="T25" fmla="*/ 56 h 411"/>
                <a:gd name="T26" fmla="*/ 168 w 336"/>
                <a:gd name="T27" fmla="*/ 42 h 411"/>
                <a:gd name="T28" fmla="*/ 227 w 336"/>
                <a:gd name="T29" fmla="*/ 56 h 411"/>
                <a:gd name="T30" fmla="*/ 227 w 336"/>
                <a:gd name="T31" fmla="*/ 56 h 411"/>
                <a:gd name="T32" fmla="*/ 236 w 336"/>
                <a:gd name="T33" fmla="*/ 63 h 411"/>
                <a:gd name="T34" fmla="*/ 252 w 336"/>
                <a:gd name="T35" fmla="*/ 77 h 411"/>
                <a:gd name="T36" fmla="*/ 309 w 336"/>
                <a:gd name="T37" fmla="*/ 171 h 411"/>
                <a:gd name="T38" fmla="*/ 307 w 336"/>
                <a:gd name="T39" fmla="*/ 208 h 411"/>
                <a:gd name="T40" fmla="*/ 265 w 336"/>
                <a:gd name="T41" fmla="*/ 322 h 411"/>
                <a:gd name="T42" fmla="*/ 168 w 336"/>
                <a:gd name="T43" fmla="*/ 368 h 411"/>
                <a:gd name="T44" fmla="*/ 71 w 336"/>
                <a:gd name="T45" fmla="*/ 322 h 411"/>
                <a:gd name="T46" fmla="*/ 30 w 336"/>
                <a:gd name="T47" fmla="*/ 208 h 411"/>
                <a:gd name="T48" fmla="*/ 27 w 336"/>
                <a:gd name="T49" fmla="*/ 171 h 411"/>
                <a:gd name="T50" fmla="*/ 85 w 336"/>
                <a:gd name="T51" fmla="*/ 7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6" h="411">
                  <a:moveTo>
                    <a:pt x="237" y="1"/>
                  </a:moveTo>
                  <a:cubicBezTo>
                    <a:pt x="220" y="0"/>
                    <a:pt x="193" y="13"/>
                    <a:pt x="168" y="13"/>
                  </a:cubicBezTo>
                  <a:cubicBezTo>
                    <a:pt x="144" y="13"/>
                    <a:pt x="116" y="0"/>
                    <a:pt x="99" y="1"/>
                  </a:cubicBezTo>
                  <a:cubicBezTo>
                    <a:pt x="81" y="3"/>
                    <a:pt x="0" y="143"/>
                    <a:pt x="0" y="176"/>
                  </a:cubicBezTo>
                  <a:cubicBezTo>
                    <a:pt x="0" y="209"/>
                    <a:pt x="5" y="304"/>
                    <a:pt x="45" y="359"/>
                  </a:cubicBezTo>
                  <a:cubicBezTo>
                    <a:pt x="80" y="408"/>
                    <a:pt x="152" y="411"/>
                    <a:pt x="168" y="411"/>
                  </a:cubicBezTo>
                  <a:cubicBezTo>
                    <a:pt x="184" y="411"/>
                    <a:pt x="256" y="408"/>
                    <a:pt x="291" y="359"/>
                  </a:cubicBezTo>
                  <a:cubicBezTo>
                    <a:pt x="332" y="304"/>
                    <a:pt x="336" y="209"/>
                    <a:pt x="336" y="176"/>
                  </a:cubicBezTo>
                  <a:cubicBezTo>
                    <a:pt x="336" y="143"/>
                    <a:pt x="255" y="3"/>
                    <a:pt x="237" y="1"/>
                  </a:cubicBezTo>
                  <a:close/>
                  <a:moveTo>
                    <a:pt x="85" y="77"/>
                  </a:moveTo>
                  <a:cubicBezTo>
                    <a:pt x="90" y="71"/>
                    <a:pt x="95" y="66"/>
                    <a:pt x="100" y="63"/>
                  </a:cubicBezTo>
                  <a:cubicBezTo>
                    <a:pt x="103" y="60"/>
                    <a:pt x="106" y="58"/>
                    <a:pt x="109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32" y="41"/>
                    <a:pt x="149" y="42"/>
                    <a:pt x="168" y="42"/>
                  </a:cubicBezTo>
                  <a:cubicBezTo>
                    <a:pt x="187" y="42"/>
                    <a:pt x="204" y="41"/>
                    <a:pt x="227" y="56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30" y="58"/>
                    <a:pt x="233" y="60"/>
                    <a:pt x="236" y="63"/>
                  </a:cubicBezTo>
                  <a:cubicBezTo>
                    <a:pt x="241" y="66"/>
                    <a:pt x="246" y="71"/>
                    <a:pt x="252" y="77"/>
                  </a:cubicBezTo>
                  <a:cubicBezTo>
                    <a:pt x="279" y="106"/>
                    <a:pt x="309" y="153"/>
                    <a:pt x="309" y="171"/>
                  </a:cubicBezTo>
                  <a:cubicBezTo>
                    <a:pt x="309" y="178"/>
                    <a:pt x="309" y="191"/>
                    <a:pt x="307" y="208"/>
                  </a:cubicBezTo>
                  <a:cubicBezTo>
                    <a:pt x="303" y="244"/>
                    <a:pt x="292" y="294"/>
                    <a:pt x="265" y="322"/>
                  </a:cubicBezTo>
                  <a:cubicBezTo>
                    <a:pt x="231" y="357"/>
                    <a:pt x="196" y="368"/>
                    <a:pt x="168" y="368"/>
                  </a:cubicBezTo>
                  <a:cubicBezTo>
                    <a:pt x="141" y="368"/>
                    <a:pt x="105" y="357"/>
                    <a:pt x="71" y="322"/>
                  </a:cubicBezTo>
                  <a:cubicBezTo>
                    <a:pt x="44" y="294"/>
                    <a:pt x="33" y="244"/>
                    <a:pt x="30" y="208"/>
                  </a:cubicBezTo>
                  <a:cubicBezTo>
                    <a:pt x="28" y="191"/>
                    <a:pt x="27" y="178"/>
                    <a:pt x="27" y="171"/>
                  </a:cubicBezTo>
                  <a:cubicBezTo>
                    <a:pt x="27" y="153"/>
                    <a:pt x="57" y="106"/>
                    <a:pt x="8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746030" y="2760698"/>
            <a:ext cx="963611" cy="957263"/>
            <a:chOff x="8746030" y="2760698"/>
            <a:chExt cx="963611" cy="957263"/>
          </a:xfrm>
        </p:grpSpPr>
        <p:sp>
          <p:nvSpPr>
            <p:cNvPr id="84" name="Freeform 32"/>
            <p:cNvSpPr>
              <a:spLocks noEditPoints="1"/>
            </p:cNvSpPr>
            <p:nvPr/>
          </p:nvSpPr>
          <p:spPr bwMode="auto">
            <a:xfrm>
              <a:off x="8746030" y="2832136"/>
              <a:ext cx="889000" cy="885825"/>
            </a:xfrm>
            <a:custGeom>
              <a:avLst/>
              <a:gdLst>
                <a:gd name="T0" fmla="*/ 339 w 411"/>
                <a:gd name="T1" fmla="*/ 0 h 408"/>
                <a:gd name="T2" fmla="*/ 15 w 411"/>
                <a:gd name="T3" fmla="*/ 274 h 408"/>
                <a:gd name="T4" fmla="*/ 83 w 411"/>
                <a:gd name="T5" fmla="*/ 396 h 408"/>
                <a:gd name="T6" fmla="*/ 110 w 411"/>
                <a:gd name="T7" fmla="*/ 408 h 408"/>
                <a:gd name="T8" fmla="*/ 400 w 411"/>
                <a:gd name="T9" fmla="*/ 99 h 408"/>
                <a:gd name="T10" fmla="*/ 400 w 411"/>
                <a:gd name="T11" fmla="*/ 45 h 408"/>
                <a:gd name="T12" fmla="*/ 16 w 411"/>
                <a:gd name="T13" fmla="*/ 303 h 408"/>
                <a:gd name="T14" fmla="*/ 54 w 411"/>
                <a:gd name="T15" fmla="*/ 273 h 408"/>
                <a:gd name="T16" fmla="*/ 16 w 411"/>
                <a:gd name="T17" fmla="*/ 303 h 408"/>
                <a:gd name="T18" fmla="*/ 69 w 411"/>
                <a:gd name="T19" fmla="*/ 356 h 408"/>
                <a:gd name="T20" fmla="*/ 107 w 411"/>
                <a:gd name="T21" fmla="*/ 326 h 408"/>
                <a:gd name="T22" fmla="*/ 112 w 411"/>
                <a:gd name="T23" fmla="*/ 331 h 408"/>
                <a:gd name="T24" fmla="*/ 81 w 411"/>
                <a:gd name="T25" fmla="*/ 369 h 408"/>
                <a:gd name="T26" fmla="*/ 112 w 411"/>
                <a:gd name="T27" fmla="*/ 331 h 408"/>
                <a:gd name="T28" fmla="*/ 80 w 411"/>
                <a:gd name="T29" fmla="*/ 300 h 408"/>
                <a:gd name="T30" fmla="*/ 42 w 411"/>
                <a:gd name="T31" fmla="*/ 330 h 408"/>
                <a:gd name="T32" fmla="*/ 37 w 411"/>
                <a:gd name="T33" fmla="*/ 325 h 408"/>
                <a:gd name="T34" fmla="*/ 67 w 411"/>
                <a:gd name="T35" fmla="*/ 287 h 408"/>
                <a:gd name="T36" fmla="*/ 37 w 411"/>
                <a:gd name="T37" fmla="*/ 325 h 408"/>
                <a:gd name="T38" fmla="*/ 89 w 411"/>
                <a:gd name="T39" fmla="*/ 309 h 408"/>
                <a:gd name="T40" fmla="*/ 51 w 411"/>
                <a:gd name="T41" fmla="*/ 339 h 408"/>
                <a:gd name="T42" fmla="*/ 94 w 411"/>
                <a:gd name="T43" fmla="*/ 313 h 408"/>
                <a:gd name="T44" fmla="*/ 64 w 411"/>
                <a:gd name="T45" fmla="*/ 352 h 408"/>
                <a:gd name="T46" fmla="*/ 94 w 411"/>
                <a:gd name="T47" fmla="*/ 313 h 408"/>
                <a:gd name="T48" fmla="*/ 63 w 411"/>
                <a:gd name="T49" fmla="*/ 282 h 408"/>
                <a:gd name="T50" fmla="*/ 24 w 411"/>
                <a:gd name="T51" fmla="*/ 312 h 408"/>
                <a:gd name="T52" fmla="*/ 86 w 411"/>
                <a:gd name="T53" fmla="*/ 374 h 408"/>
                <a:gd name="T54" fmla="*/ 124 w 411"/>
                <a:gd name="T55" fmla="*/ 344 h 408"/>
                <a:gd name="T56" fmla="*/ 86 w 411"/>
                <a:gd name="T57" fmla="*/ 374 h 408"/>
                <a:gd name="T58" fmla="*/ 133 w 411"/>
                <a:gd name="T59" fmla="*/ 353 h 408"/>
                <a:gd name="T60" fmla="*/ 95 w 411"/>
                <a:gd name="T61" fmla="*/ 383 h 408"/>
                <a:gd name="T62" fmla="*/ 104 w 411"/>
                <a:gd name="T63" fmla="*/ 391 h 408"/>
                <a:gd name="T64" fmla="*/ 142 w 411"/>
                <a:gd name="T65" fmla="*/ 361 h 408"/>
                <a:gd name="T66" fmla="*/ 104 w 411"/>
                <a:gd name="T67" fmla="*/ 391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1" h="408">
                  <a:moveTo>
                    <a:pt x="366" y="11"/>
                  </a:moveTo>
                  <a:cubicBezTo>
                    <a:pt x="359" y="4"/>
                    <a:pt x="349" y="0"/>
                    <a:pt x="339" y="0"/>
                  </a:cubicBezTo>
                  <a:cubicBezTo>
                    <a:pt x="329" y="0"/>
                    <a:pt x="319" y="4"/>
                    <a:pt x="312" y="11"/>
                  </a:cubicBezTo>
                  <a:cubicBezTo>
                    <a:pt x="15" y="274"/>
                    <a:pt x="15" y="274"/>
                    <a:pt x="15" y="274"/>
                  </a:cubicBezTo>
                  <a:cubicBezTo>
                    <a:pt x="0" y="289"/>
                    <a:pt x="0" y="313"/>
                    <a:pt x="15" y="328"/>
                  </a:cubicBezTo>
                  <a:cubicBezTo>
                    <a:pt x="83" y="396"/>
                    <a:pt x="83" y="396"/>
                    <a:pt x="83" y="396"/>
                  </a:cubicBezTo>
                  <a:cubicBezTo>
                    <a:pt x="90" y="404"/>
                    <a:pt x="100" y="408"/>
                    <a:pt x="110" y="408"/>
                  </a:cubicBezTo>
                  <a:cubicBezTo>
                    <a:pt x="110" y="408"/>
                    <a:pt x="110" y="408"/>
                    <a:pt x="110" y="408"/>
                  </a:cubicBezTo>
                  <a:cubicBezTo>
                    <a:pt x="120" y="408"/>
                    <a:pt x="130" y="404"/>
                    <a:pt x="137" y="396"/>
                  </a:cubicBezTo>
                  <a:cubicBezTo>
                    <a:pt x="400" y="99"/>
                    <a:pt x="400" y="99"/>
                    <a:pt x="400" y="99"/>
                  </a:cubicBezTo>
                  <a:cubicBezTo>
                    <a:pt x="407" y="92"/>
                    <a:pt x="411" y="82"/>
                    <a:pt x="411" y="72"/>
                  </a:cubicBezTo>
                  <a:cubicBezTo>
                    <a:pt x="411" y="62"/>
                    <a:pt x="407" y="52"/>
                    <a:pt x="400" y="45"/>
                  </a:cubicBezTo>
                  <a:lnTo>
                    <a:pt x="366" y="11"/>
                  </a:lnTo>
                  <a:close/>
                  <a:moveTo>
                    <a:pt x="16" y="303"/>
                  </a:moveTo>
                  <a:cubicBezTo>
                    <a:pt x="50" y="269"/>
                    <a:pt x="50" y="269"/>
                    <a:pt x="50" y="269"/>
                  </a:cubicBezTo>
                  <a:cubicBezTo>
                    <a:pt x="54" y="273"/>
                    <a:pt x="54" y="273"/>
                    <a:pt x="54" y="273"/>
                  </a:cubicBezTo>
                  <a:cubicBezTo>
                    <a:pt x="20" y="307"/>
                    <a:pt x="20" y="307"/>
                    <a:pt x="20" y="307"/>
                  </a:cubicBezTo>
                  <a:lnTo>
                    <a:pt x="16" y="303"/>
                  </a:lnTo>
                  <a:close/>
                  <a:moveTo>
                    <a:pt x="73" y="360"/>
                  </a:moveTo>
                  <a:cubicBezTo>
                    <a:pt x="69" y="356"/>
                    <a:pt x="69" y="356"/>
                    <a:pt x="69" y="356"/>
                  </a:cubicBezTo>
                  <a:cubicBezTo>
                    <a:pt x="103" y="322"/>
                    <a:pt x="103" y="322"/>
                    <a:pt x="103" y="322"/>
                  </a:cubicBezTo>
                  <a:cubicBezTo>
                    <a:pt x="107" y="326"/>
                    <a:pt x="107" y="326"/>
                    <a:pt x="107" y="326"/>
                  </a:cubicBezTo>
                  <a:lnTo>
                    <a:pt x="73" y="360"/>
                  </a:lnTo>
                  <a:close/>
                  <a:moveTo>
                    <a:pt x="112" y="331"/>
                  </a:moveTo>
                  <a:cubicBezTo>
                    <a:pt x="116" y="335"/>
                    <a:pt x="116" y="335"/>
                    <a:pt x="116" y="335"/>
                  </a:cubicBezTo>
                  <a:cubicBezTo>
                    <a:pt x="81" y="369"/>
                    <a:pt x="81" y="369"/>
                    <a:pt x="81" y="369"/>
                  </a:cubicBezTo>
                  <a:cubicBezTo>
                    <a:pt x="77" y="365"/>
                    <a:pt x="77" y="365"/>
                    <a:pt x="77" y="365"/>
                  </a:cubicBezTo>
                  <a:lnTo>
                    <a:pt x="112" y="331"/>
                  </a:lnTo>
                  <a:close/>
                  <a:moveTo>
                    <a:pt x="76" y="296"/>
                  </a:moveTo>
                  <a:cubicBezTo>
                    <a:pt x="80" y="300"/>
                    <a:pt x="80" y="300"/>
                    <a:pt x="80" y="300"/>
                  </a:cubicBezTo>
                  <a:cubicBezTo>
                    <a:pt x="46" y="334"/>
                    <a:pt x="46" y="334"/>
                    <a:pt x="46" y="334"/>
                  </a:cubicBezTo>
                  <a:cubicBezTo>
                    <a:pt x="42" y="330"/>
                    <a:pt x="42" y="330"/>
                    <a:pt x="42" y="330"/>
                  </a:cubicBezTo>
                  <a:lnTo>
                    <a:pt x="76" y="296"/>
                  </a:lnTo>
                  <a:close/>
                  <a:moveTo>
                    <a:pt x="37" y="325"/>
                  </a:moveTo>
                  <a:cubicBezTo>
                    <a:pt x="33" y="321"/>
                    <a:pt x="33" y="321"/>
                    <a:pt x="33" y="321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2" y="291"/>
                    <a:pt x="72" y="291"/>
                    <a:pt x="72" y="291"/>
                  </a:cubicBezTo>
                  <a:lnTo>
                    <a:pt x="37" y="325"/>
                  </a:lnTo>
                  <a:close/>
                  <a:moveTo>
                    <a:pt x="85" y="304"/>
                  </a:moveTo>
                  <a:cubicBezTo>
                    <a:pt x="89" y="309"/>
                    <a:pt x="89" y="309"/>
                    <a:pt x="89" y="309"/>
                  </a:cubicBezTo>
                  <a:cubicBezTo>
                    <a:pt x="55" y="343"/>
                    <a:pt x="55" y="343"/>
                    <a:pt x="55" y="343"/>
                  </a:cubicBezTo>
                  <a:cubicBezTo>
                    <a:pt x="51" y="339"/>
                    <a:pt x="51" y="339"/>
                    <a:pt x="51" y="339"/>
                  </a:cubicBezTo>
                  <a:lnTo>
                    <a:pt x="85" y="304"/>
                  </a:lnTo>
                  <a:close/>
                  <a:moveTo>
                    <a:pt x="94" y="313"/>
                  </a:moveTo>
                  <a:cubicBezTo>
                    <a:pt x="98" y="317"/>
                    <a:pt x="98" y="317"/>
                    <a:pt x="98" y="317"/>
                  </a:cubicBezTo>
                  <a:cubicBezTo>
                    <a:pt x="64" y="352"/>
                    <a:pt x="64" y="352"/>
                    <a:pt x="64" y="352"/>
                  </a:cubicBezTo>
                  <a:cubicBezTo>
                    <a:pt x="60" y="347"/>
                    <a:pt x="60" y="347"/>
                    <a:pt x="60" y="347"/>
                  </a:cubicBezTo>
                  <a:lnTo>
                    <a:pt x="94" y="313"/>
                  </a:lnTo>
                  <a:close/>
                  <a:moveTo>
                    <a:pt x="59" y="278"/>
                  </a:moveTo>
                  <a:cubicBezTo>
                    <a:pt x="63" y="282"/>
                    <a:pt x="63" y="282"/>
                    <a:pt x="63" y="282"/>
                  </a:cubicBezTo>
                  <a:cubicBezTo>
                    <a:pt x="29" y="316"/>
                    <a:pt x="29" y="316"/>
                    <a:pt x="29" y="316"/>
                  </a:cubicBezTo>
                  <a:cubicBezTo>
                    <a:pt x="24" y="312"/>
                    <a:pt x="24" y="312"/>
                    <a:pt x="24" y="312"/>
                  </a:cubicBezTo>
                  <a:lnTo>
                    <a:pt x="59" y="278"/>
                  </a:lnTo>
                  <a:close/>
                  <a:moveTo>
                    <a:pt x="86" y="374"/>
                  </a:moveTo>
                  <a:cubicBezTo>
                    <a:pt x="120" y="340"/>
                    <a:pt x="120" y="340"/>
                    <a:pt x="120" y="340"/>
                  </a:cubicBezTo>
                  <a:cubicBezTo>
                    <a:pt x="124" y="344"/>
                    <a:pt x="124" y="344"/>
                    <a:pt x="124" y="344"/>
                  </a:cubicBezTo>
                  <a:cubicBezTo>
                    <a:pt x="90" y="378"/>
                    <a:pt x="90" y="378"/>
                    <a:pt x="90" y="378"/>
                  </a:cubicBezTo>
                  <a:lnTo>
                    <a:pt x="86" y="374"/>
                  </a:lnTo>
                  <a:close/>
                  <a:moveTo>
                    <a:pt x="129" y="348"/>
                  </a:moveTo>
                  <a:cubicBezTo>
                    <a:pt x="133" y="353"/>
                    <a:pt x="133" y="353"/>
                    <a:pt x="133" y="353"/>
                  </a:cubicBezTo>
                  <a:cubicBezTo>
                    <a:pt x="99" y="387"/>
                    <a:pt x="99" y="387"/>
                    <a:pt x="99" y="387"/>
                  </a:cubicBezTo>
                  <a:cubicBezTo>
                    <a:pt x="95" y="383"/>
                    <a:pt x="95" y="383"/>
                    <a:pt x="95" y="383"/>
                  </a:cubicBezTo>
                  <a:lnTo>
                    <a:pt x="129" y="348"/>
                  </a:lnTo>
                  <a:close/>
                  <a:moveTo>
                    <a:pt x="104" y="391"/>
                  </a:moveTo>
                  <a:cubicBezTo>
                    <a:pt x="138" y="357"/>
                    <a:pt x="138" y="357"/>
                    <a:pt x="138" y="357"/>
                  </a:cubicBezTo>
                  <a:cubicBezTo>
                    <a:pt x="142" y="361"/>
                    <a:pt x="142" y="361"/>
                    <a:pt x="142" y="361"/>
                  </a:cubicBezTo>
                  <a:cubicBezTo>
                    <a:pt x="108" y="396"/>
                    <a:pt x="108" y="396"/>
                    <a:pt x="108" y="396"/>
                  </a:cubicBezTo>
                  <a:lnTo>
                    <a:pt x="104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33"/>
            <p:cNvSpPr>
              <a:spLocks/>
            </p:cNvSpPr>
            <p:nvPr/>
          </p:nvSpPr>
          <p:spPr bwMode="auto">
            <a:xfrm>
              <a:off x="8971454" y="3606836"/>
              <a:ext cx="82550" cy="84138"/>
            </a:xfrm>
            <a:custGeom>
              <a:avLst/>
              <a:gdLst>
                <a:gd name="T0" fmla="*/ 46 w 52"/>
                <a:gd name="T1" fmla="*/ 0 h 53"/>
                <a:gd name="T2" fmla="*/ 0 w 52"/>
                <a:gd name="T3" fmla="*/ 46 h 53"/>
                <a:gd name="T4" fmla="*/ 5 w 52"/>
                <a:gd name="T5" fmla="*/ 53 h 53"/>
                <a:gd name="T6" fmla="*/ 52 w 52"/>
                <a:gd name="T7" fmla="*/ 5 h 53"/>
                <a:gd name="T8" fmla="*/ 46 w 5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3">
                  <a:moveTo>
                    <a:pt x="46" y="0"/>
                  </a:moveTo>
                  <a:lnTo>
                    <a:pt x="0" y="46"/>
                  </a:lnTo>
                  <a:lnTo>
                    <a:pt x="5" y="53"/>
                  </a:lnTo>
                  <a:lnTo>
                    <a:pt x="52" y="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4"/>
            <p:cNvSpPr>
              <a:spLocks/>
            </p:cNvSpPr>
            <p:nvPr/>
          </p:nvSpPr>
          <p:spPr bwMode="auto">
            <a:xfrm>
              <a:off x="8952404" y="3587786"/>
              <a:ext cx="80962" cy="84138"/>
            </a:xfrm>
            <a:custGeom>
              <a:avLst/>
              <a:gdLst>
                <a:gd name="T0" fmla="*/ 51 w 51"/>
                <a:gd name="T1" fmla="*/ 7 h 53"/>
                <a:gd name="T2" fmla="*/ 46 w 51"/>
                <a:gd name="T3" fmla="*/ 0 h 53"/>
                <a:gd name="T4" fmla="*/ 0 w 51"/>
                <a:gd name="T5" fmla="*/ 48 h 53"/>
                <a:gd name="T6" fmla="*/ 5 w 51"/>
                <a:gd name="T7" fmla="*/ 53 h 53"/>
                <a:gd name="T8" fmla="*/ 51 w 51"/>
                <a:gd name="T9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3">
                  <a:moveTo>
                    <a:pt x="51" y="7"/>
                  </a:moveTo>
                  <a:lnTo>
                    <a:pt x="46" y="0"/>
                  </a:lnTo>
                  <a:lnTo>
                    <a:pt x="0" y="48"/>
                  </a:lnTo>
                  <a:lnTo>
                    <a:pt x="5" y="53"/>
                  </a:lnTo>
                  <a:lnTo>
                    <a:pt x="51" y="7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5"/>
            <p:cNvSpPr>
              <a:spLocks/>
            </p:cNvSpPr>
            <p:nvPr/>
          </p:nvSpPr>
          <p:spPr bwMode="auto">
            <a:xfrm>
              <a:off x="8931767" y="3570324"/>
              <a:ext cx="82550" cy="82550"/>
            </a:xfrm>
            <a:custGeom>
              <a:avLst/>
              <a:gdLst>
                <a:gd name="T0" fmla="*/ 47 w 52"/>
                <a:gd name="T1" fmla="*/ 0 h 52"/>
                <a:gd name="T2" fmla="*/ 0 w 52"/>
                <a:gd name="T3" fmla="*/ 46 h 52"/>
                <a:gd name="T4" fmla="*/ 6 w 52"/>
                <a:gd name="T5" fmla="*/ 52 h 52"/>
                <a:gd name="T6" fmla="*/ 52 w 52"/>
                <a:gd name="T7" fmla="*/ 5 h 52"/>
                <a:gd name="T8" fmla="*/ 47 w 5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7" y="0"/>
                  </a:moveTo>
                  <a:lnTo>
                    <a:pt x="0" y="46"/>
                  </a:lnTo>
                  <a:lnTo>
                    <a:pt x="6" y="52"/>
                  </a:lnTo>
                  <a:lnTo>
                    <a:pt x="52" y="5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36"/>
            <p:cNvSpPr>
              <a:spLocks/>
            </p:cNvSpPr>
            <p:nvPr/>
          </p:nvSpPr>
          <p:spPr bwMode="auto">
            <a:xfrm>
              <a:off x="8912717" y="3549686"/>
              <a:ext cx="84137" cy="82550"/>
            </a:xfrm>
            <a:custGeom>
              <a:avLst/>
              <a:gdLst>
                <a:gd name="T0" fmla="*/ 53 w 53"/>
                <a:gd name="T1" fmla="*/ 6 h 52"/>
                <a:gd name="T2" fmla="*/ 48 w 53"/>
                <a:gd name="T3" fmla="*/ 0 h 52"/>
                <a:gd name="T4" fmla="*/ 0 w 53"/>
                <a:gd name="T5" fmla="*/ 47 h 52"/>
                <a:gd name="T6" fmla="*/ 6 w 53"/>
                <a:gd name="T7" fmla="*/ 52 h 52"/>
                <a:gd name="T8" fmla="*/ 53 w 53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2">
                  <a:moveTo>
                    <a:pt x="53" y="6"/>
                  </a:moveTo>
                  <a:lnTo>
                    <a:pt x="48" y="0"/>
                  </a:lnTo>
                  <a:lnTo>
                    <a:pt x="0" y="47"/>
                  </a:lnTo>
                  <a:lnTo>
                    <a:pt x="6" y="52"/>
                  </a:lnTo>
                  <a:lnTo>
                    <a:pt x="53" y="6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37"/>
            <p:cNvSpPr>
              <a:spLocks/>
            </p:cNvSpPr>
            <p:nvPr/>
          </p:nvSpPr>
          <p:spPr bwMode="auto">
            <a:xfrm>
              <a:off x="8895254" y="3530636"/>
              <a:ext cx="82550" cy="82550"/>
            </a:xfrm>
            <a:custGeom>
              <a:avLst/>
              <a:gdLst>
                <a:gd name="T0" fmla="*/ 0 w 52"/>
                <a:gd name="T1" fmla="*/ 47 h 52"/>
                <a:gd name="T2" fmla="*/ 6 w 52"/>
                <a:gd name="T3" fmla="*/ 52 h 52"/>
                <a:gd name="T4" fmla="*/ 52 w 52"/>
                <a:gd name="T5" fmla="*/ 6 h 52"/>
                <a:gd name="T6" fmla="*/ 47 w 52"/>
                <a:gd name="T7" fmla="*/ 0 h 52"/>
                <a:gd name="T8" fmla="*/ 0 w 52"/>
                <a:gd name="T9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0" y="47"/>
                  </a:moveTo>
                  <a:lnTo>
                    <a:pt x="6" y="52"/>
                  </a:lnTo>
                  <a:lnTo>
                    <a:pt x="52" y="6"/>
                  </a:lnTo>
                  <a:lnTo>
                    <a:pt x="47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38"/>
            <p:cNvSpPr>
              <a:spLocks/>
            </p:cNvSpPr>
            <p:nvPr/>
          </p:nvSpPr>
          <p:spPr bwMode="auto">
            <a:xfrm>
              <a:off x="8876204" y="3511586"/>
              <a:ext cx="82550" cy="84138"/>
            </a:xfrm>
            <a:custGeom>
              <a:avLst/>
              <a:gdLst>
                <a:gd name="T0" fmla="*/ 52 w 52"/>
                <a:gd name="T1" fmla="*/ 5 h 53"/>
                <a:gd name="T2" fmla="*/ 46 w 52"/>
                <a:gd name="T3" fmla="*/ 0 h 53"/>
                <a:gd name="T4" fmla="*/ 0 w 52"/>
                <a:gd name="T5" fmla="*/ 46 h 53"/>
                <a:gd name="T6" fmla="*/ 5 w 52"/>
                <a:gd name="T7" fmla="*/ 53 h 53"/>
                <a:gd name="T8" fmla="*/ 52 w 52"/>
                <a:gd name="T9" fmla="*/ 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3">
                  <a:moveTo>
                    <a:pt x="52" y="5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5" y="53"/>
                  </a:lnTo>
                  <a:lnTo>
                    <a:pt x="52" y="5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39"/>
            <p:cNvSpPr>
              <a:spLocks/>
            </p:cNvSpPr>
            <p:nvPr/>
          </p:nvSpPr>
          <p:spPr bwMode="auto">
            <a:xfrm>
              <a:off x="8857154" y="3490949"/>
              <a:ext cx="82550" cy="85725"/>
            </a:xfrm>
            <a:custGeom>
              <a:avLst/>
              <a:gdLst>
                <a:gd name="T0" fmla="*/ 52 w 52"/>
                <a:gd name="T1" fmla="*/ 7 h 54"/>
                <a:gd name="T2" fmla="*/ 46 w 52"/>
                <a:gd name="T3" fmla="*/ 0 h 54"/>
                <a:gd name="T4" fmla="*/ 0 w 52"/>
                <a:gd name="T5" fmla="*/ 48 h 54"/>
                <a:gd name="T6" fmla="*/ 5 w 52"/>
                <a:gd name="T7" fmla="*/ 54 h 54"/>
                <a:gd name="T8" fmla="*/ 52 w 52"/>
                <a:gd name="T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4">
                  <a:moveTo>
                    <a:pt x="52" y="7"/>
                  </a:moveTo>
                  <a:lnTo>
                    <a:pt x="46" y="0"/>
                  </a:lnTo>
                  <a:lnTo>
                    <a:pt x="0" y="48"/>
                  </a:lnTo>
                  <a:lnTo>
                    <a:pt x="5" y="54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0"/>
            <p:cNvSpPr>
              <a:spLocks/>
            </p:cNvSpPr>
            <p:nvPr/>
          </p:nvSpPr>
          <p:spPr bwMode="auto">
            <a:xfrm>
              <a:off x="8836517" y="3475074"/>
              <a:ext cx="82550" cy="82550"/>
            </a:xfrm>
            <a:custGeom>
              <a:avLst/>
              <a:gdLst>
                <a:gd name="T0" fmla="*/ 52 w 52"/>
                <a:gd name="T1" fmla="*/ 5 h 52"/>
                <a:gd name="T2" fmla="*/ 47 w 52"/>
                <a:gd name="T3" fmla="*/ 0 h 52"/>
                <a:gd name="T4" fmla="*/ 0 w 52"/>
                <a:gd name="T5" fmla="*/ 46 h 52"/>
                <a:gd name="T6" fmla="*/ 6 w 52"/>
                <a:gd name="T7" fmla="*/ 52 h 52"/>
                <a:gd name="T8" fmla="*/ 52 w 52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52" y="5"/>
                  </a:moveTo>
                  <a:lnTo>
                    <a:pt x="47" y="0"/>
                  </a:lnTo>
                  <a:lnTo>
                    <a:pt x="0" y="46"/>
                  </a:lnTo>
                  <a:lnTo>
                    <a:pt x="6" y="52"/>
                  </a:lnTo>
                  <a:lnTo>
                    <a:pt x="52" y="5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1"/>
            <p:cNvSpPr>
              <a:spLocks/>
            </p:cNvSpPr>
            <p:nvPr/>
          </p:nvSpPr>
          <p:spPr bwMode="auto">
            <a:xfrm>
              <a:off x="8817467" y="3454436"/>
              <a:ext cx="84137" cy="82550"/>
            </a:xfrm>
            <a:custGeom>
              <a:avLst/>
              <a:gdLst>
                <a:gd name="T0" fmla="*/ 0 w 53"/>
                <a:gd name="T1" fmla="*/ 47 h 52"/>
                <a:gd name="T2" fmla="*/ 6 w 53"/>
                <a:gd name="T3" fmla="*/ 52 h 52"/>
                <a:gd name="T4" fmla="*/ 53 w 53"/>
                <a:gd name="T5" fmla="*/ 6 h 52"/>
                <a:gd name="T6" fmla="*/ 47 w 53"/>
                <a:gd name="T7" fmla="*/ 0 h 52"/>
                <a:gd name="T8" fmla="*/ 0 w 53"/>
                <a:gd name="T9" fmla="*/ 4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2">
                  <a:moveTo>
                    <a:pt x="0" y="47"/>
                  </a:moveTo>
                  <a:lnTo>
                    <a:pt x="6" y="52"/>
                  </a:lnTo>
                  <a:lnTo>
                    <a:pt x="53" y="6"/>
                  </a:lnTo>
                  <a:lnTo>
                    <a:pt x="47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2"/>
            <p:cNvSpPr>
              <a:spLocks/>
            </p:cNvSpPr>
            <p:nvPr/>
          </p:nvSpPr>
          <p:spPr bwMode="auto">
            <a:xfrm>
              <a:off x="8798417" y="3435386"/>
              <a:ext cx="84137" cy="82550"/>
            </a:xfrm>
            <a:custGeom>
              <a:avLst/>
              <a:gdLst>
                <a:gd name="T0" fmla="*/ 53 w 53"/>
                <a:gd name="T1" fmla="*/ 5 h 52"/>
                <a:gd name="T2" fmla="*/ 48 w 53"/>
                <a:gd name="T3" fmla="*/ 0 h 52"/>
                <a:gd name="T4" fmla="*/ 0 w 53"/>
                <a:gd name="T5" fmla="*/ 46 h 52"/>
                <a:gd name="T6" fmla="*/ 7 w 53"/>
                <a:gd name="T7" fmla="*/ 52 h 52"/>
                <a:gd name="T8" fmla="*/ 53 w 53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2">
                  <a:moveTo>
                    <a:pt x="53" y="5"/>
                  </a:moveTo>
                  <a:lnTo>
                    <a:pt x="48" y="0"/>
                  </a:lnTo>
                  <a:lnTo>
                    <a:pt x="0" y="46"/>
                  </a:lnTo>
                  <a:lnTo>
                    <a:pt x="7" y="52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3"/>
            <p:cNvSpPr>
              <a:spLocks/>
            </p:cNvSpPr>
            <p:nvPr/>
          </p:nvSpPr>
          <p:spPr bwMode="auto">
            <a:xfrm>
              <a:off x="8780954" y="3416336"/>
              <a:ext cx="82550" cy="82550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5 w 52"/>
                <a:gd name="T5" fmla="*/ 52 h 52"/>
                <a:gd name="T6" fmla="*/ 52 w 52"/>
                <a:gd name="T7" fmla="*/ 5 h 52"/>
                <a:gd name="T8" fmla="*/ 46 w 5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lnTo>
                    <a:pt x="0" y="46"/>
                  </a:lnTo>
                  <a:lnTo>
                    <a:pt x="5" y="52"/>
                  </a:lnTo>
                  <a:lnTo>
                    <a:pt x="52" y="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4"/>
            <p:cNvSpPr>
              <a:spLocks noEditPoints="1"/>
            </p:cNvSpPr>
            <p:nvPr/>
          </p:nvSpPr>
          <p:spPr bwMode="auto">
            <a:xfrm>
              <a:off x="9549304" y="2760698"/>
              <a:ext cx="160337" cy="160338"/>
            </a:xfrm>
            <a:custGeom>
              <a:avLst/>
              <a:gdLst>
                <a:gd name="T0" fmla="*/ 101 w 101"/>
                <a:gd name="T1" fmla="*/ 30 h 101"/>
                <a:gd name="T2" fmla="*/ 69 w 101"/>
                <a:gd name="T3" fmla="*/ 0 h 101"/>
                <a:gd name="T4" fmla="*/ 0 w 101"/>
                <a:gd name="T5" fmla="*/ 57 h 101"/>
                <a:gd name="T6" fmla="*/ 42 w 101"/>
                <a:gd name="T7" fmla="*/ 101 h 101"/>
                <a:gd name="T8" fmla="*/ 101 w 101"/>
                <a:gd name="T9" fmla="*/ 30 h 101"/>
                <a:gd name="T10" fmla="*/ 11 w 101"/>
                <a:gd name="T11" fmla="*/ 61 h 101"/>
                <a:gd name="T12" fmla="*/ 72 w 101"/>
                <a:gd name="T13" fmla="*/ 9 h 101"/>
                <a:gd name="T14" fmla="*/ 75 w 101"/>
                <a:gd name="T15" fmla="*/ 12 h 101"/>
                <a:gd name="T16" fmla="*/ 13 w 101"/>
                <a:gd name="T17" fmla="*/ 63 h 101"/>
                <a:gd name="T18" fmla="*/ 11 w 101"/>
                <a:gd name="T19" fmla="*/ 61 h 101"/>
                <a:gd name="T20" fmla="*/ 23 w 101"/>
                <a:gd name="T21" fmla="*/ 73 h 101"/>
                <a:gd name="T22" fmla="*/ 80 w 101"/>
                <a:gd name="T23" fmla="*/ 17 h 101"/>
                <a:gd name="T24" fmla="*/ 83 w 101"/>
                <a:gd name="T25" fmla="*/ 19 h 101"/>
                <a:gd name="T26" fmla="*/ 26 w 101"/>
                <a:gd name="T27" fmla="*/ 76 h 101"/>
                <a:gd name="T28" fmla="*/ 23 w 101"/>
                <a:gd name="T29" fmla="*/ 73 h 101"/>
                <a:gd name="T30" fmla="*/ 37 w 101"/>
                <a:gd name="T31" fmla="*/ 87 h 101"/>
                <a:gd name="T32" fmla="*/ 88 w 101"/>
                <a:gd name="T33" fmla="*/ 26 h 101"/>
                <a:gd name="T34" fmla="*/ 90 w 101"/>
                <a:gd name="T35" fmla="*/ 27 h 101"/>
                <a:gd name="T36" fmla="*/ 38 w 101"/>
                <a:gd name="T37" fmla="*/ 89 h 101"/>
                <a:gd name="T38" fmla="*/ 37 w 101"/>
                <a:gd name="T39" fmla="*/ 8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1" h="101">
                  <a:moveTo>
                    <a:pt x="101" y="30"/>
                  </a:moveTo>
                  <a:lnTo>
                    <a:pt x="69" y="0"/>
                  </a:lnTo>
                  <a:lnTo>
                    <a:pt x="0" y="57"/>
                  </a:lnTo>
                  <a:lnTo>
                    <a:pt x="42" y="101"/>
                  </a:lnTo>
                  <a:lnTo>
                    <a:pt x="101" y="30"/>
                  </a:lnTo>
                  <a:close/>
                  <a:moveTo>
                    <a:pt x="11" y="61"/>
                  </a:moveTo>
                  <a:lnTo>
                    <a:pt x="72" y="9"/>
                  </a:lnTo>
                  <a:lnTo>
                    <a:pt x="75" y="12"/>
                  </a:lnTo>
                  <a:lnTo>
                    <a:pt x="13" y="63"/>
                  </a:lnTo>
                  <a:lnTo>
                    <a:pt x="11" y="61"/>
                  </a:lnTo>
                  <a:close/>
                  <a:moveTo>
                    <a:pt x="23" y="73"/>
                  </a:moveTo>
                  <a:lnTo>
                    <a:pt x="80" y="17"/>
                  </a:lnTo>
                  <a:lnTo>
                    <a:pt x="83" y="19"/>
                  </a:lnTo>
                  <a:lnTo>
                    <a:pt x="26" y="76"/>
                  </a:lnTo>
                  <a:lnTo>
                    <a:pt x="23" y="73"/>
                  </a:lnTo>
                  <a:close/>
                  <a:moveTo>
                    <a:pt x="37" y="87"/>
                  </a:moveTo>
                  <a:lnTo>
                    <a:pt x="88" y="26"/>
                  </a:lnTo>
                  <a:lnTo>
                    <a:pt x="90" y="27"/>
                  </a:lnTo>
                  <a:lnTo>
                    <a:pt x="38" y="89"/>
                  </a:lnTo>
                  <a:lnTo>
                    <a:pt x="37" y="87"/>
                  </a:ln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80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Freeform 17"/>
          <p:cNvSpPr>
            <a:spLocks/>
          </p:cNvSpPr>
          <p:nvPr/>
        </p:nvSpPr>
        <p:spPr bwMode="auto">
          <a:xfrm>
            <a:off x="4384968" y="2071275"/>
            <a:ext cx="1601167" cy="1572994"/>
          </a:xfrm>
          <a:custGeom>
            <a:avLst/>
            <a:gdLst>
              <a:gd name="T0" fmla="*/ 464 w 681"/>
              <a:gd name="T1" fmla="*/ 0 h 681"/>
              <a:gd name="T2" fmla="*/ 0 w 681"/>
              <a:gd name="T3" fmla="*/ 0 h 681"/>
              <a:gd name="T4" fmla="*/ 0 w 681"/>
              <a:gd name="T5" fmla="*/ 464 h 681"/>
              <a:gd name="T6" fmla="*/ 217 w 681"/>
              <a:gd name="T7" fmla="*/ 681 h 681"/>
              <a:gd name="T8" fmla="*/ 681 w 681"/>
              <a:gd name="T9" fmla="*/ 681 h 681"/>
              <a:gd name="T10" fmla="*/ 681 w 681"/>
              <a:gd name="T11" fmla="*/ 217 h 681"/>
              <a:gd name="T12" fmla="*/ 464 w 681"/>
              <a:gd name="T1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1" h="681">
                <a:moveTo>
                  <a:pt x="46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64"/>
                  <a:pt x="0" y="464"/>
                  <a:pt x="0" y="464"/>
                </a:cubicBezTo>
                <a:cubicBezTo>
                  <a:pt x="0" y="584"/>
                  <a:pt x="97" y="681"/>
                  <a:pt x="217" y="681"/>
                </a:cubicBezTo>
                <a:cubicBezTo>
                  <a:pt x="681" y="681"/>
                  <a:pt x="681" y="681"/>
                  <a:pt x="681" y="681"/>
                </a:cubicBezTo>
                <a:cubicBezTo>
                  <a:pt x="681" y="217"/>
                  <a:pt x="681" y="217"/>
                  <a:pt x="681" y="217"/>
                </a:cubicBezTo>
                <a:cubicBezTo>
                  <a:pt x="681" y="97"/>
                  <a:pt x="584" y="0"/>
                  <a:pt x="464" y="0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8"/>
          <p:cNvSpPr>
            <a:spLocks/>
          </p:cNvSpPr>
          <p:nvPr/>
        </p:nvSpPr>
        <p:spPr bwMode="auto">
          <a:xfrm>
            <a:off x="6171878" y="2071275"/>
            <a:ext cx="1600173" cy="1572994"/>
          </a:xfrm>
          <a:custGeom>
            <a:avLst/>
            <a:gdLst>
              <a:gd name="T0" fmla="*/ 217 w 681"/>
              <a:gd name="T1" fmla="*/ 0 h 681"/>
              <a:gd name="T2" fmla="*/ 681 w 681"/>
              <a:gd name="T3" fmla="*/ 0 h 681"/>
              <a:gd name="T4" fmla="*/ 681 w 681"/>
              <a:gd name="T5" fmla="*/ 464 h 681"/>
              <a:gd name="T6" fmla="*/ 464 w 681"/>
              <a:gd name="T7" fmla="*/ 681 h 681"/>
              <a:gd name="T8" fmla="*/ 0 w 681"/>
              <a:gd name="T9" fmla="*/ 681 h 681"/>
              <a:gd name="T10" fmla="*/ 0 w 681"/>
              <a:gd name="T11" fmla="*/ 217 h 681"/>
              <a:gd name="T12" fmla="*/ 217 w 681"/>
              <a:gd name="T13" fmla="*/ 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1" h="681">
                <a:moveTo>
                  <a:pt x="217" y="0"/>
                </a:moveTo>
                <a:cubicBezTo>
                  <a:pt x="681" y="0"/>
                  <a:pt x="681" y="0"/>
                  <a:pt x="681" y="0"/>
                </a:cubicBezTo>
                <a:cubicBezTo>
                  <a:pt x="681" y="464"/>
                  <a:pt x="681" y="464"/>
                  <a:pt x="681" y="464"/>
                </a:cubicBezTo>
                <a:cubicBezTo>
                  <a:pt x="681" y="584"/>
                  <a:pt x="584" y="681"/>
                  <a:pt x="464" y="681"/>
                </a:cubicBezTo>
                <a:cubicBezTo>
                  <a:pt x="0" y="681"/>
                  <a:pt x="0" y="681"/>
                  <a:pt x="0" y="681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97"/>
                  <a:pt x="97" y="0"/>
                  <a:pt x="217" y="0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9"/>
          <p:cNvSpPr>
            <a:spLocks/>
          </p:cNvSpPr>
          <p:nvPr/>
        </p:nvSpPr>
        <p:spPr bwMode="auto">
          <a:xfrm>
            <a:off x="4384968" y="3826744"/>
            <a:ext cx="1601167" cy="1572994"/>
          </a:xfrm>
          <a:custGeom>
            <a:avLst/>
            <a:gdLst>
              <a:gd name="T0" fmla="*/ 0 w 681"/>
              <a:gd name="T1" fmla="*/ 217 h 681"/>
              <a:gd name="T2" fmla="*/ 0 w 681"/>
              <a:gd name="T3" fmla="*/ 681 h 681"/>
              <a:gd name="T4" fmla="*/ 464 w 681"/>
              <a:gd name="T5" fmla="*/ 681 h 681"/>
              <a:gd name="T6" fmla="*/ 681 w 681"/>
              <a:gd name="T7" fmla="*/ 464 h 681"/>
              <a:gd name="T8" fmla="*/ 681 w 681"/>
              <a:gd name="T9" fmla="*/ 0 h 681"/>
              <a:gd name="T10" fmla="*/ 217 w 681"/>
              <a:gd name="T11" fmla="*/ 0 h 681"/>
              <a:gd name="T12" fmla="*/ 0 w 681"/>
              <a:gd name="T13" fmla="*/ 21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1" h="681">
                <a:moveTo>
                  <a:pt x="0" y="217"/>
                </a:moveTo>
                <a:cubicBezTo>
                  <a:pt x="0" y="681"/>
                  <a:pt x="0" y="681"/>
                  <a:pt x="0" y="681"/>
                </a:cubicBezTo>
                <a:cubicBezTo>
                  <a:pt x="464" y="681"/>
                  <a:pt x="464" y="681"/>
                  <a:pt x="464" y="681"/>
                </a:cubicBezTo>
                <a:cubicBezTo>
                  <a:pt x="584" y="681"/>
                  <a:pt x="681" y="584"/>
                  <a:pt x="681" y="464"/>
                </a:cubicBezTo>
                <a:cubicBezTo>
                  <a:pt x="681" y="0"/>
                  <a:pt x="681" y="0"/>
                  <a:pt x="681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97" y="0"/>
                  <a:pt x="0" y="97"/>
                  <a:pt x="0" y="217"/>
                </a:cubicBez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20"/>
          <p:cNvSpPr>
            <a:spLocks/>
          </p:cNvSpPr>
          <p:nvPr/>
        </p:nvSpPr>
        <p:spPr bwMode="auto">
          <a:xfrm>
            <a:off x="6171878" y="3826744"/>
            <a:ext cx="1600173" cy="1572994"/>
          </a:xfrm>
          <a:custGeom>
            <a:avLst/>
            <a:gdLst>
              <a:gd name="T0" fmla="*/ 681 w 681"/>
              <a:gd name="T1" fmla="*/ 217 h 681"/>
              <a:gd name="T2" fmla="*/ 681 w 681"/>
              <a:gd name="T3" fmla="*/ 681 h 681"/>
              <a:gd name="T4" fmla="*/ 217 w 681"/>
              <a:gd name="T5" fmla="*/ 681 h 681"/>
              <a:gd name="T6" fmla="*/ 0 w 681"/>
              <a:gd name="T7" fmla="*/ 464 h 681"/>
              <a:gd name="T8" fmla="*/ 0 w 681"/>
              <a:gd name="T9" fmla="*/ 0 h 681"/>
              <a:gd name="T10" fmla="*/ 464 w 681"/>
              <a:gd name="T11" fmla="*/ 0 h 681"/>
              <a:gd name="T12" fmla="*/ 681 w 681"/>
              <a:gd name="T13" fmla="*/ 217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1" h="681">
                <a:moveTo>
                  <a:pt x="681" y="217"/>
                </a:moveTo>
                <a:cubicBezTo>
                  <a:pt x="681" y="681"/>
                  <a:pt x="681" y="681"/>
                  <a:pt x="681" y="681"/>
                </a:cubicBezTo>
                <a:cubicBezTo>
                  <a:pt x="217" y="681"/>
                  <a:pt x="217" y="681"/>
                  <a:pt x="217" y="681"/>
                </a:cubicBezTo>
                <a:cubicBezTo>
                  <a:pt x="97" y="681"/>
                  <a:pt x="0" y="584"/>
                  <a:pt x="0" y="464"/>
                </a:cubicBezTo>
                <a:cubicBezTo>
                  <a:pt x="0" y="0"/>
                  <a:pt x="0" y="0"/>
                  <a:pt x="0" y="0"/>
                </a:cubicBezTo>
                <a:cubicBezTo>
                  <a:pt x="464" y="0"/>
                  <a:pt x="464" y="0"/>
                  <a:pt x="464" y="0"/>
                </a:cubicBezTo>
                <a:cubicBezTo>
                  <a:pt x="584" y="0"/>
                  <a:pt x="681" y="97"/>
                  <a:pt x="681" y="217"/>
                </a:cubicBezTo>
                <a:close/>
              </a:path>
            </a:pathLst>
          </a:custGeom>
          <a:solidFill>
            <a:srgbClr val="0A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25"/>
          <p:cNvSpPr>
            <a:spLocks/>
          </p:cNvSpPr>
          <p:nvPr/>
        </p:nvSpPr>
        <p:spPr bwMode="auto">
          <a:xfrm>
            <a:off x="6660571" y="4011675"/>
            <a:ext cx="86416" cy="91725"/>
          </a:xfrm>
          <a:custGeom>
            <a:avLst/>
            <a:gdLst>
              <a:gd name="T0" fmla="*/ 0 w 87"/>
              <a:gd name="T1" fmla="*/ 38 h 94"/>
              <a:gd name="T2" fmla="*/ 33 w 87"/>
              <a:gd name="T3" fmla="*/ 0 h 94"/>
              <a:gd name="T4" fmla="*/ 87 w 87"/>
              <a:gd name="T5" fmla="*/ 57 h 94"/>
              <a:gd name="T6" fmla="*/ 54 w 87"/>
              <a:gd name="T7" fmla="*/ 94 h 94"/>
              <a:gd name="T8" fmla="*/ 0 w 87"/>
              <a:gd name="T9" fmla="*/ 3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94">
                <a:moveTo>
                  <a:pt x="0" y="38"/>
                </a:moveTo>
                <a:lnTo>
                  <a:pt x="33" y="0"/>
                </a:lnTo>
                <a:lnTo>
                  <a:pt x="87" y="57"/>
                </a:lnTo>
                <a:lnTo>
                  <a:pt x="54" y="94"/>
                </a:lnTo>
                <a:lnTo>
                  <a:pt x="0" y="38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26"/>
          <p:cNvSpPr>
            <a:spLocks/>
          </p:cNvSpPr>
          <p:nvPr/>
        </p:nvSpPr>
        <p:spPr bwMode="auto">
          <a:xfrm>
            <a:off x="6547337" y="4059489"/>
            <a:ext cx="152965" cy="166863"/>
          </a:xfrm>
          <a:custGeom>
            <a:avLst/>
            <a:gdLst>
              <a:gd name="T0" fmla="*/ 49 w 65"/>
              <a:gd name="T1" fmla="*/ 0 h 72"/>
              <a:gd name="T2" fmla="*/ 44 w 65"/>
              <a:gd name="T3" fmla="*/ 6 h 72"/>
              <a:gd name="T4" fmla="*/ 15 w 65"/>
              <a:gd name="T5" fmla="*/ 21 h 72"/>
              <a:gd name="T6" fmla="*/ 9 w 65"/>
              <a:gd name="T7" fmla="*/ 25 h 72"/>
              <a:gd name="T8" fmla="*/ 1 w 65"/>
              <a:gd name="T9" fmla="*/ 48 h 72"/>
              <a:gd name="T10" fmla="*/ 1 w 65"/>
              <a:gd name="T11" fmla="*/ 53 h 72"/>
              <a:gd name="T12" fmla="*/ 3 w 65"/>
              <a:gd name="T13" fmla="*/ 70 h 72"/>
              <a:gd name="T14" fmla="*/ 3 w 65"/>
              <a:gd name="T15" fmla="*/ 70 h 72"/>
              <a:gd name="T16" fmla="*/ 3 w 65"/>
              <a:gd name="T17" fmla="*/ 70 h 72"/>
              <a:gd name="T18" fmla="*/ 3 w 65"/>
              <a:gd name="T19" fmla="*/ 72 h 72"/>
              <a:gd name="T20" fmla="*/ 3 w 65"/>
              <a:gd name="T21" fmla="*/ 56 h 72"/>
              <a:gd name="T22" fmla="*/ 14 w 65"/>
              <a:gd name="T23" fmla="*/ 56 h 72"/>
              <a:gd name="T24" fmla="*/ 14 w 65"/>
              <a:gd name="T25" fmla="*/ 51 h 72"/>
              <a:gd name="T26" fmla="*/ 21 w 65"/>
              <a:gd name="T27" fmla="*/ 40 h 72"/>
              <a:gd name="T28" fmla="*/ 28 w 65"/>
              <a:gd name="T29" fmla="*/ 42 h 72"/>
              <a:gd name="T30" fmla="*/ 26 w 65"/>
              <a:gd name="T31" fmla="*/ 47 h 72"/>
              <a:gd name="T32" fmla="*/ 19 w 65"/>
              <a:gd name="T33" fmla="*/ 57 h 72"/>
              <a:gd name="T34" fmla="*/ 20 w 65"/>
              <a:gd name="T35" fmla="*/ 64 h 72"/>
              <a:gd name="T36" fmla="*/ 23 w 65"/>
              <a:gd name="T37" fmla="*/ 65 h 72"/>
              <a:gd name="T38" fmla="*/ 29 w 65"/>
              <a:gd name="T39" fmla="*/ 63 h 72"/>
              <a:gd name="T40" fmla="*/ 29 w 65"/>
              <a:gd name="T41" fmla="*/ 63 h 72"/>
              <a:gd name="T42" fmla="*/ 29 w 65"/>
              <a:gd name="T43" fmla="*/ 63 h 72"/>
              <a:gd name="T44" fmla="*/ 44 w 65"/>
              <a:gd name="T45" fmla="*/ 49 h 72"/>
              <a:gd name="T46" fmla="*/ 60 w 65"/>
              <a:gd name="T47" fmla="*/ 25 h 72"/>
              <a:gd name="T48" fmla="*/ 65 w 65"/>
              <a:gd name="T49" fmla="*/ 18 h 72"/>
              <a:gd name="T50" fmla="*/ 49 w 65"/>
              <a:gd name="T5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5" h="72">
                <a:moveTo>
                  <a:pt x="49" y="0"/>
                </a:moveTo>
                <a:cubicBezTo>
                  <a:pt x="44" y="6"/>
                  <a:pt x="44" y="6"/>
                  <a:pt x="44" y="6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1"/>
                  <a:pt x="10" y="23"/>
                  <a:pt x="9" y="25"/>
                </a:cubicBezTo>
                <a:cubicBezTo>
                  <a:pt x="8" y="27"/>
                  <a:pt x="2" y="46"/>
                  <a:pt x="1" y="48"/>
                </a:cubicBezTo>
                <a:cubicBezTo>
                  <a:pt x="1" y="49"/>
                  <a:pt x="0" y="52"/>
                  <a:pt x="1" y="53"/>
                </a:cubicBezTo>
                <a:cubicBezTo>
                  <a:pt x="1" y="53"/>
                  <a:pt x="2" y="64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3" y="70"/>
                  <a:pt x="3" y="71"/>
                  <a:pt x="3" y="72"/>
                </a:cubicBezTo>
                <a:cubicBezTo>
                  <a:pt x="3" y="56"/>
                  <a:pt x="3" y="56"/>
                  <a:pt x="3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1"/>
                  <a:pt x="14" y="51"/>
                  <a:pt x="14" y="51"/>
                </a:cubicBezTo>
                <a:cubicBezTo>
                  <a:pt x="21" y="40"/>
                  <a:pt x="21" y="40"/>
                  <a:pt x="21" y="40"/>
                </a:cubicBezTo>
                <a:cubicBezTo>
                  <a:pt x="23" y="40"/>
                  <a:pt x="26" y="42"/>
                  <a:pt x="28" y="42"/>
                </a:cubicBezTo>
                <a:cubicBezTo>
                  <a:pt x="27" y="44"/>
                  <a:pt x="26" y="46"/>
                  <a:pt x="26" y="47"/>
                </a:cubicBezTo>
                <a:cubicBezTo>
                  <a:pt x="25" y="48"/>
                  <a:pt x="22" y="54"/>
                  <a:pt x="19" y="57"/>
                </a:cubicBezTo>
                <a:cubicBezTo>
                  <a:pt x="18" y="58"/>
                  <a:pt x="17" y="62"/>
                  <a:pt x="20" y="64"/>
                </a:cubicBezTo>
                <a:cubicBezTo>
                  <a:pt x="21" y="65"/>
                  <a:pt x="22" y="65"/>
                  <a:pt x="23" y="65"/>
                </a:cubicBezTo>
                <a:cubicBezTo>
                  <a:pt x="26" y="65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39" y="51"/>
                  <a:pt x="44" y="49"/>
                </a:cubicBezTo>
                <a:cubicBezTo>
                  <a:pt x="48" y="46"/>
                  <a:pt x="60" y="37"/>
                  <a:pt x="60" y="25"/>
                </a:cubicBezTo>
                <a:cubicBezTo>
                  <a:pt x="65" y="18"/>
                  <a:pt x="65" y="18"/>
                  <a:pt x="65" y="18"/>
                </a:cubicBezTo>
                <a:lnTo>
                  <a:pt x="49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6460923" y="4194150"/>
            <a:ext cx="237395" cy="175644"/>
          </a:xfrm>
          <a:custGeom>
            <a:avLst/>
            <a:gdLst>
              <a:gd name="T0" fmla="*/ 85 w 101"/>
              <a:gd name="T1" fmla="*/ 33 h 76"/>
              <a:gd name="T2" fmla="*/ 85 w 101"/>
              <a:gd name="T3" fmla="*/ 71 h 76"/>
              <a:gd name="T4" fmla="*/ 80 w 101"/>
              <a:gd name="T5" fmla="*/ 71 h 76"/>
              <a:gd name="T6" fmla="*/ 80 w 101"/>
              <a:gd name="T7" fmla="*/ 19 h 76"/>
              <a:gd name="T8" fmla="*/ 64 w 101"/>
              <a:gd name="T9" fmla="*/ 19 h 76"/>
              <a:gd name="T10" fmla="*/ 64 w 101"/>
              <a:gd name="T11" fmla="*/ 71 h 76"/>
              <a:gd name="T12" fmla="*/ 59 w 101"/>
              <a:gd name="T13" fmla="*/ 71 h 76"/>
              <a:gd name="T14" fmla="*/ 59 w 101"/>
              <a:gd name="T15" fmla="*/ 9 h 76"/>
              <a:gd name="T16" fmla="*/ 55 w 101"/>
              <a:gd name="T17" fmla="*/ 6 h 76"/>
              <a:gd name="T18" fmla="*/ 54 w 101"/>
              <a:gd name="T19" fmla="*/ 0 h 76"/>
              <a:gd name="T20" fmla="*/ 42 w 101"/>
              <a:gd name="T21" fmla="*/ 0 h 76"/>
              <a:gd name="T22" fmla="*/ 42 w 101"/>
              <a:gd name="T23" fmla="*/ 71 h 76"/>
              <a:gd name="T24" fmla="*/ 37 w 101"/>
              <a:gd name="T25" fmla="*/ 71 h 76"/>
              <a:gd name="T26" fmla="*/ 37 w 101"/>
              <a:gd name="T27" fmla="*/ 24 h 76"/>
              <a:gd name="T28" fmla="*/ 21 w 101"/>
              <a:gd name="T29" fmla="*/ 24 h 76"/>
              <a:gd name="T30" fmla="*/ 21 w 101"/>
              <a:gd name="T31" fmla="*/ 71 h 76"/>
              <a:gd name="T32" fmla="*/ 16 w 101"/>
              <a:gd name="T33" fmla="*/ 71 h 76"/>
              <a:gd name="T34" fmla="*/ 16 w 101"/>
              <a:gd name="T35" fmla="*/ 45 h 76"/>
              <a:gd name="T36" fmla="*/ 0 w 101"/>
              <a:gd name="T37" fmla="*/ 45 h 76"/>
              <a:gd name="T38" fmla="*/ 0 w 101"/>
              <a:gd name="T39" fmla="*/ 71 h 76"/>
              <a:gd name="T40" fmla="*/ 0 w 101"/>
              <a:gd name="T41" fmla="*/ 76 h 76"/>
              <a:gd name="T42" fmla="*/ 101 w 101"/>
              <a:gd name="T43" fmla="*/ 76 h 76"/>
              <a:gd name="T44" fmla="*/ 101 w 101"/>
              <a:gd name="T45" fmla="*/ 71 h 76"/>
              <a:gd name="T46" fmla="*/ 101 w 101"/>
              <a:gd name="T47" fmla="*/ 33 h 76"/>
              <a:gd name="T48" fmla="*/ 85 w 101"/>
              <a:gd name="T49" fmla="*/ 33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1" h="76">
                <a:moveTo>
                  <a:pt x="85" y="33"/>
                </a:moveTo>
                <a:cubicBezTo>
                  <a:pt x="85" y="71"/>
                  <a:pt x="85" y="71"/>
                  <a:pt x="85" y="71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19"/>
                  <a:pt x="80" y="19"/>
                  <a:pt x="80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71"/>
                  <a:pt x="64" y="71"/>
                  <a:pt x="64" y="71"/>
                </a:cubicBezTo>
                <a:cubicBezTo>
                  <a:pt x="59" y="71"/>
                  <a:pt x="59" y="71"/>
                  <a:pt x="59" y="71"/>
                </a:cubicBezTo>
                <a:cubicBezTo>
                  <a:pt x="59" y="9"/>
                  <a:pt x="59" y="9"/>
                  <a:pt x="59" y="9"/>
                </a:cubicBezTo>
                <a:cubicBezTo>
                  <a:pt x="57" y="9"/>
                  <a:pt x="56" y="8"/>
                  <a:pt x="55" y="6"/>
                </a:cubicBezTo>
                <a:cubicBezTo>
                  <a:pt x="53" y="4"/>
                  <a:pt x="53" y="2"/>
                  <a:pt x="54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71"/>
                  <a:pt x="42" y="71"/>
                  <a:pt x="42" y="71"/>
                </a:cubicBezTo>
                <a:cubicBezTo>
                  <a:pt x="37" y="71"/>
                  <a:pt x="37" y="71"/>
                  <a:pt x="37" y="71"/>
                </a:cubicBezTo>
                <a:cubicBezTo>
                  <a:pt x="37" y="24"/>
                  <a:pt x="37" y="24"/>
                  <a:pt x="37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71"/>
                  <a:pt x="21" y="71"/>
                  <a:pt x="21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45"/>
                  <a:pt x="16" y="45"/>
                  <a:pt x="16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6"/>
                  <a:pt x="0" y="76"/>
                  <a:pt x="0" y="76"/>
                </a:cubicBezTo>
                <a:cubicBezTo>
                  <a:pt x="101" y="76"/>
                  <a:pt x="101" y="76"/>
                  <a:pt x="101" y="76"/>
                </a:cubicBezTo>
                <a:cubicBezTo>
                  <a:pt x="101" y="71"/>
                  <a:pt x="101" y="71"/>
                  <a:pt x="101" y="71"/>
                </a:cubicBezTo>
                <a:cubicBezTo>
                  <a:pt x="101" y="33"/>
                  <a:pt x="101" y="33"/>
                  <a:pt x="101" y="33"/>
                </a:cubicBezTo>
                <a:lnTo>
                  <a:pt x="85" y="33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28"/>
          <p:cNvSpPr>
            <a:spLocks/>
          </p:cNvSpPr>
          <p:nvPr/>
        </p:nvSpPr>
        <p:spPr bwMode="auto">
          <a:xfrm>
            <a:off x="6634746" y="3127136"/>
            <a:ext cx="141046" cy="154177"/>
          </a:xfrm>
          <a:custGeom>
            <a:avLst/>
            <a:gdLst>
              <a:gd name="T0" fmla="*/ 50 w 60"/>
              <a:gd name="T1" fmla="*/ 29 h 67"/>
              <a:gd name="T2" fmla="*/ 33 w 60"/>
              <a:gd name="T3" fmla="*/ 34 h 67"/>
              <a:gd name="T4" fmla="*/ 7 w 60"/>
              <a:gd name="T5" fmla="*/ 67 h 67"/>
              <a:gd name="T6" fmla="*/ 0 w 60"/>
              <a:gd name="T7" fmla="*/ 61 h 67"/>
              <a:gd name="T8" fmla="*/ 28 w 60"/>
              <a:gd name="T9" fmla="*/ 31 h 67"/>
              <a:gd name="T10" fmla="*/ 30 w 60"/>
              <a:gd name="T11" fmla="*/ 13 h 67"/>
              <a:gd name="T12" fmla="*/ 46 w 60"/>
              <a:gd name="T13" fmla="*/ 0 h 67"/>
              <a:gd name="T14" fmla="*/ 44 w 60"/>
              <a:gd name="T15" fmla="*/ 14 h 67"/>
              <a:gd name="T16" fmla="*/ 46 w 60"/>
              <a:gd name="T17" fmla="*/ 14 h 67"/>
              <a:gd name="T18" fmla="*/ 46 w 60"/>
              <a:gd name="T19" fmla="*/ 16 h 67"/>
              <a:gd name="T20" fmla="*/ 60 w 60"/>
              <a:gd name="T21" fmla="*/ 11 h 67"/>
              <a:gd name="T22" fmla="*/ 50 w 60"/>
              <a:gd name="T23" fmla="*/ 2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67">
                <a:moveTo>
                  <a:pt x="50" y="29"/>
                </a:moveTo>
                <a:cubicBezTo>
                  <a:pt x="42" y="34"/>
                  <a:pt x="35" y="34"/>
                  <a:pt x="33" y="34"/>
                </a:cubicBezTo>
                <a:cubicBezTo>
                  <a:pt x="7" y="67"/>
                  <a:pt x="7" y="67"/>
                  <a:pt x="7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28" y="31"/>
                  <a:pt x="28" y="31"/>
                  <a:pt x="28" y="31"/>
                </a:cubicBezTo>
                <a:cubicBezTo>
                  <a:pt x="27" y="28"/>
                  <a:pt x="26" y="21"/>
                  <a:pt x="30" y="13"/>
                </a:cubicBezTo>
                <a:cubicBezTo>
                  <a:pt x="34" y="2"/>
                  <a:pt x="46" y="0"/>
                  <a:pt x="46" y="0"/>
                </a:cubicBezTo>
                <a:cubicBezTo>
                  <a:pt x="44" y="14"/>
                  <a:pt x="44" y="14"/>
                  <a:pt x="44" y="14"/>
                </a:cubicBezTo>
                <a:cubicBezTo>
                  <a:pt x="45" y="14"/>
                  <a:pt x="45" y="14"/>
                  <a:pt x="46" y="14"/>
                </a:cubicBezTo>
                <a:cubicBezTo>
                  <a:pt x="46" y="14"/>
                  <a:pt x="46" y="15"/>
                  <a:pt x="46" y="16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1"/>
                  <a:pt x="59" y="23"/>
                  <a:pt x="50" y="29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6435098" y="3233498"/>
            <a:ext cx="272158" cy="246878"/>
          </a:xfrm>
          <a:custGeom>
            <a:avLst/>
            <a:gdLst>
              <a:gd name="T0" fmla="*/ 51 w 116"/>
              <a:gd name="T1" fmla="*/ 0 h 107"/>
              <a:gd name="T2" fmla="*/ 84 w 116"/>
              <a:gd name="T3" fmla="*/ 11 h 107"/>
              <a:gd name="T4" fmla="*/ 71 w 116"/>
              <a:gd name="T5" fmla="*/ 26 h 107"/>
              <a:gd name="T6" fmla="*/ 56 w 116"/>
              <a:gd name="T7" fmla="*/ 22 h 107"/>
              <a:gd name="T8" fmla="*/ 30 w 116"/>
              <a:gd name="T9" fmla="*/ 52 h 107"/>
              <a:gd name="T10" fmla="*/ 63 w 116"/>
              <a:gd name="T11" fmla="*/ 82 h 107"/>
              <a:gd name="T12" fmla="*/ 89 w 116"/>
              <a:gd name="T13" fmla="*/ 52 h 107"/>
              <a:gd name="T14" fmla="*/ 83 w 116"/>
              <a:gd name="T15" fmla="*/ 37 h 107"/>
              <a:gd name="T16" fmla="*/ 96 w 116"/>
              <a:gd name="T17" fmla="*/ 21 h 107"/>
              <a:gd name="T18" fmla="*/ 112 w 116"/>
              <a:gd name="T19" fmla="*/ 54 h 107"/>
              <a:gd name="T20" fmla="*/ 65 w 116"/>
              <a:gd name="T21" fmla="*/ 107 h 107"/>
              <a:gd name="T22" fmla="*/ 4 w 116"/>
              <a:gd name="T23" fmla="*/ 54 h 107"/>
              <a:gd name="T24" fmla="*/ 51 w 116"/>
              <a:gd name="T25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" h="107">
                <a:moveTo>
                  <a:pt x="51" y="0"/>
                </a:moveTo>
                <a:cubicBezTo>
                  <a:pt x="63" y="0"/>
                  <a:pt x="75" y="4"/>
                  <a:pt x="84" y="11"/>
                </a:cubicBezTo>
                <a:cubicBezTo>
                  <a:pt x="71" y="26"/>
                  <a:pt x="71" y="26"/>
                  <a:pt x="71" y="26"/>
                </a:cubicBezTo>
                <a:cubicBezTo>
                  <a:pt x="66" y="24"/>
                  <a:pt x="61" y="22"/>
                  <a:pt x="56" y="22"/>
                </a:cubicBezTo>
                <a:cubicBezTo>
                  <a:pt x="39" y="22"/>
                  <a:pt x="27" y="36"/>
                  <a:pt x="30" y="52"/>
                </a:cubicBezTo>
                <a:cubicBezTo>
                  <a:pt x="32" y="69"/>
                  <a:pt x="47" y="82"/>
                  <a:pt x="63" y="82"/>
                </a:cubicBezTo>
                <a:cubicBezTo>
                  <a:pt x="80" y="82"/>
                  <a:pt x="92" y="69"/>
                  <a:pt x="89" y="52"/>
                </a:cubicBezTo>
                <a:cubicBezTo>
                  <a:pt x="89" y="46"/>
                  <a:pt x="86" y="41"/>
                  <a:pt x="83" y="37"/>
                </a:cubicBezTo>
                <a:cubicBezTo>
                  <a:pt x="96" y="21"/>
                  <a:pt x="96" y="21"/>
                  <a:pt x="96" y="21"/>
                </a:cubicBezTo>
                <a:cubicBezTo>
                  <a:pt x="104" y="30"/>
                  <a:pt x="110" y="41"/>
                  <a:pt x="112" y="54"/>
                </a:cubicBezTo>
                <a:cubicBezTo>
                  <a:pt x="116" y="83"/>
                  <a:pt x="95" y="107"/>
                  <a:pt x="65" y="107"/>
                </a:cubicBezTo>
                <a:cubicBezTo>
                  <a:pt x="35" y="107"/>
                  <a:pt x="8" y="83"/>
                  <a:pt x="4" y="54"/>
                </a:cubicBezTo>
                <a:cubicBezTo>
                  <a:pt x="0" y="24"/>
                  <a:pt x="21" y="0"/>
                  <a:pt x="51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30"/>
          <p:cNvSpPr>
            <a:spLocks/>
          </p:cNvSpPr>
          <p:nvPr/>
        </p:nvSpPr>
        <p:spPr bwMode="auto">
          <a:xfrm>
            <a:off x="6519526" y="3299853"/>
            <a:ext cx="112241" cy="104411"/>
          </a:xfrm>
          <a:custGeom>
            <a:avLst/>
            <a:gdLst>
              <a:gd name="T0" fmla="*/ 27 w 48"/>
              <a:gd name="T1" fmla="*/ 45 h 45"/>
              <a:gd name="T2" fmla="*/ 1 w 48"/>
              <a:gd name="T3" fmla="*/ 23 h 45"/>
              <a:gd name="T4" fmla="*/ 21 w 48"/>
              <a:gd name="T5" fmla="*/ 0 h 45"/>
              <a:gd name="T6" fmla="*/ 32 w 48"/>
              <a:gd name="T7" fmla="*/ 2 h 45"/>
              <a:gd name="T8" fmla="*/ 31 w 48"/>
              <a:gd name="T9" fmla="*/ 7 h 45"/>
              <a:gd name="T10" fmla="*/ 23 w 48"/>
              <a:gd name="T11" fmla="*/ 20 h 45"/>
              <a:gd name="T12" fmla="*/ 27 w 48"/>
              <a:gd name="T13" fmla="*/ 23 h 45"/>
              <a:gd name="T14" fmla="*/ 38 w 48"/>
              <a:gd name="T15" fmla="*/ 13 h 45"/>
              <a:gd name="T16" fmla="*/ 39 w 48"/>
              <a:gd name="T17" fmla="*/ 13 h 45"/>
              <a:gd name="T18" fmla="*/ 43 w 48"/>
              <a:gd name="T19" fmla="*/ 12 h 45"/>
              <a:gd name="T20" fmla="*/ 47 w 48"/>
              <a:gd name="T21" fmla="*/ 23 h 45"/>
              <a:gd name="T22" fmla="*/ 27 w 48"/>
              <a:gd name="T2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" h="45">
                <a:moveTo>
                  <a:pt x="27" y="45"/>
                </a:moveTo>
                <a:cubicBezTo>
                  <a:pt x="15" y="45"/>
                  <a:pt x="3" y="35"/>
                  <a:pt x="1" y="23"/>
                </a:cubicBezTo>
                <a:cubicBezTo>
                  <a:pt x="0" y="10"/>
                  <a:pt x="9" y="0"/>
                  <a:pt x="21" y="0"/>
                </a:cubicBezTo>
                <a:cubicBezTo>
                  <a:pt x="25" y="0"/>
                  <a:pt x="28" y="1"/>
                  <a:pt x="32" y="2"/>
                </a:cubicBezTo>
                <a:cubicBezTo>
                  <a:pt x="31" y="4"/>
                  <a:pt x="31" y="6"/>
                  <a:pt x="31" y="7"/>
                </a:cubicBezTo>
                <a:cubicBezTo>
                  <a:pt x="23" y="20"/>
                  <a:pt x="23" y="20"/>
                  <a:pt x="23" y="20"/>
                </a:cubicBezTo>
                <a:cubicBezTo>
                  <a:pt x="27" y="23"/>
                  <a:pt x="27" y="23"/>
                  <a:pt x="27" y="2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39" y="13"/>
                  <a:pt x="39" y="13"/>
                </a:cubicBezTo>
                <a:cubicBezTo>
                  <a:pt x="40" y="13"/>
                  <a:pt x="42" y="13"/>
                  <a:pt x="43" y="12"/>
                </a:cubicBezTo>
                <a:cubicBezTo>
                  <a:pt x="45" y="15"/>
                  <a:pt x="46" y="19"/>
                  <a:pt x="47" y="23"/>
                </a:cubicBezTo>
                <a:cubicBezTo>
                  <a:pt x="48" y="35"/>
                  <a:pt x="40" y="45"/>
                  <a:pt x="27" y="45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31"/>
          <p:cNvSpPr>
            <a:spLocks/>
          </p:cNvSpPr>
          <p:nvPr/>
        </p:nvSpPr>
        <p:spPr bwMode="auto">
          <a:xfrm>
            <a:off x="6580116" y="3270578"/>
            <a:ext cx="68537" cy="76113"/>
          </a:xfrm>
          <a:custGeom>
            <a:avLst/>
            <a:gdLst>
              <a:gd name="T0" fmla="*/ 9 w 29"/>
              <a:gd name="T1" fmla="*/ 20 h 33"/>
              <a:gd name="T2" fmla="*/ 9 w 29"/>
              <a:gd name="T3" fmla="*/ 15 h 33"/>
              <a:gd name="T4" fmla="*/ 22 w 29"/>
              <a:gd name="T5" fmla="*/ 0 h 33"/>
              <a:gd name="T6" fmla="*/ 29 w 29"/>
              <a:gd name="T7" fmla="*/ 6 h 33"/>
              <a:gd name="T8" fmla="*/ 17 w 29"/>
              <a:gd name="T9" fmla="*/ 21 h 33"/>
              <a:gd name="T10" fmla="*/ 11 w 29"/>
              <a:gd name="T11" fmla="*/ 23 h 33"/>
              <a:gd name="T12" fmla="*/ 1 w 29"/>
              <a:gd name="T13" fmla="*/ 33 h 33"/>
              <a:gd name="T14" fmla="*/ 0 w 29"/>
              <a:gd name="T15" fmla="*/ 32 h 33"/>
              <a:gd name="T16" fmla="*/ 9 w 29"/>
              <a:gd name="T17" fmla="*/ 2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" h="33">
                <a:moveTo>
                  <a:pt x="9" y="20"/>
                </a:moveTo>
                <a:cubicBezTo>
                  <a:pt x="8" y="19"/>
                  <a:pt x="8" y="17"/>
                  <a:pt x="9" y="15"/>
                </a:cubicBezTo>
                <a:cubicBezTo>
                  <a:pt x="22" y="0"/>
                  <a:pt x="22" y="0"/>
                  <a:pt x="22" y="0"/>
                </a:cubicBezTo>
                <a:cubicBezTo>
                  <a:pt x="29" y="6"/>
                  <a:pt x="29" y="6"/>
                  <a:pt x="29" y="6"/>
                </a:cubicBezTo>
                <a:cubicBezTo>
                  <a:pt x="17" y="21"/>
                  <a:pt x="17" y="21"/>
                  <a:pt x="17" y="21"/>
                </a:cubicBezTo>
                <a:cubicBezTo>
                  <a:pt x="15" y="23"/>
                  <a:pt x="13" y="23"/>
                  <a:pt x="11" y="2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2"/>
                </a:cubicBezTo>
                <a:lnTo>
                  <a:pt x="9" y="2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Freeform 32"/>
          <p:cNvSpPr>
            <a:spLocks/>
          </p:cNvSpPr>
          <p:nvPr/>
        </p:nvSpPr>
        <p:spPr bwMode="auto">
          <a:xfrm>
            <a:off x="5499428" y="3240329"/>
            <a:ext cx="84429" cy="96604"/>
          </a:xfrm>
          <a:custGeom>
            <a:avLst/>
            <a:gdLst>
              <a:gd name="T0" fmla="*/ 18 w 36"/>
              <a:gd name="T1" fmla="*/ 0 h 42"/>
              <a:gd name="T2" fmla="*/ 0 w 36"/>
              <a:gd name="T3" fmla="*/ 18 h 42"/>
              <a:gd name="T4" fmla="*/ 5 w 36"/>
              <a:gd name="T5" fmla="*/ 29 h 42"/>
              <a:gd name="T6" fmla="*/ 10 w 36"/>
              <a:gd name="T7" fmla="*/ 41 h 42"/>
              <a:gd name="T8" fmla="*/ 10 w 36"/>
              <a:gd name="T9" fmla="*/ 42 h 42"/>
              <a:gd name="T10" fmla="*/ 16 w 36"/>
              <a:gd name="T11" fmla="*/ 42 h 42"/>
              <a:gd name="T12" fmla="*/ 16 w 36"/>
              <a:gd name="T13" fmla="*/ 41 h 42"/>
              <a:gd name="T14" fmla="*/ 14 w 36"/>
              <a:gd name="T15" fmla="*/ 26 h 42"/>
              <a:gd name="T16" fmla="*/ 18 w 36"/>
              <a:gd name="T17" fmla="*/ 26 h 42"/>
              <a:gd name="T18" fmla="*/ 18 w 36"/>
              <a:gd name="T19" fmla="*/ 26 h 42"/>
              <a:gd name="T20" fmla="*/ 22 w 36"/>
              <a:gd name="T21" fmla="*/ 26 h 42"/>
              <a:gd name="T22" fmla="*/ 20 w 36"/>
              <a:gd name="T23" fmla="*/ 41 h 42"/>
              <a:gd name="T24" fmla="*/ 20 w 36"/>
              <a:gd name="T25" fmla="*/ 42 h 42"/>
              <a:gd name="T26" fmla="*/ 26 w 36"/>
              <a:gd name="T27" fmla="*/ 42 h 42"/>
              <a:gd name="T28" fmla="*/ 26 w 36"/>
              <a:gd name="T29" fmla="*/ 41 h 42"/>
              <a:gd name="T30" fmla="*/ 32 w 36"/>
              <a:gd name="T31" fmla="*/ 29 h 42"/>
              <a:gd name="T32" fmla="*/ 36 w 36"/>
              <a:gd name="T33" fmla="*/ 18 h 42"/>
              <a:gd name="T34" fmla="*/ 18 w 36"/>
              <a:gd name="T3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" h="42">
                <a:moveTo>
                  <a:pt x="18" y="0"/>
                </a:moveTo>
                <a:cubicBezTo>
                  <a:pt x="8" y="0"/>
                  <a:pt x="0" y="8"/>
                  <a:pt x="0" y="18"/>
                </a:cubicBezTo>
                <a:cubicBezTo>
                  <a:pt x="0" y="22"/>
                  <a:pt x="2" y="25"/>
                  <a:pt x="5" y="29"/>
                </a:cubicBezTo>
                <a:cubicBezTo>
                  <a:pt x="7" y="33"/>
                  <a:pt x="10" y="37"/>
                  <a:pt x="10" y="41"/>
                </a:cubicBezTo>
                <a:cubicBezTo>
                  <a:pt x="10" y="42"/>
                  <a:pt x="10" y="42"/>
                  <a:pt x="10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1"/>
                  <a:pt x="16" y="41"/>
                  <a:pt x="16" y="41"/>
                </a:cubicBezTo>
                <a:cubicBezTo>
                  <a:pt x="16" y="38"/>
                  <a:pt x="16" y="32"/>
                  <a:pt x="14" y="26"/>
                </a:cubicBezTo>
                <a:cubicBezTo>
                  <a:pt x="15" y="26"/>
                  <a:pt x="16" y="26"/>
                  <a:pt x="18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20" y="26"/>
                  <a:pt x="21" y="26"/>
                  <a:pt x="22" y="26"/>
                </a:cubicBezTo>
                <a:cubicBezTo>
                  <a:pt x="20" y="30"/>
                  <a:pt x="20" y="35"/>
                  <a:pt x="20" y="41"/>
                </a:cubicBezTo>
                <a:cubicBezTo>
                  <a:pt x="20" y="42"/>
                  <a:pt x="20" y="42"/>
                  <a:pt x="20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1"/>
                  <a:pt x="26" y="41"/>
                  <a:pt x="26" y="41"/>
                </a:cubicBezTo>
                <a:cubicBezTo>
                  <a:pt x="27" y="37"/>
                  <a:pt x="29" y="33"/>
                  <a:pt x="32" y="29"/>
                </a:cubicBezTo>
                <a:cubicBezTo>
                  <a:pt x="34" y="26"/>
                  <a:pt x="36" y="22"/>
                  <a:pt x="36" y="18"/>
                </a:cubicBezTo>
                <a:cubicBezTo>
                  <a:pt x="36" y="8"/>
                  <a:pt x="28" y="0"/>
                  <a:pt x="18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Freeform 33"/>
          <p:cNvSpPr>
            <a:spLocks noEditPoints="1"/>
          </p:cNvSpPr>
          <p:nvPr/>
        </p:nvSpPr>
        <p:spPr bwMode="auto">
          <a:xfrm>
            <a:off x="5405066" y="3179829"/>
            <a:ext cx="261233" cy="307378"/>
          </a:xfrm>
          <a:custGeom>
            <a:avLst/>
            <a:gdLst>
              <a:gd name="T0" fmla="*/ 93 w 111"/>
              <a:gd name="T1" fmla="*/ 16 h 133"/>
              <a:gd name="T2" fmla="*/ 42 w 111"/>
              <a:gd name="T3" fmla="*/ 6 h 133"/>
              <a:gd name="T4" fmla="*/ 10 w 111"/>
              <a:gd name="T5" fmla="*/ 43 h 133"/>
              <a:gd name="T6" fmla="*/ 11 w 111"/>
              <a:gd name="T7" fmla="*/ 55 h 133"/>
              <a:gd name="T8" fmla="*/ 13 w 111"/>
              <a:gd name="T9" fmla="*/ 60 h 133"/>
              <a:gd name="T10" fmla="*/ 12 w 111"/>
              <a:gd name="T11" fmla="*/ 62 h 133"/>
              <a:gd name="T12" fmla="*/ 2 w 111"/>
              <a:gd name="T13" fmla="*/ 77 h 133"/>
              <a:gd name="T14" fmla="*/ 1 w 111"/>
              <a:gd name="T15" fmla="*/ 81 h 133"/>
              <a:gd name="T16" fmla="*/ 9 w 111"/>
              <a:gd name="T17" fmla="*/ 84 h 133"/>
              <a:gd name="T18" fmla="*/ 11 w 111"/>
              <a:gd name="T19" fmla="*/ 88 h 133"/>
              <a:gd name="T20" fmla="*/ 10 w 111"/>
              <a:gd name="T21" fmla="*/ 93 h 133"/>
              <a:gd name="T22" fmla="*/ 12 w 111"/>
              <a:gd name="T23" fmla="*/ 94 h 133"/>
              <a:gd name="T24" fmla="*/ 10 w 111"/>
              <a:gd name="T25" fmla="*/ 96 h 133"/>
              <a:gd name="T26" fmla="*/ 12 w 111"/>
              <a:gd name="T27" fmla="*/ 100 h 133"/>
              <a:gd name="T28" fmla="*/ 14 w 111"/>
              <a:gd name="T29" fmla="*/ 108 h 133"/>
              <a:gd name="T30" fmla="*/ 15 w 111"/>
              <a:gd name="T31" fmla="*/ 119 h 133"/>
              <a:gd name="T32" fmla="*/ 38 w 111"/>
              <a:gd name="T33" fmla="*/ 117 h 133"/>
              <a:gd name="T34" fmla="*/ 43 w 111"/>
              <a:gd name="T35" fmla="*/ 133 h 133"/>
              <a:gd name="T36" fmla="*/ 97 w 111"/>
              <a:gd name="T37" fmla="*/ 116 h 133"/>
              <a:gd name="T38" fmla="*/ 92 w 111"/>
              <a:gd name="T39" fmla="*/ 101 h 133"/>
              <a:gd name="T40" fmla="*/ 105 w 111"/>
              <a:gd name="T41" fmla="*/ 68 h 133"/>
              <a:gd name="T42" fmla="*/ 93 w 111"/>
              <a:gd name="T43" fmla="*/ 16 h 133"/>
              <a:gd name="T44" fmla="*/ 75 w 111"/>
              <a:gd name="T45" fmla="*/ 58 h 133"/>
              <a:gd name="T46" fmla="*/ 70 w 111"/>
              <a:gd name="T47" fmla="*/ 70 h 133"/>
              <a:gd name="T48" fmla="*/ 70 w 111"/>
              <a:gd name="T49" fmla="*/ 82 h 133"/>
              <a:gd name="T50" fmla="*/ 66 w 111"/>
              <a:gd name="T51" fmla="*/ 86 h 133"/>
              <a:gd name="T52" fmla="*/ 61 w 111"/>
              <a:gd name="T53" fmla="*/ 86 h 133"/>
              <a:gd name="T54" fmla="*/ 61 w 111"/>
              <a:gd name="T55" fmla="*/ 87 h 133"/>
              <a:gd name="T56" fmla="*/ 58 w 111"/>
              <a:gd name="T57" fmla="*/ 88 h 133"/>
              <a:gd name="T58" fmla="*/ 55 w 111"/>
              <a:gd name="T59" fmla="*/ 87 h 133"/>
              <a:gd name="T60" fmla="*/ 55 w 111"/>
              <a:gd name="T61" fmla="*/ 86 h 133"/>
              <a:gd name="T62" fmla="*/ 50 w 111"/>
              <a:gd name="T63" fmla="*/ 86 h 133"/>
              <a:gd name="T64" fmla="*/ 46 w 111"/>
              <a:gd name="T65" fmla="*/ 82 h 133"/>
              <a:gd name="T66" fmla="*/ 46 w 111"/>
              <a:gd name="T67" fmla="*/ 70 h 133"/>
              <a:gd name="T68" fmla="*/ 41 w 111"/>
              <a:gd name="T69" fmla="*/ 58 h 133"/>
              <a:gd name="T70" fmla="*/ 36 w 111"/>
              <a:gd name="T71" fmla="*/ 44 h 133"/>
              <a:gd name="T72" fmla="*/ 58 w 111"/>
              <a:gd name="T73" fmla="*/ 22 h 133"/>
              <a:gd name="T74" fmla="*/ 80 w 111"/>
              <a:gd name="T75" fmla="*/ 44 h 133"/>
              <a:gd name="T76" fmla="*/ 75 w 111"/>
              <a:gd name="T77" fmla="*/ 58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1" h="133">
                <a:moveTo>
                  <a:pt x="93" y="16"/>
                </a:moveTo>
                <a:cubicBezTo>
                  <a:pt x="80" y="5"/>
                  <a:pt x="63" y="0"/>
                  <a:pt x="42" y="6"/>
                </a:cubicBezTo>
                <a:cubicBezTo>
                  <a:pt x="27" y="10"/>
                  <a:pt x="13" y="22"/>
                  <a:pt x="10" y="43"/>
                </a:cubicBezTo>
                <a:cubicBezTo>
                  <a:pt x="9" y="50"/>
                  <a:pt x="10" y="54"/>
                  <a:pt x="11" y="55"/>
                </a:cubicBezTo>
                <a:cubicBezTo>
                  <a:pt x="11" y="56"/>
                  <a:pt x="13" y="58"/>
                  <a:pt x="13" y="60"/>
                </a:cubicBezTo>
                <a:cubicBezTo>
                  <a:pt x="13" y="60"/>
                  <a:pt x="13" y="61"/>
                  <a:pt x="12" y="62"/>
                </a:cubicBezTo>
                <a:cubicBezTo>
                  <a:pt x="2" y="77"/>
                  <a:pt x="2" y="77"/>
                  <a:pt x="2" y="77"/>
                </a:cubicBezTo>
                <a:cubicBezTo>
                  <a:pt x="1" y="78"/>
                  <a:pt x="0" y="80"/>
                  <a:pt x="1" y="81"/>
                </a:cubicBezTo>
                <a:cubicBezTo>
                  <a:pt x="3" y="84"/>
                  <a:pt x="8" y="83"/>
                  <a:pt x="9" y="84"/>
                </a:cubicBezTo>
                <a:cubicBezTo>
                  <a:pt x="10" y="85"/>
                  <a:pt x="11" y="87"/>
                  <a:pt x="11" y="88"/>
                </a:cubicBezTo>
                <a:cubicBezTo>
                  <a:pt x="10" y="90"/>
                  <a:pt x="8" y="92"/>
                  <a:pt x="10" y="93"/>
                </a:cubicBezTo>
                <a:cubicBezTo>
                  <a:pt x="11" y="94"/>
                  <a:pt x="12" y="94"/>
                  <a:pt x="12" y="94"/>
                </a:cubicBezTo>
                <a:cubicBezTo>
                  <a:pt x="12" y="94"/>
                  <a:pt x="11" y="95"/>
                  <a:pt x="10" y="96"/>
                </a:cubicBezTo>
                <a:cubicBezTo>
                  <a:pt x="10" y="97"/>
                  <a:pt x="10" y="99"/>
                  <a:pt x="12" y="100"/>
                </a:cubicBezTo>
                <a:cubicBezTo>
                  <a:pt x="12" y="100"/>
                  <a:pt x="14" y="104"/>
                  <a:pt x="14" y="108"/>
                </a:cubicBezTo>
                <a:cubicBezTo>
                  <a:pt x="13" y="113"/>
                  <a:pt x="12" y="116"/>
                  <a:pt x="15" y="119"/>
                </a:cubicBezTo>
                <a:cubicBezTo>
                  <a:pt x="18" y="121"/>
                  <a:pt x="31" y="119"/>
                  <a:pt x="38" y="117"/>
                </a:cubicBezTo>
                <a:cubicBezTo>
                  <a:pt x="38" y="117"/>
                  <a:pt x="41" y="121"/>
                  <a:pt x="43" y="133"/>
                </a:cubicBezTo>
                <a:cubicBezTo>
                  <a:pt x="97" y="116"/>
                  <a:pt x="97" y="116"/>
                  <a:pt x="97" y="116"/>
                </a:cubicBezTo>
                <a:cubicBezTo>
                  <a:pt x="94" y="108"/>
                  <a:pt x="92" y="104"/>
                  <a:pt x="92" y="101"/>
                </a:cubicBezTo>
                <a:cubicBezTo>
                  <a:pt x="91" y="94"/>
                  <a:pt x="102" y="81"/>
                  <a:pt x="105" y="68"/>
                </a:cubicBezTo>
                <a:cubicBezTo>
                  <a:pt x="110" y="52"/>
                  <a:pt x="111" y="31"/>
                  <a:pt x="93" y="16"/>
                </a:cubicBezTo>
                <a:close/>
                <a:moveTo>
                  <a:pt x="75" y="58"/>
                </a:moveTo>
                <a:cubicBezTo>
                  <a:pt x="71" y="63"/>
                  <a:pt x="70" y="66"/>
                  <a:pt x="70" y="70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4"/>
                  <a:pt x="68" y="86"/>
                  <a:pt x="66" y="86"/>
                </a:cubicBezTo>
                <a:cubicBezTo>
                  <a:pt x="61" y="86"/>
                  <a:pt x="61" y="86"/>
                  <a:pt x="61" y="86"/>
                </a:cubicBezTo>
                <a:cubicBezTo>
                  <a:pt x="61" y="87"/>
                  <a:pt x="61" y="87"/>
                  <a:pt x="61" y="87"/>
                </a:cubicBezTo>
                <a:cubicBezTo>
                  <a:pt x="60" y="88"/>
                  <a:pt x="59" y="88"/>
                  <a:pt x="58" y="88"/>
                </a:cubicBezTo>
                <a:cubicBezTo>
                  <a:pt x="57" y="88"/>
                  <a:pt x="56" y="88"/>
                  <a:pt x="55" y="87"/>
                </a:cubicBezTo>
                <a:cubicBezTo>
                  <a:pt x="55" y="86"/>
                  <a:pt x="55" y="86"/>
                  <a:pt x="55" y="86"/>
                </a:cubicBezTo>
                <a:cubicBezTo>
                  <a:pt x="50" y="86"/>
                  <a:pt x="50" y="86"/>
                  <a:pt x="50" y="86"/>
                </a:cubicBezTo>
                <a:cubicBezTo>
                  <a:pt x="48" y="86"/>
                  <a:pt x="47" y="85"/>
                  <a:pt x="46" y="82"/>
                </a:cubicBezTo>
                <a:cubicBezTo>
                  <a:pt x="46" y="70"/>
                  <a:pt x="46" y="70"/>
                  <a:pt x="46" y="70"/>
                </a:cubicBezTo>
                <a:cubicBezTo>
                  <a:pt x="46" y="66"/>
                  <a:pt x="45" y="63"/>
                  <a:pt x="41" y="58"/>
                </a:cubicBezTo>
                <a:cubicBezTo>
                  <a:pt x="38" y="53"/>
                  <a:pt x="36" y="49"/>
                  <a:pt x="36" y="44"/>
                </a:cubicBezTo>
                <a:cubicBezTo>
                  <a:pt x="36" y="32"/>
                  <a:pt x="46" y="22"/>
                  <a:pt x="58" y="22"/>
                </a:cubicBezTo>
                <a:cubicBezTo>
                  <a:pt x="70" y="22"/>
                  <a:pt x="80" y="32"/>
                  <a:pt x="80" y="44"/>
                </a:cubicBezTo>
                <a:cubicBezTo>
                  <a:pt x="80" y="49"/>
                  <a:pt x="78" y="53"/>
                  <a:pt x="75" y="58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Freeform 34"/>
          <p:cNvSpPr>
            <a:spLocks noEditPoints="1"/>
          </p:cNvSpPr>
          <p:nvPr/>
        </p:nvSpPr>
        <p:spPr bwMode="auto">
          <a:xfrm>
            <a:off x="5459697" y="4041925"/>
            <a:ext cx="166871" cy="313233"/>
          </a:xfrm>
          <a:custGeom>
            <a:avLst/>
            <a:gdLst>
              <a:gd name="T0" fmla="*/ 69 w 71"/>
              <a:gd name="T1" fmla="*/ 0 h 136"/>
              <a:gd name="T2" fmla="*/ 2 w 71"/>
              <a:gd name="T3" fmla="*/ 0 h 136"/>
              <a:gd name="T4" fmla="*/ 0 w 71"/>
              <a:gd name="T5" fmla="*/ 2 h 136"/>
              <a:gd name="T6" fmla="*/ 0 w 71"/>
              <a:gd name="T7" fmla="*/ 134 h 136"/>
              <a:gd name="T8" fmla="*/ 2 w 71"/>
              <a:gd name="T9" fmla="*/ 136 h 136"/>
              <a:gd name="T10" fmla="*/ 69 w 71"/>
              <a:gd name="T11" fmla="*/ 136 h 136"/>
              <a:gd name="T12" fmla="*/ 71 w 71"/>
              <a:gd name="T13" fmla="*/ 134 h 136"/>
              <a:gd name="T14" fmla="*/ 71 w 71"/>
              <a:gd name="T15" fmla="*/ 2 h 136"/>
              <a:gd name="T16" fmla="*/ 69 w 71"/>
              <a:gd name="T17" fmla="*/ 0 h 136"/>
              <a:gd name="T18" fmla="*/ 40 w 71"/>
              <a:gd name="T19" fmla="*/ 128 h 136"/>
              <a:gd name="T20" fmla="*/ 31 w 71"/>
              <a:gd name="T21" fmla="*/ 128 h 136"/>
              <a:gd name="T22" fmla="*/ 31 w 71"/>
              <a:gd name="T23" fmla="*/ 120 h 136"/>
              <a:gd name="T24" fmla="*/ 40 w 71"/>
              <a:gd name="T25" fmla="*/ 120 h 136"/>
              <a:gd name="T26" fmla="*/ 40 w 71"/>
              <a:gd name="T27" fmla="*/ 128 h 136"/>
              <a:gd name="T28" fmla="*/ 68 w 71"/>
              <a:gd name="T29" fmla="*/ 116 h 136"/>
              <a:gd name="T30" fmla="*/ 46 w 71"/>
              <a:gd name="T31" fmla="*/ 116 h 136"/>
              <a:gd name="T32" fmla="*/ 46 w 71"/>
              <a:gd name="T33" fmla="*/ 113 h 136"/>
              <a:gd name="T34" fmla="*/ 43 w 71"/>
              <a:gd name="T35" fmla="*/ 111 h 136"/>
              <a:gd name="T36" fmla="*/ 28 w 71"/>
              <a:gd name="T37" fmla="*/ 111 h 136"/>
              <a:gd name="T38" fmla="*/ 26 w 71"/>
              <a:gd name="T39" fmla="*/ 113 h 136"/>
              <a:gd name="T40" fmla="*/ 26 w 71"/>
              <a:gd name="T41" fmla="*/ 116 h 136"/>
              <a:gd name="T42" fmla="*/ 4 w 71"/>
              <a:gd name="T43" fmla="*/ 116 h 136"/>
              <a:gd name="T44" fmla="*/ 4 w 71"/>
              <a:gd name="T45" fmla="*/ 3 h 136"/>
              <a:gd name="T46" fmla="*/ 68 w 71"/>
              <a:gd name="T47" fmla="*/ 3 h 136"/>
              <a:gd name="T48" fmla="*/ 68 w 71"/>
              <a:gd name="T49" fmla="*/ 11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1" h="136">
                <a:moveTo>
                  <a:pt x="69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2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5"/>
                  <a:pt x="1" y="136"/>
                  <a:pt x="2" y="136"/>
                </a:cubicBezTo>
                <a:cubicBezTo>
                  <a:pt x="69" y="136"/>
                  <a:pt x="69" y="136"/>
                  <a:pt x="69" y="136"/>
                </a:cubicBezTo>
                <a:cubicBezTo>
                  <a:pt x="70" y="136"/>
                  <a:pt x="71" y="135"/>
                  <a:pt x="71" y="134"/>
                </a:cubicBezTo>
                <a:cubicBezTo>
                  <a:pt x="71" y="2"/>
                  <a:pt x="71" y="2"/>
                  <a:pt x="71" y="2"/>
                </a:cubicBezTo>
                <a:cubicBezTo>
                  <a:pt x="71" y="1"/>
                  <a:pt x="70" y="0"/>
                  <a:pt x="69" y="0"/>
                </a:cubicBezTo>
                <a:close/>
                <a:moveTo>
                  <a:pt x="40" y="128"/>
                </a:moveTo>
                <a:cubicBezTo>
                  <a:pt x="31" y="128"/>
                  <a:pt x="31" y="128"/>
                  <a:pt x="31" y="128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40" y="120"/>
                  <a:pt x="40" y="120"/>
                  <a:pt x="40" y="120"/>
                </a:cubicBezTo>
                <a:lnTo>
                  <a:pt x="40" y="128"/>
                </a:lnTo>
                <a:close/>
                <a:moveTo>
                  <a:pt x="68" y="116"/>
                </a:moveTo>
                <a:cubicBezTo>
                  <a:pt x="46" y="116"/>
                  <a:pt x="46" y="116"/>
                  <a:pt x="46" y="116"/>
                </a:cubicBezTo>
                <a:cubicBezTo>
                  <a:pt x="46" y="113"/>
                  <a:pt x="46" y="113"/>
                  <a:pt x="46" y="113"/>
                </a:cubicBezTo>
                <a:cubicBezTo>
                  <a:pt x="46" y="112"/>
                  <a:pt x="45" y="111"/>
                  <a:pt x="43" y="111"/>
                </a:cubicBezTo>
                <a:cubicBezTo>
                  <a:pt x="28" y="111"/>
                  <a:pt x="28" y="111"/>
                  <a:pt x="28" y="111"/>
                </a:cubicBezTo>
                <a:cubicBezTo>
                  <a:pt x="27" y="111"/>
                  <a:pt x="26" y="112"/>
                  <a:pt x="26" y="113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4" y="3"/>
                  <a:pt x="4" y="3"/>
                  <a:pt x="4" y="3"/>
                </a:cubicBezTo>
                <a:cubicBezTo>
                  <a:pt x="68" y="3"/>
                  <a:pt x="68" y="3"/>
                  <a:pt x="68" y="3"/>
                </a:cubicBezTo>
                <a:lnTo>
                  <a:pt x="68" y="11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21229" y="2269910"/>
            <a:ext cx="845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kumimoji="0" lang="zh-CN" altLang="en-US" sz="32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12950" y="2269910"/>
            <a:ext cx="845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defRPr/>
            </a:pPr>
            <a:r>
              <a:rPr lang="en-US" altLang="zh-CN" sz="3200" b="1" i="1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3200" b="1" i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721229" y="4619312"/>
            <a:ext cx="845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defRPr/>
            </a:pPr>
            <a:r>
              <a:rPr lang="en-US" altLang="zh-CN" sz="3200" b="1" i="1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3200" b="1" i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12950" y="4619312"/>
            <a:ext cx="845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defRPr/>
            </a:pPr>
            <a:r>
              <a:rPr lang="en-US" altLang="zh-CN" sz="3200" b="1" i="1" kern="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3200" b="1" i="1" kern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2670364" y="2284848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1631652" y="2606849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2670364" y="429731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1631652" y="461931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7953235" y="2287086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7957316" y="2609087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7953235" y="4297311"/>
            <a:ext cx="1295287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7957316" y="4619312"/>
            <a:ext cx="2333999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Freeform 5"/>
          <p:cNvSpPr>
            <a:spLocks/>
          </p:cNvSpPr>
          <p:nvPr/>
        </p:nvSpPr>
        <p:spPr bwMode="auto">
          <a:xfrm flipH="1">
            <a:off x="4553535" y="2327866"/>
            <a:ext cx="1469971" cy="169668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flipH="1">
            <a:off x="4075661" y="3676801"/>
            <a:ext cx="936650" cy="1081109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flipH="1">
            <a:off x="6099898" y="2521746"/>
            <a:ext cx="825411" cy="95271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 flipH="1">
            <a:off x="6538904" y="3165987"/>
            <a:ext cx="1296480" cy="1496435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flipH="1">
            <a:off x="7919651" y="3337056"/>
            <a:ext cx="698351" cy="806057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0A519D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flipH="1">
            <a:off x="3312142" y="3311831"/>
            <a:ext cx="698351" cy="806057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rgbClr val="5AB7F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A519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7" name="Straight Connector 43"/>
          <p:cNvCxnSpPr/>
          <p:nvPr/>
        </p:nvCxnSpPr>
        <p:spPr>
          <a:xfrm flipH="1">
            <a:off x="2484027" y="3747169"/>
            <a:ext cx="814410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25" name="Straight Connector 44"/>
          <p:cNvCxnSpPr/>
          <p:nvPr/>
        </p:nvCxnSpPr>
        <p:spPr>
          <a:xfrm flipH="1">
            <a:off x="2488412" y="3757249"/>
            <a:ext cx="0" cy="28589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26" name="Straight Connector 46"/>
          <p:cNvCxnSpPr/>
          <p:nvPr/>
        </p:nvCxnSpPr>
        <p:spPr>
          <a:xfrm rot="10800000">
            <a:off x="3262925" y="2968770"/>
            <a:ext cx="1281061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27" name="Straight Connector 47"/>
          <p:cNvCxnSpPr/>
          <p:nvPr/>
        </p:nvCxnSpPr>
        <p:spPr>
          <a:xfrm rot="10800000">
            <a:off x="3259803" y="2682876"/>
            <a:ext cx="0" cy="28589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28" name="Straight Connector 49"/>
          <p:cNvCxnSpPr/>
          <p:nvPr/>
        </p:nvCxnSpPr>
        <p:spPr>
          <a:xfrm rot="16200000">
            <a:off x="6605697" y="2521746"/>
            <a:ext cx="303742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29" name="Straight Connector 50"/>
          <p:cNvCxnSpPr/>
          <p:nvPr/>
        </p:nvCxnSpPr>
        <p:spPr>
          <a:xfrm rot="16200000">
            <a:off x="7119971" y="2014060"/>
            <a:ext cx="0" cy="711629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30" name="Straight Connector 52"/>
          <p:cNvCxnSpPr/>
          <p:nvPr/>
        </p:nvCxnSpPr>
        <p:spPr>
          <a:xfrm rot="16200000">
            <a:off x="8103320" y="3175472"/>
            <a:ext cx="345915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31" name="Straight Connector 53"/>
          <p:cNvCxnSpPr/>
          <p:nvPr/>
        </p:nvCxnSpPr>
        <p:spPr>
          <a:xfrm rot="16200000">
            <a:off x="8528613" y="2742727"/>
            <a:ext cx="0" cy="519574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32" name="Straight Connector 55"/>
          <p:cNvCxnSpPr/>
          <p:nvPr/>
        </p:nvCxnSpPr>
        <p:spPr>
          <a:xfrm rot="16200000" flipH="1">
            <a:off x="6908091" y="5039384"/>
            <a:ext cx="562952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33" name="Straight Connector 56"/>
          <p:cNvCxnSpPr/>
          <p:nvPr/>
        </p:nvCxnSpPr>
        <p:spPr>
          <a:xfrm rot="16200000" flipH="1">
            <a:off x="7481927" y="5012185"/>
            <a:ext cx="0" cy="588955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34" name="Straight Connector 58"/>
          <p:cNvCxnSpPr/>
          <p:nvPr/>
        </p:nvCxnSpPr>
        <p:spPr>
          <a:xfrm flipH="1">
            <a:off x="3823849" y="4494854"/>
            <a:ext cx="250398" cy="0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</a:ln>
          <a:effectLst/>
        </p:spPr>
      </p:cxnSp>
      <p:cxnSp>
        <p:nvCxnSpPr>
          <p:cNvPr id="35" name="Straight Connector 59"/>
          <p:cNvCxnSpPr/>
          <p:nvPr/>
        </p:nvCxnSpPr>
        <p:spPr>
          <a:xfrm flipH="1">
            <a:off x="3823849" y="4499698"/>
            <a:ext cx="0" cy="378211"/>
          </a:xfrm>
          <a:prstGeom prst="line">
            <a:avLst/>
          </a:prstGeom>
          <a:noFill/>
          <a:ln w="6350" cap="flat" cmpd="sng" algn="ctr">
            <a:solidFill>
              <a:srgbClr val="ADBACA"/>
            </a:solidFill>
            <a:prstDash val="solid"/>
            <a:miter lim="800000"/>
            <a:tailEnd type="oval"/>
          </a:ln>
          <a:effectLst/>
        </p:spPr>
      </p:cxnSp>
      <p:sp>
        <p:nvSpPr>
          <p:cNvPr id="36" name="TextBox 13"/>
          <p:cNvSpPr txBox="1"/>
          <p:nvPr/>
        </p:nvSpPr>
        <p:spPr>
          <a:xfrm>
            <a:off x="2484027" y="1825678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2579145" y="2092752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7582979" y="2055005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7678097" y="2322079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8974628" y="2857269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9069746" y="3124343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7919651" y="5039383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8014769" y="5306457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2955411" y="5055281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3050529" y="5322355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1249452" y="4100086"/>
            <a:ext cx="761416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1344570" y="4367160"/>
            <a:ext cx="2144254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0A519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Freeform 268"/>
          <p:cNvSpPr>
            <a:spLocks noEditPoints="1"/>
          </p:cNvSpPr>
          <p:nvPr/>
        </p:nvSpPr>
        <p:spPr bwMode="auto">
          <a:xfrm>
            <a:off x="4342413" y="4024549"/>
            <a:ext cx="395889" cy="395889"/>
          </a:xfrm>
          <a:custGeom>
            <a:avLst/>
            <a:gdLst>
              <a:gd name="T0" fmla="*/ 94 w 107"/>
              <a:gd name="T1" fmla="*/ 30 h 107"/>
              <a:gd name="T2" fmla="*/ 30 w 107"/>
              <a:gd name="T3" fmla="*/ 13 h 107"/>
              <a:gd name="T4" fmla="*/ 12 w 107"/>
              <a:gd name="T5" fmla="*/ 77 h 107"/>
              <a:gd name="T6" fmla="*/ 77 w 107"/>
              <a:gd name="T7" fmla="*/ 95 h 107"/>
              <a:gd name="T8" fmla="*/ 94 w 107"/>
              <a:gd name="T9" fmla="*/ 30 h 107"/>
              <a:gd name="T10" fmla="*/ 53 w 107"/>
              <a:gd name="T11" fmla="*/ 49 h 107"/>
              <a:gd name="T12" fmla="*/ 59 w 107"/>
              <a:gd name="T13" fmla="*/ 59 h 107"/>
              <a:gd name="T14" fmla="*/ 47 w 107"/>
              <a:gd name="T15" fmla="*/ 59 h 107"/>
              <a:gd name="T16" fmla="*/ 53 w 107"/>
              <a:gd name="T17" fmla="*/ 49 h 107"/>
              <a:gd name="T18" fmla="*/ 10 w 107"/>
              <a:gd name="T19" fmla="*/ 53 h 107"/>
              <a:gd name="T20" fmla="*/ 32 w 107"/>
              <a:gd name="T21" fmla="*/ 16 h 107"/>
              <a:gd name="T22" fmla="*/ 48 w 107"/>
              <a:gd name="T23" fmla="*/ 44 h 107"/>
              <a:gd name="T24" fmla="*/ 48 w 107"/>
              <a:gd name="T25" fmla="*/ 44 h 107"/>
              <a:gd name="T26" fmla="*/ 42 w 107"/>
              <a:gd name="T27" fmla="*/ 54 h 107"/>
              <a:gd name="T28" fmla="*/ 10 w 107"/>
              <a:gd name="T29" fmla="*/ 53 h 107"/>
              <a:gd name="T30" fmla="*/ 32 w 107"/>
              <a:gd name="T31" fmla="*/ 91 h 107"/>
              <a:gd name="T32" fmla="*/ 47 w 107"/>
              <a:gd name="T33" fmla="*/ 64 h 107"/>
              <a:gd name="T34" fmla="*/ 59 w 107"/>
              <a:gd name="T35" fmla="*/ 64 h 107"/>
              <a:gd name="T36" fmla="*/ 59 w 107"/>
              <a:gd name="T37" fmla="*/ 64 h 107"/>
              <a:gd name="T38" fmla="*/ 75 w 107"/>
              <a:gd name="T39" fmla="*/ 91 h 107"/>
              <a:gd name="T40" fmla="*/ 32 w 107"/>
              <a:gd name="T41" fmla="*/ 91 h 107"/>
              <a:gd name="T42" fmla="*/ 65 w 107"/>
              <a:gd name="T43" fmla="*/ 54 h 107"/>
              <a:gd name="T44" fmla="*/ 64 w 107"/>
              <a:gd name="T45" fmla="*/ 48 h 107"/>
              <a:gd name="T46" fmla="*/ 59 w 107"/>
              <a:gd name="T47" fmla="*/ 44 h 107"/>
              <a:gd name="T48" fmla="*/ 75 w 107"/>
              <a:gd name="T49" fmla="*/ 17 h 107"/>
              <a:gd name="T50" fmla="*/ 91 w 107"/>
              <a:gd name="T51" fmla="*/ 32 h 107"/>
              <a:gd name="T52" fmla="*/ 96 w 107"/>
              <a:gd name="T53" fmla="*/ 54 h 107"/>
              <a:gd name="T54" fmla="*/ 65 w 107"/>
              <a:gd name="T55" fmla="*/ 54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7" h="107">
                <a:moveTo>
                  <a:pt x="94" y="30"/>
                </a:moveTo>
                <a:cubicBezTo>
                  <a:pt x="82" y="8"/>
                  <a:pt x="53" y="0"/>
                  <a:pt x="30" y="13"/>
                </a:cubicBezTo>
                <a:cubicBezTo>
                  <a:pt x="8" y="26"/>
                  <a:pt x="0" y="54"/>
                  <a:pt x="12" y="77"/>
                </a:cubicBezTo>
                <a:cubicBezTo>
                  <a:pt x="25" y="100"/>
                  <a:pt x="54" y="107"/>
                  <a:pt x="77" y="95"/>
                </a:cubicBezTo>
                <a:cubicBezTo>
                  <a:pt x="99" y="82"/>
                  <a:pt x="107" y="53"/>
                  <a:pt x="94" y="30"/>
                </a:cubicBezTo>
                <a:close/>
                <a:moveTo>
                  <a:pt x="53" y="49"/>
                </a:moveTo>
                <a:cubicBezTo>
                  <a:pt x="59" y="59"/>
                  <a:pt x="59" y="59"/>
                  <a:pt x="59" y="59"/>
                </a:cubicBezTo>
                <a:cubicBezTo>
                  <a:pt x="47" y="59"/>
                  <a:pt x="47" y="59"/>
                  <a:pt x="47" y="59"/>
                </a:cubicBezTo>
                <a:lnTo>
                  <a:pt x="53" y="49"/>
                </a:lnTo>
                <a:close/>
                <a:moveTo>
                  <a:pt x="10" y="53"/>
                </a:moveTo>
                <a:cubicBezTo>
                  <a:pt x="11" y="38"/>
                  <a:pt x="18" y="24"/>
                  <a:pt x="32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4" y="46"/>
                  <a:pt x="42" y="50"/>
                  <a:pt x="42" y="54"/>
                </a:cubicBezTo>
                <a:lnTo>
                  <a:pt x="10" y="53"/>
                </a:lnTo>
                <a:close/>
                <a:moveTo>
                  <a:pt x="32" y="91"/>
                </a:moveTo>
                <a:cubicBezTo>
                  <a:pt x="47" y="64"/>
                  <a:pt x="47" y="64"/>
                  <a:pt x="47" y="64"/>
                </a:cubicBezTo>
                <a:cubicBezTo>
                  <a:pt x="51" y="66"/>
                  <a:pt x="55" y="66"/>
                  <a:pt x="59" y="64"/>
                </a:cubicBezTo>
                <a:cubicBezTo>
                  <a:pt x="59" y="64"/>
                  <a:pt x="59" y="64"/>
                  <a:pt x="59" y="64"/>
                </a:cubicBezTo>
                <a:cubicBezTo>
                  <a:pt x="75" y="91"/>
                  <a:pt x="75" y="91"/>
                  <a:pt x="75" y="91"/>
                </a:cubicBezTo>
                <a:cubicBezTo>
                  <a:pt x="61" y="99"/>
                  <a:pt x="44" y="98"/>
                  <a:pt x="32" y="91"/>
                </a:cubicBezTo>
                <a:close/>
                <a:moveTo>
                  <a:pt x="65" y="54"/>
                </a:moveTo>
                <a:cubicBezTo>
                  <a:pt x="65" y="52"/>
                  <a:pt x="65" y="50"/>
                  <a:pt x="64" y="48"/>
                </a:cubicBezTo>
                <a:cubicBezTo>
                  <a:pt x="63" y="46"/>
                  <a:pt x="61" y="45"/>
                  <a:pt x="59" y="44"/>
                </a:cubicBezTo>
                <a:cubicBezTo>
                  <a:pt x="75" y="17"/>
                  <a:pt x="75" y="17"/>
                  <a:pt x="75" y="17"/>
                </a:cubicBezTo>
                <a:cubicBezTo>
                  <a:pt x="82" y="20"/>
                  <a:pt x="87" y="26"/>
                  <a:pt x="91" y="32"/>
                </a:cubicBezTo>
                <a:cubicBezTo>
                  <a:pt x="95" y="39"/>
                  <a:pt x="97" y="47"/>
                  <a:pt x="96" y="54"/>
                </a:cubicBezTo>
                <a:lnTo>
                  <a:pt x="65" y="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Freeform 281"/>
          <p:cNvSpPr>
            <a:spLocks noEditPoints="1"/>
          </p:cNvSpPr>
          <p:nvPr/>
        </p:nvSpPr>
        <p:spPr bwMode="auto">
          <a:xfrm>
            <a:off x="3518406" y="3594712"/>
            <a:ext cx="337752" cy="256083"/>
          </a:xfrm>
          <a:custGeom>
            <a:avLst/>
            <a:gdLst>
              <a:gd name="T0" fmla="*/ 87 w 91"/>
              <a:gd name="T1" fmla="*/ 0 h 69"/>
              <a:gd name="T2" fmla="*/ 4 w 91"/>
              <a:gd name="T3" fmla="*/ 0 h 69"/>
              <a:gd name="T4" fmla="*/ 0 w 91"/>
              <a:gd name="T5" fmla="*/ 4 h 69"/>
              <a:gd name="T6" fmla="*/ 0 w 91"/>
              <a:gd name="T7" fmla="*/ 12 h 69"/>
              <a:gd name="T8" fmla="*/ 91 w 91"/>
              <a:gd name="T9" fmla="*/ 12 h 69"/>
              <a:gd name="T10" fmla="*/ 91 w 91"/>
              <a:gd name="T11" fmla="*/ 4 h 69"/>
              <a:gd name="T12" fmla="*/ 87 w 91"/>
              <a:gd name="T13" fmla="*/ 0 h 69"/>
              <a:gd name="T14" fmla="*/ 0 w 91"/>
              <a:gd name="T15" fmla="*/ 65 h 69"/>
              <a:gd name="T16" fmla="*/ 4 w 91"/>
              <a:gd name="T17" fmla="*/ 69 h 69"/>
              <a:gd name="T18" fmla="*/ 87 w 91"/>
              <a:gd name="T19" fmla="*/ 69 h 69"/>
              <a:gd name="T20" fmla="*/ 91 w 91"/>
              <a:gd name="T21" fmla="*/ 65 h 69"/>
              <a:gd name="T22" fmla="*/ 91 w 91"/>
              <a:gd name="T23" fmla="*/ 24 h 69"/>
              <a:gd name="T24" fmla="*/ 0 w 91"/>
              <a:gd name="T25" fmla="*/ 24 h 69"/>
              <a:gd name="T26" fmla="*/ 0 w 91"/>
              <a:gd name="T27" fmla="*/ 65 h 69"/>
              <a:gd name="T28" fmla="*/ 46 w 91"/>
              <a:gd name="T29" fmla="*/ 41 h 69"/>
              <a:gd name="T30" fmla="*/ 73 w 91"/>
              <a:gd name="T31" fmla="*/ 41 h 69"/>
              <a:gd name="T32" fmla="*/ 74 w 91"/>
              <a:gd name="T33" fmla="*/ 43 h 69"/>
              <a:gd name="T34" fmla="*/ 73 w 91"/>
              <a:gd name="T35" fmla="*/ 45 h 69"/>
              <a:gd name="T36" fmla="*/ 46 w 91"/>
              <a:gd name="T37" fmla="*/ 45 h 69"/>
              <a:gd name="T38" fmla="*/ 44 w 91"/>
              <a:gd name="T39" fmla="*/ 43 h 69"/>
              <a:gd name="T40" fmla="*/ 46 w 91"/>
              <a:gd name="T41" fmla="*/ 41 h 69"/>
              <a:gd name="T42" fmla="*/ 46 w 91"/>
              <a:gd name="T43" fmla="*/ 49 h 69"/>
              <a:gd name="T44" fmla="*/ 84 w 91"/>
              <a:gd name="T45" fmla="*/ 49 h 69"/>
              <a:gd name="T46" fmla="*/ 86 w 91"/>
              <a:gd name="T47" fmla="*/ 51 h 69"/>
              <a:gd name="T48" fmla="*/ 84 w 91"/>
              <a:gd name="T49" fmla="*/ 53 h 69"/>
              <a:gd name="T50" fmla="*/ 46 w 91"/>
              <a:gd name="T51" fmla="*/ 53 h 69"/>
              <a:gd name="T52" fmla="*/ 44 w 91"/>
              <a:gd name="T53" fmla="*/ 51 h 69"/>
              <a:gd name="T54" fmla="*/ 46 w 91"/>
              <a:gd name="T55" fmla="*/ 49 h 69"/>
              <a:gd name="T56" fmla="*/ 6 w 91"/>
              <a:gd name="T57" fmla="*/ 33 h 69"/>
              <a:gd name="T58" fmla="*/ 38 w 91"/>
              <a:gd name="T59" fmla="*/ 33 h 69"/>
              <a:gd name="T60" fmla="*/ 39 w 91"/>
              <a:gd name="T61" fmla="*/ 35 h 69"/>
              <a:gd name="T62" fmla="*/ 38 w 91"/>
              <a:gd name="T63" fmla="*/ 37 h 69"/>
              <a:gd name="T64" fmla="*/ 6 w 91"/>
              <a:gd name="T65" fmla="*/ 37 h 69"/>
              <a:gd name="T66" fmla="*/ 4 w 91"/>
              <a:gd name="T67" fmla="*/ 35 h 69"/>
              <a:gd name="T68" fmla="*/ 6 w 91"/>
              <a:gd name="T69" fmla="*/ 33 h 69"/>
              <a:gd name="T70" fmla="*/ 6 w 91"/>
              <a:gd name="T71" fmla="*/ 41 h 69"/>
              <a:gd name="T72" fmla="*/ 38 w 91"/>
              <a:gd name="T73" fmla="*/ 41 h 69"/>
              <a:gd name="T74" fmla="*/ 39 w 91"/>
              <a:gd name="T75" fmla="*/ 43 h 69"/>
              <a:gd name="T76" fmla="*/ 38 w 91"/>
              <a:gd name="T77" fmla="*/ 45 h 69"/>
              <a:gd name="T78" fmla="*/ 6 w 91"/>
              <a:gd name="T79" fmla="*/ 45 h 69"/>
              <a:gd name="T80" fmla="*/ 4 w 91"/>
              <a:gd name="T81" fmla="*/ 43 h 69"/>
              <a:gd name="T82" fmla="*/ 6 w 91"/>
              <a:gd name="T83" fmla="*/ 41 h 69"/>
              <a:gd name="T84" fmla="*/ 6 w 91"/>
              <a:gd name="T85" fmla="*/ 49 h 69"/>
              <a:gd name="T86" fmla="*/ 38 w 91"/>
              <a:gd name="T87" fmla="*/ 49 h 69"/>
              <a:gd name="T88" fmla="*/ 39 w 91"/>
              <a:gd name="T89" fmla="*/ 51 h 69"/>
              <a:gd name="T90" fmla="*/ 38 w 91"/>
              <a:gd name="T91" fmla="*/ 53 h 69"/>
              <a:gd name="T92" fmla="*/ 6 w 91"/>
              <a:gd name="T93" fmla="*/ 53 h 69"/>
              <a:gd name="T94" fmla="*/ 4 w 91"/>
              <a:gd name="T95" fmla="*/ 51 h 69"/>
              <a:gd name="T96" fmla="*/ 6 w 91"/>
              <a:gd name="T97" fmla="*/ 4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69">
                <a:moveTo>
                  <a:pt x="87" y="0"/>
                </a:moveTo>
                <a:cubicBezTo>
                  <a:pt x="4" y="0"/>
                  <a:pt x="4" y="0"/>
                  <a:pt x="4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12"/>
                  <a:pt x="0" y="12"/>
                  <a:pt x="0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1" y="4"/>
                  <a:pt x="91" y="4"/>
                  <a:pt x="91" y="4"/>
                </a:cubicBezTo>
                <a:cubicBezTo>
                  <a:pt x="91" y="2"/>
                  <a:pt x="89" y="0"/>
                  <a:pt x="87" y="0"/>
                </a:cubicBezTo>
                <a:close/>
                <a:moveTo>
                  <a:pt x="0" y="65"/>
                </a:moveTo>
                <a:cubicBezTo>
                  <a:pt x="0" y="67"/>
                  <a:pt x="1" y="69"/>
                  <a:pt x="4" y="69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9"/>
                  <a:pt x="91" y="67"/>
                  <a:pt x="91" y="65"/>
                </a:cubicBezTo>
                <a:cubicBezTo>
                  <a:pt x="91" y="24"/>
                  <a:pt x="91" y="24"/>
                  <a:pt x="91" y="24"/>
                </a:cubicBezTo>
                <a:cubicBezTo>
                  <a:pt x="0" y="24"/>
                  <a:pt x="0" y="24"/>
                  <a:pt x="0" y="24"/>
                </a:cubicBezTo>
                <a:lnTo>
                  <a:pt x="0" y="65"/>
                </a:lnTo>
                <a:close/>
                <a:moveTo>
                  <a:pt x="46" y="41"/>
                </a:moveTo>
                <a:cubicBezTo>
                  <a:pt x="73" y="41"/>
                  <a:pt x="73" y="41"/>
                  <a:pt x="73" y="41"/>
                </a:cubicBezTo>
                <a:cubicBezTo>
                  <a:pt x="73" y="41"/>
                  <a:pt x="74" y="42"/>
                  <a:pt x="74" y="43"/>
                </a:cubicBezTo>
                <a:cubicBezTo>
                  <a:pt x="74" y="44"/>
                  <a:pt x="73" y="45"/>
                  <a:pt x="73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5" y="45"/>
                  <a:pt x="44" y="44"/>
                  <a:pt x="44" y="43"/>
                </a:cubicBezTo>
                <a:cubicBezTo>
                  <a:pt x="44" y="42"/>
                  <a:pt x="45" y="41"/>
                  <a:pt x="46" y="41"/>
                </a:cubicBezTo>
                <a:close/>
                <a:moveTo>
                  <a:pt x="46" y="49"/>
                </a:moveTo>
                <a:cubicBezTo>
                  <a:pt x="84" y="49"/>
                  <a:pt x="84" y="49"/>
                  <a:pt x="84" y="49"/>
                </a:cubicBezTo>
                <a:cubicBezTo>
                  <a:pt x="85" y="49"/>
                  <a:pt x="86" y="50"/>
                  <a:pt x="86" y="51"/>
                </a:cubicBezTo>
                <a:cubicBezTo>
                  <a:pt x="86" y="52"/>
                  <a:pt x="85" y="53"/>
                  <a:pt x="84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5" y="53"/>
                  <a:pt x="44" y="52"/>
                  <a:pt x="44" y="51"/>
                </a:cubicBezTo>
                <a:cubicBezTo>
                  <a:pt x="44" y="50"/>
                  <a:pt x="45" y="49"/>
                  <a:pt x="46" y="49"/>
                </a:cubicBezTo>
                <a:close/>
                <a:moveTo>
                  <a:pt x="6" y="33"/>
                </a:move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4"/>
                  <a:pt x="39" y="35"/>
                </a:cubicBezTo>
                <a:cubicBezTo>
                  <a:pt x="39" y="36"/>
                  <a:pt x="39" y="37"/>
                  <a:pt x="38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5" y="37"/>
                  <a:pt x="4" y="36"/>
                  <a:pt x="4" y="35"/>
                </a:cubicBezTo>
                <a:cubicBezTo>
                  <a:pt x="4" y="34"/>
                  <a:pt x="5" y="33"/>
                  <a:pt x="6" y="33"/>
                </a:cubicBezTo>
                <a:close/>
                <a:moveTo>
                  <a:pt x="6" y="41"/>
                </a:moveTo>
                <a:cubicBezTo>
                  <a:pt x="38" y="41"/>
                  <a:pt x="38" y="41"/>
                  <a:pt x="38" y="41"/>
                </a:cubicBezTo>
                <a:cubicBezTo>
                  <a:pt x="39" y="41"/>
                  <a:pt x="39" y="42"/>
                  <a:pt x="39" y="43"/>
                </a:cubicBezTo>
                <a:cubicBezTo>
                  <a:pt x="39" y="44"/>
                  <a:pt x="39" y="45"/>
                  <a:pt x="38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5" y="45"/>
                  <a:pt x="4" y="44"/>
                  <a:pt x="4" y="43"/>
                </a:cubicBezTo>
                <a:cubicBezTo>
                  <a:pt x="4" y="42"/>
                  <a:pt x="5" y="41"/>
                  <a:pt x="6" y="41"/>
                </a:cubicBezTo>
                <a:close/>
                <a:moveTo>
                  <a:pt x="6" y="49"/>
                </a:moveTo>
                <a:cubicBezTo>
                  <a:pt x="38" y="49"/>
                  <a:pt x="38" y="49"/>
                  <a:pt x="38" y="49"/>
                </a:cubicBezTo>
                <a:cubicBezTo>
                  <a:pt x="39" y="49"/>
                  <a:pt x="39" y="50"/>
                  <a:pt x="39" y="51"/>
                </a:cubicBezTo>
                <a:cubicBezTo>
                  <a:pt x="39" y="52"/>
                  <a:pt x="39" y="53"/>
                  <a:pt x="38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5" y="53"/>
                  <a:pt x="4" y="52"/>
                  <a:pt x="4" y="51"/>
                </a:cubicBezTo>
                <a:cubicBezTo>
                  <a:pt x="4" y="50"/>
                  <a:pt x="5" y="49"/>
                  <a:pt x="6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Freeform 282"/>
          <p:cNvSpPr>
            <a:spLocks/>
          </p:cNvSpPr>
          <p:nvPr/>
        </p:nvSpPr>
        <p:spPr bwMode="auto">
          <a:xfrm>
            <a:off x="6938677" y="3626330"/>
            <a:ext cx="505219" cy="457516"/>
          </a:xfrm>
          <a:custGeom>
            <a:avLst/>
            <a:gdLst>
              <a:gd name="T0" fmla="*/ 85 w 87"/>
              <a:gd name="T1" fmla="*/ 56 h 79"/>
              <a:gd name="T2" fmla="*/ 76 w 87"/>
              <a:gd name="T3" fmla="*/ 56 h 79"/>
              <a:gd name="T4" fmla="*/ 76 w 87"/>
              <a:gd name="T5" fmla="*/ 45 h 79"/>
              <a:gd name="T6" fmla="*/ 72 w 87"/>
              <a:gd name="T7" fmla="*/ 40 h 79"/>
              <a:gd name="T8" fmla="*/ 45 w 87"/>
              <a:gd name="T9" fmla="*/ 40 h 79"/>
              <a:gd name="T10" fmla="*/ 45 w 87"/>
              <a:gd name="T11" fmla="*/ 23 h 79"/>
              <a:gd name="T12" fmla="*/ 54 w 87"/>
              <a:gd name="T13" fmla="*/ 23 h 79"/>
              <a:gd name="T14" fmla="*/ 56 w 87"/>
              <a:gd name="T15" fmla="*/ 21 h 79"/>
              <a:gd name="T16" fmla="*/ 56 w 87"/>
              <a:gd name="T17" fmla="*/ 2 h 79"/>
              <a:gd name="T18" fmla="*/ 54 w 87"/>
              <a:gd name="T19" fmla="*/ 0 h 79"/>
              <a:gd name="T20" fmla="*/ 34 w 87"/>
              <a:gd name="T21" fmla="*/ 0 h 79"/>
              <a:gd name="T22" fmla="*/ 32 w 87"/>
              <a:gd name="T23" fmla="*/ 2 h 79"/>
              <a:gd name="T24" fmla="*/ 32 w 87"/>
              <a:gd name="T25" fmla="*/ 21 h 79"/>
              <a:gd name="T26" fmla="*/ 34 w 87"/>
              <a:gd name="T27" fmla="*/ 23 h 79"/>
              <a:gd name="T28" fmla="*/ 43 w 87"/>
              <a:gd name="T29" fmla="*/ 23 h 79"/>
              <a:gd name="T30" fmla="*/ 43 w 87"/>
              <a:gd name="T31" fmla="*/ 40 h 79"/>
              <a:gd name="T32" fmla="*/ 16 w 87"/>
              <a:gd name="T33" fmla="*/ 40 h 79"/>
              <a:gd name="T34" fmla="*/ 11 w 87"/>
              <a:gd name="T35" fmla="*/ 45 h 79"/>
              <a:gd name="T36" fmla="*/ 11 w 87"/>
              <a:gd name="T37" fmla="*/ 56 h 79"/>
              <a:gd name="T38" fmla="*/ 2 w 87"/>
              <a:gd name="T39" fmla="*/ 56 h 79"/>
              <a:gd name="T40" fmla="*/ 0 w 87"/>
              <a:gd name="T41" fmla="*/ 58 h 79"/>
              <a:gd name="T42" fmla="*/ 0 w 87"/>
              <a:gd name="T43" fmla="*/ 77 h 79"/>
              <a:gd name="T44" fmla="*/ 2 w 87"/>
              <a:gd name="T45" fmla="*/ 79 h 79"/>
              <a:gd name="T46" fmla="*/ 23 w 87"/>
              <a:gd name="T47" fmla="*/ 79 h 79"/>
              <a:gd name="T48" fmla="*/ 25 w 87"/>
              <a:gd name="T49" fmla="*/ 77 h 79"/>
              <a:gd name="T50" fmla="*/ 25 w 87"/>
              <a:gd name="T51" fmla="*/ 58 h 79"/>
              <a:gd name="T52" fmla="*/ 23 w 87"/>
              <a:gd name="T53" fmla="*/ 56 h 79"/>
              <a:gd name="T54" fmla="*/ 14 w 87"/>
              <a:gd name="T55" fmla="*/ 56 h 79"/>
              <a:gd name="T56" fmla="*/ 14 w 87"/>
              <a:gd name="T57" fmla="*/ 45 h 79"/>
              <a:gd name="T58" fmla="*/ 16 w 87"/>
              <a:gd name="T59" fmla="*/ 42 h 79"/>
              <a:gd name="T60" fmla="*/ 43 w 87"/>
              <a:gd name="T61" fmla="*/ 42 h 79"/>
              <a:gd name="T62" fmla="*/ 43 w 87"/>
              <a:gd name="T63" fmla="*/ 56 h 79"/>
              <a:gd name="T64" fmla="*/ 34 w 87"/>
              <a:gd name="T65" fmla="*/ 56 h 79"/>
              <a:gd name="T66" fmla="*/ 32 w 87"/>
              <a:gd name="T67" fmla="*/ 58 h 79"/>
              <a:gd name="T68" fmla="*/ 32 w 87"/>
              <a:gd name="T69" fmla="*/ 77 h 79"/>
              <a:gd name="T70" fmla="*/ 34 w 87"/>
              <a:gd name="T71" fmla="*/ 79 h 79"/>
              <a:gd name="T72" fmla="*/ 54 w 87"/>
              <a:gd name="T73" fmla="*/ 79 h 79"/>
              <a:gd name="T74" fmla="*/ 56 w 87"/>
              <a:gd name="T75" fmla="*/ 77 h 79"/>
              <a:gd name="T76" fmla="*/ 56 w 87"/>
              <a:gd name="T77" fmla="*/ 58 h 79"/>
              <a:gd name="T78" fmla="*/ 54 w 87"/>
              <a:gd name="T79" fmla="*/ 56 h 79"/>
              <a:gd name="T80" fmla="*/ 45 w 87"/>
              <a:gd name="T81" fmla="*/ 56 h 79"/>
              <a:gd name="T82" fmla="*/ 45 w 87"/>
              <a:gd name="T83" fmla="*/ 42 h 79"/>
              <a:gd name="T84" fmla="*/ 72 w 87"/>
              <a:gd name="T85" fmla="*/ 42 h 79"/>
              <a:gd name="T86" fmla="*/ 74 w 87"/>
              <a:gd name="T87" fmla="*/ 45 h 79"/>
              <a:gd name="T88" fmla="*/ 74 w 87"/>
              <a:gd name="T89" fmla="*/ 56 h 79"/>
              <a:gd name="T90" fmla="*/ 65 w 87"/>
              <a:gd name="T91" fmla="*/ 56 h 79"/>
              <a:gd name="T92" fmla="*/ 63 w 87"/>
              <a:gd name="T93" fmla="*/ 58 h 79"/>
              <a:gd name="T94" fmla="*/ 63 w 87"/>
              <a:gd name="T95" fmla="*/ 77 h 79"/>
              <a:gd name="T96" fmla="*/ 65 w 87"/>
              <a:gd name="T97" fmla="*/ 79 h 79"/>
              <a:gd name="T98" fmla="*/ 85 w 87"/>
              <a:gd name="T99" fmla="*/ 79 h 79"/>
              <a:gd name="T100" fmla="*/ 87 w 87"/>
              <a:gd name="T101" fmla="*/ 77 h 79"/>
              <a:gd name="T102" fmla="*/ 87 w 87"/>
              <a:gd name="T103" fmla="*/ 58 h 79"/>
              <a:gd name="T104" fmla="*/ 85 w 87"/>
              <a:gd name="T105" fmla="*/ 5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79">
                <a:moveTo>
                  <a:pt x="85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6" y="45"/>
                  <a:pt x="76" y="45"/>
                  <a:pt x="76" y="45"/>
                </a:cubicBezTo>
                <a:cubicBezTo>
                  <a:pt x="76" y="42"/>
                  <a:pt x="74" y="40"/>
                  <a:pt x="72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23"/>
                  <a:pt x="45" y="23"/>
                  <a:pt x="45" y="23"/>
                </a:cubicBezTo>
                <a:cubicBezTo>
                  <a:pt x="54" y="23"/>
                  <a:pt x="54" y="23"/>
                  <a:pt x="54" y="23"/>
                </a:cubicBezTo>
                <a:cubicBezTo>
                  <a:pt x="55" y="23"/>
                  <a:pt x="56" y="22"/>
                  <a:pt x="56" y="21"/>
                </a:cubicBezTo>
                <a:cubicBezTo>
                  <a:pt x="56" y="2"/>
                  <a:pt x="56" y="2"/>
                  <a:pt x="56" y="2"/>
                </a:cubicBezTo>
                <a:cubicBezTo>
                  <a:pt x="56" y="1"/>
                  <a:pt x="55" y="0"/>
                  <a:pt x="54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2" y="0"/>
                  <a:pt x="32" y="1"/>
                  <a:pt x="32" y="2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2"/>
                  <a:pt x="32" y="23"/>
                  <a:pt x="34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40"/>
                  <a:pt x="43" y="40"/>
                  <a:pt x="43" y="40"/>
                </a:cubicBezTo>
                <a:cubicBezTo>
                  <a:pt x="16" y="40"/>
                  <a:pt x="16" y="40"/>
                  <a:pt x="16" y="40"/>
                </a:cubicBezTo>
                <a:cubicBezTo>
                  <a:pt x="14" y="40"/>
                  <a:pt x="11" y="42"/>
                  <a:pt x="11" y="45"/>
                </a:cubicBezTo>
                <a:cubicBezTo>
                  <a:pt x="11" y="56"/>
                  <a:pt x="11" y="56"/>
                  <a:pt x="11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1" y="56"/>
                  <a:pt x="0" y="57"/>
                  <a:pt x="0" y="58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8"/>
                  <a:pt x="1" y="79"/>
                  <a:pt x="2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4" y="79"/>
                  <a:pt x="25" y="78"/>
                  <a:pt x="25" y="77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7"/>
                  <a:pt x="24" y="56"/>
                  <a:pt x="23" y="56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43"/>
                  <a:pt x="15" y="42"/>
                  <a:pt x="16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56"/>
                  <a:pt x="43" y="56"/>
                  <a:pt x="43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2" y="56"/>
                  <a:pt x="32" y="57"/>
                  <a:pt x="32" y="58"/>
                </a:cubicBezTo>
                <a:cubicBezTo>
                  <a:pt x="32" y="77"/>
                  <a:pt x="32" y="77"/>
                  <a:pt x="32" y="77"/>
                </a:cubicBezTo>
                <a:cubicBezTo>
                  <a:pt x="32" y="78"/>
                  <a:pt x="32" y="79"/>
                  <a:pt x="34" y="79"/>
                </a:cubicBezTo>
                <a:cubicBezTo>
                  <a:pt x="54" y="79"/>
                  <a:pt x="54" y="79"/>
                  <a:pt x="54" y="79"/>
                </a:cubicBezTo>
                <a:cubicBezTo>
                  <a:pt x="55" y="79"/>
                  <a:pt x="56" y="78"/>
                  <a:pt x="56" y="77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7"/>
                  <a:pt x="55" y="56"/>
                  <a:pt x="54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5" y="42"/>
                  <a:pt x="45" y="42"/>
                  <a:pt x="45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3" y="42"/>
                  <a:pt x="74" y="43"/>
                  <a:pt x="74" y="45"/>
                </a:cubicBezTo>
                <a:cubicBezTo>
                  <a:pt x="74" y="56"/>
                  <a:pt x="74" y="56"/>
                  <a:pt x="74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4" y="56"/>
                  <a:pt x="63" y="57"/>
                  <a:pt x="63" y="58"/>
                </a:cubicBezTo>
                <a:cubicBezTo>
                  <a:pt x="63" y="77"/>
                  <a:pt x="63" y="77"/>
                  <a:pt x="63" y="77"/>
                </a:cubicBezTo>
                <a:cubicBezTo>
                  <a:pt x="63" y="78"/>
                  <a:pt x="64" y="79"/>
                  <a:pt x="65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9"/>
                  <a:pt x="87" y="78"/>
                  <a:pt x="87" y="77"/>
                </a:cubicBezTo>
                <a:cubicBezTo>
                  <a:pt x="87" y="58"/>
                  <a:pt x="87" y="58"/>
                  <a:pt x="87" y="58"/>
                </a:cubicBezTo>
                <a:cubicBezTo>
                  <a:pt x="87" y="57"/>
                  <a:pt x="87" y="56"/>
                  <a:pt x="85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Freeform 283"/>
          <p:cNvSpPr>
            <a:spLocks noEditPoints="1"/>
          </p:cNvSpPr>
          <p:nvPr/>
        </p:nvSpPr>
        <p:spPr bwMode="auto">
          <a:xfrm>
            <a:off x="5013768" y="2825823"/>
            <a:ext cx="523318" cy="515806"/>
          </a:xfrm>
          <a:custGeom>
            <a:avLst/>
            <a:gdLst>
              <a:gd name="T0" fmla="*/ 59 w 78"/>
              <a:gd name="T1" fmla="*/ 63 h 77"/>
              <a:gd name="T2" fmla="*/ 67 w 78"/>
              <a:gd name="T3" fmla="*/ 58 h 77"/>
              <a:gd name="T4" fmla="*/ 74 w 78"/>
              <a:gd name="T5" fmla="*/ 53 h 77"/>
              <a:gd name="T6" fmla="*/ 78 w 78"/>
              <a:gd name="T7" fmla="*/ 44 h 77"/>
              <a:gd name="T8" fmla="*/ 78 w 78"/>
              <a:gd name="T9" fmla="*/ 41 h 77"/>
              <a:gd name="T10" fmla="*/ 75 w 78"/>
              <a:gd name="T11" fmla="*/ 37 h 77"/>
              <a:gd name="T12" fmla="*/ 70 w 78"/>
              <a:gd name="T13" fmla="*/ 35 h 77"/>
              <a:gd name="T14" fmla="*/ 68 w 78"/>
              <a:gd name="T15" fmla="*/ 36 h 77"/>
              <a:gd name="T16" fmla="*/ 68 w 78"/>
              <a:gd name="T17" fmla="*/ 32 h 77"/>
              <a:gd name="T18" fmla="*/ 67 w 78"/>
              <a:gd name="T19" fmla="*/ 31 h 77"/>
              <a:gd name="T20" fmla="*/ 10 w 78"/>
              <a:gd name="T21" fmla="*/ 31 h 77"/>
              <a:gd name="T22" fmla="*/ 9 w 78"/>
              <a:gd name="T23" fmla="*/ 32 h 77"/>
              <a:gd name="T24" fmla="*/ 21 w 78"/>
              <a:gd name="T25" fmla="*/ 67 h 77"/>
              <a:gd name="T26" fmla="*/ 0 w 78"/>
              <a:gd name="T27" fmla="*/ 67 h 77"/>
              <a:gd name="T28" fmla="*/ 30 w 78"/>
              <a:gd name="T29" fmla="*/ 77 h 77"/>
              <a:gd name="T30" fmla="*/ 48 w 78"/>
              <a:gd name="T31" fmla="*/ 77 h 77"/>
              <a:gd name="T32" fmla="*/ 78 w 78"/>
              <a:gd name="T33" fmla="*/ 67 h 77"/>
              <a:gd name="T34" fmla="*/ 56 w 78"/>
              <a:gd name="T35" fmla="*/ 67 h 77"/>
              <a:gd name="T36" fmla="*/ 59 w 78"/>
              <a:gd name="T37" fmla="*/ 63 h 77"/>
              <a:gd name="T38" fmla="*/ 68 w 78"/>
              <a:gd name="T39" fmla="*/ 40 h 77"/>
              <a:gd name="T40" fmla="*/ 70 w 78"/>
              <a:gd name="T41" fmla="*/ 40 h 77"/>
              <a:gd name="T42" fmla="*/ 72 w 78"/>
              <a:gd name="T43" fmla="*/ 40 h 77"/>
              <a:gd name="T44" fmla="*/ 74 w 78"/>
              <a:gd name="T45" fmla="*/ 42 h 77"/>
              <a:gd name="T46" fmla="*/ 74 w 78"/>
              <a:gd name="T47" fmla="*/ 44 h 77"/>
              <a:gd name="T48" fmla="*/ 71 w 78"/>
              <a:gd name="T49" fmla="*/ 50 h 77"/>
              <a:gd name="T50" fmla="*/ 65 w 78"/>
              <a:gd name="T51" fmla="*/ 54 h 77"/>
              <a:gd name="T52" fmla="*/ 63 w 78"/>
              <a:gd name="T53" fmla="*/ 55 h 77"/>
              <a:gd name="T54" fmla="*/ 68 w 78"/>
              <a:gd name="T55" fmla="*/ 40 h 77"/>
              <a:gd name="T56" fmla="*/ 36 w 78"/>
              <a:gd name="T57" fmla="*/ 24 h 77"/>
              <a:gd name="T58" fmla="*/ 43 w 78"/>
              <a:gd name="T59" fmla="*/ 20 h 77"/>
              <a:gd name="T60" fmla="*/ 48 w 78"/>
              <a:gd name="T61" fmla="*/ 10 h 77"/>
              <a:gd name="T62" fmla="*/ 42 w 78"/>
              <a:gd name="T63" fmla="*/ 17 h 77"/>
              <a:gd name="T64" fmla="*/ 36 w 78"/>
              <a:gd name="T65" fmla="*/ 24 h 77"/>
              <a:gd name="T66" fmla="*/ 42 w 78"/>
              <a:gd name="T67" fmla="*/ 9 h 77"/>
              <a:gd name="T68" fmla="*/ 43 w 78"/>
              <a:gd name="T69" fmla="*/ 0 h 77"/>
              <a:gd name="T70" fmla="*/ 33 w 78"/>
              <a:gd name="T71" fmla="*/ 11 h 77"/>
              <a:gd name="T72" fmla="*/ 30 w 78"/>
              <a:gd name="T73" fmla="*/ 23 h 77"/>
              <a:gd name="T74" fmla="*/ 42 w 78"/>
              <a:gd name="T75" fmla="*/ 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8" h="77">
                <a:moveTo>
                  <a:pt x="59" y="63"/>
                </a:moveTo>
                <a:cubicBezTo>
                  <a:pt x="61" y="61"/>
                  <a:pt x="64" y="59"/>
                  <a:pt x="67" y="58"/>
                </a:cubicBezTo>
                <a:cubicBezTo>
                  <a:pt x="69" y="57"/>
                  <a:pt x="72" y="55"/>
                  <a:pt x="74" y="53"/>
                </a:cubicBezTo>
                <a:cubicBezTo>
                  <a:pt x="76" y="51"/>
                  <a:pt x="78" y="48"/>
                  <a:pt x="78" y="44"/>
                </a:cubicBezTo>
                <a:cubicBezTo>
                  <a:pt x="78" y="43"/>
                  <a:pt x="78" y="42"/>
                  <a:pt x="78" y="41"/>
                </a:cubicBezTo>
                <a:cubicBezTo>
                  <a:pt x="77" y="39"/>
                  <a:pt x="76" y="38"/>
                  <a:pt x="75" y="37"/>
                </a:cubicBezTo>
                <a:cubicBezTo>
                  <a:pt x="73" y="36"/>
                  <a:pt x="72" y="35"/>
                  <a:pt x="70" y="35"/>
                </a:cubicBezTo>
                <a:cubicBezTo>
                  <a:pt x="69" y="35"/>
                  <a:pt x="69" y="36"/>
                  <a:pt x="68" y="36"/>
                </a:cubicBezTo>
                <a:cubicBezTo>
                  <a:pt x="68" y="33"/>
                  <a:pt x="68" y="32"/>
                  <a:pt x="68" y="32"/>
                </a:cubicBezTo>
                <a:cubicBezTo>
                  <a:pt x="68" y="31"/>
                  <a:pt x="68" y="31"/>
                  <a:pt x="67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9" y="31"/>
                  <a:pt x="9" y="31"/>
                  <a:pt x="9" y="32"/>
                </a:cubicBezTo>
                <a:cubicBezTo>
                  <a:pt x="9" y="32"/>
                  <a:pt x="9" y="53"/>
                  <a:pt x="21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10" y="77"/>
                  <a:pt x="30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67" y="77"/>
                  <a:pt x="78" y="67"/>
                  <a:pt x="78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7" y="66"/>
                  <a:pt x="58" y="65"/>
                  <a:pt x="59" y="63"/>
                </a:cubicBezTo>
                <a:close/>
                <a:moveTo>
                  <a:pt x="68" y="40"/>
                </a:moveTo>
                <a:cubicBezTo>
                  <a:pt x="68" y="40"/>
                  <a:pt x="69" y="40"/>
                  <a:pt x="70" y="40"/>
                </a:cubicBezTo>
                <a:cubicBezTo>
                  <a:pt x="71" y="40"/>
                  <a:pt x="72" y="40"/>
                  <a:pt x="72" y="40"/>
                </a:cubicBezTo>
                <a:cubicBezTo>
                  <a:pt x="73" y="41"/>
                  <a:pt x="73" y="41"/>
                  <a:pt x="74" y="42"/>
                </a:cubicBezTo>
                <a:cubicBezTo>
                  <a:pt x="74" y="43"/>
                  <a:pt x="74" y="44"/>
                  <a:pt x="74" y="44"/>
                </a:cubicBezTo>
                <a:cubicBezTo>
                  <a:pt x="74" y="46"/>
                  <a:pt x="73" y="48"/>
                  <a:pt x="71" y="50"/>
                </a:cubicBezTo>
                <a:cubicBezTo>
                  <a:pt x="69" y="52"/>
                  <a:pt x="67" y="53"/>
                  <a:pt x="65" y="54"/>
                </a:cubicBezTo>
                <a:cubicBezTo>
                  <a:pt x="64" y="54"/>
                  <a:pt x="64" y="54"/>
                  <a:pt x="63" y="55"/>
                </a:cubicBezTo>
                <a:cubicBezTo>
                  <a:pt x="66" y="50"/>
                  <a:pt x="67" y="44"/>
                  <a:pt x="68" y="40"/>
                </a:cubicBezTo>
                <a:close/>
                <a:moveTo>
                  <a:pt x="36" y="24"/>
                </a:moveTo>
                <a:cubicBezTo>
                  <a:pt x="38" y="22"/>
                  <a:pt x="42" y="21"/>
                  <a:pt x="43" y="20"/>
                </a:cubicBezTo>
                <a:cubicBezTo>
                  <a:pt x="46" y="17"/>
                  <a:pt x="47" y="14"/>
                  <a:pt x="48" y="10"/>
                </a:cubicBezTo>
                <a:cubicBezTo>
                  <a:pt x="46" y="13"/>
                  <a:pt x="45" y="15"/>
                  <a:pt x="42" y="17"/>
                </a:cubicBezTo>
                <a:cubicBezTo>
                  <a:pt x="39" y="18"/>
                  <a:pt x="37" y="20"/>
                  <a:pt x="36" y="24"/>
                </a:cubicBezTo>
                <a:close/>
                <a:moveTo>
                  <a:pt x="42" y="9"/>
                </a:moveTo>
                <a:cubicBezTo>
                  <a:pt x="44" y="6"/>
                  <a:pt x="44" y="3"/>
                  <a:pt x="43" y="0"/>
                </a:cubicBezTo>
                <a:cubicBezTo>
                  <a:pt x="41" y="4"/>
                  <a:pt x="35" y="8"/>
                  <a:pt x="33" y="11"/>
                </a:cubicBezTo>
                <a:cubicBezTo>
                  <a:pt x="29" y="14"/>
                  <a:pt x="29" y="18"/>
                  <a:pt x="30" y="23"/>
                </a:cubicBezTo>
                <a:cubicBezTo>
                  <a:pt x="32" y="17"/>
                  <a:pt x="40" y="14"/>
                  <a:pt x="42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Freeform 284"/>
          <p:cNvSpPr>
            <a:spLocks noEditPoints="1"/>
          </p:cNvSpPr>
          <p:nvPr/>
        </p:nvSpPr>
        <p:spPr bwMode="auto">
          <a:xfrm>
            <a:off x="6380132" y="2864104"/>
            <a:ext cx="315604" cy="232550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Freeform 325"/>
          <p:cNvSpPr>
            <a:spLocks noEditPoints="1"/>
          </p:cNvSpPr>
          <p:nvPr/>
        </p:nvSpPr>
        <p:spPr bwMode="auto">
          <a:xfrm>
            <a:off x="8070027" y="3528777"/>
            <a:ext cx="412499" cy="402810"/>
          </a:xfrm>
          <a:custGeom>
            <a:avLst/>
            <a:gdLst>
              <a:gd name="T0" fmla="*/ 106 w 111"/>
              <a:gd name="T1" fmla="*/ 32 h 109"/>
              <a:gd name="T2" fmla="*/ 106 w 111"/>
              <a:gd name="T3" fmla="*/ 32 h 109"/>
              <a:gd name="T4" fmla="*/ 111 w 111"/>
              <a:gd name="T5" fmla="*/ 54 h 109"/>
              <a:gd name="T6" fmla="*/ 42 w 111"/>
              <a:gd name="T7" fmla="*/ 105 h 109"/>
              <a:gd name="T8" fmla="*/ 78 w 111"/>
              <a:gd name="T9" fmla="*/ 103 h 109"/>
              <a:gd name="T10" fmla="*/ 84 w 111"/>
              <a:gd name="T11" fmla="*/ 7 h 109"/>
              <a:gd name="T12" fmla="*/ 54 w 111"/>
              <a:gd name="T13" fmla="*/ 0 h 109"/>
              <a:gd name="T14" fmla="*/ 87 w 111"/>
              <a:gd name="T15" fmla="*/ 9 h 109"/>
              <a:gd name="T16" fmla="*/ 70 w 111"/>
              <a:gd name="T17" fmla="*/ 11 h 109"/>
              <a:gd name="T18" fmla="*/ 69 w 111"/>
              <a:gd name="T19" fmla="*/ 18 h 109"/>
              <a:gd name="T20" fmla="*/ 62 w 111"/>
              <a:gd name="T21" fmla="*/ 11 h 109"/>
              <a:gd name="T22" fmla="*/ 106 w 111"/>
              <a:gd name="T23" fmla="*/ 32 h 109"/>
              <a:gd name="T24" fmla="*/ 58 w 111"/>
              <a:gd name="T25" fmla="*/ 37 h 109"/>
              <a:gd name="T26" fmla="*/ 51 w 111"/>
              <a:gd name="T27" fmla="*/ 11 h 109"/>
              <a:gd name="T28" fmla="*/ 51 w 111"/>
              <a:gd name="T29" fmla="*/ 10 h 109"/>
              <a:gd name="T30" fmla="*/ 48 w 111"/>
              <a:gd name="T31" fmla="*/ 13 h 109"/>
              <a:gd name="T32" fmla="*/ 34 w 111"/>
              <a:gd name="T33" fmla="*/ 9 h 109"/>
              <a:gd name="T34" fmla="*/ 16 w 111"/>
              <a:gd name="T35" fmla="*/ 43 h 109"/>
              <a:gd name="T36" fmla="*/ 35 w 111"/>
              <a:gd name="T37" fmla="*/ 100 h 109"/>
              <a:gd name="T38" fmla="*/ 46 w 111"/>
              <a:gd name="T39" fmla="*/ 100 h 109"/>
              <a:gd name="T40" fmla="*/ 38 w 111"/>
              <a:gd name="T41" fmla="*/ 67 h 109"/>
              <a:gd name="T42" fmla="*/ 41 w 111"/>
              <a:gd name="T43" fmla="*/ 40 h 109"/>
              <a:gd name="T44" fmla="*/ 50 w 111"/>
              <a:gd name="T45" fmla="*/ 22 h 109"/>
              <a:gd name="T46" fmla="*/ 42 w 111"/>
              <a:gd name="T47" fmla="*/ 12 h 109"/>
              <a:gd name="T48" fmla="*/ 39 w 111"/>
              <a:gd name="T49" fmla="*/ 5 h 109"/>
              <a:gd name="T50" fmla="*/ 110 w 111"/>
              <a:gd name="T51" fmla="*/ 45 h 109"/>
              <a:gd name="T52" fmla="*/ 56 w 111"/>
              <a:gd name="T53" fmla="*/ 22 h 109"/>
              <a:gd name="T54" fmla="*/ 52 w 111"/>
              <a:gd name="T55" fmla="*/ 20 h 109"/>
              <a:gd name="T56" fmla="*/ 99 w 111"/>
              <a:gd name="T57" fmla="*/ 88 h 109"/>
              <a:gd name="T58" fmla="*/ 110 w 111"/>
              <a:gd name="T59" fmla="*/ 43 h 109"/>
              <a:gd name="T60" fmla="*/ 93 w 111"/>
              <a:gd name="T61" fmla="*/ 14 h 109"/>
              <a:gd name="T62" fmla="*/ 80 w 111"/>
              <a:gd name="T63" fmla="*/ 5 h 109"/>
              <a:gd name="T64" fmla="*/ 52 w 111"/>
              <a:gd name="T65" fmla="*/ 0 h 109"/>
              <a:gd name="T66" fmla="*/ 47 w 111"/>
              <a:gd name="T67" fmla="*/ 1 h 109"/>
              <a:gd name="T68" fmla="*/ 35 w 111"/>
              <a:gd name="T69" fmla="*/ 6 h 109"/>
              <a:gd name="T70" fmla="*/ 45 w 111"/>
              <a:gd name="T71" fmla="*/ 2 h 109"/>
              <a:gd name="T72" fmla="*/ 76 w 111"/>
              <a:gd name="T73" fmla="*/ 5 h 109"/>
              <a:gd name="T74" fmla="*/ 86 w 111"/>
              <a:gd name="T75" fmla="*/ 14 h 109"/>
              <a:gd name="T76" fmla="*/ 85 w 111"/>
              <a:gd name="T77" fmla="*/ 25 h 109"/>
              <a:gd name="T78" fmla="*/ 90 w 111"/>
              <a:gd name="T79" fmla="*/ 26 h 109"/>
              <a:gd name="T80" fmla="*/ 94 w 111"/>
              <a:gd name="T81" fmla="*/ 32 h 109"/>
              <a:gd name="T82" fmla="*/ 103 w 111"/>
              <a:gd name="T83" fmla="*/ 33 h 109"/>
              <a:gd name="T84" fmla="*/ 93 w 111"/>
              <a:gd name="T85" fmla="*/ 73 h 109"/>
              <a:gd name="T86" fmla="*/ 110 w 111"/>
              <a:gd name="T87" fmla="*/ 64 h 109"/>
              <a:gd name="T88" fmla="*/ 90 w 111"/>
              <a:gd name="T89" fmla="*/ 11 h 109"/>
              <a:gd name="T90" fmla="*/ 104 w 111"/>
              <a:gd name="T91" fmla="*/ 80 h 109"/>
              <a:gd name="T92" fmla="*/ 110 w 111"/>
              <a:gd name="T93" fmla="*/ 60 h 109"/>
              <a:gd name="T94" fmla="*/ 51 w 111"/>
              <a:gd name="T95" fmla="*/ 0 h 109"/>
              <a:gd name="T96" fmla="*/ 74 w 111"/>
              <a:gd name="T97" fmla="*/ 11 h 109"/>
              <a:gd name="T98" fmla="*/ 86 w 111"/>
              <a:gd name="T99" fmla="*/ 31 h 109"/>
              <a:gd name="T100" fmla="*/ 110 w 111"/>
              <a:gd name="T101" fmla="*/ 65 h 109"/>
              <a:gd name="T102" fmla="*/ 21 w 111"/>
              <a:gd name="T103" fmla="*/ 72 h 109"/>
              <a:gd name="T104" fmla="*/ 47 w 111"/>
              <a:gd name="T105" fmla="*/ 65 h 109"/>
              <a:gd name="T106" fmla="*/ 80 w 111"/>
              <a:gd name="T107" fmla="*/ 10 h 109"/>
              <a:gd name="T108" fmla="*/ 47 w 111"/>
              <a:gd name="T109" fmla="*/ 107 h 109"/>
              <a:gd name="T110" fmla="*/ 58 w 111"/>
              <a:gd name="T111" fmla="*/ 9 h 109"/>
              <a:gd name="T112" fmla="*/ 43 w 111"/>
              <a:gd name="T113" fmla="*/ 59 h 109"/>
              <a:gd name="T114" fmla="*/ 54 w 111"/>
              <a:gd name="T115" fmla="*/ 12 h 109"/>
              <a:gd name="T116" fmla="*/ 70 w 111"/>
              <a:gd name="T117" fmla="*/ 10 h 109"/>
              <a:gd name="T118" fmla="*/ 56 w 111"/>
              <a:gd name="T119" fmla="*/ 9 h 109"/>
              <a:gd name="T120" fmla="*/ 54 w 111"/>
              <a:gd name="T121" fmla="*/ 11 h 109"/>
              <a:gd name="T122" fmla="*/ 61 w 111"/>
              <a:gd name="T123" fmla="*/ 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1" h="109">
                <a:moveTo>
                  <a:pt x="110" y="42"/>
                </a:moveTo>
                <a:cubicBezTo>
                  <a:pt x="110" y="42"/>
                  <a:pt x="110" y="42"/>
                  <a:pt x="110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10" y="43"/>
                  <a:pt x="110" y="42"/>
                  <a:pt x="110" y="42"/>
                </a:cubicBezTo>
                <a:close/>
                <a:moveTo>
                  <a:pt x="110" y="44"/>
                </a:moveTo>
                <a:cubicBezTo>
                  <a:pt x="110" y="44"/>
                  <a:pt x="110" y="45"/>
                  <a:pt x="110" y="45"/>
                </a:cubicBezTo>
                <a:cubicBezTo>
                  <a:pt x="110" y="44"/>
                  <a:pt x="110" y="44"/>
                  <a:pt x="110" y="44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5" y="28"/>
                  <a:pt x="102" y="24"/>
                  <a:pt x="99" y="20"/>
                </a:cubicBezTo>
                <a:cubicBezTo>
                  <a:pt x="100" y="21"/>
                  <a:pt x="100" y="22"/>
                  <a:pt x="101" y="22"/>
                </a:cubicBezTo>
                <a:cubicBezTo>
                  <a:pt x="103" y="25"/>
                  <a:pt x="105" y="29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5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lose/>
                <a:moveTo>
                  <a:pt x="111" y="54"/>
                </a:moveTo>
                <a:cubicBezTo>
                  <a:pt x="111" y="54"/>
                  <a:pt x="111" y="53"/>
                  <a:pt x="111" y="53"/>
                </a:cubicBezTo>
                <a:cubicBezTo>
                  <a:pt x="111" y="53"/>
                  <a:pt x="111" y="54"/>
                  <a:pt x="111" y="54"/>
                </a:cubicBezTo>
                <a:cubicBezTo>
                  <a:pt x="111" y="54"/>
                  <a:pt x="111" y="54"/>
                  <a:pt x="111" y="54"/>
                </a:cubicBezTo>
                <a:close/>
                <a:moveTo>
                  <a:pt x="39" y="105"/>
                </a:moveTo>
                <a:cubicBezTo>
                  <a:pt x="39" y="105"/>
                  <a:pt x="39" y="105"/>
                  <a:pt x="39" y="104"/>
                </a:cubicBezTo>
                <a:cubicBezTo>
                  <a:pt x="39" y="104"/>
                  <a:pt x="38" y="104"/>
                  <a:pt x="38" y="104"/>
                </a:cubicBezTo>
                <a:cubicBezTo>
                  <a:pt x="38" y="104"/>
                  <a:pt x="39" y="104"/>
                  <a:pt x="39" y="104"/>
                </a:cubicBezTo>
                <a:cubicBezTo>
                  <a:pt x="39" y="105"/>
                  <a:pt x="39" y="105"/>
                  <a:pt x="39" y="105"/>
                </a:cubicBezTo>
                <a:cubicBezTo>
                  <a:pt x="33" y="102"/>
                  <a:pt x="28" y="99"/>
                  <a:pt x="23" y="95"/>
                </a:cubicBezTo>
                <a:cubicBezTo>
                  <a:pt x="28" y="100"/>
                  <a:pt x="34" y="103"/>
                  <a:pt x="42" y="105"/>
                </a:cubicBezTo>
                <a:cubicBezTo>
                  <a:pt x="42" y="105"/>
                  <a:pt x="42" y="105"/>
                  <a:pt x="42" y="105"/>
                </a:cubicBezTo>
                <a:cubicBezTo>
                  <a:pt x="41" y="105"/>
                  <a:pt x="40" y="105"/>
                  <a:pt x="39" y="105"/>
                </a:cubicBezTo>
                <a:close/>
                <a:moveTo>
                  <a:pt x="64" y="0"/>
                </a:moveTo>
                <a:cubicBezTo>
                  <a:pt x="64" y="0"/>
                  <a:pt x="64" y="0"/>
                  <a:pt x="64" y="0"/>
                </a:cubicBezTo>
                <a:close/>
                <a:moveTo>
                  <a:pt x="67" y="1"/>
                </a:moveTo>
                <a:cubicBezTo>
                  <a:pt x="67" y="1"/>
                  <a:pt x="67" y="1"/>
                  <a:pt x="67" y="1"/>
                </a:cubicBezTo>
                <a:close/>
                <a:moveTo>
                  <a:pt x="99" y="87"/>
                </a:moveTo>
                <a:cubicBezTo>
                  <a:pt x="93" y="94"/>
                  <a:pt x="86" y="100"/>
                  <a:pt x="78" y="103"/>
                </a:cubicBezTo>
                <a:cubicBezTo>
                  <a:pt x="87" y="100"/>
                  <a:pt x="96" y="94"/>
                  <a:pt x="100" y="86"/>
                </a:cubicBezTo>
                <a:cubicBezTo>
                  <a:pt x="99" y="87"/>
                  <a:pt x="98" y="89"/>
                  <a:pt x="96" y="91"/>
                </a:cubicBezTo>
                <a:cubicBezTo>
                  <a:pt x="97" y="89"/>
                  <a:pt x="98" y="88"/>
                  <a:pt x="99" y="87"/>
                </a:cubicBezTo>
                <a:close/>
                <a:moveTo>
                  <a:pt x="93" y="14"/>
                </a:moveTo>
                <a:cubicBezTo>
                  <a:pt x="93" y="14"/>
                  <a:pt x="94" y="14"/>
                  <a:pt x="93" y="14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84" y="7"/>
                </a:move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lose/>
                <a:moveTo>
                  <a:pt x="71" y="2"/>
                </a:moveTo>
                <a:cubicBezTo>
                  <a:pt x="71" y="2"/>
                  <a:pt x="71" y="2"/>
                  <a:pt x="71" y="2"/>
                </a:cubicBezTo>
                <a:cubicBezTo>
                  <a:pt x="71" y="2"/>
                  <a:pt x="71" y="2"/>
                  <a:pt x="71" y="2"/>
                </a:cubicBezTo>
                <a:close/>
                <a:moveTo>
                  <a:pt x="54" y="0"/>
                </a:moveTo>
                <a:cubicBezTo>
                  <a:pt x="54" y="0"/>
                  <a:pt x="54" y="0"/>
                  <a:pt x="54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59" y="0"/>
                  <a:pt x="59" y="0"/>
                </a:cubicBezTo>
                <a:close/>
                <a:moveTo>
                  <a:pt x="59" y="0"/>
                </a:moveTo>
                <a:cubicBezTo>
                  <a:pt x="59" y="0"/>
                  <a:pt x="59" y="0"/>
                  <a:pt x="59" y="0"/>
                </a:cubicBezTo>
                <a:close/>
                <a:moveTo>
                  <a:pt x="86" y="9"/>
                </a:moveTo>
                <a:cubicBezTo>
                  <a:pt x="86" y="9"/>
                  <a:pt x="86" y="9"/>
                  <a:pt x="86" y="9"/>
                </a:cubicBezTo>
                <a:cubicBezTo>
                  <a:pt x="86" y="9"/>
                  <a:pt x="87" y="9"/>
                  <a:pt x="87" y="9"/>
                </a:cubicBezTo>
                <a:cubicBezTo>
                  <a:pt x="87" y="9"/>
                  <a:pt x="87" y="9"/>
                  <a:pt x="86" y="9"/>
                </a:cubicBezTo>
                <a:close/>
                <a:moveTo>
                  <a:pt x="73" y="17"/>
                </a:moveTo>
                <a:cubicBezTo>
                  <a:pt x="73" y="17"/>
                  <a:pt x="74" y="19"/>
                  <a:pt x="75" y="19"/>
                </a:cubicBezTo>
                <a:cubicBezTo>
                  <a:pt x="75" y="19"/>
                  <a:pt x="74" y="17"/>
                  <a:pt x="73" y="17"/>
                </a:cubicBezTo>
                <a:close/>
                <a:moveTo>
                  <a:pt x="72" y="12"/>
                </a:moveTo>
                <a:cubicBezTo>
                  <a:pt x="72" y="12"/>
                  <a:pt x="72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1"/>
                  <a:pt x="70" y="11"/>
                </a:cubicBezTo>
                <a:cubicBezTo>
                  <a:pt x="71" y="12"/>
                  <a:pt x="71" y="12"/>
                  <a:pt x="72" y="12"/>
                </a:cubicBezTo>
                <a:close/>
                <a:moveTo>
                  <a:pt x="61" y="26"/>
                </a:moveTo>
                <a:cubicBezTo>
                  <a:pt x="63" y="23"/>
                  <a:pt x="62" y="26"/>
                  <a:pt x="63" y="28"/>
                </a:cubicBezTo>
                <a:cubicBezTo>
                  <a:pt x="64" y="27"/>
                  <a:pt x="66" y="20"/>
                  <a:pt x="68" y="20"/>
                </a:cubicBezTo>
                <a:cubicBezTo>
                  <a:pt x="71" y="21"/>
                  <a:pt x="70" y="19"/>
                  <a:pt x="69" y="18"/>
                </a:cubicBezTo>
                <a:cubicBezTo>
                  <a:pt x="68" y="18"/>
                  <a:pt x="68" y="18"/>
                  <a:pt x="68" y="18"/>
                </a:cubicBezTo>
                <a:cubicBezTo>
                  <a:pt x="68" y="18"/>
                  <a:pt x="69" y="18"/>
                  <a:pt x="69" y="18"/>
                </a:cubicBezTo>
                <a:cubicBezTo>
                  <a:pt x="69" y="18"/>
                  <a:pt x="69" y="18"/>
                  <a:pt x="69" y="18"/>
                </a:cubicBezTo>
                <a:cubicBezTo>
                  <a:pt x="69" y="18"/>
                  <a:pt x="68" y="16"/>
                  <a:pt x="6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7" y="15"/>
                  <a:pt x="68" y="10"/>
                  <a:pt x="66" y="11"/>
                </a:cubicBezTo>
                <a:cubicBezTo>
                  <a:pt x="66" y="11"/>
                  <a:pt x="66" y="12"/>
                  <a:pt x="66" y="13"/>
                </a:cubicBezTo>
                <a:cubicBezTo>
                  <a:pt x="66" y="12"/>
                  <a:pt x="65" y="12"/>
                  <a:pt x="65" y="12"/>
                </a:cubicBezTo>
                <a:cubicBezTo>
                  <a:pt x="65" y="12"/>
                  <a:pt x="65" y="12"/>
                  <a:pt x="65" y="13"/>
                </a:cubicBezTo>
                <a:cubicBezTo>
                  <a:pt x="64" y="12"/>
                  <a:pt x="65" y="10"/>
                  <a:pt x="64" y="10"/>
                </a:cubicBezTo>
                <a:cubicBezTo>
                  <a:pt x="63" y="9"/>
                  <a:pt x="63" y="11"/>
                  <a:pt x="62" y="11"/>
                </a:cubicBezTo>
                <a:cubicBezTo>
                  <a:pt x="62" y="10"/>
                  <a:pt x="62" y="10"/>
                  <a:pt x="62" y="12"/>
                </a:cubicBezTo>
                <a:cubicBezTo>
                  <a:pt x="61" y="10"/>
                  <a:pt x="58" y="13"/>
                  <a:pt x="57" y="16"/>
                </a:cubicBezTo>
                <a:cubicBezTo>
                  <a:pt x="57" y="16"/>
                  <a:pt x="59" y="14"/>
                  <a:pt x="60" y="15"/>
                </a:cubicBezTo>
                <a:cubicBezTo>
                  <a:pt x="61" y="16"/>
                  <a:pt x="58" y="18"/>
                  <a:pt x="60" y="18"/>
                </a:cubicBezTo>
                <a:cubicBezTo>
                  <a:pt x="61" y="20"/>
                  <a:pt x="59" y="24"/>
                  <a:pt x="61" y="26"/>
                </a:cubicBezTo>
                <a:close/>
                <a:moveTo>
                  <a:pt x="106" y="32"/>
                </a:move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72" y="11"/>
                </a:moveTo>
                <a:cubicBezTo>
                  <a:pt x="73" y="12"/>
                  <a:pt x="73" y="12"/>
                  <a:pt x="74" y="13"/>
                </a:cubicBezTo>
                <a:cubicBezTo>
                  <a:pt x="75" y="12"/>
                  <a:pt x="72" y="10"/>
                  <a:pt x="70" y="10"/>
                </a:cubicBezTo>
                <a:cubicBezTo>
                  <a:pt x="70" y="10"/>
                  <a:pt x="71" y="10"/>
                  <a:pt x="71" y="11"/>
                </a:cubicBezTo>
                <a:cubicBezTo>
                  <a:pt x="71" y="10"/>
                  <a:pt x="72" y="11"/>
                  <a:pt x="72" y="11"/>
                </a:cubicBezTo>
                <a:close/>
                <a:moveTo>
                  <a:pt x="55" y="36"/>
                </a:moveTo>
                <a:cubicBezTo>
                  <a:pt x="56" y="36"/>
                  <a:pt x="57" y="37"/>
                  <a:pt x="58" y="37"/>
                </a:cubicBezTo>
                <a:cubicBezTo>
                  <a:pt x="59" y="37"/>
                  <a:pt x="56" y="32"/>
                  <a:pt x="56" y="33"/>
                </a:cubicBezTo>
                <a:cubicBezTo>
                  <a:pt x="56" y="33"/>
                  <a:pt x="54" y="36"/>
                  <a:pt x="55" y="36"/>
                </a:cubicBezTo>
                <a:close/>
                <a:moveTo>
                  <a:pt x="47" y="11"/>
                </a:moveTo>
                <a:cubicBezTo>
                  <a:pt x="48" y="10"/>
                  <a:pt x="47" y="10"/>
                  <a:pt x="46" y="10"/>
                </a:cubicBezTo>
                <a:cubicBezTo>
                  <a:pt x="41" y="10"/>
                  <a:pt x="45" y="10"/>
                  <a:pt x="44" y="11"/>
                </a:cubicBezTo>
                <a:cubicBezTo>
                  <a:pt x="45" y="12"/>
                  <a:pt x="47" y="11"/>
                  <a:pt x="47" y="11"/>
                </a:cubicBezTo>
                <a:close/>
                <a:moveTo>
                  <a:pt x="52" y="11"/>
                </a:moveTo>
                <a:cubicBezTo>
                  <a:pt x="51" y="11"/>
                  <a:pt x="51" y="11"/>
                  <a:pt x="51" y="11"/>
                </a:cubicBezTo>
                <a:cubicBezTo>
                  <a:pt x="51" y="11"/>
                  <a:pt x="50" y="11"/>
                  <a:pt x="50" y="11"/>
                </a:cubicBezTo>
                <a:cubicBezTo>
                  <a:pt x="51" y="10"/>
                  <a:pt x="52" y="9"/>
                  <a:pt x="52" y="9"/>
                </a:cubicBezTo>
                <a:cubicBezTo>
                  <a:pt x="51" y="9"/>
                  <a:pt x="50" y="9"/>
                  <a:pt x="48" y="10"/>
                </a:cubicBezTo>
                <a:cubicBezTo>
                  <a:pt x="49" y="10"/>
                  <a:pt x="50" y="10"/>
                  <a:pt x="51" y="10"/>
                </a:cubicBezTo>
                <a:cubicBezTo>
                  <a:pt x="50" y="10"/>
                  <a:pt x="46" y="12"/>
                  <a:pt x="46" y="12"/>
                </a:cubicBezTo>
                <a:cubicBezTo>
                  <a:pt x="47" y="12"/>
                  <a:pt x="51" y="12"/>
                  <a:pt x="52" y="11"/>
                </a:cubicBezTo>
                <a:close/>
                <a:moveTo>
                  <a:pt x="51" y="10"/>
                </a:move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1" y="10"/>
                  <a:pt x="51" y="10"/>
                  <a:pt x="51" y="10"/>
                </a:cubicBezTo>
                <a:cubicBezTo>
                  <a:pt x="50" y="10"/>
                  <a:pt x="50" y="10"/>
                  <a:pt x="51" y="10"/>
                </a:cubicBezTo>
                <a:close/>
                <a:moveTo>
                  <a:pt x="48" y="13"/>
                </a:moveTo>
                <a:cubicBezTo>
                  <a:pt x="45" y="11"/>
                  <a:pt x="47" y="14"/>
                  <a:pt x="43" y="14"/>
                </a:cubicBezTo>
                <a:cubicBezTo>
                  <a:pt x="45" y="14"/>
                  <a:pt x="45" y="15"/>
                  <a:pt x="45" y="15"/>
                </a:cubicBezTo>
                <a:cubicBezTo>
                  <a:pt x="46" y="16"/>
                  <a:pt x="48" y="14"/>
                  <a:pt x="48" y="13"/>
                </a:cubicBezTo>
                <a:close/>
                <a:moveTo>
                  <a:pt x="53" y="9"/>
                </a:moveTo>
                <a:cubicBezTo>
                  <a:pt x="53" y="9"/>
                  <a:pt x="53" y="9"/>
                  <a:pt x="53" y="9"/>
                </a:cubicBezTo>
                <a:cubicBezTo>
                  <a:pt x="52" y="9"/>
                  <a:pt x="52" y="10"/>
                  <a:pt x="53" y="9"/>
                </a:cubicBezTo>
                <a:close/>
                <a:moveTo>
                  <a:pt x="39" y="5"/>
                </a:moveTo>
                <a:cubicBezTo>
                  <a:pt x="38" y="6"/>
                  <a:pt x="36" y="6"/>
                  <a:pt x="35" y="6"/>
                </a:cubicBezTo>
                <a:cubicBezTo>
                  <a:pt x="34" y="7"/>
                  <a:pt x="33" y="7"/>
                  <a:pt x="33" y="7"/>
                </a:cubicBezTo>
                <a:cubicBezTo>
                  <a:pt x="33" y="7"/>
                  <a:pt x="33" y="8"/>
                  <a:pt x="32" y="8"/>
                </a:cubicBezTo>
                <a:cubicBezTo>
                  <a:pt x="33" y="9"/>
                  <a:pt x="33" y="9"/>
                  <a:pt x="34" y="9"/>
                </a:cubicBezTo>
                <a:cubicBezTo>
                  <a:pt x="36" y="6"/>
                  <a:pt x="36" y="8"/>
                  <a:pt x="34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4" y="9"/>
                  <a:pt x="36" y="9"/>
                  <a:pt x="36" y="9"/>
                </a:cubicBezTo>
                <a:cubicBezTo>
                  <a:pt x="35" y="10"/>
                  <a:pt x="31" y="13"/>
                  <a:pt x="33" y="14"/>
                </a:cubicBezTo>
                <a:cubicBezTo>
                  <a:pt x="32" y="15"/>
                  <a:pt x="28" y="15"/>
                  <a:pt x="31" y="15"/>
                </a:cubicBezTo>
                <a:cubicBezTo>
                  <a:pt x="30" y="16"/>
                  <a:pt x="26" y="22"/>
                  <a:pt x="26" y="21"/>
                </a:cubicBezTo>
                <a:cubicBezTo>
                  <a:pt x="26" y="22"/>
                  <a:pt x="26" y="21"/>
                  <a:pt x="26" y="21"/>
                </a:cubicBezTo>
                <a:cubicBezTo>
                  <a:pt x="22" y="26"/>
                  <a:pt x="10" y="39"/>
                  <a:pt x="16" y="43"/>
                </a:cubicBezTo>
                <a:cubicBezTo>
                  <a:pt x="17" y="44"/>
                  <a:pt x="16" y="35"/>
                  <a:pt x="18" y="35"/>
                </a:cubicBezTo>
                <a:cubicBezTo>
                  <a:pt x="18" y="40"/>
                  <a:pt x="16" y="44"/>
                  <a:pt x="16" y="49"/>
                </a:cubicBezTo>
                <a:cubicBezTo>
                  <a:pt x="16" y="55"/>
                  <a:pt x="18" y="53"/>
                  <a:pt x="21" y="55"/>
                </a:cubicBezTo>
                <a:cubicBezTo>
                  <a:pt x="22" y="56"/>
                  <a:pt x="31" y="67"/>
                  <a:pt x="31" y="69"/>
                </a:cubicBezTo>
                <a:cubicBezTo>
                  <a:pt x="31" y="73"/>
                  <a:pt x="27" y="71"/>
                  <a:pt x="27" y="74"/>
                </a:cubicBezTo>
                <a:cubicBezTo>
                  <a:pt x="28" y="80"/>
                  <a:pt x="30" y="85"/>
                  <a:pt x="36" y="90"/>
                </a:cubicBezTo>
                <a:cubicBezTo>
                  <a:pt x="38" y="92"/>
                  <a:pt x="36" y="99"/>
                  <a:pt x="36" y="100"/>
                </a:cubicBezTo>
                <a:cubicBezTo>
                  <a:pt x="36" y="100"/>
                  <a:pt x="36" y="100"/>
                  <a:pt x="35" y="100"/>
                </a:cubicBezTo>
                <a:cubicBezTo>
                  <a:pt x="36" y="101"/>
                  <a:pt x="37" y="101"/>
                  <a:pt x="37" y="102"/>
                </a:cubicBezTo>
                <a:cubicBezTo>
                  <a:pt x="37" y="102"/>
                  <a:pt x="36" y="102"/>
                  <a:pt x="35" y="102"/>
                </a:cubicBezTo>
                <a:cubicBezTo>
                  <a:pt x="38" y="104"/>
                  <a:pt x="40" y="105"/>
                  <a:pt x="43" y="105"/>
                </a:cubicBezTo>
                <a:cubicBezTo>
                  <a:pt x="42" y="104"/>
                  <a:pt x="41" y="104"/>
                  <a:pt x="41" y="103"/>
                </a:cubicBezTo>
                <a:cubicBezTo>
                  <a:pt x="42" y="104"/>
                  <a:pt x="44" y="103"/>
                  <a:pt x="44" y="102"/>
                </a:cubicBezTo>
                <a:cubicBezTo>
                  <a:pt x="44" y="102"/>
                  <a:pt x="48" y="103"/>
                  <a:pt x="48" y="102"/>
                </a:cubicBezTo>
                <a:cubicBezTo>
                  <a:pt x="48" y="102"/>
                  <a:pt x="47" y="101"/>
                  <a:pt x="46" y="101"/>
                </a:cubicBezTo>
                <a:cubicBezTo>
                  <a:pt x="46" y="101"/>
                  <a:pt x="45" y="101"/>
                  <a:pt x="46" y="100"/>
                </a:cubicBezTo>
                <a:cubicBezTo>
                  <a:pt x="45" y="100"/>
                  <a:pt x="46" y="101"/>
                  <a:pt x="46" y="101"/>
                </a:cubicBezTo>
                <a:cubicBezTo>
                  <a:pt x="49" y="101"/>
                  <a:pt x="59" y="97"/>
                  <a:pt x="56" y="97"/>
                </a:cubicBezTo>
                <a:cubicBezTo>
                  <a:pt x="62" y="96"/>
                  <a:pt x="67" y="94"/>
                  <a:pt x="69" y="87"/>
                </a:cubicBezTo>
                <a:cubicBezTo>
                  <a:pt x="70" y="82"/>
                  <a:pt x="61" y="82"/>
                  <a:pt x="60" y="83"/>
                </a:cubicBezTo>
                <a:cubicBezTo>
                  <a:pt x="61" y="82"/>
                  <a:pt x="52" y="79"/>
                  <a:pt x="52" y="79"/>
                </a:cubicBezTo>
                <a:cubicBezTo>
                  <a:pt x="52" y="77"/>
                  <a:pt x="58" y="79"/>
                  <a:pt x="55" y="76"/>
                </a:cubicBezTo>
                <a:cubicBezTo>
                  <a:pt x="53" y="73"/>
                  <a:pt x="49" y="73"/>
                  <a:pt x="47" y="70"/>
                </a:cubicBezTo>
                <a:cubicBezTo>
                  <a:pt x="45" y="67"/>
                  <a:pt x="39" y="68"/>
                  <a:pt x="38" y="67"/>
                </a:cubicBezTo>
                <a:cubicBezTo>
                  <a:pt x="35" y="63"/>
                  <a:pt x="33" y="68"/>
                  <a:pt x="30" y="64"/>
                </a:cubicBezTo>
                <a:cubicBezTo>
                  <a:pt x="29" y="64"/>
                  <a:pt x="30" y="59"/>
                  <a:pt x="28" y="59"/>
                </a:cubicBezTo>
                <a:cubicBezTo>
                  <a:pt x="27" y="60"/>
                  <a:pt x="27" y="60"/>
                  <a:pt x="26" y="60"/>
                </a:cubicBezTo>
                <a:cubicBezTo>
                  <a:pt x="26" y="60"/>
                  <a:pt x="28" y="52"/>
                  <a:pt x="28" y="52"/>
                </a:cubicBezTo>
                <a:cubicBezTo>
                  <a:pt x="26" y="50"/>
                  <a:pt x="23" y="54"/>
                  <a:pt x="22" y="52"/>
                </a:cubicBezTo>
                <a:cubicBezTo>
                  <a:pt x="17" y="43"/>
                  <a:pt x="28" y="45"/>
                  <a:pt x="31" y="45"/>
                </a:cubicBezTo>
                <a:cubicBezTo>
                  <a:pt x="34" y="44"/>
                  <a:pt x="32" y="53"/>
                  <a:pt x="34" y="52"/>
                </a:cubicBezTo>
                <a:cubicBezTo>
                  <a:pt x="36" y="51"/>
                  <a:pt x="39" y="42"/>
                  <a:pt x="41" y="40"/>
                </a:cubicBezTo>
                <a:cubicBezTo>
                  <a:pt x="43" y="42"/>
                  <a:pt x="52" y="34"/>
                  <a:pt x="49" y="40"/>
                </a:cubicBezTo>
                <a:cubicBezTo>
                  <a:pt x="51" y="41"/>
                  <a:pt x="53" y="38"/>
                  <a:pt x="52" y="37"/>
                </a:cubicBezTo>
                <a:cubicBezTo>
                  <a:pt x="53" y="36"/>
                  <a:pt x="52" y="35"/>
                  <a:pt x="52" y="34"/>
                </a:cubicBezTo>
                <a:cubicBezTo>
                  <a:pt x="50" y="34"/>
                  <a:pt x="49" y="34"/>
                  <a:pt x="48" y="34"/>
                </a:cubicBezTo>
                <a:cubicBezTo>
                  <a:pt x="52" y="30"/>
                  <a:pt x="57" y="36"/>
                  <a:pt x="56" y="29"/>
                </a:cubicBezTo>
                <a:cubicBezTo>
                  <a:pt x="55" y="27"/>
                  <a:pt x="51" y="23"/>
                  <a:pt x="51" y="23"/>
                </a:cubicBezTo>
                <a:cubicBezTo>
                  <a:pt x="50" y="23"/>
                  <a:pt x="50" y="24"/>
                  <a:pt x="50" y="24"/>
                </a:cubicBezTo>
                <a:cubicBezTo>
                  <a:pt x="49" y="23"/>
                  <a:pt x="50" y="22"/>
                  <a:pt x="50" y="22"/>
                </a:cubicBezTo>
                <a:cubicBezTo>
                  <a:pt x="48" y="23"/>
                  <a:pt x="46" y="29"/>
                  <a:pt x="44" y="30"/>
                </a:cubicBezTo>
                <a:cubicBezTo>
                  <a:pt x="45" y="29"/>
                  <a:pt x="42" y="24"/>
                  <a:pt x="41" y="24"/>
                </a:cubicBezTo>
                <a:cubicBezTo>
                  <a:pt x="40" y="21"/>
                  <a:pt x="44" y="21"/>
                  <a:pt x="44" y="20"/>
                </a:cubicBezTo>
                <a:cubicBezTo>
                  <a:pt x="45" y="20"/>
                  <a:pt x="47" y="18"/>
                  <a:pt x="49" y="17"/>
                </a:cubicBezTo>
                <a:cubicBezTo>
                  <a:pt x="49" y="17"/>
                  <a:pt x="49" y="17"/>
                  <a:pt x="48" y="17"/>
                </a:cubicBezTo>
                <a:cubicBezTo>
                  <a:pt x="48" y="16"/>
                  <a:pt x="48" y="16"/>
                  <a:pt x="48" y="15"/>
                </a:cubicBezTo>
                <a:cubicBezTo>
                  <a:pt x="47" y="16"/>
                  <a:pt x="42" y="18"/>
                  <a:pt x="44" y="14"/>
                </a:cubicBezTo>
                <a:cubicBezTo>
                  <a:pt x="40" y="15"/>
                  <a:pt x="42" y="14"/>
                  <a:pt x="42" y="12"/>
                </a:cubicBezTo>
                <a:cubicBezTo>
                  <a:pt x="43" y="11"/>
                  <a:pt x="41" y="12"/>
                  <a:pt x="41" y="12"/>
                </a:cubicBezTo>
                <a:cubicBezTo>
                  <a:pt x="44" y="10"/>
                  <a:pt x="45" y="11"/>
                  <a:pt x="42" y="10"/>
                </a:cubicBezTo>
                <a:cubicBezTo>
                  <a:pt x="43" y="10"/>
                  <a:pt x="44" y="10"/>
                  <a:pt x="45" y="10"/>
                </a:cubicBezTo>
                <a:cubicBezTo>
                  <a:pt x="43" y="10"/>
                  <a:pt x="44" y="8"/>
                  <a:pt x="43" y="8"/>
                </a:cubicBezTo>
                <a:cubicBezTo>
                  <a:pt x="44" y="7"/>
                  <a:pt x="45" y="7"/>
                  <a:pt x="46" y="6"/>
                </a:cubicBezTo>
                <a:cubicBezTo>
                  <a:pt x="45" y="6"/>
                  <a:pt x="45" y="5"/>
                  <a:pt x="44" y="5"/>
                </a:cubicBezTo>
                <a:cubicBezTo>
                  <a:pt x="45" y="5"/>
                  <a:pt x="39" y="7"/>
                  <a:pt x="42" y="5"/>
                </a:cubicBezTo>
                <a:cubicBezTo>
                  <a:pt x="41" y="5"/>
                  <a:pt x="38" y="7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lose/>
                <a:moveTo>
                  <a:pt x="49" y="13"/>
                </a:moveTo>
                <a:cubicBezTo>
                  <a:pt x="48" y="13"/>
                  <a:pt x="48" y="14"/>
                  <a:pt x="48" y="15"/>
                </a:cubicBezTo>
                <a:cubicBezTo>
                  <a:pt x="49" y="15"/>
                  <a:pt x="51" y="13"/>
                  <a:pt x="49" y="13"/>
                </a:cubicBezTo>
                <a:close/>
                <a:moveTo>
                  <a:pt x="111" y="52"/>
                </a:moveTo>
                <a:cubicBezTo>
                  <a:pt x="111" y="52"/>
                  <a:pt x="111" y="53"/>
                  <a:pt x="111" y="53"/>
                </a:cubicBezTo>
                <a:cubicBezTo>
                  <a:pt x="111" y="50"/>
                  <a:pt x="111" y="48"/>
                  <a:pt x="110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110" y="45"/>
                  <a:pt x="110" y="45"/>
                  <a:pt x="110" y="44"/>
                </a:cubicBezTo>
                <a:cubicBezTo>
                  <a:pt x="110" y="45"/>
                  <a:pt x="110" y="49"/>
                  <a:pt x="111" y="52"/>
                </a:cubicBezTo>
                <a:close/>
                <a:moveTo>
                  <a:pt x="48" y="20"/>
                </a:moveTo>
                <a:cubicBezTo>
                  <a:pt x="46" y="19"/>
                  <a:pt x="46" y="21"/>
                  <a:pt x="46" y="21"/>
                </a:cubicBezTo>
                <a:cubicBezTo>
                  <a:pt x="47" y="21"/>
                  <a:pt x="48" y="22"/>
                  <a:pt x="49" y="20"/>
                </a:cubicBezTo>
                <a:cubicBezTo>
                  <a:pt x="45" y="20"/>
                  <a:pt x="49" y="20"/>
                  <a:pt x="48" y="20"/>
                </a:cubicBezTo>
                <a:close/>
                <a:moveTo>
                  <a:pt x="56" y="22"/>
                </a:moveTo>
                <a:cubicBezTo>
                  <a:pt x="58" y="23"/>
                  <a:pt x="54" y="16"/>
                  <a:pt x="54" y="16"/>
                </a:cubicBezTo>
                <a:cubicBezTo>
                  <a:pt x="54" y="13"/>
                  <a:pt x="50" y="16"/>
                  <a:pt x="50" y="16"/>
                </a:cubicBezTo>
                <a:cubicBezTo>
                  <a:pt x="54" y="16"/>
                  <a:pt x="51" y="18"/>
                  <a:pt x="50" y="19"/>
                </a:cubicBezTo>
                <a:cubicBezTo>
                  <a:pt x="50" y="19"/>
                  <a:pt x="54" y="25"/>
                  <a:pt x="54" y="23"/>
                </a:cubicBezTo>
                <a:cubicBezTo>
                  <a:pt x="54" y="22"/>
                  <a:pt x="54" y="22"/>
                  <a:pt x="54" y="21"/>
                </a:cubicBezTo>
                <a:cubicBezTo>
                  <a:pt x="55" y="20"/>
                  <a:pt x="55" y="22"/>
                  <a:pt x="56" y="22"/>
                </a:cubicBezTo>
                <a:close/>
                <a:moveTo>
                  <a:pt x="52" y="20"/>
                </a:moveTo>
                <a:cubicBezTo>
                  <a:pt x="52" y="20"/>
                  <a:pt x="52" y="20"/>
                  <a:pt x="52" y="20"/>
                </a:cubicBezTo>
                <a:cubicBezTo>
                  <a:pt x="52" y="19"/>
                  <a:pt x="50" y="20"/>
                  <a:pt x="52" y="18"/>
                </a:cubicBezTo>
                <a:cubicBezTo>
                  <a:pt x="53" y="18"/>
                  <a:pt x="52" y="19"/>
                  <a:pt x="52" y="20"/>
                </a:cubicBezTo>
                <a:cubicBezTo>
                  <a:pt x="52" y="20"/>
                  <a:pt x="52" y="20"/>
                  <a:pt x="52" y="20"/>
                </a:cubicBezTo>
                <a:close/>
                <a:moveTo>
                  <a:pt x="70" y="1"/>
                </a:moveTo>
                <a:cubicBezTo>
                  <a:pt x="70" y="1"/>
                  <a:pt x="70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lose/>
                <a:moveTo>
                  <a:pt x="99" y="88"/>
                </a:moveTo>
                <a:cubicBezTo>
                  <a:pt x="99" y="88"/>
                  <a:pt x="99" y="88"/>
                  <a:pt x="99" y="88"/>
                </a:cubicBezTo>
                <a:close/>
                <a:moveTo>
                  <a:pt x="110" y="60"/>
                </a:moveTo>
                <a:cubicBezTo>
                  <a:pt x="111" y="59"/>
                  <a:pt x="111" y="59"/>
                  <a:pt x="111" y="58"/>
                </a:cubicBezTo>
                <a:cubicBezTo>
                  <a:pt x="111" y="57"/>
                  <a:pt x="111" y="55"/>
                  <a:pt x="111" y="54"/>
                </a:cubicBezTo>
                <a:cubicBezTo>
                  <a:pt x="111" y="53"/>
                  <a:pt x="111" y="53"/>
                  <a:pt x="111" y="52"/>
                </a:cubicBezTo>
                <a:cubicBezTo>
                  <a:pt x="109" y="46"/>
                  <a:pt x="105" y="39"/>
                  <a:pt x="105" y="36"/>
                </a:cubicBezTo>
                <a:cubicBezTo>
                  <a:pt x="107" y="36"/>
                  <a:pt x="109" y="42"/>
                  <a:pt x="110" y="44"/>
                </a:cubicBezTo>
                <a:cubicBezTo>
                  <a:pt x="110" y="44"/>
                  <a:pt x="110" y="44"/>
                  <a:pt x="110" y="44"/>
                </a:cubicBezTo>
                <a:cubicBezTo>
                  <a:pt x="110" y="44"/>
                  <a:pt x="110" y="43"/>
                  <a:pt x="110" y="43"/>
                </a:cubicBezTo>
                <a:cubicBezTo>
                  <a:pt x="109" y="39"/>
                  <a:pt x="108" y="36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4" y="30"/>
                  <a:pt x="103" y="26"/>
                  <a:pt x="101" y="22"/>
                </a:cubicBezTo>
                <a:cubicBezTo>
                  <a:pt x="98" y="19"/>
                  <a:pt x="96" y="16"/>
                  <a:pt x="93" y="14"/>
                </a:cubicBezTo>
                <a:cubicBezTo>
                  <a:pt x="92" y="13"/>
                  <a:pt x="91" y="12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89" y="10"/>
                  <a:pt x="89" y="10"/>
                </a:cubicBezTo>
                <a:cubicBezTo>
                  <a:pt x="88" y="10"/>
                  <a:pt x="87" y="9"/>
                  <a:pt x="87" y="9"/>
                </a:cubicBezTo>
                <a:cubicBezTo>
                  <a:pt x="87" y="9"/>
                  <a:pt x="86" y="9"/>
                  <a:pt x="86" y="9"/>
                </a:cubicBezTo>
                <a:cubicBezTo>
                  <a:pt x="86" y="9"/>
                  <a:pt x="86" y="9"/>
                  <a:pt x="86" y="9"/>
                </a:cubicBezTo>
                <a:cubicBezTo>
                  <a:pt x="84" y="7"/>
                  <a:pt x="82" y="6"/>
                  <a:pt x="80" y="5"/>
                </a:cubicBezTo>
                <a:cubicBezTo>
                  <a:pt x="80" y="5"/>
                  <a:pt x="81" y="5"/>
                  <a:pt x="81" y="5"/>
                </a:cubicBezTo>
                <a:cubicBezTo>
                  <a:pt x="78" y="4"/>
                  <a:pt x="75" y="3"/>
                  <a:pt x="71" y="2"/>
                </a:cubicBezTo>
                <a:cubicBezTo>
                  <a:pt x="73" y="2"/>
                  <a:pt x="75" y="3"/>
                  <a:pt x="77" y="4"/>
                </a:cubicBezTo>
                <a:cubicBezTo>
                  <a:pt x="71" y="1"/>
                  <a:pt x="64" y="0"/>
                  <a:pt x="58" y="0"/>
                </a:cubicBezTo>
                <a:cubicBezTo>
                  <a:pt x="58" y="0"/>
                  <a:pt x="60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3" y="0"/>
                  <a:pt x="52" y="0"/>
                </a:cubicBezTo>
                <a:cubicBezTo>
                  <a:pt x="52" y="0"/>
                  <a:pt x="49" y="1"/>
                  <a:pt x="47" y="1"/>
                </a:cubicBezTo>
                <a:cubicBezTo>
                  <a:pt x="47" y="1"/>
                  <a:pt x="44" y="1"/>
                  <a:pt x="44" y="2"/>
                </a:cubicBezTo>
                <a:cubicBezTo>
                  <a:pt x="44" y="2"/>
                  <a:pt x="44" y="2"/>
                  <a:pt x="45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6" y="1"/>
                  <a:pt x="46" y="1"/>
                  <a:pt x="47" y="1"/>
                </a:cubicBezTo>
                <a:cubicBezTo>
                  <a:pt x="47" y="1"/>
                  <a:pt x="47" y="1"/>
                  <a:pt x="47" y="1"/>
                </a:cubicBezTo>
                <a:cubicBezTo>
                  <a:pt x="47" y="1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30" y="1"/>
                  <a:pt x="16" y="13"/>
                  <a:pt x="10" y="28"/>
                </a:cubicBezTo>
                <a:cubicBezTo>
                  <a:pt x="15" y="18"/>
                  <a:pt x="23" y="11"/>
                  <a:pt x="33" y="7"/>
                </a:cubicBezTo>
                <a:cubicBezTo>
                  <a:pt x="33" y="7"/>
                  <a:pt x="33" y="7"/>
                  <a:pt x="33" y="7"/>
                </a:cubicBezTo>
                <a:cubicBezTo>
                  <a:pt x="34" y="7"/>
                  <a:pt x="34" y="6"/>
                  <a:pt x="35" y="6"/>
                </a:cubicBezTo>
                <a:cubicBezTo>
                  <a:pt x="37" y="6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4" y="4"/>
                  <a:pt x="50" y="4"/>
                  <a:pt x="56" y="6"/>
                </a:cubicBezTo>
                <a:cubicBezTo>
                  <a:pt x="46" y="3"/>
                  <a:pt x="35" y="4"/>
                  <a:pt x="26" y="10"/>
                </a:cubicBezTo>
                <a:cubicBezTo>
                  <a:pt x="25" y="11"/>
                  <a:pt x="23" y="12"/>
                  <a:pt x="22" y="13"/>
                </a:cubicBezTo>
                <a:cubicBezTo>
                  <a:pt x="23" y="12"/>
                  <a:pt x="25" y="11"/>
                  <a:pt x="26" y="10"/>
                </a:cubicBezTo>
                <a:cubicBezTo>
                  <a:pt x="32" y="6"/>
                  <a:pt x="39" y="3"/>
                  <a:pt x="45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2"/>
                  <a:pt x="46" y="2"/>
                  <a:pt x="47" y="2"/>
                </a:cubicBezTo>
                <a:cubicBezTo>
                  <a:pt x="45" y="2"/>
                  <a:pt x="43" y="3"/>
                  <a:pt x="42" y="3"/>
                </a:cubicBezTo>
                <a:cubicBezTo>
                  <a:pt x="45" y="5"/>
                  <a:pt x="50" y="1"/>
                  <a:pt x="53" y="1"/>
                </a:cubicBezTo>
                <a:cubicBezTo>
                  <a:pt x="55" y="1"/>
                  <a:pt x="60" y="2"/>
                  <a:pt x="61" y="2"/>
                </a:cubicBezTo>
                <a:cubicBezTo>
                  <a:pt x="61" y="2"/>
                  <a:pt x="60" y="2"/>
                  <a:pt x="60" y="1"/>
                </a:cubicBezTo>
                <a:cubicBezTo>
                  <a:pt x="63" y="1"/>
                  <a:pt x="68" y="2"/>
                  <a:pt x="70" y="3"/>
                </a:cubicBezTo>
                <a:cubicBezTo>
                  <a:pt x="66" y="4"/>
                  <a:pt x="68" y="2"/>
                  <a:pt x="66" y="4"/>
                </a:cubicBezTo>
                <a:cubicBezTo>
                  <a:pt x="69" y="4"/>
                  <a:pt x="73" y="4"/>
                  <a:pt x="76" y="5"/>
                </a:cubicBezTo>
                <a:cubicBezTo>
                  <a:pt x="73" y="6"/>
                  <a:pt x="77" y="5"/>
                  <a:pt x="75" y="6"/>
                </a:cubicBezTo>
                <a:cubicBezTo>
                  <a:pt x="77" y="6"/>
                  <a:pt x="77" y="6"/>
                  <a:pt x="76" y="6"/>
                </a:cubicBezTo>
                <a:cubicBezTo>
                  <a:pt x="78" y="7"/>
                  <a:pt x="79" y="6"/>
                  <a:pt x="81" y="8"/>
                </a:cubicBezTo>
                <a:cubicBezTo>
                  <a:pt x="79" y="7"/>
                  <a:pt x="78" y="7"/>
                  <a:pt x="76" y="7"/>
                </a:cubicBezTo>
                <a:cubicBezTo>
                  <a:pt x="79" y="8"/>
                  <a:pt x="87" y="13"/>
                  <a:pt x="81" y="11"/>
                </a:cubicBezTo>
                <a:cubicBezTo>
                  <a:pt x="81" y="11"/>
                  <a:pt x="81" y="12"/>
                  <a:pt x="82" y="12"/>
                </a:cubicBezTo>
                <a:cubicBezTo>
                  <a:pt x="83" y="12"/>
                  <a:pt x="83" y="13"/>
                  <a:pt x="84" y="13"/>
                </a:cubicBezTo>
                <a:cubicBezTo>
                  <a:pt x="85" y="14"/>
                  <a:pt x="85" y="14"/>
                  <a:pt x="86" y="14"/>
                </a:cubicBezTo>
                <a:cubicBezTo>
                  <a:pt x="84" y="14"/>
                  <a:pt x="84" y="14"/>
                  <a:pt x="87" y="15"/>
                </a:cubicBezTo>
                <a:cubicBezTo>
                  <a:pt x="85" y="15"/>
                  <a:pt x="84" y="15"/>
                  <a:pt x="83" y="16"/>
                </a:cubicBezTo>
                <a:cubicBezTo>
                  <a:pt x="83" y="15"/>
                  <a:pt x="83" y="14"/>
                  <a:pt x="83" y="14"/>
                </a:cubicBezTo>
                <a:cubicBezTo>
                  <a:pt x="85" y="14"/>
                  <a:pt x="82" y="13"/>
                  <a:pt x="84" y="14"/>
                </a:cubicBezTo>
                <a:cubicBezTo>
                  <a:pt x="84" y="14"/>
                  <a:pt x="84" y="13"/>
                  <a:pt x="84" y="13"/>
                </a:cubicBezTo>
                <a:cubicBezTo>
                  <a:pt x="83" y="13"/>
                  <a:pt x="83" y="13"/>
                  <a:pt x="82" y="12"/>
                </a:cubicBezTo>
                <a:cubicBezTo>
                  <a:pt x="80" y="12"/>
                  <a:pt x="79" y="13"/>
                  <a:pt x="79" y="13"/>
                </a:cubicBezTo>
                <a:cubicBezTo>
                  <a:pt x="78" y="15"/>
                  <a:pt x="83" y="24"/>
                  <a:pt x="85" y="25"/>
                </a:cubicBezTo>
                <a:cubicBezTo>
                  <a:pt x="85" y="24"/>
                  <a:pt x="85" y="23"/>
                  <a:pt x="85" y="23"/>
                </a:cubicBezTo>
                <a:cubicBezTo>
                  <a:pt x="87" y="23"/>
                  <a:pt x="88" y="24"/>
                  <a:pt x="89" y="24"/>
                </a:cubicBezTo>
                <a:cubicBezTo>
                  <a:pt x="89" y="24"/>
                  <a:pt x="89" y="24"/>
                  <a:pt x="89" y="24"/>
                </a:cubicBezTo>
                <a:cubicBezTo>
                  <a:pt x="89" y="24"/>
                  <a:pt x="83" y="16"/>
                  <a:pt x="82" y="17"/>
                </a:cubicBezTo>
                <a:cubicBezTo>
                  <a:pt x="84" y="16"/>
                  <a:pt x="85" y="20"/>
                  <a:pt x="87" y="20"/>
                </a:cubicBezTo>
                <a:cubicBezTo>
                  <a:pt x="87" y="19"/>
                  <a:pt x="87" y="19"/>
                  <a:pt x="87" y="18"/>
                </a:cubicBezTo>
                <a:cubicBezTo>
                  <a:pt x="87" y="19"/>
                  <a:pt x="88" y="18"/>
                  <a:pt x="87" y="18"/>
                </a:cubicBezTo>
                <a:cubicBezTo>
                  <a:pt x="90" y="18"/>
                  <a:pt x="90" y="24"/>
                  <a:pt x="90" y="26"/>
                </a:cubicBezTo>
                <a:cubicBezTo>
                  <a:pt x="89" y="26"/>
                  <a:pt x="87" y="25"/>
                  <a:pt x="86" y="25"/>
                </a:cubicBezTo>
                <a:cubicBezTo>
                  <a:pt x="87" y="26"/>
                  <a:pt x="88" y="33"/>
                  <a:pt x="86" y="34"/>
                </a:cubicBezTo>
                <a:cubicBezTo>
                  <a:pt x="88" y="37"/>
                  <a:pt x="84" y="41"/>
                  <a:pt x="88" y="43"/>
                </a:cubicBezTo>
                <a:cubicBezTo>
                  <a:pt x="91" y="46"/>
                  <a:pt x="90" y="38"/>
                  <a:pt x="90" y="38"/>
                </a:cubicBezTo>
                <a:cubicBezTo>
                  <a:pt x="91" y="38"/>
                  <a:pt x="91" y="38"/>
                  <a:pt x="91" y="38"/>
                </a:cubicBezTo>
                <a:cubicBezTo>
                  <a:pt x="91" y="37"/>
                  <a:pt x="91" y="37"/>
                  <a:pt x="92" y="36"/>
                </a:cubicBezTo>
                <a:cubicBezTo>
                  <a:pt x="94" y="37"/>
                  <a:pt x="95" y="35"/>
                  <a:pt x="99" y="38"/>
                </a:cubicBezTo>
                <a:cubicBezTo>
                  <a:pt x="100" y="36"/>
                  <a:pt x="94" y="32"/>
                  <a:pt x="94" y="32"/>
                </a:cubicBezTo>
                <a:cubicBezTo>
                  <a:pt x="96" y="31"/>
                  <a:pt x="99" y="36"/>
                  <a:pt x="101" y="36"/>
                </a:cubicBezTo>
                <a:cubicBezTo>
                  <a:pt x="100" y="36"/>
                  <a:pt x="98" y="28"/>
                  <a:pt x="97" y="26"/>
                </a:cubicBezTo>
                <a:cubicBezTo>
                  <a:pt x="97" y="26"/>
                  <a:pt x="96" y="26"/>
                  <a:pt x="97" y="26"/>
                </a:cubicBezTo>
                <a:cubicBezTo>
                  <a:pt x="97" y="26"/>
                  <a:pt x="97" y="26"/>
                  <a:pt x="97" y="26"/>
                </a:cubicBezTo>
                <a:cubicBezTo>
                  <a:pt x="98" y="27"/>
                  <a:pt x="99" y="28"/>
                  <a:pt x="99" y="27"/>
                </a:cubicBezTo>
                <a:cubicBezTo>
                  <a:pt x="99" y="26"/>
                  <a:pt x="98" y="25"/>
                  <a:pt x="97" y="25"/>
                </a:cubicBezTo>
                <a:cubicBezTo>
                  <a:pt x="105" y="25"/>
                  <a:pt x="97" y="33"/>
                  <a:pt x="102" y="35"/>
                </a:cubicBezTo>
                <a:cubicBezTo>
                  <a:pt x="102" y="34"/>
                  <a:pt x="102" y="31"/>
                  <a:pt x="103" y="33"/>
                </a:cubicBezTo>
                <a:cubicBezTo>
                  <a:pt x="103" y="32"/>
                  <a:pt x="103" y="32"/>
                  <a:pt x="102" y="31"/>
                </a:cubicBezTo>
                <a:cubicBezTo>
                  <a:pt x="107" y="34"/>
                  <a:pt x="103" y="39"/>
                  <a:pt x="102" y="41"/>
                </a:cubicBezTo>
                <a:cubicBezTo>
                  <a:pt x="102" y="40"/>
                  <a:pt x="98" y="42"/>
                  <a:pt x="98" y="42"/>
                </a:cubicBezTo>
                <a:cubicBezTo>
                  <a:pt x="97" y="42"/>
                  <a:pt x="97" y="38"/>
                  <a:pt x="96" y="39"/>
                </a:cubicBezTo>
                <a:cubicBezTo>
                  <a:pt x="94" y="40"/>
                  <a:pt x="90" y="42"/>
                  <a:pt x="89" y="45"/>
                </a:cubicBezTo>
                <a:cubicBezTo>
                  <a:pt x="86" y="52"/>
                  <a:pt x="86" y="56"/>
                  <a:pt x="86" y="63"/>
                </a:cubicBezTo>
                <a:cubicBezTo>
                  <a:pt x="85" y="69"/>
                  <a:pt x="83" y="66"/>
                  <a:pt x="88" y="70"/>
                </a:cubicBezTo>
                <a:cubicBezTo>
                  <a:pt x="90" y="72"/>
                  <a:pt x="90" y="73"/>
                  <a:pt x="93" y="73"/>
                </a:cubicBezTo>
                <a:cubicBezTo>
                  <a:pt x="97" y="72"/>
                  <a:pt x="99" y="67"/>
                  <a:pt x="103" y="69"/>
                </a:cubicBezTo>
                <a:cubicBezTo>
                  <a:pt x="104" y="75"/>
                  <a:pt x="103" y="81"/>
                  <a:pt x="100" y="86"/>
                </a:cubicBezTo>
                <a:cubicBezTo>
                  <a:pt x="104" y="80"/>
                  <a:pt x="107" y="74"/>
                  <a:pt x="109" y="68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09" y="66"/>
                  <a:pt x="110" y="65"/>
                  <a:pt x="110" y="65"/>
                </a:cubicBezTo>
                <a:cubicBezTo>
                  <a:pt x="110" y="65"/>
                  <a:pt x="110" y="65"/>
                  <a:pt x="110" y="64"/>
                </a:cubicBezTo>
                <a:cubicBezTo>
                  <a:pt x="110" y="65"/>
                  <a:pt x="110" y="65"/>
                  <a:pt x="110" y="65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4"/>
                  <a:pt x="110" y="64"/>
                  <a:pt x="110" y="64"/>
                </a:cubicBezTo>
                <a:cubicBezTo>
                  <a:pt x="110" y="63"/>
                  <a:pt x="110" y="62"/>
                  <a:pt x="110" y="60"/>
                </a:cubicBez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0"/>
                  <a:pt x="110" y="60"/>
                </a:cubicBezTo>
                <a:close/>
                <a:moveTo>
                  <a:pt x="77" y="4"/>
                </a:moveTo>
                <a:cubicBezTo>
                  <a:pt x="78" y="4"/>
                  <a:pt x="79" y="4"/>
                  <a:pt x="80" y="5"/>
                </a:cubicBezTo>
                <a:cubicBezTo>
                  <a:pt x="79" y="4"/>
                  <a:pt x="78" y="4"/>
                  <a:pt x="77" y="4"/>
                </a:cubicBezTo>
                <a:close/>
                <a:moveTo>
                  <a:pt x="90" y="11"/>
                </a:moveTo>
                <a:cubicBezTo>
                  <a:pt x="90" y="11"/>
                  <a:pt x="90" y="11"/>
                  <a:pt x="90" y="11"/>
                </a:cubicBezTo>
                <a:cubicBezTo>
                  <a:pt x="90" y="11"/>
                  <a:pt x="90" y="11"/>
                  <a:pt x="90" y="11"/>
                </a:cubicBezTo>
                <a:close/>
                <a:moveTo>
                  <a:pt x="96" y="19"/>
                </a:moveTo>
                <a:cubicBezTo>
                  <a:pt x="98" y="19"/>
                  <a:pt x="102" y="24"/>
                  <a:pt x="102" y="25"/>
                </a:cubicBezTo>
                <a:cubicBezTo>
                  <a:pt x="100" y="25"/>
                  <a:pt x="97" y="20"/>
                  <a:pt x="96" y="19"/>
                </a:cubicBezTo>
                <a:close/>
                <a:moveTo>
                  <a:pt x="104" y="80"/>
                </a:moveTo>
                <a:cubicBezTo>
                  <a:pt x="104" y="79"/>
                  <a:pt x="104" y="79"/>
                  <a:pt x="104" y="79"/>
                </a:cubicBezTo>
                <a:cubicBezTo>
                  <a:pt x="104" y="79"/>
                  <a:pt x="104" y="79"/>
                  <a:pt x="104" y="80"/>
                </a:cubicBezTo>
                <a:close/>
                <a:moveTo>
                  <a:pt x="110" y="61"/>
                </a:moveTo>
                <a:cubicBezTo>
                  <a:pt x="110" y="61"/>
                  <a:pt x="110" y="61"/>
                  <a:pt x="110" y="61"/>
                </a:cubicBezTo>
                <a:cubicBezTo>
                  <a:pt x="110" y="61"/>
                  <a:pt x="110" y="61"/>
                  <a:pt x="110" y="61"/>
                </a:cubicBezTo>
                <a:close/>
                <a:moveTo>
                  <a:pt x="65" y="0"/>
                </a:moveTo>
                <a:cubicBezTo>
                  <a:pt x="66" y="1"/>
                  <a:pt x="65" y="0"/>
                  <a:pt x="65" y="0"/>
                </a:cubicBezTo>
                <a:close/>
                <a:moveTo>
                  <a:pt x="110" y="60"/>
                </a:moveTo>
                <a:cubicBezTo>
                  <a:pt x="111" y="58"/>
                  <a:pt x="111" y="56"/>
                  <a:pt x="111" y="54"/>
                </a:cubicBezTo>
                <a:cubicBezTo>
                  <a:pt x="111" y="56"/>
                  <a:pt x="111" y="58"/>
                  <a:pt x="110" y="60"/>
                </a:cubicBezTo>
                <a:close/>
                <a:moveTo>
                  <a:pt x="95" y="15"/>
                </a:moveTo>
                <a:cubicBezTo>
                  <a:pt x="95" y="15"/>
                  <a:pt x="95" y="15"/>
                  <a:pt x="95" y="15"/>
                </a:cubicBezTo>
                <a:close/>
                <a:moveTo>
                  <a:pt x="99" y="20"/>
                </a:moveTo>
                <a:cubicBezTo>
                  <a:pt x="99" y="20"/>
                  <a:pt x="99" y="20"/>
                  <a:pt x="99" y="20"/>
                </a:cubicBezTo>
                <a:close/>
                <a:moveTo>
                  <a:pt x="111" y="55"/>
                </a:move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lose/>
                <a:moveTo>
                  <a:pt x="51" y="0"/>
                </a:moveTo>
                <a:cubicBezTo>
                  <a:pt x="51" y="0"/>
                  <a:pt x="51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lose/>
                <a:moveTo>
                  <a:pt x="56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0"/>
                  <a:pt x="56" y="0"/>
                  <a:pt x="56" y="0"/>
                </a:cubicBezTo>
                <a:close/>
                <a:moveTo>
                  <a:pt x="74" y="11"/>
                </a:moveTo>
                <a:cubicBezTo>
                  <a:pt x="75" y="12"/>
                  <a:pt x="75" y="12"/>
                  <a:pt x="76" y="12"/>
                </a:cubicBezTo>
                <a:cubicBezTo>
                  <a:pt x="75" y="12"/>
                  <a:pt x="75" y="11"/>
                  <a:pt x="74" y="11"/>
                </a:cubicBezTo>
                <a:close/>
                <a:moveTo>
                  <a:pt x="74" y="25"/>
                </a:moveTo>
                <a:cubicBezTo>
                  <a:pt x="77" y="22"/>
                  <a:pt x="73" y="22"/>
                  <a:pt x="73" y="22"/>
                </a:cubicBezTo>
                <a:cubicBezTo>
                  <a:pt x="72" y="22"/>
                  <a:pt x="72" y="22"/>
                  <a:pt x="71" y="22"/>
                </a:cubicBezTo>
                <a:cubicBezTo>
                  <a:pt x="71" y="23"/>
                  <a:pt x="74" y="26"/>
                  <a:pt x="74" y="25"/>
                </a:cubicBezTo>
                <a:close/>
                <a:moveTo>
                  <a:pt x="86" y="31"/>
                </a:moveTo>
                <a:cubicBezTo>
                  <a:pt x="87" y="29"/>
                  <a:pt x="80" y="26"/>
                  <a:pt x="80" y="25"/>
                </a:cubicBezTo>
                <a:cubicBezTo>
                  <a:pt x="80" y="26"/>
                  <a:pt x="82" y="28"/>
                  <a:pt x="82" y="28"/>
                </a:cubicBezTo>
                <a:cubicBezTo>
                  <a:pt x="83" y="27"/>
                  <a:pt x="85" y="33"/>
                  <a:pt x="86" y="31"/>
                </a:cubicBezTo>
                <a:close/>
                <a:moveTo>
                  <a:pt x="81" y="29"/>
                </a:moveTo>
                <a:cubicBezTo>
                  <a:pt x="81" y="30"/>
                  <a:pt x="81" y="33"/>
                  <a:pt x="83" y="33"/>
                </a:cubicBezTo>
                <a:cubicBezTo>
                  <a:pt x="86" y="33"/>
                  <a:pt x="81" y="28"/>
                  <a:pt x="81" y="29"/>
                </a:cubicBezTo>
                <a:close/>
                <a:moveTo>
                  <a:pt x="80" y="22"/>
                </a:moveTo>
                <a:cubicBezTo>
                  <a:pt x="80" y="23"/>
                  <a:pt x="80" y="24"/>
                  <a:pt x="81" y="24"/>
                </a:cubicBezTo>
                <a:cubicBezTo>
                  <a:pt x="81" y="23"/>
                  <a:pt x="81" y="22"/>
                  <a:pt x="80" y="22"/>
                </a:cubicBezTo>
                <a:close/>
                <a:moveTo>
                  <a:pt x="110" y="65"/>
                </a:moveTo>
                <a:cubicBezTo>
                  <a:pt x="110" y="65"/>
                  <a:pt x="110" y="66"/>
                  <a:pt x="110" y="65"/>
                </a:cubicBezTo>
                <a:close/>
                <a:moveTo>
                  <a:pt x="49" y="106"/>
                </a:moveTo>
                <a:cubicBezTo>
                  <a:pt x="47" y="106"/>
                  <a:pt x="46" y="106"/>
                  <a:pt x="45" y="106"/>
                </a:cubicBezTo>
                <a:cubicBezTo>
                  <a:pt x="45" y="105"/>
                  <a:pt x="48" y="107"/>
                  <a:pt x="49" y="106"/>
                </a:cubicBezTo>
                <a:close/>
                <a:moveTo>
                  <a:pt x="43" y="106"/>
                </a:moveTo>
                <a:cubicBezTo>
                  <a:pt x="43" y="106"/>
                  <a:pt x="42" y="105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ubicBezTo>
                  <a:pt x="43" y="106"/>
                  <a:pt x="43" y="106"/>
                  <a:pt x="43" y="106"/>
                </a:cubicBezTo>
                <a:close/>
                <a:moveTo>
                  <a:pt x="21" y="72"/>
                </a:moveTo>
                <a:cubicBezTo>
                  <a:pt x="21" y="72"/>
                  <a:pt x="22" y="69"/>
                  <a:pt x="22" y="69"/>
                </a:cubicBezTo>
                <a:cubicBezTo>
                  <a:pt x="21" y="69"/>
                  <a:pt x="20" y="69"/>
                  <a:pt x="19" y="69"/>
                </a:cubicBezTo>
                <a:cubicBezTo>
                  <a:pt x="19" y="68"/>
                  <a:pt x="19" y="72"/>
                  <a:pt x="21" y="72"/>
                </a:cubicBezTo>
                <a:close/>
                <a:moveTo>
                  <a:pt x="72" y="7"/>
                </a:moveTo>
                <a:cubicBezTo>
                  <a:pt x="73" y="7"/>
                  <a:pt x="72" y="7"/>
                  <a:pt x="69" y="7"/>
                </a:cubicBezTo>
                <a:cubicBezTo>
                  <a:pt x="70" y="7"/>
                  <a:pt x="71" y="7"/>
                  <a:pt x="72" y="7"/>
                </a:cubicBezTo>
                <a:close/>
                <a:moveTo>
                  <a:pt x="46" y="64"/>
                </a:moveTo>
                <a:cubicBezTo>
                  <a:pt x="45" y="64"/>
                  <a:pt x="47" y="65"/>
                  <a:pt x="47" y="65"/>
                </a:cubicBezTo>
                <a:cubicBezTo>
                  <a:pt x="49" y="65"/>
                  <a:pt x="47" y="63"/>
                  <a:pt x="46" y="64"/>
                </a:cubicBezTo>
                <a:close/>
                <a:moveTo>
                  <a:pt x="73" y="9"/>
                </a:moveTo>
                <a:cubicBezTo>
                  <a:pt x="72" y="8"/>
                  <a:pt x="70" y="8"/>
                  <a:pt x="69" y="8"/>
                </a:cubicBezTo>
                <a:cubicBezTo>
                  <a:pt x="69" y="8"/>
                  <a:pt x="70" y="8"/>
                  <a:pt x="70" y="8"/>
                </a:cubicBezTo>
                <a:cubicBezTo>
                  <a:pt x="69" y="8"/>
                  <a:pt x="69" y="8"/>
                  <a:pt x="68" y="8"/>
                </a:cubicBezTo>
                <a:cubicBezTo>
                  <a:pt x="68" y="8"/>
                  <a:pt x="72" y="9"/>
                  <a:pt x="73" y="9"/>
                </a:cubicBezTo>
                <a:close/>
                <a:moveTo>
                  <a:pt x="72" y="7"/>
                </a:moveTo>
                <a:cubicBezTo>
                  <a:pt x="74" y="8"/>
                  <a:pt x="78" y="9"/>
                  <a:pt x="80" y="10"/>
                </a:cubicBezTo>
                <a:cubicBezTo>
                  <a:pt x="79" y="9"/>
                  <a:pt x="73" y="5"/>
                  <a:pt x="72" y="7"/>
                </a:cubicBezTo>
                <a:close/>
                <a:moveTo>
                  <a:pt x="37" y="57"/>
                </a:moveTo>
                <a:cubicBezTo>
                  <a:pt x="40" y="56"/>
                  <a:pt x="27" y="51"/>
                  <a:pt x="30" y="53"/>
                </a:cubicBezTo>
                <a:cubicBezTo>
                  <a:pt x="31" y="54"/>
                  <a:pt x="35" y="58"/>
                  <a:pt x="37" y="57"/>
                </a:cubicBezTo>
                <a:close/>
                <a:moveTo>
                  <a:pt x="48" y="107"/>
                </a:moveTo>
                <a:cubicBezTo>
                  <a:pt x="49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7" y="107"/>
                  <a:pt x="47" y="107"/>
                  <a:pt x="47" y="107"/>
                </a:cubicBezTo>
                <a:cubicBezTo>
                  <a:pt x="45" y="106"/>
                  <a:pt x="43" y="106"/>
                  <a:pt x="42" y="105"/>
                </a:cubicBezTo>
                <a:cubicBezTo>
                  <a:pt x="42" y="106"/>
                  <a:pt x="42" y="106"/>
                  <a:pt x="43" y="106"/>
                </a:cubicBezTo>
                <a:cubicBezTo>
                  <a:pt x="55" y="109"/>
                  <a:pt x="67" y="108"/>
                  <a:pt x="78" y="103"/>
                </a:cubicBezTo>
                <a:cubicBezTo>
                  <a:pt x="67" y="107"/>
                  <a:pt x="56" y="108"/>
                  <a:pt x="48" y="107"/>
                </a:cubicBezTo>
                <a:close/>
                <a:moveTo>
                  <a:pt x="46" y="67"/>
                </a:moveTo>
                <a:cubicBezTo>
                  <a:pt x="48" y="66"/>
                  <a:pt x="44" y="66"/>
                  <a:pt x="46" y="67"/>
                </a:cubicBezTo>
                <a:close/>
                <a:moveTo>
                  <a:pt x="57" y="9"/>
                </a:moveTo>
                <a:cubicBezTo>
                  <a:pt x="57" y="9"/>
                  <a:pt x="58" y="9"/>
                  <a:pt x="58" y="9"/>
                </a:cubicBezTo>
                <a:cubicBezTo>
                  <a:pt x="58" y="9"/>
                  <a:pt x="57" y="9"/>
                  <a:pt x="57" y="9"/>
                </a:cubicBezTo>
                <a:close/>
                <a:moveTo>
                  <a:pt x="22" y="95"/>
                </a:moveTo>
                <a:cubicBezTo>
                  <a:pt x="4" y="78"/>
                  <a:pt x="0" y="50"/>
                  <a:pt x="10" y="28"/>
                </a:cubicBezTo>
                <a:cubicBezTo>
                  <a:pt x="7" y="33"/>
                  <a:pt x="5" y="38"/>
                  <a:pt x="4" y="44"/>
                </a:cubicBezTo>
                <a:cubicBezTo>
                  <a:pt x="0" y="63"/>
                  <a:pt x="8" y="82"/>
                  <a:pt x="22" y="95"/>
                </a:cubicBezTo>
                <a:close/>
                <a:moveTo>
                  <a:pt x="54" y="9"/>
                </a:moveTo>
                <a:cubicBezTo>
                  <a:pt x="52" y="9"/>
                  <a:pt x="53" y="9"/>
                  <a:pt x="54" y="9"/>
                </a:cubicBezTo>
                <a:close/>
                <a:moveTo>
                  <a:pt x="43" y="59"/>
                </a:moveTo>
                <a:cubicBezTo>
                  <a:pt x="41" y="58"/>
                  <a:pt x="37" y="57"/>
                  <a:pt x="39" y="60"/>
                </a:cubicBezTo>
                <a:cubicBezTo>
                  <a:pt x="39" y="60"/>
                  <a:pt x="43" y="61"/>
                  <a:pt x="43" y="59"/>
                </a:cubicBezTo>
                <a:close/>
                <a:moveTo>
                  <a:pt x="58" y="2"/>
                </a:moveTo>
                <a:cubicBezTo>
                  <a:pt x="61" y="2"/>
                  <a:pt x="54" y="2"/>
                  <a:pt x="58" y="2"/>
                </a:cubicBezTo>
                <a:close/>
                <a:moveTo>
                  <a:pt x="80" y="10"/>
                </a:moveTo>
                <a:cubicBezTo>
                  <a:pt x="81" y="11"/>
                  <a:pt x="82" y="10"/>
                  <a:pt x="80" y="10"/>
                </a:cubicBezTo>
                <a:close/>
                <a:moveTo>
                  <a:pt x="52" y="12"/>
                </a:moveTo>
                <a:cubicBezTo>
                  <a:pt x="51" y="12"/>
                  <a:pt x="53" y="12"/>
                  <a:pt x="54" y="12"/>
                </a:cubicBezTo>
                <a:cubicBezTo>
                  <a:pt x="54" y="12"/>
                  <a:pt x="54" y="12"/>
                  <a:pt x="54" y="11"/>
                </a:cubicBezTo>
                <a:cubicBezTo>
                  <a:pt x="54" y="11"/>
                  <a:pt x="53" y="11"/>
                  <a:pt x="53" y="11"/>
                </a:cubicBezTo>
                <a:cubicBezTo>
                  <a:pt x="52" y="12"/>
                  <a:pt x="51" y="12"/>
                  <a:pt x="51" y="12"/>
                </a:cubicBezTo>
                <a:cubicBezTo>
                  <a:pt x="51" y="12"/>
                  <a:pt x="52" y="12"/>
                  <a:pt x="52" y="12"/>
                </a:cubicBezTo>
                <a:close/>
                <a:moveTo>
                  <a:pt x="70" y="10"/>
                </a:moveTo>
                <a:cubicBezTo>
                  <a:pt x="71" y="10"/>
                  <a:pt x="72" y="10"/>
                  <a:pt x="72" y="11"/>
                </a:cubicBezTo>
                <a:cubicBezTo>
                  <a:pt x="73" y="10"/>
                  <a:pt x="72" y="10"/>
                  <a:pt x="71" y="10"/>
                </a:cubicBezTo>
                <a:cubicBezTo>
                  <a:pt x="72" y="10"/>
                  <a:pt x="71" y="10"/>
                  <a:pt x="70" y="10"/>
                </a:cubicBezTo>
                <a:close/>
                <a:moveTo>
                  <a:pt x="55" y="11"/>
                </a:moveTo>
                <a:cubicBezTo>
                  <a:pt x="55" y="11"/>
                  <a:pt x="55" y="11"/>
                  <a:pt x="55" y="10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57" y="10"/>
                </a:moveTo>
                <a:cubicBezTo>
                  <a:pt x="56" y="10"/>
                  <a:pt x="56" y="11"/>
                  <a:pt x="55" y="11"/>
                </a:cubicBezTo>
                <a:cubicBezTo>
                  <a:pt x="56" y="12"/>
                  <a:pt x="57" y="10"/>
                  <a:pt x="57" y="10"/>
                </a:cubicBezTo>
                <a:close/>
                <a:moveTo>
                  <a:pt x="56" y="10"/>
                </a:moveTo>
                <a:cubicBezTo>
                  <a:pt x="56" y="10"/>
                  <a:pt x="56" y="10"/>
                  <a:pt x="56" y="9"/>
                </a:cubicBezTo>
                <a:cubicBezTo>
                  <a:pt x="55" y="10"/>
                  <a:pt x="54" y="10"/>
                  <a:pt x="54" y="11"/>
                </a:cubicBezTo>
                <a:cubicBezTo>
                  <a:pt x="54" y="11"/>
                  <a:pt x="56" y="10"/>
                  <a:pt x="56" y="10"/>
                </a:cubicBezTo>
                <a:close/>
                <a:moveTo>
                  <a:pt x="54" y="12"/>
                </a:moveTo>
                <a:cubicBezTo>
                  <a:pt x="53" y="12"/>
                  <a:pt x="52" y="14"/>
                  <a:pt x="51" y="14"/>
                </a:cubicBezTo>
                <a:cubicBezTo>
                  <a:pt x="52" y="14"/>
                  <a:pt x="53" y="14"/>
                  <a:pt x="53" y="14"/>
                </a:cubicBezTo>
                <a:cubicBezTo>
                  <a:pt x="53" y="13"/>
                  <a:pt x="55" y="14"/>
                  <a:pt x="53" y="13"/>
                </a:cubicBezTo>
                <a:cubicBezTo>
                  <a:pt x="53" y="13"/>
                  <a:pt x="55" y="11"/>
                  <a:pt x="55" y="11"/>
                </a:cubicBezTo>
                <a:cubicBezTo>
                  <a:pt x="55" y="11"/>
                  <a:pt x="54" y="11"/>
                  <a:pt x="54" y="11"/>
                </a:cubicBezTo>
                <a:cubicBezTo>
                  <a:pt x="54" y="12"/>
                  <a:pt x="54" y="12"/>
                  <a:pt x="54" y="12"/>
                </a:cubicBezTo>
                <a:close/>
                <a:moveTo>
                  <a:pt x="54" y="9"/>
                </a:moveTo>
                <a:cubicBezTo>
                  <a:pt x="55" y="9"/>
                  <a:pt x="56" y="9"/>
                  <a:pt x="56" y="8"/>
                </a:cubicBezTo>
                <a:cubicBezTo>
                  <a:pt x="55" y="8"/>
                  <a:pt x="55" y="9"/>
                  <a:pt x="54" y="9"/>
                </a:cubicBezTo>
                <a:close/>
                <a:moveTo>
                  <a:pt x="57" y="10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56" y="10"/>
                  <a:pt x="57" y="10"/>
                </a:cubicBezTo>
                <a:close/>
                <a:moveTo>
                  <a:pt x="61" y="9"/>
                </a:moveTo>
                <a:cubicBezTo>
                  <a:pt x="60" y="10"/>
                  <a:pt x="60" y="10"/>
                  <a:pt x="58" y="10"/>
                </a:cubicBezTo>
                <a:cubicBezTo>
                  <a:pt x="57" y="10"/>
                  <a:pt x="55" y="13"/>
                  <a:pt x="54" y="14"/>
                </a:cubicBezTo>
                <a:cubicBezTo>
                  <a:pt x="55" y="13"/>
                  <a:pt x="62" y="11"/>
                  <a:pt x="61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rgbClr val="0A519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Rectangle 22"/>
          <p:cNvSpPr/>
          <p:nvPr/>
        </p:nvSpPr>
        <p:spPr>
          <a:xfrm>
            <a:off x="0" y="1883079"/>
            <a:ext cx="12179666" cy="3244506"/>
          </a:xfrm>
          <a:prstGeom prst="rect">
            <a:avLst/>
          </a:prstGeom>
          <a:solidFill>
            <a:srgbClr val="0A519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 dirty="0">
              <a:ln>
                <a:noFill/>
              </a:ln>
              <a:solidFill>
                <a:srgbClr val="0076A3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Hexagon 43"/>
          <p:cNvSpPr/>
          <p:nvPr/>
        </p:nvSpPr>
        <p:spPr>
          <a:xfrm>
            <a:off x="619888" y="2327275"/>
            <a:ext cx="1318220" cy="1136397"/>
          </a:xfrm>
          <a:prstGeom prst="hexagon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121682" tIns="60841" rIns="121682" bIns="608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3"/>
          <p:cNvSpPr>
            <a:spLocks noEditPoints="1"/>
          </p:cNvSpPr>
          <p:nvPr/>
        </p:nvSpPr>
        <p:spPr bwMode="auto">
          <a:xfrm>
            <a:off x="927654" y="2669988"/>
            <a:ext cx="702689" cy="419998"/>
          </a:xfrm>
          <a:custGeom>
            <a:avLst/>
            <a:gdLst>
              <a:gd name="T0" fmla="*/ 226 w 256"/>
              <a:gd name="T1" fmla="*/ 131 h 154"/>
              <a:gd name="T2" fmla="*/ 226 w 256"/>
              <a:gd name="T3" fmla="*/ 130 h 154"/>
              <a:gd name="T4" fmla="*/ 226 w 256"/>
              <a:gd name="T5" fmla="*/ 10 h 154"/>
              <a:gd name="T6" fmla="*/ 217 w 256"/>
              <a:gd name="T7" fmla="*/ 0 h 154"/>
              <a:gd name="T8" fmla="*/ 38 w 256"/>
              <a:gd name="T9" fmla="*/ 0 h 154"/>
              <a:gd name="T10" fmla="*/ 29 w 256"/>
              <a:gd name="T11" fmla="*/ 10 h 154"/>
              <a:gd name="T12" fmla="*/ 29 w 256"/>
              <a:gd name="T13" fmla="*/ 130 h 154"/>
              <a:gd name="T14" fmla="*/ 29 w 256"/>
              <a:gd name="T15" fmla="*/ 131 h 154"/>
              <a:gd name="T16" fmla="*/ 0 w 256"/>
              <a:gd name="T17" fmla="*/ 138 h 154"/>
              <a:gd name="T18" fmla="*/ 3 w 256"/>
              <a:gd name="T19" fmla="*/ 154 h 154"/>
              <a:gd name="T20" fmla="*/ 253 w 256"/>
              <a:gd name="T21" fmla="*/ 154 h 154"/>
              <a:gd name="T22" fmla="*/ 256 w 256"/>
              <a:gd name="T23" fmla="*/ 138 h 154"/>
              <a:gd name="T24" fmla="*/ 226 w 256"/>
              <a:gd name="T25" fmla="*/ 131 h 154"/>
              <a:gd name="T26" fmla="*/ 207 w 256"/>
              <a:gd name="T27" fmla="*/ 119 h 154"/>
              <a:gd name="T28" fmla="*/ 48 w 256"/>
              <a:gd name="T29" fmla="*/ 119 h 154"/>
              <a:gd name="T30" fmla="*/ 48 w 256"/>
              <a:gd name="T31" fmla="*/ 20 h 154"/>
              <a:gd name="T32" fmla="*/ 207 w 256"/>
              <a:gd name="T33" fmla="*/ 20 h 154"/>
              <a:gd name="T34" fmla="*/ 207 w 256"/>
              <a:gd name="T35" fmla="*/ 119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6" h="154">
                <a:moveTo>
                  <a:pt x="226" y="131"/>
                </a:moveTo>
                <a:cubicBezTo>
                  <a:pt x="226" y="131"/>
                  <a:pt x="226" y="131"/>
                  <a:pt x="226" y="130"/>
                </a:cubicBezTo>
                <a:cubicBezTo>
                  <a:pt x="226" y="10"/>
                  <a:pt x="226" y="10"/>
                  <a:pt x="226" y="10"/>
                </a:cubicBezTo>
                <a:cubicBezTo>
                  <a:pt x="226" y="5"/>
                  <a:pt x="222" y="0"/>
                  <a:pt x="217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3" y="0"/>
                  <a:pt x="29" y="5"/>
                  <a:pt x="29" y="10"/>
                </a:cubicBezTo>
                <a:cubicBezTo>
                  <a:pt x="29" y="130"/>
                  <a:pt x="29" y="130"/>
                  <a:pt x="29" y="130"/>
                </a:cubicBezTo>
                <a:cubicBezTo>
                  <a:pt x="29" y="131"/>
                  <a:pt x="29" y="131"/>
                  <a:pt x="29" y="131"/>
                </a:cubicBezTo>
                <a:cubicBezTo>
                  <a:pt x="0" y="138"/>
                  <a:pt x="0" y="138"/>
                  <a:pt x="0" y="138"/>
                </a:cubicBezTo>
                <a:cubicBezTo>
                  <a:pt x="3" y="154"/>
                  <a:pt x="3" y="154"/>
                  <a:pt x="3" y="154"/>
                </a:cubicBezTo>
                <a:cubicBezTo>
                  <a:pt x="253" y="154"/>
                  <a:pt x="253" y="154"/>
                  <a:pt x="253" y="154"/>
                </a:cubicBezTo>
                <a:cubicBezTo>
                  <a:pt x="256" y="138"/>
                  <a:pt x="256" y="138"/>
                  <a:pt x="256" y="138"/>
                </a:cubicBezTo>
                <a:lnTo>
                  <a:pt x="226" y="131"/>
                </a:lnTo>
                <a:close/>
                <a:moveTo>
                  <a:pt x="207" y="119"/>
                </a:moveTo>
                <a:cubicBezTo>
                  <a:pt x="48" y="119"/>
                  <a:pt x="48" y="119"/>
                  <a:pt x="48" y="119"/>
                </a:cubicBezTo>
                <a:cubicBezTo>
                  <a:pt x="48" y="20"/>
                  <a:pt x="48" y="20"/>
                  <a:pt x="48" y="20"/>
                </a:cubicBezTo>
                <a:cubicBezTo>
                  <a:pt x="207" y="20"/>
                  <a:pt x="207" y="20"/>
                  <a:pt x="207" y="20"/>
                </a:cubicBezTo>
                <a:lnTo>
                  <a:pt x="207" y="1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21682" tIns="60841" rIns="121682" bIns="6084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Hexagon 46"/>
          <p:cNvSpPr/>
          <p:nvPr/>
        </p:nvSpPr>
        <p:spPr>
          <a:xfrm>
            <a:off x="2984005" y="2327275"/>
            <a:ext cx="1318220" cy="1136397"/>
          </a:xfrm>
          <a:prstGeom prst="hexagon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121682" tIns="60841" rIns="121682" bIns="608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76"/>
          <p:cNvSpPr>
            <a:spLocks/>
          </p:cNvSpPr>
          <p:nvPr/>
        </p:nvSpPr>
        <p:spPr bwMode="auto">
          <a:xfrm>
            <a:off x="3446649" y="2564153"/>
            <a:ext cx="392931" cy="525833"/>
          </a:xfrm>
          <a:custGeom>
            <a:avLst/>
            <a:gdLst>
              <a:gd name="T0" fmla="*/ 166 w 199"/>
              <a:gd name="T1" fmla="*/ 135 h 268"/>
              <a:gd name="T2" fmla="*/ 166 w 199"/>
              <a:gd name="T3" fmla="*/ 65 h 268"/>
              <a:gd name="T4" fmla="*/ 99 w 199"/>
              <a:gd name="T5" fmla="*/ 0 h 268"/>
              <a:gd name="T6" fmla="*/ 32 w 199"/>
              <a:gd name="T7" fmla="*/ 65 h 268"/>
              <a:gd name="T8" fmla="*/ 32 w 199"/>
              <a:gd name="T9" fmla="*/ 108 h 268"/>
              <a:gd name="T10" fmla="*/ 60 w 199"/>
              <a:gd name="T11" fmla="*/ 108 h 268"/>
              <a:gd name="T12" fmla="*/ 60 w 199"/>
              <a:gd name="T13" fmla="*/ 65 h 268"/>
              <a:gd name="T14" fmla="*/ 99 w 199"/>
              <a:gd name="T15" fmla="*/ 28 h 268"/>
              <a:gd name="T16" fmla="*/ 138 w 199"/>
              <a:gd name="T17" fmla="*/ 65 h 268"/>
              <a:gd name="T18" fmla="*/ 138 w 199"/>
              <a:gd name="T19" fmla="*/ 135 h 268"/>
              <a:gd name="T20" fmla="*/ 0 w 199"/>
              <a:gd name="T21" fmla="*/ 135 h 268"/>
              <a:gd name="T22" fmla="*/ 0 w 199"/>
              <a:gd name="T23" fmla="*/ 268 h 268"/>
              <a:gd name="T24" fmla="*/ 199 w 199"/>
              <a:gd name="T25" fmla="*/ 268 h 268"/>
              <a:gd name="T26" fmla="*/ 199 w 199"/>
              <a:gd name="T27" fmla="*/ 135 h 268"/>
              <a:gd name="T28" fmla="*/ 166 w 199"/>
              <a:gd name="T29" fmla="*/ 135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9" h="268">
                <a:moveTo>
                  <a:pt x="166" y="135"/>
                </a:moveTo>
                <a:cubicBezTo>
                  <a:pt x="166" y="65"/>
                  <a:pt x="166" y="65"/>
                  <a:pt x="166" y="65"/>
                </a:cubicBezTo>
                <a:cubicBezTo>
                  <a:pt x="166" y="33"/>
                  <a:pt x="143" y="0"/>
                  <a:pt x="99" y="0"/>
                </a:cubicBezTo>
                <a:cubicBezTo>
                  <a:pt x="55" y="0"/>
                  <a:pt x="32" y="33"/>
                  <a:pt x="32" y="65"/>
                </a:cubicBezTo>
                <a:cubicBezTo>
                  <a:pt x="32" y="108"/>
                  <a:pt x="32" y="108"/>
                  <a:pt x="32" y="108"/>
                </a:cubicBezTo>
                <a:cubicBezTo>
                  <a:pt x="60" y="108"/>
                  <a:pt x="60" y="108"/>
                  <a:pt x="60" y="108"/>
                </a:cubicBezTo>
                <a:cubicBezTo>
                  <a:pt x="60" y="65"/>
                  <a:pt x="60" y="65"/>
                  <a:pt x="60" y="65"/>
                </a:cubicBezTo>
                <a:cubicBezTo>
                  <a:pt x="60" y="47"/>
                  <a:pt x="73" y="28"/>
                  <a:pt x="99" y="28"/>
                </a:cubicBezTo>
                <a:cubicBezTo>
                  <a:pt x="125" y="28"/>
                  <a:pt x="138" y="47"/>
                  <a:pt x="138" y="65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268"/>
                  <a:pt x="0" y="268"/>
                  <a:pt x="0" y="268"/>
                </a:cubicBezTo>
                <a:cubicBezTo>
                  <a:pt x="199" y="268"/>
                  <a:pt x="199" y="268"/>
                  <a:pt x="199" y="268"/>
                </a:cubicBezTo>
                <a:cubicBezTo>
                  <a:pt x="199" y="135"/>
                  <a:pt x="199" y="135"/>
                  <a:pt x="199" y="135"/>
                </a:cubicBezTo>
                <a:lnTo>
                  <a:pt x="166" y="1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21682" tIns="60841" rIns="121682" bIns="6084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Hexagon 49"/>
          <p:cNvSpPr/>
          <p:nvPr/>
        </p:nvSpPr>
        <p:spPr>
          <a:xfrm>
            <a:off x="5348123" y="2327275"/>
            <a:ext cx="1318220" cy="1136397"/>
          </a:xfrm>
          <a:prstGeom prst="hexagon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121682" tIns="60841" rIns="121682" bIns="608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5872797" y="2602889"/>
            <a:ext cx="302673" cy="585168"/>
          </a:xfrm>
          <a:custGeom>
            <a:avLst/>
            <a:gdLst>
              <a:gd name="T0" fmla="*/ 132 w 132"/>
              <a:gd name="T1" fmla="*/ 33 h 256"/>
              <a:gd name="T2" fmla="*/ 127 w 132"/>
              <a:gd name="T3" fmla="*/ 11 h 256"/>
              <a:gd name="T4" fmla="*/ 112 w 132"/>
              <a:gd name="T5" fmla="*/ 4 h 256"/>
              <a:gd name="T6" fmla="*/ 83 w 132"/>
              <a:gd name="T7" fmla="*/ 1 h 256"/>
              <a:gd name="T8" fmla="*/ 65 w 132"/>
              <a:gd name="T9" fmla="*/ 0 h 256"/>
              <a:gd name="T10" fmla="*/ 51 w 132"/>
              <a:gd name="T11" fmla="*/ 0 h 256"/>
              <a:gd name="T12" fmla="*/ 48 w 132"/>
              <a:gd name="T13" fmla="*/ 0 h 256"/>
              <a:gd name="T14" fmla="*/ 27 w 132"/>
              <a:gd name="T15" fmla="*/ 2 h 256"/>
              <a:gd name="T16" fmla="*/ 25 w 132"/>
              <a:gd name="T17" fmla="*/ 2 h 256"/>
              <a:gd name="T18" fmla="*/ 23 w 132"/>
              <a:gd name="T19" fmla="*/ 3 h 256"/>
              <a:gd name="T20" fmla="*/ 23 w 132"/>
              <a:gd name="T21" fmla="*/ 3 h 256"/>
              <a:gd name="T22" fmla="*/ 14 w 132"/>
              <a:gd name="T23" fmla="*/ 5 h 256"/>
              <a:gd name="T24" fmla="*/ 3 w 132"/>
              <a:gd name="T25" fmla="*/ 13 h 256"/>
              <a:gd name="T26" fmla="*/ 0 w 132"/>
              <a:gd name="T27" fmla="*/ 25 h 256"/>
              <a:gd name="T28" fmla="*/ 0 w 132"/>
              <a:gd name="T29" fmla="*/ 26 h 256"/>
              <a:gd name="T30" fmla="*/ 0 w 132"/>
              <a:gd name="T31" fmla="*/ 208 h 256"/>
              <a:gd name="T32" fmla="*/ 1 w 132"/>
              <a:gd name="T33" fmla="*/ 225 h 256"/>
              <a:gd name="T34" fmla="*/ 7 w 132"/>
              <a:gd name="T35" fmla="*/ 246 h 256"/>
              <a:gd name="T36" fmla="*/ 20 w 132"/>
              <a:gd name="T37" fmla="*/ 253 h 256"/>
              <a:gd name="T38" fmla="*/ 22 w 132"/>
              <a:gd name="T39" fmla="*/ 253 h 256"/>
              <a:gd name="T40" fmla="*/ 43 w 132"/>
              <a:gd name="T41" fmla="*/ 255 h 256"/>
              <a:gd name="T42" fmla="*/ 46 w 132"/>
              <a:gd name="T43" fmla="*/ 255 h 256"/>
              <a:gd name="T44" fmla="*/ 64 w 132"/>
              <a:gd name="T45" fmla="*/ 256 h 256"/>
              <a:gd name="T46" fmla="*/ 81 w 132"/>
              <a:gd name="T47" fmla="*/ 256 h 256"/>
              <a:gd name="T48" fmla="*/ 122 w 132"/>
              <a:gd name="T49" fmla="*/ 248 h 256"/>
              <a:gd name="T50" fmla="*/ 131 w 132"/>
              <a:gd name="T51" fmla="*/ 232 h 256"/>
              <a:gd name="T52" fmla="*/ 131 w 132"/>
              <a:gd name="T53" fmla="*/ 232 h 256"/>
              <a:gd name="T54" fmla="*/ 132 w 132"/>
              <a:gd name="T55" fmla="*/ 211 h 256"/>
              <a:gd name="T56" fmla="*/ 132 w 132"/>
              <a:gd name="T57" fmla="*/ 33 h 256"/>
              <a:gd name="T58" fmla="*/ 66 w 132"/>
              <a:gd name="T59" fmla="*/ 243 h 256"/>
              <a:gd name="T60" fmla="*/ 59 w 132"/>
              <a:gd name="T61" fmla="*/ 236 h 256"/>
              <a:gd name="T62" fmla="*/ 66 w 132"/>
              <a:gd name="T63" fmla="*/ 229 h 256"/>
              <a:gd name="T64" fmla="*/ 73 w 132"/>
              <a:gd name="T65" fmla="*/ 236 h 256"/>
              <a:gd name="T66" fmla="*/ 66 w 132"/>
              <a:gd name="T67" fmla="*/ 243 h 256"/>
              <a:gd name="T68" fmla="*/ 121 w 132"/>
              <a:gd name="T69" fmla="*/ 206 h 256"/>
              <a:gd name="T70" fmla="*/ 11 w 132"/>
              <a:gd name="T71" fmla="*/ 206 h 256"/>
              <a:gd name="T72" fmla="*/ 11 w 132"/>
              <a:gd name="T73" fmla="*/ 30 h 256"/>
              <a:gd name="T74" fmla="*/ 121 w 132"/>
              <a:gd name="T75" fmla="*/ 30 h 256"/>
              <a:gd name="T76" fmla="*/ 121 w 132"/>
              <a:gd name="T77" fmla="*/ 20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2" h="256">
                <a:moveTo>
                  <a:pt x="132" y="33"/>
                </a:moveTo>
                <a:cubicBezTo>
                  <a:pt x="132" y="33"/>
                  <a:pt x="131" y="16"/>
                  <a:pt x="127" y="11"/>
                </a:cubicBezTo>
                <a:cubicBezTo>
                  <a:pt x="122" y="6"/>
                  <a:pt x="116" y="5"/>
                  <a:pt x="112" y="4"/>
                </a:cubicBezTo>
                <a:cubicBezTo>
                  <a:pt x="107" y="3"/>
                  <a:pt x="98" y="1"/>
                  <a:pt x="83" y="1"/>
                </a:cubicBezTo>
                <a:cubicBezTo>
                  <a:pt x="76" y="0"/>
                  <a:pt x="71" y="0"/>
                  <a:pt x="65" y="0"/>
                </a:cubicBezTo>
                <a:cubicBezTo>
                  <a:pt x="61" y="0"/>
                  <a:pt x="56" y="0"/>
                  <a:pt x="5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38" y="1"/>
                  <a:pt x="30" y="1"/>
                  <a:pt x="27" y="2"/>
                </a:cubicBezTo>
                <a:cubicBezTo>
                  <a:pt x="26" y="2"/>
                  <a:pt x="25" y="2"/>
                  <a:pt x="25" y="2"/>
                </a:cubicBezTo>
                <a:cubicBezTo>
                  <a:pt x="25" y="2"/>
                  <a:pt x="24" y="2"/>
                  <a:pt x="23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22" y="3"/>
                  <a:pt x="17" y="4"/>
                  <a:pt x="14" y="5"/>
                </a:cubicBezTo>
                <a:cubicBezTo>
                  <a:pt x="9" y="7"/>
                  <a:pt x="6" y="9"/>
                  <a:pt x="3" y="13"/>
                </a:cubicBezTo>
                <a:cubicBezTo>
                  <a:pt x="1" y="17"/>
                  <a:pt x="1" y="23"/>
                  <a:pt x="0" y="25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08"/>
                  <a:pt x="0" y="208"/>
                  <a:pt x="0" y="208"/>
                </a:cubicBezTo>
                <a:cubicBezTo>
                  <a:pt x="1" y="225"/>
                  <a:pt x="1" y="225"/>
                  <a:pt x="1" y="225"/>
                </a:cubicBezTo>
                <a:cubicBezTo>
                  <a:pt x="1" y="225"/>
                  <a:pt x="4" y="242"/>
                  <a:pt x="7" y="246"/>
                </a:cubicBezTo>
                <a:cubicBezTo>
                  <a:pt x="10" y="249"/>
                  <a:pt x="14" y="251"/>
                  <a:pt x="20" y="253"/>
                </a:cubicBezTo>
                <a:cubicBezTo>
                  <a:pt x="21" y="253"/>
                  <a:pt x="22" y="253"/>
                  <a:pt x="22" y="253"/>
                </a:cubicBezTo>
                <a:cubicBezTo>
                  <a:pt x="27" y="254"/>
                  <a:pt x="30" y="255"/>
                  <a:pt x="43" y="255"/>
                </a:cubicBezTo>
                <a:cubicBezTo>
                  <a:pt x="44" y="255"/>
                  <a:pt x="45" y="255"/>
                  <a:pt x="46" y="255"/>
                </a:cubicBezTo>
                <a:cubicBezTo>
                  <a:pt x="52" y="256"/>
                  <a:pt x="57" y="256"/>
                  <a:pt x="64" y="256"/>
                </a:cubicBezTo>
                <a:cubicBezTo>
                  <a:pt x="69" y="256"/>
                  <a:pt x="75" y="256"/>
                  <a:pt x="81" y="256"/>
                </a:cubicBezTo>
                <a:cubicBezTo>
                  <a:pt x="104" y="254"/>
                  <a:pt x="115" y="253"/>
                  <a:pt x="122" y="248"/>
                </a:cubicBezTo>
                <a:cubicBezTo>
                  <a:pt x="128" y="244"/>
                  <a:pt x="130" y="237"/>
                  <a:pt x="131" y="232"/>
                </a:cubicBezTo>
                <a:cubicBezTo>
                  <a:pt x="131" y="232"/>
                  <a:pt x="131" y="232"/>
                  <a:pt x="131" y="232"/>
                </a:cubicBezTo>
                <a:cubicBezTo>
                  <a:pt x="132" y="226"/>
                  <a:pt x="132" y="211"/>
                  <a:pt x="132" y="211"/>
                </a:cubicBezTo>
                <a:lnTo>
                  <a:pt x="132" y="33"/>
                </a:lnTo>
                <a:close/>
                <a:moveTo>
                  <a:pt x="66" y="243"/>
                </a:moveTo>
                <a:cubicBezTo>
                  <a:pt x="62" y="243"/>
                  <a:pt x="59" y="240"/>
                  <a:pt x="59" y="236"/>
                </a:cubicBezTo>
                <a:cubicBezTo>
                  <a:pt x="59" y="232"/>
                  <a:pt x="62" y="229"/>
                  <a:pt x="66" y="229"/>
                </a:cubicBezTo>
                <a:cubicBezTo>
                  <a:pt x="70" y="229"/>
                  <a:pt x="73" y="232"/>
                  <a:pt x="73" y="236"/>
                </a:cubicBezTo>
                <a:cubicBezTo>
                  <a:pt x="73" y="240"/>
                  <a:pt x="70" y="243"/>
                  <a:pt x="66" y="243"/>
                </a:cubicBezTo>
                <a:close/>
                <a:moveTo>
                  <a:pt x="121" y="206"/>
                </a:moveTo>
                <a:cubicBezTo>
                  <a:pt x="11" y="206"/>
                  <a:pt x="11" y="206"/>
                  <a:pt x="11" y="206"/>
                </a:cubicBezTo>
                <a:cubicBezTo>
                  <a:pt x="11" y="30"/>
                  <a:pt x="11" y="30"/>
                  <a:pt x="11" y="30"/>
                </a:cubicBezTo>
                <a:cubicBezTo>
                  <a:pt x="121" y="30"/>
                  <a:pt x="121" y="30"/>
                  <a:pt x="121" y="30"/>
                </a:cubicBezTo>
                <a:lnTo>
                  <a:pt x="121" y="2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21682" tIns="60841" rIns="121682" bIns="6084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Hexagon 50"/>
          <p:cNvSpPr/>
          <p:nvPr/>
        </p:nvSpPr>
        <p:spPr>
          <a:xfrm>
            <a:off x="7712240" y="2327275"/>
            <a:ext cx="1318220" cy="1136397"/>
          </a:xfrm>
          <a:prstGeom prst="hexagon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121682" tIns="60841" rIns="121682" bIns="608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84"/>
          <p:cNvSpPr>
            <a:spLocks/>
          </p:cNvSpPr>
          <p:nvPr/>
        </p:nvSpPr>
        <p:spPr bwMode="auto">
          <a:xfrm>
            <a:off x="8125367" y="2634004"/>
            <a:ext cx="491964" cy="491964"/>
          </a:xfrm>
          <a:custGeom>
            <a:avLst/>
            <a:gdLst>
              <a:gd name="T0" fmla="*/ 273 w 276"/>
              <a:gd name="T1" fmla="*/ 223 h 276"/>
              <a:gd name="T2" fmla="*/ 272 w 276"/>
              <a:gd name="T3" fmla="*/ 209 h 276"/>
              <a:gd name="T4" fmla="*/ 270 w 276"/>
              <a:gd name="T5" fmla="*/ 208 h 276"/>
              <a:gd name="T6" fmla="*/ 270 w 276"/>
              <a:gd name="T7" fmla="*/ 208 h 276"/>
              <a:gd name="T8" fmla="*/ 212 w 276"/>
              <a:gd name="T9" fmla="*/ 167 h 276"/>
              <a:gd name="T10" fmla="*/ 212 w 276"/>
              <a:gd name="T11" fmla="*/ 167 h 276"/>
              <a:gd name="T12" fmla="*/ 199 w 276"/>
              <a:gd name="T13" fmla="*/ 168 h 276"/>
              <a:gd name="T14" fmla="*/ 198 w 276"/>
              <a:gd name="T15" fmla="*/ 169 h 276"/>
              <a:gd name="T16" fmla="*/ 198 w 276"/>
              <a:gd name="T17" fmla="*/ 169 h 276"/>
              <a:gd name="T18" fmla="*/ 198 w 276"/>
              <a:gd name="T19" fmla="*/ 170 h 276"/>
              <a:gd name="T20" fmla="*/ 191 w 276"/>
              <a:gd name="T21" fmla="*/ 181 h 276"/>
              <a:gd name="T22" fmla="*/ 176 w 276"/>
              <a:gd name="T23" fmla="*/ 211 h 276"/>
              <a:gd name="T24" fmla="*/ 108 w 276"/>
              <a:gd name="T25" fmla="*/ 168 h 276"/>
              <a:gd name="T26" fmla="*/ 65 w 276"/>
              <a:gd name="T27" fmla="*/ 100 h 276"/>
              <a:gd name="T28" fmla="*/ 95 w 276"/>
              <a:gd name="T29" fmla="*/ 85 h 276"/>
              <a:gd name="T30" fmla="*/ 107 w 276"/>
              <a:gd name="T31" fmla="*/ 78 h 276"/>
              <a:gd name="T32" fmla="*/ 107 w 276"/>
              <a:gd name="T33" fmla="*/ 78 h 276"/>
              <a:gd name="T34" fmla="*/ 107 w 276"/>
              <a:gd name="T35" fmla="*/ 78 h 276"/>
              <a:gd name="T36" fmla="*/ 108 w 276"/>
              <a:gd name="T37" fmla="*/ 77 h 276"/>
              <a:gd name="T38" fmla="*/ 109 w 276"/>
              <a:gd name="T39" fmla="*/ 64 h 276"/>
              <a:gd name="T40" fmla="*/ 109 w 276"/>
              <a:gd name="T41" fmla="*/ 64 h 276"/>
              <a:gd name="T42" fmla="*/ 68 w 276"/>
              <a:gd name="T43" fmla="*/ 6 h 276"/>
              <a:gd name="T44" fmla="*/ 68 w 276"/>
              <a:gd name="T45" fmla="*/ 6 h 276"/>
              <a:gd name="T46" fmla="*/ 67 w 276"/>
              <a:gd name="T47" fmla="*/ 4 h 276"/>
              <a:gd name="T48" fmla="*/ 53 w 276"/>
              <a:gd name="T49" fmla="*/ 3 h 276"/>
              <a:gd name="T50" fmla="*/ 4 w 276"/>
              <a:gd name="T51" fmla="*/ 68 h 276"/>
              <a:gd name="T52" fmla="*/ 81 w 276"/>
              <a:gd name="T53" fmla="*/ 195 h 276"/>
              <a:gd name="T54" fmla="*/ 208 w 276"/>
              <a:gd name="T55" fmla="*/ 272 h 276"/>
              <a:gd name="T56" fmla="*/ 273 w 276"/>
              <a:gd name="T57" fmla="*/ 22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6" h="276">
                <a:moveTo>
                  <a:pt x="273" y="223"/>
                </a:moveTo>
                <a:cubicBezTo>
                  <a:pt x="276" y="219"/>
                  <a:pt x="275" y="213"/>
                  <a:pt x="272" y="209"/>
                </a:cubicBezTo>
                <a:cubicBezTo>
                  <a:pt x="271" y="209"/>
                  <a:pt x="271" y="209"/>
                  <a:pt x="270" y="208"/>
                </a:cubicBezTo>
                <a:cubicBezTo>
                  <a:pt x="270" y="208"/>
                  <a:pt x="270" y="208"/>
                  <a:pt x="270" y="208"/>
                </a:cubicBezTo>
                <a:cubicBezTo>
                  <a:pt x="212" y="167"/>
                  <a:pt x="212" y="167"/>
                  <a:pt x="212" y="167"/>
                </a:cubicBezTo>
                <a:cubicBezTo>
                  <a:pt x="212" y="167"/>
                  <a:pt x="212" y="167"/>
                  <a:pt x="212" y="167"/>
                </a:cubicBezTo>
                <a:cubicBezTo>
                  <a:pt x="208" y="164"/>
                  <a:pt x="203" y="164"/>
                  <a:pt x="199" y="168"/>
                </a:cubicBezTo>
                <a:cubicBezTo>
                  <a:pt x="199" y="168"/>
                  <a:pt x="199" y="168"/>
                  <a:pt x="198" y="169"/>
                </a:cubicBezTo>
                <a:cubicBezTo>
                  <a:pt x="198" y="169"/>
                  <a:pt x="198" y="169"/>
                  <a:pt x="198" y="169"/>
                </a:cubicBezTo>
                <a:cubicBezTo>
                  <a:pt x="198" y="169"/>
                  <a:pt x="198" y="169"/>
                  <a:pt x="198" y="170"/>
                </a:cubicBezTo>
                <a:cubicBezTo>
                  <a:pt x="194" y="175"/>
                  <a:pt x="194" y="176"/>
                  <a:pt x="191" y="181"/>
                </a:cubicBezTo>
                <a:cubicBezTo>
                  <a:pt x="186" y="188"/>
                  <a:pt x="181" y="199"/>
                  <a:pt x="176" y="211"/>
                </a:cubicBezTo>
                <a:cubicBezTo>
                  <a:pt x="160" y="208"/>
                  <a:pt x="135" y="194"/>
                  <a:pt x="108" y="168"/>
                </a:cubicBezTo>
                <a:cubicBezTo>
                  <a:pt x="82" y="141"/>
                  <a:pt x="68" y="116"/>
                  <a:pt x="65" y="100"/>
                </a:cubicBezTo>
                <a:cubicBezTo>
                  <a:pt x="77" y="95"/>
                  <a:pt x="88" y="90"/>
                  <a:pt x="95" y="85"/>
                </a:cubicBezTo>
                <a:cubicBezTo>
                  <a:pt x="100" y="82"/>
                  <a:pt x="101" y="82"/>
                  <a:pt x="107" y="78"/>
                </a:cubicBezTo>
                <a:cubicBezTo>
                  <a:pt x="107" y="78"/>
                  <a:pt x="107" y="78"/>
                  <a:pt x="107" y="78"/>
                </a:cubicBezTo>
                <a:cubicBezTo>
                  <a:pt x="107" y="78"/>
                  <a:pt x="107" y="78"/>
                  <a:pt x="107" y="78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12" y="73"/>
                  <a:pt x="112" y="68"/>
                  <a:pt x="109" y="64"/>
                </a:cubicBezTo>
                <a:cubicBezTo>
                  <a:pt x="109" y="64"/>
                  <a:pt x="109" y="64"/>
                  <a:pt x="109" y="64"/>
                </a:cubicBezTo>
                <a:cubicBezTo>
                  <a:pt x="68" y="6"/>
                  <a:pt x="68" y="6"/>
                  <a:pt x="68" y="6"/>
                </a:cubicBezTo>
                <a:cubicBezTo>
                  <a:pt x="68" y="6"/>
                  <a:pt x="68" y="6"/>
                  <a:pt x="68" y="6"/>
                </a:cubicBezTo>
                <a:cubicBezTo>
                  <a:pt x="67" y="5"/>
                  <a:pt x="67" y="5"/>
                  <a:pt x="67" y="4"/>
                </a:cubicBezTo>
                <a:cubicBezTo>
                  <a:pt x="63" y="1"/>
                  <a:pt x="57" y="0"/>
                  <a:pt x="53" y="3"/>
                </a:cubicBezTo>
                <a:cubicBezTo>
                  <a:pt x="26" y="23"/>
                  <a:pt x="0" y="44"/>
                  <a:pt x="4" y="68"/>
                </a:cubicBezTo>
                <a:cubicBezTo>
                  <a:pt x="7" y="95"/>
                  <a:pt x="39" y="154"/>
                  <a:pt x="81" y="195"/>
                </a:cubicBezTo>
                <a:cubicBezTo>
                  <a:pt x="122" y="237"/>
                  <a:pt x="181" y="269"/>
                  <a:pt x="208" y="272"/>
                </a:cubicBezTo>
                <a:cubicBezTo>
                  <a:pt x="233" y="276"/>
                  <a:pt x="254" y="250"/>
                  <a:pt x="273" y="223"/>
                </a:cubicBezTo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21682" tIns="60841" rIns="121682" bIns="6084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Hexagon 51"/>
          <p:cNvSpPr/>
          <p:nvPr/>
        </p:nvSpPr>
        <p:spPr>
          <a:xfrm>
            <a:off x="10151635" y="2395021"/>
            <a:ext cx="1318220" cy="1136397"/>
          </a:xfrm>
          <a:prstGeom prst="hexagon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121682" tIns="60841" rIns="121682" bIns="6084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Freeform 229"/>
          <p:cNvSpPr>
            <a:spLocks/>
          </p:cNvSpPr>
          <p:nvPr/>
        </p:nvSpPr>
        <p:spPr bwMode="auto">
          <a:xfrm flipV="1">
            <a:off x="10602020" y="2757334"/>
            <a:ext cx="417450" cy="411770"/>
          </a:xfrm>
          <a:custGeom>
            <a:avLst/>
            <a:gdLst>
              <a:gd name="T0" fmla="*/ 207 w 215"/>
              <a:gd name="T1" fmla="*/ 24 h 213"/>
              <a:gd name="T2" fmla="*/ 157 w 215"/>
              <a:gd name="T3" fmla="*/ 20 h 213"/>
              <a:gd name="T4" fmla="*/ 97 w 215"/>
              <a:gd name="T5" fmla="*/ 5 h 213"/>
              <a:gd name="T6" fmla="*/ 40 w 215"/>
              <a:gd name="T7" fmla="*/ 4 h 213"/>
              <a:gd name="T8" fmla="*/ 39 w 215"/>
              <a:gd name="T9" fmla="*/ 5 h 213"/>
              <a:gd name="T10" fmla="*/ 28 w 215"/>
              <a:gd name="T11" fmla="*/ 17 h 213"/>
              <a:gd name="T12" fmla="*/ 31 w 215"/>
              <a:gd name="T13" fmla="*/ 29 h 213"/>
              <a:gd name="T14" fmla="*/ 28 w 215"/>
              <a:gd name="T15" fmla="*/ 30 h 213"/>
              <a:gd name="T16" fmla="*/ 12 w 215"/>
              <a:gd name="T17" fmla="*/ 46 h 213"/>
              <a:gd name="T18" fmla="*/ 18 w 215"/>
              <a:gd name="T19" fmla="*/ 61 h 213"/>
              <a:gd name="T20" fmla="*/ 1 w 215"/>
              <a:gd name="T21" fmla="*/ 76 h 213"/>
              <a:gd name="T22" fmla="*/ 15 w 215"/>
              <a:gd name="T23" fmla="*/ 94 h 213"/>
              <a:gd name="T24" fmla="*/ 1 w 215"/>
              <a:gd name="T25" fmla="*/ 110 h 213"/>
              <a:gd name="T26" fmla="*/ 19 w 215"/>
              <a:gd name="T27" fmla="*/ 129 h 213"/>
              <a:gd name="T28" fmla="*/ 19 w 215"/>
              <a:gd name="T29" fmla="*/ 128 h 213"/>
              <a:gd name="T30" fmla="*/ 66 w 215"/>
              <a:gd name="T31" fmla="*/ 132 h 213"/>
              <a:gd name="T32" fmla="*/ 64 w 215"/>
              <a:gd name="T33" fmla="*/ 151 h 213"/>
              <a:gd name="T34" fmla="*/ 48 w 215"/>
              <a:gd name="T35" fmla="*/ 195 h 213"/>
              <a:gd name="T36" fmla="*/ 59 w 215"/>
              <a:gd name="T37" fmla="*/ 212 h 213"/>
              <a:gd name="T38" fmla="*/ 75 w 215"/>
              <a:gd name="T39" fmla="*/ 198 h 213"/>
              <a:gd name="T40" fmla="*/ 90 w 215"/>
              <a:gd name="T41" fmla="*/ 173 h 213"/>
              <a:gd name="T42" fmla="*/ 123 w 215"/>
              <a:gd name="T43" fmla="*/ 141 h 213"/>
              <a:gd name="T44" fmla="*/ 169 w 215"/>
              <a:gd name="T45" fmla="*/ 114 h 213"/>
              <a:gd name="T46" fmla="*/ 207 w 215"/>
              <a:gd name="T47" fmla="*/ 111 h 213"/>
              <a:gd name="T48" fmla="*/ 215 w 215"/>
              <a:gd name="T49" fmla="*/ 68 h 213"/>
              <a:gd name="T50" fmla="*/ 207 w 215"/>
              <a:gd name="T51" fmla="*/ 24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15" h="213">
                <a:moveTo>
                  <a:pt x="207" y="24"/>
                </a:moveTo>
                <a:cubicBezTo>
                  <a:pt x="186" y="24"/>
                  <a:pt x="169" y="23"/>
                  <a:pt x="157" y="20"/>
                </a:cubicBezTo>
                <a:cubicBezTo>
                  <a:pt x="139" y="12"/>
                  <a:pt x="115" y="7"/>
                  <a:pt x="97" y="5"/>
                </a:cubicBezTo>
                <a:cubicBezTo>
                  <a:pt x="64" y="0"/>
                  <a:pt x="50" y="2"/>
                  <a:pt x="40" y="4"/>
                </a:cubicBezTo>
                <a:cubicBezTo>
                  <a:pt x="39" y="5"/>
                  <a:pt x="39" y="5"/>
                  <a:pt x="39" y="5"/>
                </a:cubicBezTo>
                <a:cubicBezTo>
                  <a:pt x="34" y="6"/>
                  <a:pt x="30" y="10"/>
                  <a:pt x="28" y="17"/>
                </a:cubicBezTo>
                <a:cubicBezTo>
                  <a:pt x="26" y="23"/>
                  <a:pt x="27" y="27"/>
                  <a:pt x="31" y="29"/>
                </a:cubicBezTo>
                <a:cubicBezTo>
                  <a:pt x="28" y="30"/>
                  <a:pt x="28" y="30"/>
                  <a:pt x="28" y="30"/>
                </a:cubicBezTo>
                <a:cubicBezTo>
                  <a:pt x="19" y="31"/>
                  <a:pt x="13" y="36"/>
                  <a:pt x="12" y="46"/>
                </a:cubicBezTo>
                <a:cubicBezTo>
                  <a:pt x="11" y="54"/>
                  <a:pt x="13" y="59"/>
                  <a:pt x="18" y="61"/>
                </a:cubicBezTo>
                <a:cubicBezTo>
                  <a:pt x="9" y="61"/>
                  <a:pt x="2" y="65"/>
                  <a:pt x="1" y="76"/>
                </a:cubicBezTo>
                <a:cubicBezTo>
                  <a:pt x="0" y="86"/>
                  <a:pt x="6" y="93"/>
                  <a:pt x="15" y="94"/>
                </a:cubicBezTo>
                <a:cubicBezTo>
                  <a:pt x="7" y="95"/>
                  <a:pt x="1" y="100"/>
                  <a:pt x="1" y="110"/>
                </a:cubicBezTo>
                <a:cubicBezTo>
                  <a:pt x="1" y="121"/>
                  <a:pt x="9" y="128"/>
                  <a:pt x="19" y="129"/>
                </a:cubicBezTo>
                <a:cubicBezTo>
                  <a:pt x="19" y="128"/>
                  <a:pt x="19" y="128"/>
                  <a:pt x="19" y="128"/>
                </a:cubicBezTo>
                <a:cubicBezTo>
                  <a:pt x="32" y="130"/>
                  <a:pt x="53" y="131"/>
                  <a:pt x="66" y="132"/>
                </a:cubicBezTo>
                <a:cubicBezTo>
                  <a:pt x="68" y="140"/>
                  <a:pt x="67" y="143"/>
                  <a:pt x="64" y="151"/>
                </a:cubicBezTo>
                <a:cubicBezTo>
                  <a:pt x="52" y="164"/>
                  <a:pt x="46" y="177"/>
                  <a:pt x="48" y="195"/>
                </a:cubicBezTo>
                <a:cubicBezTo>
                  <a:pt x="48" y="201"/>
                  <a:pt x="54" y="211"/>
                  <a:pt x="59" y="212"/>
                </a:cubicBezTo>
                <a:cubicBezTo>
                  <a:pt x="67" y="213"/>
                  <a:pt x="69" y="207"/>
                  <a:pt x="75" y="198"/>
                </a:cubicBezTo>
                <a:cubicBezTo>
                  <a:pt x="81" y="188"/>
                  <a:pt x="83" y="185"/>
                  <a:pt x="90" y="173"/>
                </a:cubicBezTo>
                <a:cubicBezTo>
                  <a:pt x="97" y="162"/>
                  <a:pt x="98" y="159"/>
                  <a:pt x="123" y="141"/>
                </a:cubicBezTo>
                <a:cubicBezTo>
                  <a:pt x="146" y="125"/>
                  <a:pt x="143" y="119"/>
                  <a:pt x="169" y="114"/>
                </a:cubicBezTo>
                <a:cubicBezTo>
                  <a:pt x="174" y="114"/>
                  <a:pt x="188" y="111"/>
                  <a:pt x="207" y="111"/>
                </a:cubicBezTo>
                <a:cubicBezTo>
                  <a:pt x="211" y="111"/>
                  <a:pt x="215" y="101"/>
                  <a:pt x="215" y="68"/>
                </a:cubicBezTo>
                <a:cubicBezTo>
                  <a:pt x="215" y="34"/>
                  <a:pt x="211" y="24"/>
                  <a:pt x="207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21682" tIns="60841" rIns="121682" bIns="60841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761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9958" y="371255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202544" y="4015615"/>
            <a:ext cx="215291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2474074" y="371255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2566660" y="4015615"/>
            <a:ext cx="215291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4834358" y="371255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4926944" y="4015615"/>
            <a:ext cx="215291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7198474" y="371255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13"/>
          <p:cNvSpPr txBox="1"/>
          <p:nvPr/>
        </p:nvSpPr>
        <p:spPr>
          <a:xfrm>
            <a:off x="7291060" y="4015615"/>
            <a:ext cx="215291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9641705" y="3712552"/>
            <a:ext cx="2338080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9734291" y="4015615"/>
            <a:ext cx="2152910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817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0430" y="273531"/>
            <a:ext cx="377917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01/</a:t>
            </a:r>
            <a:r>
              <a:rPr lang="zh-CN" altLang="en-US" sz="2800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本年工作回顾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38750" y="205457"/>
            <a:ext cx="657054" cy="659368"/>
            <a:chOff x="777875" y="2455863"/>
            <a:chExt cx="901700" cy="904875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9625" y="2455863"/>
              <a:ext cx="869950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>
              <a:off x="777875" y="2579688"/>
              <a:ext cx="901700" cy="542925"/>
            </a:xfrm>
            <a:custGeom>
              <a:avLst/>
              <a:gdLst>
                <a:gd name="T0" fmla="*/ 400 w 417"/>
                <a:gd name="T1" fmla="*/ 0 h 250"/>
                <a:gd name="T2" fmla="*/ 382 w 417"/>
                <a:gd name="T3" fmla="*/ 18 h 250"/>
                <a:gd name="T4" fmla="*/ 370 w 417"/>
                <a:gd name="T5" fmla="*/ 55 h 250"/>
                <a:gd name="T6" fmla="*/ 315 w 417"/>
                <a:gd name="T7" fmla="*/ 68 h 250"/>
                <a:gd name="T8" fmla="*/ 271 w 417"/>
                <a:gd name="T9" fmla="*/ 39 h 250"/>
                <a:gd name="T10" fmla="*/ 226 w 417"/>
                <a:gd name="T11" fmla="*/ 69 h 250"/>
                <a:gd name="T12" fmla="*/ 226 w 417"/>
                <a:gd name="T13" fmla="*/ 69 h 250"/>
                <a:gd name="T14" fmla="*/ 89 w 417"/>
                <a:gd name="T15" fmla="*/ 92 h 250"/>
                <a:gd name="T16" fmla="*/ 23 w 417"/>
                <a:gd name="T17" fmla="*/ 244 h 250"/>
                <a:gd name="T18" fmla="*/ 101 w 417"/>
                <a:gd name="T19" fmla="*/ 177 h 250"/>
                <a:gd name="T20" fmla="*/ 221 w 417"/>
                <a:gd name="T21" fmla="*/ 106 h 250"/>
                <a:gd name="T22" fmla="*/ 225 w 417"/>
                <a:gd name="T23" fmla="*/ 104 h 250"/>
                <a:gd name="T24" fmla="*/ 271 w 417"/>
                <a:gd name="T25" fmla="*/ 136 h 250"/>
                <a:gd name="T26" fmla="*/ 317 w 417"/>
                <a:gd name="T27" fmla="*/ 104 h 250"/>
                <a:gd name="T28" fmla="*/ 333 w 417"/>
                <a:gd name="T29" fmla="*/ 105 h 250"/>
                <a:gd name="T30" fmla="*/ 396 w 417"/>
                <a:gd name="T31" fmla="*/ 78 h 250"/>
                <a:gd name="T32" fmla="*/ 417 w 417"/>
                <a:gd name="T33" fmla="*/ 18 h 250"/>
                <a:gd name="T34" fmla="*/ 400 w 417"/>
                <a:gd name="T3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7" h="250">
                  <a:moveTo>
                    <a:pt x="400" y="0"/>
                  </a:moveTo>
                  <a:cubicBezTo>
                    <a:pt x="390" y="0"/>
                    <a:pt x="382" y="8"/>
                    <a:pt x="382" y="18"/>
                  </a:cubicBezTo>
                  <a:cubicBezTo>
                    <a:pt x="382" y="24"/>
                    <a:pt x="380" y="43"/>
                    <a:pt x="370" y="55"/>
                  </a:cubicBezTo>
                  <a:cubicBezTo>
                    <a:pt x="352" y="75"/>
                    <a:pt x="323" y="70"/>
                    <a:pt x="315" y="68"/>
                  </a:cubicBezTo>
                  <a:cubicBezTo>
                    <a:pt x="308" y="51"/>
                    <a:pt x="291" y="39"/>
                    <a:pt x="271" y="39"/>
                  </a:cubicBezTo>
                  <a:cubicBezTo>
                    <a:pt x="251" y="39"/>
                    <a:pt x="233" y="51"/>
                    <a:pt x="226" y="69"/>
                  </a:cubicBezTo>
                  <a:cubicBezTo>
                    <a:pt x="226" y="69"/>
                    <a:pt x="226" y="69"/>
                    <a:pt x="226" y="69"/>
                  </a:cubicBezTo>
                  <a:cubicBezTo>
                    <a:pt x="205" y="74"/>
                    <a:pt x="148" y="59"/>
                    <a:pt x="89" y="92"/>
                  </a:cubicBezTo>
                  <a:cubicBezTo>
                    <a:pt x="30" y="125"/>
                    <a:pt x="0" y="239"/>
                    <a:pt x="23" y="244"/>
                  </a:cubicBezTo>
                  <a:cubicBezTo>
                    <a:pt x="45" y="250"/>
                    <a:pt x="82" y="208"/>
                    <a:pt x="101" y="177"/>
                  </a:cubicBezTo>
                  <a:cubicBezTo>
                    <a:pt x="120" y="146"/>
                    <a:pt x="172" y="118"/>
                    <a:pt x="221" y="106"/>
                  </a:cubicBezTo>
                  <a:cubicBezTo>
                    <a:pt x="222" y="105"/>
                    <a:pt x="224" y="105"/>
                    <a:pt x="225" y="104"/>
                  </a:cubicBezTo>
                  <a:cubicBezTo>
                    <a:pt x="232" y="123"/>
                    <a:pt x="250" y="136"/>
                    <a:pt x="271" y="136"/>
                  </a:cubicBezTo>
                  <a:cubicBezTo>
                    <a:pt x="292" y="136"/>
                    <a:pt x="310" y="122"/>
                    <a:pt x="317" y="104"/>
                  </a:cubicBezTo>
                  <a:cubicBezTo>
                    <a:pt x="321" y="104"/>
                    <a:pt x="327" y="105"/>
                    <a:pt x="333" y="105"/>
                  </a:cubicBezTo>
                  <a:cubicBezTo>
                    <a:pt x="352" y="105"/>
                    <a:pt x="377" y="100"/>
                    <a:pt x="396" y="78"/>
                  </a:cubicBezTo>
                  <a:cubicBezTo>
                    <a:pt x="417" y="54"/>
                    <a:pt x="417" y="21"/>
                    <a:pt x="417" y="18"/>
                  </a:cubicBezTo>
                  <a:cubicBezTo>
                    <a:pt x="417" y="8"/>
                    <a:pt x="409" y="0"/>
                    <a:pt x="400" y="0"/>
                  </a:cubicBezTo>
                  <a:close/>
                </a:path>
              </a:pathLst>
            </a:custGeom>
            <a:solidFill>
              <a:srgbClr val="0A519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1335088" y="2740026"/>
              <a:ext cx="57150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323975" y="2455863"/>
              <a:ext cx="228600" cy="198438"/>
            </a:xfrm>
            <a:custGeom>
              <a:avLst/>
              <a:gdLst>
                <a:gd name="T0" fmla="*/ 18 w 105"/>
                <a:gd name="T1" fmla="*/ 88 h 91"/>
                <a:gd name="T2" fmla="*/ 36 w 105"/>
                <a:gd name="T3" fmla="*/ 91 h 91"/>
                <a:gd name="T4" fmla="*/ 50 w 105"/>
                <a:gd name="T5" fmla="*/ 47 h 91"/>
                <a:gd name="T6" fmla="*/ 88 w 105"/>
                <a:gd name="T7" fmla="*/ 34 h 91"/>
                <a:gd name="T8" fmla="*/ 88 w 105"/>
                <a:gd name="T9" fmla="*/ 34 h 91"/>
                <a:gd name="T10" fmla="*/ 105 w 105"/>
                <a:gd name="T11" fmla="*/ 17 h 91"/>
                <a:gd name="T12" fmla="*/ 88 w 105"/>
                <a:gd name="T13" fmla="*/ 0 h 91"/>
                <a:gd name="T14" fmla="*/ 88 w 105"/>
                <a:gd name="T15" fmla="*/ 0 h 91"/>
                <a:gd name="T16" fmla="*/ 27 w 105"/>
                <a:gd name="T17" fmla="*/ 21 h 91"/>
                <a:gd name="T18" fmla="*/ 1 w 105"/>
                <a:gd name="T19" fmla="*/ 91 h 91"/>
                <a:gd name="T20" fmla="*/ 18 w 105"/>
                <a:gd name="T21" fmla="*/ 8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" h="91">
                  <a:moveTo>
                    <a:pt x="18" y="88"/>
                  </a:moveTo>
                  <a:cubicBezTo>
                    <a:pt x="24" y="88"/>
                    <a:pt x="30" y="90"/>
                    <a:pt x="36" y="91"/>
                  </a:cubicBezTo>
                  <a:cubicBezTo>
                    <a:pt x="34" y="79"/>
                    <a:pt x="35" y="60"/>
                    <a:pt x="50" y="47"/>
                  </a:cubicBezTo>
                  <a:cubicBezTo>
                    <a:pt x="64" y="35"/>
                    <a:pt x="88" y="34"/>
                    <a:pt x="88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97" y="34"/>
                    <a:pt x="105" y="27"/>
                    <a:pt x="105" y="17"/>
                  </a:cubicBezTo>
                  <a:cubicBezTo>
                    <a:pt x="105" y="7"/>
                    <a:pt x="97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3" y="0"/>
                    <a:pt x="51" y="0"/>
                    <a:pt x="27" y="21"/>
                  </a:cubicBezTo>
                  <a:cubicBezTo>
                    <a:pt x="3" y="42"/>
                    <a:pt x="0" y="71"/>
                    <a:pt x="1" y="91"/>
                  </a:cubicBezTo>
                  <a:cubicBezTo>
                    <a:pt x="6" y="89"/>
                    <a:pt x="12" y="88"/>
                    <a:pt x="18" y="88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338263" y="2797176"/>
              <a:ext cx="1588" cy="4763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1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1011238" y="2884488"/>
              <a:ext cx="406400" cy="476250"/>
            </a:xfrm>
            <a:custGeom>
              <a:avLst/>
              <a:gdLst>
                <a:gd name="T0" fmla="*/ 179 w 188"/>
                <a:gd name="T1" fmla="*/ 1 h 220"/>
                <a:gd name="T2" fmla="*/ 163 w 188"/>
                <a:gd name="T3" fmla="*/ 4 h 220"/>
                <a:gd name="T4" fmla="*/ 144 w 188"/>
                <a:gd name="T5" fmla="*/ 0 h 220"/>
                <a:gd name="T6" fmla="*/ 144 w 188"/>
                <a:gd name="T7" fmla="*/ 0 h 220"/>
                <a:gd name="T8" fmla="*/ 73 w 188"/>
                <a:gd name="T9" fmla="*/ 120 h 220"/>
                <a:gd name="T10" fmla="*/ 5 w 188"/>
                <a:gd name="T11" fmla="*/ 198 h 220"/>
                <a:gd name="T12" fmla="*/ 158 w 188"/>
                <a:gd name="T13" fmla="*/ 132 h 220"/>
                <a:gd name="T14" fmla="*/ 179 w 188"/>
                <a:gd name="T15" fmla="*/ 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220">
                  <a:moveTo>
                    <a:pt x="179" y="1"/>
                  </a:moveTo>
                  <a:cubicBezTo>
                    <a:pt x="174" y="3"/>
                    <a:pt x="169" y="4"/>
                    <a:pt x="163" y="4"/>
                  </a:cubicBezTo>
                  <a:cubicBezTo>
                    <a:pt x="156" y="4"/>
                    <a:pt x="150" y="2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2" y="49"/>
                    <a:pt x="104" y="101"/>
                    <a:pt x="73" y="120"/>
                  </a:cubicBezTo>
                  <a:cubicBezTo>
                    <a:pt x="42" y="139"/>
                    <a:pt x="0" y="175"/>
                    <a:pt x="5" y="198"/>
                  </a:cubicBezTo>
                  <a:cubicBezTo>
                    <a:pt x="10" y="220"/>
                    <a:pt x="125" y="191"/>
                    <a:pt x="158" y="132"/>
                  </a:cubicBezTo>
                  <a:cubicBezTo>
                    <a:pt x="188" y="78"/>
                    <a:pt x="178" y="26"/>
                    <a:pt x="179" y="1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10" name="Straight Connector 35"/>
          <p:cNvCxnSpPr>
            <a:endCxn id="41" idx="0"/>
          </p:cNvCxnSpPr>
          <p:nvPr/>
        </p:nvCxnSpPr>
        <p:spPr>
          <a:xfrm rot="16200000" flipH="1">
            <a:off x="2995250" y="2750779"/>
            <a:ext cx="871011" cy="499729"/>
          </a:xfrm>
          <a:prstGeom prst="bentConnector3">
            <a:avLst>
              <a:gd name="adj1" fmla="val -469"/>
            </a:avLst>
          </a:prstGeom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  <a:headEnd type="oval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5"/>
          <p:cNvCxnSpPr>
            <a:endCxn id="16" idx="2"/>
          </p:cNvCxnSpPr>
          <p:nvPr/>
        </p:nvCxnSpPr>
        <p:spPr>
          <a:xfrm flipV="1">
            <a:off x="3178516" y="4468733"/>
            <a:ext cx="1997225" cy="753585"/>
          </a:xfrm>
          <a:prstGeom prst="bentConnector2">
            <a:avLst/>
          </a:prstGeom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  <a:headEnd type="oval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5"/>
          <p:cNvCxnSpPr>
            <a:endCxn id="35" idx="0"/>
          </p:cNvCxnSpPr>
          <p:nvPr/>
        </p:nvCxnSpPr>
        <p:spPr>
          <a:xfrm rot="10800000" flipV="1">
            <a:off x="8165986" y="2573578"/>
            <a:ext cx="880393" cy="862571"/>
          </a:xfrm>
          <a:prstGeom prst="bentConnector2">
            <a:avLst/>
          </a:prstGeom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  <a:headEnd type="oval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5"/>
          <p:cNvCxnSpPr>
            <a:endCxn id="29" idx="2"/>
          </p:cNvCxnSpPr>
          <p:nvPr/>
        </p:nvCxnSpPr>
        <p:spPr>
          <a:xfrm rot="10800000">
            <a:off x="6670862" y="4468734"/>
            <a:ext cx="2373128" cy="753585"/>
          </a:xfrm>
          <a:prstGeom prst="bentConnector2">
            <a:avLst/>
          </a:prstGeom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</a:gradFill>
            <a:headEnd type="oval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hevron 19"/>
          <p:cNvSpPr/>
          <p:nvPr/>
        </p:nvSpPr>
        <p:spPr>
          <a:xfrm>
            <a:off x="4466621" y="3436149"/>
            <a:ext cx="1934531" cy="1032584"/>
          </a:xfrm>
          <a:prstGeom prst="chevron">
            <a:avLst/>
          </a:prstGeom>
          <a:solidFill>
            <a:srgbClr val="5AB7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3"/>
          <p:cNvGrpSpPr/>
          <p:nvPr/>
        </p:nvGrpSpPr>
        <p:grpSpPr>
          <a:xfrm>
            <a:off x="5222580" y="3754134"/>
            <a:ext cx="422617" cy="396609"/>
            <a:chOff x="3081338" y="1703388"/>
            <a:chExt cx="309563" cy="290513"/>
          </a:xfrm>
          <a:solidFill>
            <a:srgbClr val="FFFFFF"/>
          </a:solidFill>
        </p:grpSpPr>
        <p:sp>
          <p:nvSpPr>
            <p:cNvPr id="25" name="Freeform 289"/>
            <p:cNvSpPr>
              <a:spLocks/>
            </p:cNvSpPr>
            <p:nvPr/>
          </p:nvSpPr>
          <p:spPr bwMode="auto">
            <a:xfrm>
              <a:off x="3154363" y="1703388"/>
              <a:ext cx="163513" cy="9525"/>
            </a:xfrm>
            <a:custGeom>
              <a:avLst/>
              <a:gdLst/>
              <a:ahLst/>
              <a:cxnLst>
                <a:cxn ang="0">
                  <a:pos x="70" y="4"/>
                </a:cxn>
                <a:cxn ang="0">
                  <a:pos x="72" y="2"/>
                </a:cxn>
                <a:cxn ang="0">
                  <a:pos x="70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0" y="4"/>
                </a:cxn>
              </a:cxnLst>
              <a:rect l="0" t="0" r="r" b="b"/>
              <a:pathLst>
                <a:path w="72" h="4">
                  <a:moveTo>
                    <a:pt x="70" y="4"/>
                  </a:moveTo>
                  <a:cubicBezTo>
                    <a:pt x="71" y="4"/>
                    <a:pt x="72" y="3"/>
                    <a:pt x="72" y="2"/>
                  </a:cubicBezTo>
                  <a:cubicBezTo>
                    <a:pt x="72" y="1"/>
                    <a:pt x="71" y="0"/>
                    <a:pt x="7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lnTo>
                    <a:pt x="70" y="4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90"/>
            <p:cNvSpPr>
              <a:spLocks noEditPoints="1"/>
            </p:cNvSpPr>
            <p:nvPr/>
          </p:nvSpPr>
          <p:spPr bwMode="auto">
            <a:xfrm>
              <a:off x="3081338" y="1722438"/>
              <a:ext cx="309563" cy="227013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34" y="0"/>
                </a:cxn>
                <a:cxn ang="0">
                  <a:pos x="26" y="0"/>
                </a:cxn>
                <a:cxn ang="0">
                  <a:pos x="4" y="9"/>
                </a:cxn>
                <a:cxn ang="0">
                  <a:pos x="2" y="27"/>
                </a:cxn>
                <a:cxn ang="0">
                  <a:pos x="25" y="56"/>
                </a:cxn>
                <a:cxn ang="0">
                  <a:pos x="26" y="56"/>
                </a:cxn>
                <a:cxn ang="0">
                  <a:pos x="28" y="55"/>
                </a:cxn>
                <a:cxn ang="0">
                  <a:pos x="27" y="52"/>
                </a:cxn>
                <a:cxn ang="0">
                  <a:pos x="6" y="25"/>
                </a:cxn>
                <a:cxn ang="0">
                  <a:pos x="7" y="11"/>
                </a:cxn>
                <a:cxn ang="0">
                  <a:pos x="26" y="4"/>
                </a:cxn>
                <a:cxn ang="0">
                  <a:pos x="32" y="4"/>
                </a:cxn>
                <a:cxn ang="0">
                  <a:pos x="32" y="42"/>
                </a:cxn>
                <a:cxn ang="0">
                  <a:pos x="64" y="87"/>
                </a:cxn>
                <a:cxn ang="0">
                  <a:pos x="64" y="88"/>
                </a:cxn>
                <a:cxn ang="0">
                  <a:pos x="64" y="98"/>
                </a:cxn>
                <a:cxn ang="0">
                  <a:pos x="66" y="100"/>
                </a:cxn>
                <a:cxn ang="0">
                  <a:pos x="68" y="98"/>
                </a:cxn>
                <a:cxn ang="0">
                  <a:pos x="68" y="88"/>
                </a:cxn>
                <a:cxn ang="0">
                  <a:pos x="68" y="87"/>
                </a:cxn>
                <a:cxn ang="0">
                  <a:pos x="104" y="42"/>
                </a:cxn>
                <a:cxn ang="0">
                  <a:pos x="104" y="4"/>
                </a:cxn>
                <a:cxn ang="0">
                  <a:pos x="110" y="4"/>
                </a:cxn>
                <a:cxn ang="0">
                  <a:pos x="129" y="11"/>
                </a:cxn>
                <a:cxn ang="0">
                  <a:pos x="130" y="25"/>
                </a:cxn>
                <a:cxn ang="0">
                  <a:pos x="109" y="52"/>
                </a:cxn>
                <a:cxn ang="0">
                  <a:pos x="108" y="55"/>
                </a:cxn>
                <a:cxn ang="0">
                  <a:pos x="110" y="56"/>
                </a:cxn>
                <a:cxn ang="0">
                  <a:pos x="111" y="56"/>
                </a:cxn>
                <a:cxn ang="0">
                  <a:pos x="134" y="27"/>
                </a:cxn>
                <a:cxn ang="0">
                  <a:pos x="132" y="9"/>
                </a:cxn>
                <a:cxn ang="0">
                  <a:pos x="110" y="0"/>
                </a:cxn>
                <a:cxn ang="0">
                  <a:pos x="102" y="0"/>
                </a:cxn>
                <a:cxn ang="0">
                  <a:pos x="100" y="42"/>
                </a:cxn>
                <a:cxn ang="0">
                  <a:pos x="66" y="84"/>
                </a:cxn>
                <a:cxn ang="0">
                  <a:pos x="36" y="42"/>
                </a:cxn>
                <a:cxn ang="0">
                  <a:pos x="36" y="4"/>
                </a:cxn>
                <a:cxn ang="0">
                  <a:pos x="100" y="4"/>
                </a:cxn>
                <a:cxn ang="0">
                  <a:pos x="100" y="42"/>
                </a:cxn>
              </a:cxnLst>
              <a:rect l="0" t="0" r="r" b="b"/>
              <a:pathLst>
                <a:path w="136" h="100">
                  <a:moveTo>
                    <a:pt x="102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7" y="5"/>
                    <a:pt x="4" y="9"/>
                  </a:cubicBezTo>
                  <a:cubicBezTo>
                    <a:pt x="0" y="13"/>
                    <a:pt x="0" y="20"/>
                    <a:pt x="2" y="27"/>
                  </a:cubicBezTo>
                  <a:cubicBezTo>
                    <a:pt x="6" y="37"/>
                    <a:pt x="17" y="50"/>
                    <a:pt x="25" y="56"/>
                  </a:cubicBezTo>
                  <a:cubicBezTo>
                    <a:pt x="25" y="56"/>
                    <a:pt x="26" y="56"/>
                    <a:pt x="26" y="56"/>
                  </a:cubicBezTo>
                  <a:cubicBezTo>
                    <a:pt x="27" y="56"/>
                    <a:pt x="27" y="56"/>
                    <a:pt x="28" y="55"/>
                  </a:cubicBezTo>
                  <a:cubicBezTo>
                    <a:pt x="28" y="54"/>
                    <a:pt x="28" y="53"/>
                    <a:pt x="27" y="52"/>
                  </a:cubicBezTo>
                  <a:cubicBezTo>
                    <a:pt x="21" y="47"/>
                    <a:pt x="9" y="35"/>
                    <a:pt x="6" y="25"/>
                  </a:cubicBezTo>
                  <a:cubicBezTo>
                    <a:pt x="4" y="20"/>
                    <a:pt x="4" y="15"/>
                    <a:pt x="7" y="11"/>
                  </a:cubicBezTo>
                  <a:cubicBezTo>
                    <a:pt x="10" y="6"/>
                    <a:pt x="17" y="4"/>
                    <a:pt x="26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69"/>
                    <a:pt x="59" y="84"/>
                    <a:pt x="64" y="87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9"/>
                    <a:pt x="65" y="100"/>
                    <a:pt x="66" y="100"/>
                  </a:cubicBezTo>
                  <a:cubicBezTo>
                    <a:pt x="67" y="100"/>
                    <a:pt x="68" y="99"/>
                    <a:pt x="68" y="9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68" y="88"/>
                    <a:pt x="68" y="88"/>
                    <a:pt x="68" y="87"/>
                  </a:cubicBezTo>
                  <a:cubicBezTo>
                    <a:pt x="74" y="84"/>
                    <a:pt x="104" y="69"/>
                    <a:pt x="104" y="42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9" y="4"/>
                    <a:pt x="126" y="6"/>
                    <a:pt x="129" y="11"/>
                  </a:cubicBezTo>
                  <a:cubicBezTo>
                    <a:pt x="132" y="15"/>
                    <a:pt x="132" y="20"/>
                    <a:pt x="130" y="25"/>
                  </a:cubicBezTo>
                  <a:cubicBezTo>
                    <a:pt x="128" y="33"/>
                    <a:pt x="115" y="48"/>
                    <a:pt x="109" y="52"/>
                  </a:cubicBezTo>
                  <a:cubicBezTo>
                    <a:pt x="108" y="53"/>
                    <a:pt x="108" y="54"/>
                    <a:pt x="108" y="55"/>
                  </a:cubicBezTo>
                  <a:cubicBezTo>
                    <a:pt x="109" y="56"/>
                    <a:pt x="109" y="56"/>
                    <a:pt x="110" y="56"/>
                  </a:cubicBezTo>
                  <a:cubicBezTo>
                    <a:pt x="110" y="56"/>
                    <a:pt x="111" y="56"/>
                    <a:pt x="111" y="56"/>
                  </a:cubicBezTo>
                  <a:cubicBezTo>
                    <a:pt x="118" y="50"/>
                    <a:pt x="131" y="35"/>
                    <a:pt x="134" y="27"/>
                  </a:cubicBezTo>
                  <a:cubicBezTo>
                    <a:pt x="136" y="20"/>
                    <a:pt x="136" y="13"/>
                    <a:pt x="132" y="9"/>
                  </a:cubicBezTo>
                  <a:cubicBezTo>
                    <a:pt x="129" y="5"/>
                    <a:pt x="123" y="0"/>
                    <a:pt x="110" y="0"/>
                  </a:cubicBezTo>
                  <a:lnTo>
                    <a:pt x="102" y="0"/>
                  </a:lnTo>
                  <a:close/>
                  <a:moveTo>
                    <a:pt x="100" y="42"/>
                  </a:moveTo>
                  <a:cubicBezTo>
                    <a:pt x="100" y="66"/>
                    <a:pt x="71" y="81"/>
                    <a:pt x="66" y="84"/>
                  </a:cubicBezTo>
                  <a:cubicBezTo>
                    <a:pt x="61" y="81"/>
                    <a:pt x="36" y="66"/>
                    <a:pt x="36" y="42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100" y="4"/>
                    <a:pt x="100" y="4"/>
                    <a:pt x="100" y="4"/>
                  </a:cubicBezTo>
                  <a:lnTo>
                    <a:pt x="100" y="42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91"/>
            <p:cNvSpPr>
              <a:spLocks noEditPoints="1"/>
            </p:cNvSpPr>
            <p:nvPr/>
          </p:nvSpPr>
          <p:spPr bwMode="auto">
            <a:xfrm>
              <a:off x="3163888" y="1957388"/>
              <a:ext cx="134938" cy="365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58" y="16"/>
                </a:cxn>
                <a:cxn ang="0">
                  <a:pos x="60" y="14"/>
                </a:cxn>
                <a:cxn ang="0">
                  <a:pos x="60" y="8"/>
                </a:cxn>
                <a:cxn ang="0">
                  <a:pos x="52" y="0"/>
                </a:cxn>
                <a:cxn ang="0">
                  <a:pos x="8" y="0"/>
                </a:cxn>
                <a:cxn ang="0">
                  <a:pos x="56" y="8"/>
                </a:cxn>
                <a:cxn ang="0">
                  <a:pos x="56" y="12"/>
                </a:cxn>
                <a:cxn ang="0">
                  <a:pos x="4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52" y="4"/>
                </a:cxn>
                <a:cxn ang="0">
                  <a:pos x="56" y="8"/>
                </a:cxn>
              </a:cxnLst>
              <a:rect l="0" t="0" r="r" b="b"/>
              <a:pathLst>
                <a:path w="60" h="16">
                  <a:moveTo>
                    <a:pt x="8" y="0"/>
                  </a:moveTo>
                  <a:cubicBezTo>
                    <a:pt x="3" y="0"/>
                    <a:pt x="0" y="3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60" y="15"/>
                    <a:pt x="60" y="14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4"/>
                    <a:pt x="56" y="0"/>
                    <a:pt x="52" y="0"/>
                  </a:cubicBezTo>
                  <a:lnTo>
                    <a:pt x="8" y="0"/>
                  </a:lnTo>
                  <a:close/>
                  <a:moveTo>
                    <a:pt x="56" y="8"/>
                  </a:moveTo>
                  <a:cubicBezTo>
                    <a:pt x="56" y="12"/>
                    <a:pt x="56" y="12"/>
                    <a:pt x="56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4" y="4"/>
                    <a:pt x="56" y="6"/>
                    <a:pt x="56" y="8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Chevron 20"/>
          <p:cNvSpPr/>
          <p:nvPr/>
        </p:nvSpPr>
        <p:spPr>
          <a:xfrm>
            <a:off x="5961742" y="3436149"/>
            <a:ext cx="1934531" cy="1032584"/>
          </a:xfrm>
          <a:prstGeom prst="chevron">
            <a:avLst/>
          </a:prstGeom>
          <a:solidFill>
            <a:srgbClr val="0A519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0" name="Group 18"/>
          <p:cNvGrpSpPr/>
          <p:nvPr/>
        </p:nvGrpSpPr>
        <p:grpSpPr>
          <a:xfrm>
            <a:off x="6788137" y="3754136"/>
            <a:ext cx="281744" cy="396608"/>
            <a:chOff x="5280026" y="2649538"/>
            <a:chExt cx="206375" cy="290512"/>
          </a:xfrm>
          <a:solidFill>
            <a:srgbClr val="FFFFFF"/>
          </a:solidFill>
        </p:grpSpPr>
        <p:sp>
          <p:nvSpPr>
            <p:cNvPr id="31" name="Freeform 329"/>
            <p:cNvSpPr>
              <a:spLocks/>
            </p:cNvSpPr>
            <p:nvPr/>
          </p:nvSpPr>
          <p:spPr bwMode="auto">
            <a:xfrm>
              <a:off x="5305426" y="2930525"/>
              <a:ext cx="171450" cy="9525"/>
            </a:xfrm>
            <a:custGeom>
              <a:avLst/>
              <a:gdLst/>
              <a:ahLst/>
              <a:cxnLst>
                <a:cxn ang="0">
                  <a:pos x="76" y="2"/>
                </a:cxn>
                <a:cxn ang="0">
                  <a:pos x="7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74" y="4"/>
                </a:cxn>
                <a:cxn ang="0">
                  <a:pos x="76" y="2"/>
                </a:cxn>
              </a:cxnLst>
              <a:rect l="0" t="0" r="r" b="b"/>
              <a:pathLst>
                <a:path w="76" h="4">
                  <a:moveTo>
                    <a:pt x="76" y="2"/>
                  </a:moveTo>
                  <a:cubicBezTo>
                    <a:pt x="76" y="1"/>
                    <a:pt x="75" y="0"/>
                    <a:pt x="7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5" y="4"/>
                    <a:pt x="76" y="3"/>
                    <a:pt x="76" y="2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330"/>
            <p:cNvSpPr>
              <a:spLocks/>
            </p:cNvSpPr>
            <p:nvPr/>
          </p:nvSpPr>
          <p:spPr bwMode="auto">
            <a:xfrm>
              <a:off x="5280026" y="2649538"/>
              <a:ext cx="187325" cy="271463"/>
            </a:xfrm>
            <a:custGeom>
              <a:avLst/>
              <a:gdLst/>
              <a:ahLst/>
              <a:cxnLst>
                <a:cxn ang="0">
                  <a:pos x="4" y="37"/>
                </a:cxn>
                <a:cxn ang="0">
                  <a:pos x="2" y="47"/>
                </a:cxn>
                <a:cxn ang="0">
                  <a:pos x="13" y="57"/>
                </a:cxn>
                <a:cxn ang="0">
                  <a:pos x="19" y="56"/>
                </a:cxn>
                <a:cxn ang="0">
                  <a:pos x="31" y="48"/>
                </a:cxn>
                <a:cxn ang="0">
                  <a:pos x="41" y="49"/>
                </a:cxn>
                <a:cxn ang="0">
                  <a:pos x="41" y="49"/>
                </a:cxn>
                <a:cxn ang="0">
                  <a:pos x="28" y="70"/>
                </a:cxn>
                <a:cxn ang="0">
                  <a:pos x="12" y="102"/>
                </a:cxn>
                <a:cxn ang="0">
                  <a:pos x="20" y="119"/>
                </a:cxn>
                <a:cxn ang="0">
                  <a:pos x="21" y="120"/>
                </a:cxn>
                <a:cxn ang="0">
                  <a:pos x="77" y="120"/>
                </a:cxn>
                <a:cxn ang="0">
                  <a:pos x="79" y="118"/>
                </a:cxn>
                <a:cxn ang="0">
                  <a:pos x="77" y="116"/>
                </a:cxn>
                <a:cxn ang="0">
                  <a:pos x="22" y="116"/>
                </a:cxn>
                <a:cxn ang="0">
                  <a:pos x="16" y="102"/>
                </a:cxn>
                <a:cxn ang="0">
                  <a:pos x="30" y="73"/>
                </a:cxn>
                <a:cxn ang="0">
                  <a:pos x="45" y="48"/>
                </a:cxn>
                <a:cxn ang="0">
                  <a:pos x="45" y="48"/>
                </a:cxn>
                <a:cxn ang="0">
                  <a:pos x="50" y="43"/>
                </a:cxn>
                <a:cxn ang="0">
                  <a:pos x="53" y="29"/>
                </a:cxn>
                <a:cxn ang="0">
                  <a:pos x="50" y="28"/>
                </a:cxn>
                <a:cxn ang="0">
                  <a:pos x="49" y="31"/>
                </a:cxn>
                <a:cxn ang="0">
                  <a:pos x="47" y="41"/>
                </a:cxn>
                <a:cxn ang="0">
                  <a:pos x="40" y="45"/>
                </a:cxn>
                <a:cxn ang="0">
                  <a:pos x="32" y="44"/>
                </a:cxn>
                <a:cxn ang="0">
                  <a:pos x="30" y="44"/>
                </a:cxn>
                <a:cxn ang="0">
                  <a:pos x="17" y="53"/>
                </a:cxn>
                <a:cxn ang="0">
                  <a:pos x="14" y="53"/>
                </a:cxn>
                <a:cxn ang="0">
                  <a:pos x="6" y="45"/>
                </a:cxn>
                <a:cxn ang="0">
                  <a:pos x="7" y="41"/>
                </a:cxn>
                <a:cxn ang="0">
                  <a:pos x="28" y="16"/>
                </a:cxn>
                <a:cxn ang="0">
                  <a:pos x="28" y="14"/>
                </a:cxn>
                <a:cxn ang="0">
                  <a:pos x="25" y="6"/>
                </a:cxn>
                <a:cxn ang="0">
                  <a:pos x="44" y="12"/>
                </a:cxn>
                <a:cxn ang="0">
                  <a:pos x="79" y="52"/>
                </a:cxn>
                <a:cxn ang="0">
                  <a:pos x="71" y="93"/>
                </a:cxn>
                <a:cxn ang="0">
                  <a:pos x="72" y="96"/>
                </a:cxn>
                <a:cxn ang="0">
                  <a:pos x="73" y="96"/>
                </a:cxn>
                <a:cxn ang="0">
                  <a:pos x="75" y="95"/>
                </a:cxn>
                <a:cxn ang="0">
                  <a:pos x="83" y="52"/>
                </a:cxn>
                <a:cxn ang="0">
                  <a:pos x="44" y="8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1" y="2"/>
                </a:cxn>
                <a:cxn ang="0">
                  <a:pos x="24" y="15"/>
                </a:cxn>
                <a:cxn ang="0">
                  <a:pos x="4" y="37"/>
                </a:cxn>
              </a:cxnLst>
              <a:rect l="0" t="0" r="r" b="b"/>
              <a:pathLst>
                <a:path w="83" h="120">
                  <a:moveTo>
                    <a:pt x="4" y="37"/>
                  </a:moveTo>
                  <a:cubicBezTo>
                    <a:pt x="2" y="39"/>
                    <a:pt x="0" y="42"/>
                    <a:pt x="2" y="47"/>
                  </a:cubicBezTo>
                  <a:cubicBezTo>
                    <a:pt x="4" y="51"/>
                    <a:pt x="8" y="56"/>
                    <a:pt x="13" y="57"/>
                  </a:cubicBezTo>
                  <a:cubicBezTo>
                    <a:pt x="15" y="58"/>
                    <a:pt x="17" y="57"/>
                    <a:pt x="19" y="56"/>
                  </a:cubicBezTo>
                  <a:cubicBezTo>
                    <a:pt x="24" y="53"/>
                    <a:pt x="29" y="50"/>
                    <a:pt x="31" y="48"/>
                  </a:cubicBezTo>
                  <a:cubicBezTo>
                    <a:pt x="34" y="50"/>
                    <a:pt x="37" y="50"/>
                    <a:pt x="4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56"/>
                    <a:pt x="39" y="60"/>
                    <a:pt x="28" y="70"/>
                  </a:cubicBezTo>
                  <a:cubicBezTo>
                    <a:pt x="18" y="79"/>
                    <a:pt x="12" y="91"/>
                    <a:pt x="12" y="102"/>
                  </a:cubicBezTo>
                  <a:cubicBezTo>
                    <a:pt x="12" y="109"/>
                    <a:pt x="15" y="115"/>
                    <a:pt x="20" y="119"/>
                  </a:cubicBezTo>
                  <a:cubicBezTo>
                    <a:pt x="20" y="120"/>
                    <a:pt x="21" y="120"/>
                    <a:pt x="21" y="120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8" y="120"/>
                    <a:pt x="79" y="119"/>
                    <a:pt x="79" y="118"/>
                  </a:cubicBezTo>
                  <a:cubicBezTo>
                    <a:pt x="79" y="117"/>
                    <a:pt x="78" y="116"/>
                    <a:pt x="77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8" y="112"/>
                    <a:pt x="16" y="107"/>
                    <a:pt x="16" y="102"/>
                  </a:cubicBezTo>
                  <a:cubicBezTo>
                    <a:pt x="16" y="92"/>
                    <a:pt x="22" y="81"/>
                    <a:pt x="30" y="73"/>
                  </a:cubicBezTo>
                  <a:cubicBezTo>
                    <a:pt x="42" y="62"/>
                    <a:pt x="45" y="57"/>
                    <a:pt x="45" y="48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7" y="46"/>
                    <a:pt x="49" y="45"/>
                    <a:pt x="50" y="43"/>
                  </a:cubicBezTo>
                  <a:cubicBezTo>
                    <a:pt x="52" y="41"/>
                    <a:pt x="55" y="34"/>
                    <a:pt x="53" y="29"/>
                  </a:cubicBezTo>
                  <a:cubicBezTo>
                    <a:pt x="52" y="28"/>
                    <a:pt x="51" y="28"/>
                    <a:pt x="50" y="28"/>
                  </a:cubicBezTo>
                  <a:cubicBezTo>
                    <a:pt x="49" y="29"/>
                    <a:pt x="49" y="30"/>
                    <a:pt x="49" y="31"/>
                  </a:cubicBezTo>
                  <a:cubicBezTo>
                    <a:pt x="50" y="33"/>
                    <a:pt x="50" y="37"/>
                    <a:pt x="47" y="41"/>
                  </a:cubicBezTo>
                  <a:cubicBezTo>
                    <a:pt x="46" y="43"/>
                    <a:pt x="43" y="45"/>
                    <a:pt x="40" y="45"/>
                  </a:cubicBezTo>
                  <a:cubicBezTo>
                    <a:pt x="37" y="46"/>
                    <a:pt x="34" y="46"/>
                    <a:pt x="32" y="44"/>
                  </a:cubicBezTo>
                  <a:cubicBezTo>
                    <a:pt x="31" y="44"/>
                    <a:pt x="31" y="44"/>
                    <a:pt x="30" y="44"/>
                  </a:cubicBezTo>
                  <a:cubicBezTo>
                    <a:pt x="30" y="44"/>
                    <a:pt x="23" y="49"/>
                    <a:pt x="17" y="53"/>
                  </a:cubicBezTo>
                  <a:cubicBezTo>
                    <a:pt x="16" y="53"/>
                    <a:pt x="15" y="53"/>
                    <a:pt x="14" y="53"/>
                  </a:cubicBezTo>
                  <a:cubicBezTo>
                    <a:pt x="11" y="52"/>
                    <a:pt x="8" y="48"/>
                    <a:pt x="6" y="45"/>
                  </a:cubicBezTo>
                  <a:cubicBezTo>
                    <a:pt x="5" y="42"/>
                    <a:pt x="6" y="41"/>
                    <a:pt x="7" y="41"/>
                  </a:cubicBezTo>
                  <a:cubicBezTo>
                    <a:pt x="20" y="29"/>
                    <a:pt x="27" y="16"/>
                    <a:pt x="28" y="16"/>
                  </a:cubicBezTo>
                  <a:cubicBezTo>
                    <a:pt x="28" y="15"/>
                    <a:pt x="28" y="15"/>
                    <a:pt x="28" y="14"/>
                  </a:cubicBezTo>
                  <a:cubicBezTo>
                    <a:pt x="28" y="14"/>
                    <a:pt x="26" y="10"/>
                    <a:pt x="25" y="6"/>
                  </a:cubicBezTo>
                  <a:cubicBezTo>
                    <a:pt x="30" y="9"/>
                    <a:pt x="37" y="12"/>
                    <a:pt x="44" y="12"/>
                  </a:cubicBezTo>
                  <a:cubicBezTo>
                    <a:pt x="55" y="12"/>
                    <a:pt x="79" y="16"/>
                    <a:pt x="79" y="52"/>
                  </a:cubicBezTo>
                  <a:cubicBezTo>
                    <a:pt x="79" y="52"/>
                    <a:pt x="79" y="72"/>
                    <a:pt x="71" y="93"/>
                  </a:cubicBezTo>
                  <a:cubicBezTo>
                    <a:pt x="71" y="94"/>
                    <a:pt x="71" y="96"/>
                    <a:pt x="72" y="96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4" y="96"/>
                    <a:pt x="75" y="95"/>
                    <a:pt x="75" y="95"/>
                  </a:cubicBezTo>
                  <a:cubicBezTo>
                    <a:pt x="83" y="72"/>
                    <a:pt x="83" y="53"/>
                    <a:pt x="83" y="52"/>
                  </a:cubicBezTo>
                  <a:cubicBezTo>
                    <a:pt x="83" y="11"/>
                    <a:pt x="53" y="8"/>
                    <a:pt x="44" y="8"/>
                  </a:cubicBezTo>
                  <a:cubicBezTo>
                    <a:pt x="34" y="8"/>
                    <a:pt x="24" y="0"/>
                    <a:pt x="24" y="0"/>
                  </a:cubicBezTo>
                  <a:cubicBezTo>
                    <a:pt x="24" y="0"/>
                    <a:pt x="23" y="0"/>
                    <a:pt x="22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6"/>
                    <a:pt x="23" y="12"/>
                    <a:pt x="24" y="15"/>
                  </a:cubicBezTo>
                  <a:cubicBezTo>
                    <a:pt x="22" y="17"/>
                    <a:pt x="15" y="28"/>
                    <a:pt x="4" y="37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331"/>
            <p:cNvSpPr>
              <a:spLocks/>
            </p:cNvSpPr>
            <p:nvPr/>
          </p:nvSpPr>
          <p:spPr bwMode="auto">
            <a:xfrm>
              <a:off x="5376863" y="2649538"/>
              <a:ext cx="109538" cy="19050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4" y="9"/>
                </a:cxn>
                <a:cxn ang="0">
                  <a:pos x="44" y="52"/>
                </a:cxn>
                <a:cxn ang="0">
                  <a:pos x="40" y="8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44" y="82"/>
                </a:cxn>
                <a:cxn ang="0">
                  <a:pos x="48" y="52"/>
                </a:cxn>
                <a:cxn ang="0">
                  <a:pos x="26" y="6"/>
                </a:cxn>
              </a:cxnLst>
              <a:rect l="0" t="0" r="r" b="b"/>
              <a:pathLst>
                <a:path w="48" h="84">
                  <a:moveTo>
                    <a:pt x="26" y="6"/>
                  </a:moveTo>
                  <a:cubicBezTo>
                    <a:pt x="20" y="2"/>
                    <a:pt x="1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2" y="4"/>
                    <a:pt x="18" y="6"/>
                    <a:pt x="24" y="9"/>
                  </a:cubicBezTo>
                  <a:cubicBezTo>
                    <a:pt x="33" y="16"/>
                    <a:pt x="44" y="28"/>
                    <a:pt x="44" y="52"/>
                  </a:cubicBezTo>
                  <a:cubicBezTo>
                    <a:pt x="44" y="58"/>
                    <a:pt x="44" y="66"/>
                    <a:pt x="40" y="82"/>
                  </a:cubicBezTo>
                  <a:cubicBezTo>
                    <a:pt x="40" y="83"/>
                    <a:pt x="40" y="84"/>
                    <a:pt x="42" y="84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3" y="84"/>
                    <a:pt x="44" y="83"/>
                    <a:pt x="44" y="82"/>
                  </a:cubicBezTo>
                  <a:cubicBezTo>
                    <a:pt x="48" y="66"/>
                    <a:pt x="48" y="58"/>
                    <a:pt x="48" y="52"/>
                  </a:cubicBezTo>
                  <a:cubicBezTo>
                    <a:pt x="48" y="26"/>
                    <a:pt x="36" y="13"/>
                    <a:pt x="26" y="6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Chevron 21"/>
          <p:cNvSpPr/>
          <p:nvPr/>
        </p:nvSpPr>
        <p:spPr>
          <a:xfrm>
            <a:off x="7456863" y="3436149"/>
            <a:ext cx="1934531" cy="1032584"/>
          </a:xfrm>
          <a:prstGeom prst="chevron">
            <a:avLst/>
          </a:prstGeom>
          <a:solidFill>
            <a:srgbClr val="5AB7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6" name="Group 25"/>
          <p:cNvGrpSpPr/>
          <p:nvPr/>
        </p:nvGrpSpPr>
        <p:grpSpPr>
          <a:xfrm>
            <a:off x="8208486" y="3754134"/>
            <a:ext cx="431285" cy="396609"/>
            <a:chOff x="1350963" y="2176463"/>
            <a:chExt cx="315913" cy="290513"/>
          </a:xfrm>
          <a:solidFill>
            <a:srgbClr val="FFFFFF"/>
          </a:solidFill>
        </p:grpSpPr>
        <p:sp>
          <p:nvSpPr>
            <p:cNvPr id="37" name="Freeform 339"/>
            <p:cNvSpPr>
              <a:spLocks noEditPoints="1"/>
            </p:cNvSpPr>
            <p:nvPr/>
          </p:nvSpPr>
          <p:spPr bwMode="auto">
            <a:xfrm>
              <a:off x="1350963" y="2193925"/>
              <a:ext cx="292100" cy="187325"/>
            </a:xfrm>
            <a:custGeom>
              <a:avLst/>
              <a:gdLst/>
              <a:ahLst/>
              <a:cxnLst>
                <a:cxn ang="0">
                  <a:pos x="109" y="1"/>
                </a:cxn>
                <a:cxn ang="0">
                  <a:pos x="108" y="0"/>
                </a:cxn>
                <a:cxn ang="0">
                  <a:pos x="106" y="0"/>
                </a:cxn>
                <a:cxn ang="0">
                  <a:pos x="58" y="25"/>
                </a:cxn>
                <a:cxn ang="0">
                  <a:pos x="58" y="28"/>
                </a:cxn>
                <a:cxn ang="0">
                  <a:pos x="58" y="30"/>
                </a:cxn>
                <a:cxn ang="0">
                  <a:pos x="31" y="45"/>
                </a:cxn>
                <a:cxn ang="0">
                  <a:pos x="30" y="48"/>
                </a:cxn>
                <a:cxn ang="0">
                  <a:pos x="31" y="50"/>
                </a:cxn>
                <a:cxn ang="0">
                  <a:pos x="2" y="64"/>
                </a:cxn>
                <a:cxn ang="0">
                  <a:pos x="1" y="67"/>
                </a:cxn>
                <a:cxn ang="0">
                  <a:pos x="7" y="81"/>
                </a:cxn>
                <a:cxn ang="0">
                  <a:pos x="9" y="82"/>
                </a:cxn>
                <a:cxn ang="0">
                  <a:pos x="9" y="82"/>
                </a:cxn>
                <a:cxn ang="0">
                  <a:pos x="40" y="71"/>
                </a:cxn>
                <a:cxn ang="0">
                  <a:pos x="41" y="74"/>
                </a:cxn>
                <a:cxn ang="0">
                  <a:pos x="43" y="75"/>
                </a:cxn>
                <a:cxn ang="0">
                  <a:pos x="43" y="75"/>
                </a:cxn>
                <a:cxn ang="0">
                  <a:pos x="72" y="66"/>
                </a:cxn>
                <a:cxn ang="0">
                  <a:pos x="73" y="69"/>
                </a:cxn>
                <a:cxn ang="0">
                  <a:pos x="75" y="70"/>
                </a:cxn>
                <a:cxn ang="0">
                  <a:pos x="76" y="70"/>
                </a:cxn>
                <a:cxn ang="0">
                  <a:pos x="128" y="54"/>
                </a:cxn>
                <a:cxn ang="0">
                  <a:pos x="129" y="53"/>
                </a:cxn>
                <a:cxn ang="0">
                  <a:pos x="129" y="51"/>
                </a:cxn>
                <a:cxn ang="0">
                  <a:pos x="109" y="1"/>
                </a:cxn>
                <a:cxn ang="0">
                  <a:pos x="10" y="78"/>
                </a:cxn>
                <a:cxn ang="0">
                  <a:pos x="5" y="67"/>
                </a:cxn>
                <a:cxn ang="0">
                  <a:pos x="33" y="54"/>
                </a:cxn>
                <a:cxn ang="0">
                  <a:pos x="38" y="68"/>
                </a:cxn>
                <a:cxn ang="0">
                  <a:pos x="10" y="78"/>
                </a:cxn>
                <a:cxn ang="0">
                  <a:pos x="44" y="70"/>
                </a:cxn>
                <a:cxn ang="0">
                  <a:pos x="43" y="68"/>
                </a:cxn>
                <a:cxn ang="0">
                  <a:pos x="43" y="68"/>
                </a:cxn>
                <a:cxn ang="0">
                  <a:pos x="35" y="50"/>
                </a:cxn>
                <a:cxn ang="0">
                  <a:pos x="35" y="50"/>
                </a:cxn>
                <a:cxn ang="0">
                  <a:pos x="34" y="48"/>
                </a:cxn>
                <a:cxn ang="0">
                  <a:pos x="60" y="34"/>
                </a:cxn>
                <a:cxn ang="0">
                  <a:pos x="69" y="59"/>
                </a:cxn>
                <a:cxn ang="0">
                  <a:pos x="71" y="63"/>
                </a:cxn>
                <a:cxn ang="0">
                  <a:pos x="44" y="70"/>
                </a:cxn>
                <a:cxn ang="0">
                  <a:pos x="76" y="66"/>
                </a:cxn>
                <a:cxn ang="0">
                  <a:pos x="75" y="63"/>
                </a:cxn>
                <a:cxn ang="0">
                  <a:pos x="75" y="63"/>
                </a:cxn>
                <a:cxn ang="0">
                  <a:pos x="73" y="57"/>
                </a:cxn>
                <a:cxn ang="0">
                  <a:pos x="62" y="28"/>
                </a:cxn>
                <a:cxn ang="0">
                  <a:pos x="106" y="5"/>
                </a:cxn>
                <a:cxn ang="0">
                  <a:pos x="124" y="51"/>
                </a:cxn>
                <a:cxn ang="0">
                  <a:pos x="76" y="66"/>
                </a:cxn>
              </a:cxnLst>
              <a:rect l="0" t="0" r="r" b="b"/>
              <a:pathLst>
                <a:path w="129" h="82">
                  <a:moveTo>
                    <a:pt x="109" y="1"/>
                  </a:moveTo>
                  <a:cubicBezTo>
                    <a:pt x="109" y="1"/>
                    <a:pt x="108" y="0"/>
                    <a:pt x="108" y="0"/>
                  </a:cubicBezTo>
                  <a:cubicBezTo>
                    <a:pt x="107" y="0"/>
                    <a:pt x="107" y="0"/>
                    <a:pt x="106" y="0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6"/>
                    <a:pt x="57" y="27"/>
                    <a:pt x="58" y="28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0" y="46"/>
                    <a:pt x="30" y="47"/>
                    <a:pt x="30" y="48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1" y="65"/>
                    <a:pt x="0" y="66"/>
                    <a:pt x="1" y="67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2"/>
                    <a:pt x="8" y="82"/>
                    <a:pt x="9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1" y="74"/>
                    <a:pt x="42" y="75"/>
                    <a:pt x="43" y="75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0"/>
                    <a:pt x="74" y="70"/>
                    <a:pt x="75" y="70"/>
                  </a:cubicBezTo>
                  <a:cubicBezTo>
                    <a:pt x="75" y="70"/>
                    <a:pt x="75" y="70"/>
                    <a:pt x="76" y="70"/>
                  </a:cubicBezTo>
                  <a:cubicBezTo>
                    <a:pt x="128" y="54"/>
                    <a:pt x="128" y="54"/>
                    <a:pt x="128" y="54"/>
                  </a:cubicBezTo>
                  <a:cubicBezTo>
                    <a:pt x="128" y="54"/>
                    <a:pt x="129" y="53"/>
                    <a:pt x="129" y="53"/>
                  </a:cubicBezTo>
                  <a:cubicBezTo>
                    <a:pt x="129" y="52"/>
                    <a:pt x="129" y="52"/>
                    <a:pt x="129" y="51"/>
                  </a:cubicBezTo>
                  <a:lnTo>
                    <a:pt x="109" y="1"/>
                  </a:lnTo>
                  <a:close/>
                  <a:moveTo>
                    <a:pt x="10" y="78"/>
                  </a:moveTo>
                  <a:cubicBezTo>
                    <a:pt x="5" y="67"/>
                    <a:pt x="5" y="67"/>
                    <a:pt x="5" y="67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8" y="68"/>
                    <a:pt x="38" y="68"/>
                    <a:pt x="38" y="68"/>
                  </a:cubicBezTo>
                  <a:lnTo>
                    <a:pt x="10" y="78"/>
                  </a:lnTo>
                  <a:close/>
                  <a:moveTo>
                    <a:pt x="44" y="70"/>
                  </a:moveTo>
                  <a:cubicBezTo>
                    <a:pt x="43" y="68"/>
                    <a:pt x="43" y="68"/>
                    <a:pt x="43" y="68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71" y="63"/>
                    <a:pt x="71" y="63"/>
                    <a:pt x="71" y="63"/>
                  </a:cubicBezTo>
                  <a:lnTo>
                    <a:pt x="44" y="70"/>
                  </a:lnTo>
                  <a:close/>
                  <a:moveTo>
                    <a:pt x="76" y="66"/>
                  </a:moveTo>
                  <a:cubicBezTo>
                    <a:pt x="75" y="63"/>
                    <a:pt x="75" y="63"/>
                    <a:pt x="75" y="63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24" y="51"/>
                    <a:pt x="124" y="51"/>
                    <a:pt x="124" y="51"/>
                  </a:cubicBezTo>
                  <a:lnTo>
                    <a:pt x="76" y="66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Freeform 340"/>
            <p:cNvSpPr>
              <a:spLocks/>
            </p:cNvSpPr>
            <p:nvPr/>
          </p:nvSpPr>
          <p:spPr bwMode="auto">
            <a:xfrm>
              <a:off x="1603376" y="2176463"/>
              <a:ext cx="63500" cy="144463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24" y="63"/>
                </a:cxn>
                <a:cxn ang="0">
                  <a:pos x="26" y="64"/>
                </a:cxn>
                <a:cxn ang="0">
                  <a:pos x="27" y="64"/>
                </a:cxn>
                <a:cxn ang="0">
                  <a:pos x="28" y="61"/>
                </a:cxn>
                <a:cxn ang="0">
                  <a:pos x="4" y="1"/>
                </a:cxn>
              </a:cxnLst>
              <a:rect l="0" t="0" r="r" b="b"/>
              <a:pathLst>
                <a:path w="28" h="64">
                  <a:moveTo>
                    <a:pt x="4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4"/>
                    <a:pt x="25" y="64"/>
                    <a:pt x="26" y="64"/>
                  </a:cubicBezTo>
                  <a:cubicBezTo>
                    <a:pt x="26" y="64"/>
                    <a:pt x="27" y="64"/>
                    <a:pt x="27" y="64"/>
                  </a:cubicBezTo>
                  <a:cubicBezTo>
                    <a:pt x="28" y="63"/>
                    <a:pt x="28" y="62"/>
                    <a:pt x="28" y="61"/>
                  </a:cubicBezTo>
                  <a:lnTo>
                    <a:pt x="4" y="1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Freeform 341"/>
            <p:cNvSpPr>
              <a:spLocks noEditPoints="1"/>
            </p:cNvSpPr>
            <p:nvPr/>
          </p:nvSpPr>
          <p:spPr bwMode="auto">
            <a:xfrm>
              <a:off x="1411288" y="2366963"/>
              <a:ext cx="173038" cy="10001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24" y="13"/>
                </a:cxn>
                <a:cxn ang="0">
                  <a:pos x="0" y="41"/>
                </a:cxn>
                <a:cxn ang="0">
                  <a:pos x="1" y="44"/>
                </a:cxn>
                <a:cxn ang="0">
                  <a:pos x="2" y="44"/>
                </a:cxn>
                <a:cxn ang="0">
                  <a:pos x="4" y="43"/>
                </a:cxn>
                <a:cxn ang="0">
                  <a:pos x="27" y="16"/>
                </a:cxn>
                <a:cxn ang="0">
                  <a:pos x="36" y="16"/>
                </a:cxn>
                <a:cxn ang="0">
                  <a:pos x="36" y="42"/>
                </a:cxn>
                <a:cxn ang="0">
                  <a:pos x="38" y="44"/>
                </a:cxn>
                <a:cxn ang="0">
                  <a:pos x="40" y="42"/>
                </a:cxn>
                <a:cxn ang="0">
                  <a:pos x="40" y="16"/>
                </a:cxn>
                <a:cxn ang="0">
                  <a:pos x="49" y="16"/>
                </a:cxn>
                <a:cxn ang="0">
                  <a:pos x="72" y="43"/>
                </a:cxn>
                <a:cxn ang="0">
                  <a:pos x="74" y="44"/>
                </a:cxn>
                <a:cxn ang="0">
                  <a:pos x="75" y="44"/>
                </a:cxn>
                <a:cxn ang="0">
                  <a:pos x="76" y="41"/>
                </a:cxn>
                <a:cxn ang="0">
                  <a:pos x="52" y="13"/>
                </a:cxn>
                <a:cxn ang="0">
                  <a:pos x="52" y="8"/>
                </a:cxn>
                <a:cxn ang="0">
                  <a:pos x="44" y="0"/>
                </a:cxn>
                <a:cxn ang="0">
                  <a:pos x="48" y="12"/>
                </a:cxn>
                <a:cxn ang="0">
                  <a:pos x="28" y="12"/>
                </a:cxn>
                <a:cxn ang="0">
                  <a:pos x="28" y="8"/>
                </a:cxn>
                <a:cxn ang="0">
                  <a:pos x="32" y="4"/>
                </a:cxn>
                <a:cxn ang="0">
                  <a:pos x="44" y="4"/>
                </a:cxn>
                <a:cxn ang="0">
                  <a:pos x="48" y="8"/>
                </a:cxn>
                <a:cxn ang="0">
                  <a:pos x="48" y="12"/>
                </a:cxn>
              </a:cxnLst>
              <a:rect l="0" t="0" r="r" b="b"/>
              <a:pathLst>
                <a:path w="76" h="44">
                  <a:moveTo>
                    <a:pt x="44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27" y="0"/>
                    <a:pt x="24" y="3"/>
                    <a:pt x="24" y="8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0" y="43"/>
                    <a:pt x="1" y="44"/>
                  </a:cubicBezTo>
                  <a:cubicBezTo>
                    <a:pt x="1" y="44"/>
                    <a:pt x="2" y="44"/>
                    <a:pt x="2" y="44"/>
                  </a:cubicBezTo>
                  <a:cubicBezTo>
                    <a:pt x="3" y="44"/>
                    <a:pt x="3" y="44"/>
                    <a:pt x="4" y="43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43"/>
                    <a:pt x="37" y="44"/>
                    <a:pt x="38" y="44"/>
                  </a:cubicBezTo>
                  <a:cubicBezTo>
                    <a:pt x="39" y="44"/>
                    <a:pt x="40" y="43"/>
                    <a:pt x="40" y="42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3" y="44"/>
                    <a:pt x="73" y="44"/>
                    <a:pt x="74" y="44"/>
                  </a:cubicBezTo>
                  <a:cubicBezTo>
                    <a:pt x="74" y="44"/>
                    <a:pt x="75" y="44"/>
                    <a:pt x="75" y="44"/>
                  </a:cubicBezTo>
                  <a:cubicBezTo>
                    <a:pt x="76" y="43"/>
                    <a:pt x="76" y="42"/>
                    <a:pt x="76" y="41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4"/>
                    <a:pt x="48" y="0"/>
                    <a:pt x="44" y="0"/>
                  </a:cubicBezTo>
                  <a:close/>
                  <a:moveTo>
                    <a:pt x="48" y="12"/>
                  </a:moveTo>
                  <a:cubicBezTo>
                    <a:pt x="28" y="12"/>
                    <a:pt x="28" y="12"/>
                    <a:pt x="28" y="1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6"/>
                    <a:pt x="30" y="4"/>
                    <a:pt x="32" y="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4"/>
                    <a:pt x="48" y="6"/>
                    <a:pt x="48" y="8"/>
                  </a:cubicBezTo>
                  <a:lnTo>
                    <a:pt x="48" y="12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" name="Chevron 17"/>
          <p:cNvSpPr/>
          <p:nvPr/>
        </p:nvSpPr>
        <p:spPr>
          <a:xfrm>
            <a:off x="2971499" y="3436149"/>
            <a:ext cx="1934531" cy="1032584"/>
          </a:xfrm>
          <a:prstGeom prst="chevron">
            <a:avLst/>
          </a:prstGeom>
          <a:solidFill>
            <a:srgbClr val="0A519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2" name="Group 29"/>
          <p:cNvGrpSpPr/>
          <p:nvPr/>
        </p:nvGrpSpPr>
        <p:grpSpPr>
          <a:xfrm>
            <a:off x="3802227" y="3754136"/>
            <a:ext cx="273076" cy="396608"/>
            <a:chOff x="4795838" y="2176463"/>
            <a:chExt cx="200025" cy="290512"/>
          </a:xfrm>
          <a:solidFill>
            <a:srgbClr val="FFFFFF"/>
          </a:solidFill>
        </p:grpSpPr>
        <p:sp>
          <p:nvSpPr>
            <p:cNvPr id="43" name="Freeform 369"/>
            <p:cNvSpPr>
              <a:spLocks/>
            </p:cNvSpPr>
            <p:nvPr/>
          </p:nvSpPr>
          <p:spPr bwMode="auto">
            <a:xfrm>
              <a:off x="4795838" y="2176463"/>
              <a:ext cx="200025" cy="24288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44"/>
                </a:cxn>
                <a:cxn ang="0">
                  <a:pos x="16" y="77"/>
                </a:cxn>
                <a:cxn ang="0">
                  <a:pos x="16" y="78"/>
                </a:cxn>
                <a:cxn ang="0">
                  <a:pos x="24" y="91"/>
                </a:cxn>
                <a:cxn ang="0">
                  <a:pos x="24" y="93"/>
                </a:cxn>
                <a:cxn ang="0">
                  <a:pos x="24" y="94"/>
                </a:cxn>
                <a:cxn ang="0">
                  <a:pos x="28" y="100"/>
                </a:cxn>
                <a:cxn ang="0">
                  <a:pos x="60" y="107"/>
                </a:cxn>
                <a:cxn ang="0">
                  <a:pos x="60" y="107"/>
                </a:cxn>
                <a:cxn ang="0">
                  <a:pos x="62" y="106"/>
                </a:cxn>
                <a:cxn ang="0">
                  <a:pos x="61" y="103"/>
                </a:cxn>
                <a:cxn ang="0">
                  <a:pos x="29" y="96"/>
                </a:cxn>
                <a:cxn ang="0">
                  <a:pos x="28" y="94"/>
                </a:cxn>
                <a:cxn ang="0">
                  <a:pos x="28" y="93"/>
                </a:cxn>
                <a:cxn ang="0">
                  <a:pos x="28" y="91"/>
                </a:cxn>
                <a:cxn ang="0">
                  <a:pos x="19" y="75"/>
                </a:cxn>
                <a:cxn ang="0">
                  <a:pos x="18" y="74"/>
                </a:cxn>
                <a:cxn ang="0">
                  <a:pos x="4" y="44"/>
                </a:cxn>
                <a:cxn ang="0">
                  <a:pos x="44" y="4"/>
                </a:cxn>
                <a:cxn ang="0">
                  <a:pos x="84" y="44"/>
                </a:cxn>
                <a:cxn ang="0">
                  <a:pos x="70" y="74"/>
                </a:cxn>
                <a:cxn ang="0">
                  <a:pos x="69" y="75"/>
                </a:cxn>
                <a:cxn ang="0">
                  <a:pos x="60" y="91"/>
                </a:cxn>
                <a:cxn ang="0">
                  <a:pos x="60" y="91"/>
                </a:cxn>
                <a:cxn ang="0">
                  <a:pos x="60" y="92"/>
                </a:cxn>
                <a:cxn ang="0">
                  <a:pos x="60" y="92"/>
                </a:cxn>
                <a:cxn ang="0">
                  <a:pos x="59" y="92"/>
                </a:cxn>
                <a:cxn ang="0">
                  <a:pos x="43" y="88"/>
                </a:cxn>
                <a:cxn ang="0">
                  <a:pos x="40" y="90"/>
                </a:cxn>
                <a:cxn ang="0">
                  <a:pos x="42" y="92"/>
                </a:cxn>
                <a:cxn ang="0">
                  <a:pos x="58" y="96"/>
                </a:cxn>
                <a:cxn ang="0">
                  <a:pos x="62" y="95"/>
                </a:cxn>
                <a:cxn ang="0">
                  <a:pos x="64" y="92"/>
                </a:cxn>
                <a:cxn ang="0">
                  <a:pos x="64" y="92"/>
                </a:cxn>
                <a:cxn ang="0">
                  <a:pos x="64" y="91"/>
                </a:cxn>
                <a:cxn ang="0">
                  <a:pos x="64" y="91"/>
                </a:cxn>
                <a:cxn ang="0">
                  <a:pos x="64" y="91"/>
                </a:cxn>
                <a:cxn ang="0">
                  <a:pos x="72" y="78"/>
                </a:cxn>
                <a:cxn ang="0">
                  <a:pos x="72" y="78"/>
                </a:cxn>
                <a:cxn ang="0">
                  <a:pos x="88" y="44"/>
                </a:cxn>
                <a:cxn ang="0">
                  <a:pos x="44" y="0"/>
                </a:cxn>
              </a:cxnLst>
              <a:rect l="0" t="0" r="r" b="b"/>
              <a:pathLst>
                <a:path w="88" h="107">
                  <a:moveTo>
                    <a:pt x="44" y="0"/>
                  </a:moveTo>
                  <a:cubicBezTo>
                    <a:pt x="23" y="0"/>
                    <a:pt x="0" y="17"/>
                    <a:pt x="0" y="44"/>
                  </a:cubicBezTo>
                  <a:cubicBezTo>
                    <a:pt x="0" y="57"/>
                    <a:pt x="5" y="69"/>
                    <a:pt x="16" y="77"/>
                  </a:cubicBezTo>
                  <a:cubicBezTo>
                    <a:pt x="16" y="77"/>
                    <a:pt x="16" y="78"/>
                    <a:pt x="16" y="78"/>
                  </a:cubicBezTo>
                  <a:cubicBezTo>
                    <a:pt x="24" y="86"/>
                    <a:pt x="24" y="87"/>
                    <a:pt x="24" y="91"/>
                  </a:cubicBezTo>
                  <a:cubicBezTo>
                    <a:pt x="24" y="92"/>
                    <a:pt x="24" y="93"/>
                    <a:pt x="24" y="93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96"/>
                    <a:pt x="24" y="99"/>
                    <a:pt x="28" y="100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7"/>
                    <a:pt x="62" y="106"/>
                    <a:pt x="62" y="106"/>
                  </a:cubicBezTo>
                  <a:cubicBezTo>
                    <a:pt x="63" y="104"/>
                    <a:pt x="62" y="103"/>
                    <a:pt x="61" y="103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8" y="96"/>
                    <a:pt x="28" y="96"/>
                    <a:pt x="28" y="94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28" y="93"/>
                    <a:pt x="28" y="93"/>
                    <a:pt x="28" y="91"/>
                  </a:cubicBezTo>
                  <a:cubicBezTo>
                    <a:pt x="28" y="86"/>
                    <a:pt x="27" y="83"/>
                    <a:pt x="19" y="75"/>
                  </a:cubicBezTo>
                  <a:cubicBezTo>
                    <a:pt x="19" y="75"/>
                    <a:pt x="18" y="74"/>
                    <a:pt x="18" y="74"/>
                  </a:cubicBezTo>
                  <a:cubicBezTo>
                    <a:pt x="9" y="66"/>
                    <a:pt x="4" y="56"/>
                    <a:pt x="4" y="44"/>
                  </a:cubicBezTo>
                  <a:cubicBezTo>
                    <a:pt x="4" y="19"/>
                    <a:pt x="25" y="4"/>
                    <a:pt x="44" y="4"/>
                  </a:cubicBezTo>
                  <a:cubicBezTo>
                    <a:pt x="64" y="4"/>
                    <a:pt x="84" y="19"/>
                    <a:pt x="84" y="44"/>
                  </a:cubicBezTo>
                  <a:cubicBezTo>
                    <a:pt x="84" y="60"/>
                    <a:pt x="76" y="69"/>
                    <a:pt x="70" y="74"/>
                  </a:cubicBezTo>
                  <a:cubicBezTo>
                    <a:pt x="70" y="74"/>
                    <a:pt x="70" y="74"/>
                    <a:pt x="69" y="75"/>
                  </a:cubicBezTo>
                  <a:cubicBezTo>
                    <a:pt x="61" y="83"/>
                    <a:pt x="60" y="86"/>
                    <a:pt x="60" y="91"/>
                  </a:cubicBezTo>
                  <a:cubicBezTo>
                    <a:pt x="60" y="91"/>
                    <a:pt x="60" y="91"/>
                    <a:pt x="60" y="91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0" y="92"/>
                    <a:pt x="59" y="92"/>
                    <a:pt x="59" y="92"/>
                  </a:cubicBezTo>
                  <a:cubicBezTo>
                    <a:pt x="43" y="88"/>
                    <a:pt x="43" y="88"/>
                    <a:pt x="43" y="88"/>
                  </a:cubicBezTo>
                  <a:cubicBezTo>
                    <a:pt x="42" y="88"/>
                    <a:pt x="41" y="88"/>
                    <a:pt x="40" y="90"/>
                  </a:cubicBezTo>
                  <a:cubicBezTo>
                    <a:pt x="40" y="91"/>
                    <a:pt x="41" y="92"/>
                    <a:pt x="42" y="92"/>
                  </a:cubicBezTo>
                  <a:cubicBezTo>
                    <a:pt x="58" y="96"/>
                    <a:pt x="58" y="96"/>
                    <a:pt x="58" y="96"/>
                  </a:cubicBezTo>
                  <a:cubicBezTo>
                    <a:pt x="59" y="96"/>
                    <a:pt x="61" y="97"/>
                    <a:pt x="62" y="95"/>
                  </a:cubicBezTo>
                  <a:cubicBezTo>
                    <a:pt x="63" y="95"/>
                    <a:pt x="64" y="94"/>
                    <a:pt x="64" y="92"/>
                  </a:cubicBezTo>
                  <a:cubicBezTo>
                    <a:pt x="64" y="92"/>
                    <a:pt x="64" y="92"/>
                    <a:pt x="64" y="92"/>
                  </a:cubicBezTo>
                  <a:cubicBezTo>
                    <a:pt x="64" y="92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87"/>
                    <a:pt x="64" y="86"/>
                    <a:pt x="72" y="78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3" y="69"/>
                    <a:pt x="88" y="58"/>
                    <a:pt x="88" y="44"/>
                  </a:cubicBezTo>
                  <a:cubicBezTo>
                    <a:pt x="88" y="16"/>
                    <a:pt x="66" y="0"/>
                    <a:pt x="44" y="0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Freeform 370"/>
            <p:cNvSpPr>
              <a:spLocks/>
            </p:cNvSpPr>
            <p:nvPr/>
          </p:nvSpPr>
          <p:spPr bwMode="auto">
            <a:xfrm>
              <a:off x="4856163" y="2419350"/>
              <a:ext cx="80963" cy="25400"/>
            </a:xfrm>
            <a:custGeom>
              <a:avLst/>
              <a:gdLst/>
              <a:ahLst/>
              <a:cxnLst>
                <a:cxn ang="0">
                  <a:pos x="34" y="11"/>
                </a:cxn>
                <a:cxn ang="0">
                  <a:pos x="36" y="9"/>
                </a:cxn>
                <a:cxn ang="0">
                  <a:pos x="34" y="7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4"/>
                </a:cxn>
                <a:cxn ang="0">
                  <a:pos x="34" y="11"/>
                </a:cxn>
                <a:cxn ang="0">
                  <a:pos x="34" y="11"/>
                </a:cxn>
              </a:cxnLst>
              <a:rect l="0" t="0" r="r" b="b"/>
              <a:pathLst>
                <a:path w="36" h="11">
                  <a:moveTo>
                    <a:pt x="34" y="11"/>
                  </a:moveTo>
                  <a:cubicBezTo>
                    <a:pt x="35" y="11"/>
                    <a:pt x="36" y="10"/>
                    <a:pt x="36" y="9"/>
                  </a:cubicBezTo>
                  <a:cubicBezTo>
                    <a:pt x="36" y="8"/>
                    <a:pt x="36" y="7"/>
                    <a:pt x="34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371"/>
            <p:cNvSpPr>
              <a:spLocks/>
            </p:cNvSpPr>
            <p:nvPr/>
          </p:nvSpPr>
          <p:spPr bwMode="auto">
            <a:xfrm>
              <a:off x="4859338" y="2444750"/>
              <a:ext cx="68263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" y="0"/>
                </a:cxn>
              </a:cxnLst>
              <a:rect l="0" t="0" r="r" b="b"/>
              <a:pathLst>
                <a:path w="30" h="10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10"/>
                    <a:pt x="30" y="9"/>
                    <a:pt x="30" y="8"/>
                  </a:cubicBezTo>
                  <a:cubicBezTo>
                    <a:pt x="30" y="7"/>
                    <a:pt x="30" y="6"/>
                    <a:pt x="28" y="6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 w="12700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73672" y="1970793"/>
            <a:ext cx="2808953" cy="892552"/>
            <a:chOff x="188226" y="2296108"/>
            <a:chExt cx="2808953" cy="892552"/>
          </a:xfrm>
        </p:grpSpPr>
        <p:sp>
          <p:nvSpPr>
            <p:cNvPr id="47" name="Rectangle 53"/>
            <p:cNvSpPr/>
            <p:nvPr/>
          </p:nvSpPr>
          <p:spPr>
            <a:xfrm>
              <a:off x="615912" y="2296108"/>
              <a:ext cx="2381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在此输入标题</a:t>
              </a:r>
              <a:endParaRPr lang="id-ID" altLang="zh-CN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88226" y="2665440"/>
              <a:ext cx="28089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单击此处编辑您要的内容，建议您在展示时采用微软雅黑字体</a:t>
              </a:r>
              <a:endParaRPr lang="id-ID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148340" y="4991953"/>
            <a:ext cx="2808953" cy="892552"/>
            <a:chOff x="9062894" y="5317268"/>
            <a:chExt cx="2808953" cy="892552"/>
          </a:xfrm>
        </p:grpSpPr>
        <p:sp>
          <p:nvSpPr>
            <p:cNvPr id="50" name="Rectangle 53"/>
            <p:cNvSpPr/>
            <p:nvPr/>
          </p:nvSpPr>
          <p:spPr>
            <a:xfrm>
              <a:off x="9062894" y="5317268"/>
              <a:ext cx="2381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在此输入标题</a:t>
              </a:r>
              <a:endParaRPr lang="id-ID" altLang="zh-CN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9062894" y="5686600"/>
              <a:ext cx="28089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单击此处编辑您要的内容，建议您在展示时采用微软雅黑字体</a:t>
              </a:r>
              <a:endParaRPr lang="id-ID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34708" y="5110530"/>
            <a:ext cx="2808953" cy="892552"/>
            <a:chOff x="-791100" y="5645605"/>
            <a:chExt cx="2808953" cy="892552"/>
          </a:xfrm>
        </p:grpSpPr>
        <p:sp>
          <p:nvSpPr>
            <p:cNvPr id="53" name="Rectangle 53"/>
            <p:cNvSpPr/>
            <p:nvPr/>
          </p:nvSpPr>
          <p:spPr>
            <a:xfrm>
              <a:off x="-363414" y="5645605"/>
              <a:ext cx="2381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在此输入标题</a:t>
              </a:r>
              <a:endParaRPr lang="id-ID" altLang="zh-CN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-791100" y="6014937"/>
              <a:ext cx="28089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单击此处编辑您要的内容，建议您在展示时采用微软雅黑字体</a:t>
              </a:r>
              <a:endParaRPr lang="id-ID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148340" y="2020377"/>
            <a:ext cx="2808953" cy="892552"/>
            <a:chOff x="9155492" y="2237970"/>
            <a:chExt cx="2808953" cy="892552"/>
          </a:xfrm>
        </p:grpSpPr>
        <p:sp>
          <p:nvSpPr>
            <p:cNvPr id="56" name="Rectangle 53"/>
            <p:cNvSpPr/>
            <p:nvPr/>
          </p:nvSpPr>
          <p:spPr>
            <a:xfrm>
              <a:off x="9155492" y="2237970"/>
              <a:ext cx="2381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在此输入标题</a:t>
              </a:r>
              <a:endParaRPr lang="id-ID" altLang="zh-CN" b="1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9155492" y="2607302"/>
              <a:ext cx="28089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rgbClr val="0A519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单击此处编辑您要的内容，建议您在展示时采用微软雅黑字体</a:t>
              </a:r>
              <a:endParaRPr lang="id-ID" altLang="zh-CN" sz="1400" dirty="0">
                <a:solidFill>
                  <a:srgbClr val="0A519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79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2828</Words>
  <Application>Microsoft Office PowerPoint</Application>
  <PresentationFormat>宽屏</PresentationFormat>
  <Paragraphs>312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9" baseType="lpstr">
      <vt:lpstr>Arimo</vt:lpstr>
      <vt:lpstr>Clear Sans</vt:lpstr>
      <vt:lpstr>Gill Sans</vt:lpstr>
      <vt:lpstr>Helvetica Light</vt:lpstr>
      <vt:lpstr>Kontrapunkt Bob Bold</vt:lpstr>
      <vt:lpstr>Lato Regular</vt:lpstr>
      <vt:lpstr>Open Sans Bold</vt:lpstr>
      <vt:lpstr>Open Sans Light</vt:lpstr>
      <vt:lpstr>Open Sans Semibold</vt:lpstr>
      <vt:lpstr>Playfair Display Black</vt:lpstr>
      <vt:lpstr>等线</vt:lpstr>
      <vt:lpstr>等线 Light</vt:lpstr>
      <vt:lpstr>微软雅黑</vt:lpstr>
      <vt:lpstr>幼圆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Windows 用户</cp:lastModifiedBy>
  <cp:revision>1</cp:revision>
  <dcterms:created xsi:type="dcterms:W3CDTF">2016-11-06T09:41:51Z</dcterms:created>
  <dcterms:modified xsi:type="dcterms:W3CDTF">2018-11-08T05:31:28Z</dcterms:modified>
</cp:coreProperties>
</file>