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40"/>
  </p:notesMasterIdLst>
  <p:handoutMasterIdLst>
    <p:handoutMasterId r:id="rId41"/>
  </p:handoutMasterIdLst>
  <p:sldIdLst>
    <p:sldId id="4568" r:id="rId2"/>
    <p:sldId id="4575" r:id="rId3"/>
    <p:sldId id="4569" r:id="rId4"/>
    <p:sldId id="4576" r:id="rId5"/>
    <p:sldId id="4577" r:id="rId6"/>
    <p:sldId id="4610" r:id="rId7"/>
    <p:sldId id="4578" r:id="rId8"/>
    <p:sldId id="4472" r:id="rId9"/>
    <p:sldId id="4611" r:id="rId10"/>
    <p:sldId id="4475" r:id="rId11"/>
    <p:sldId id="4579" r:id="rId12"/>
    <p:sldId id="4580" r:id="rId13"/>
    <p:sldId id="4414" r:id="rId14"/>
    <p:sldId id="4612" r:id="rId15"/>
    <p:sldId id="4613" r:id="rId16"/>
    <p:sldId id="4615" r:id="rId17"/>
    <p:sldId id="4614" r:id="rId18"/>
    <p:sldId id="4583" r:id="rId19"/>
    <p:sldId id="4589" r:id="rId20"/>
    <p:sldId id="4592" r:id="rId21"/>
    <p:sldId id="4616" r:id="rId22"/>
    <p:sldId id="4617" r:id="rId23"/>
    <p:sldId id="4618" r:id="rId24"/>
    <p:sldId id="4591" r:id="rId25"/>
    <p:sldId id="4598" r:id="rId26"/>
    <p:sldId id="4599" r:id="rId27"/>
    <p:sldId id="4600" r:id="rId28"/>
    <p:sldId id="4601" r:id="rId29"/>
    <p:sldId id="4553" r:id="rId30"/>
    <p:sldId id="4602" r:id="rId31"/>
    <p:sldId id="4604" r:id="rId32"/>
    <p:sldId id="4418" r:id="rId33"/>
    <p:sldId id="4608" r:id="rId34"/>
    <p:sldId id="4619" r:id="rId35"/>
    <p:sldId id="4620" r:id="rId36"/>
    <p:sldId id="4621" r:id="rId37"/>
    <p:sldId id="4622" r:id="rId38"/>
    <p:sldId id="4607" r:id="rId39"/>
  </p:sldIdLst>
  <p:sldSz cx="12858750" cy="7232650"/>
  <p:notesSz cx="6858000" cy="9144000"/>
  <p:custDataLst>
    <p:tags r:id="rId4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CA0"/>
    <a:srgbClr val="F2901C"/>
    <a:srgbClr val="2F96A8"/>
    <a:srgbClr val="E6C020"/>
    <a:srgbClr val="FFDE25"/>
    <a:srgbClr val="53BFCB"/>
    <a:srgbClr val="3F3F3F"/>
    <a:srgbClr val="C00000"/>
    <a:srgbClr val="D14E5B"/>
    <a:srgbClr val="CA8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6" autoAdjust="0"/>
    <p:restoredTop sz="95274" autoAdjust="0"/>
  </p:normalViewPr>
  <p:slideViewPr>
    <p:cSldViewPr>
      <p:cViewPr varScale="1">
        <p:scale>
          <a:sx n="102" d="100"/>
          <a:sy n="102" d="100"/>
        </p:scale>
        <p:origin x="492" y="156"/>
      </p:cViewPr>
      <p:guideLst>
        <p:guide orient="horz" pos="328"/>
        <p:guide pos="4050"/>
        <p:guide pos="557"/>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2018/11/8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64958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D8A88CB0-5585-4DC3-AF7B-F8B607B001A8}" type="slidenum">
              <a:rPr lang="zh-CN" altLang="en-US">
                <a:latin typeface="Arial" panose="020B0604020202020204" pitchFamily="34" charset="0"/>
                <a:ea typeface="微软雅黑" panose="020B0503020204020204" pitchFamily="34" charset="-122"/>
              </a:rPr>
              <a:pPr algn="r" eaLnBrk="1" latinLnBrk="1" hangingPunct="1">
                <a:spcBef>
                  <a:spcPct val="0"/>
                </a:spcBef>
              </a:pPr>
              <a:t>10</a:t>
            </a:fld>
            <a:endParaRPr lang="zh-CN" altLang="en-US"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83273335"/>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0962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1090539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13</a:t>
            </a:fld>
            <a:endParaRPr lang="en-GB"/>
          </a:p>
        </p:txBody>
      </p:sp>
    </p:spTree>
    <p:extLst>
      <p:ext uri="{BB962C8B-B14F-4D97-AF65-F5344CB8AC3E}">
        <p14:creationId xmlns:p14="http://schemas.microsoft.com/office/powerpoint/2010/main" val="178803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248668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123808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208513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1005813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18</a:t>
            </a:fld>
            <a:endParaRPr lang="zh-CN" altLang="en-US"/>
          </a:p>
        </p:txBody>
      </p:sp>
    </p:spTree>
    <p:extLst>
      <p:ext uri="{BB962C8B-B14F-4D97-AF65-F5344CB8AC3E}">
        <p14:creationId xmlns:p14="http://schemas.microsoft.com/office/powerpoint/2010/main" val="302498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0444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425402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1344545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extLst>
      <p:ext uri="{BB962C8B-B14F-4D97-AF65-F5344CB8AC3E}">
        <p14:creationId xmlns:p14="http://schemas.microsoft.com/office/powerpoint/2010/main" val="3041258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extLst>
      <p:ext uri="{BB962C8B-B14F-4D97-AF65-F5344CB8AC3E}">
        <p14:creationId xmlns:p14="http://schemas.microsoft.com/office/powerpoint/2010/main" val="3592774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23</a:t>
            </a:fld>
            <a:endParaRPr lang="zh-CN" altLang="en-US">
              <a:solidFill>
                <a:prstClr val="black"/>
              </a:solidFill>
            </a:endParaRPr>
          </a:p>
        </p:txBody>
      </p:sp>
    </p:spTree>
    <p:extLst>
      <p:ext uri="{BB962C8B-B14F-4D97-AF65-F5344CB8AC3E}">
        <p14:creationId xmlns:p14="http://schemas.microsoft.com/office/powerpoint/2010/main" val="146647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109636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4172151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26</a:t>
            </a:fld>
            <a:endParaRPr lang="en-US" altLang="zh-CN"/>
          </a:p>
        </p:txBody>
      </p:sp>
    </p:spTree>
    <p:extLst>
      <p:ext uri="{BB962C8B-B14F-4D97-AF65-F5344CB8AC3E}">
        <p14:creationId xmlns:p14="http://schemas.microsoft.com/office/powerpoint/2010/main" val="3628930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extLst>
      <p:ext uri="{BB962C8B-B14F-4D97-AF65-F5344CB8AC3E}">
        <p14:creationId xmlns:p14="http://schemas.microsoft.com/office/powerpoint/2010/main" val="1220142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t>28</a:t>
            </a:fld>
            <a:endParaRPr lang="zh-CN" altLang="en-US"/>
          </a:p>
        </p:txBody>
      </p:sp>
    </p:spTree>
    <p:extLst>
      <p:ext uri="{BB962C8B-B14F-4D97-AF65-F5344CB8AC3E}">
        <p14:creationId xmlns:p14="http://schemas.microsoft.com/office/powerpoint/2010/main" val="3820740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29</a:t>
            </a:fld>
            <a:endParaRPr lang="zh-CN" altLang="en-US"/>
          </a:p>
        </p:txBody>
      </p:sp>
    </p:spTree>
    <p:extLst>
      <p:ext uri="{BB962C8B-B14F-4D97-AF65-F5344CB8AC3E}">
        <p14:creationId xmlns:p14="http://schemas.microsoft.com/office/powerpoint/2010/main" val="404813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235851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t>30</a:t>
            </a:fld>
            <a:endParaRPr lang="zh-CN" altLang="en-US"/>
          </a:p>
        </p:txBody>
      </p:sp>
    </p:spTree>
    <p:extLst>
      <p:ext uri="{BB962C8B-B14F-4D97-AF65-F5344CB8AC3E}">
        <p14:creationId xmlns:p14="http://schemas.microsoft.com/office/powerpoint/2010/main" val="4090614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102414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32</a:t>
            </a:fld>
            <a:endParaRPr lang="zh-CN" altLang="en-US"/>
          </a:p>
        </p:txBody>
      </p:sp>
    </p:spTree>
    <p:extLst>
      <p:ext uri="{BB962C8B-B14F-4D97-AF65-F5344CB8AC3E}">
        <p14:creationId xmlns:p14="http://schemas.microsoft.com/office/powerpoint/2010/main" val="2409352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33</a:t>
            </a:fld>
            <a:endParaRPr lang="zh-CN" altLang="en-US"/>
          </a:p>
        </p:txBody>
      </p:sp>
    </p:spTree>
    <p:extLst>
      <p:ext uri="{BB962C8B-B14F-4D97-AF65-F5344CB8AC3E}">
        <p14:creationId xmlns:p14="http://schemas.microsoft.com/office/powerpoint/2010/main" val="3909277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34</a:t>
            </a:fld>
            <a:endParaRPr lang="zh-CN" altLang="en-US">
              <a:solidFill>
                <a:prstClr val="black"/>
              </a:solidFill>
            </a:endParaRPr>
          </a:p>
        </p:txBody>
      </p:sp>
    </p:spTree>
    <p:extLst>
      <p:ext uri="{BB962C8B-B14F-4D97-AF65-F5344CB8AC3E}">
        <p14:creationId xmlns:p14="http://schemas.microsoft.com/office/powerpoint/2010/main" val="823703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35</a:t>
            </a:fld>
            <a:endParaRPr lang="zh-CN" altLang="en-US">
              <a:solidFill>
                <a:prstClr val="black"/>
              </a:solidFill>
            </a:endParaRPr>
          </a:p>
        </p:txBody>
      </p:sp>
    </p:spTree>
    <p:extLst>
      <p:ext uri="{BB962C8B-B14F-4D97-AF65-F5344CB8AC3E}">
        <p14:creationId xmlns:p14="http://schemas.microsoft.com/office/powerpoint/2010/main" val="1137631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36</a:t>
            </a:fld>
            <a:endParaRPr lang="zh-CN" altLang="en-US">
              <a:solidFill>
                <a:prstClr val="black"/>
              </a:solidFill>
            </a:endParaRPr>
          </a:p>
        </p:txBody>
      </p:sp>
    </p:spTree>
    <p:extLst>
      <p:ext uri="{BB962C8B-B14F-4D97-AF65-F5344CB8AC3E}">
        <p14:creationId xmlns:p14="http://schemas.microsoft.com/office/powerpoint/2010/main" val="2474259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37</a:t>
            </a:fld>
            <a:endParaRPr lang="zh-CN" altLang="en-US">
              <a:solidFill>
                <a:prstClr val="black"/>
              </a:solidFill>
            </a:endParaRPr>
          </a:p>
        </p:txBody>
      </p:sp>
    </p:spTree>
    <p:extLst>
      <p:ext uri="{BB962C8B-B14F-4D97-AF65-F5344CB8AC3E}">
        <p14:creationId xmlns:p14="http://schemas.microsoft.com/office/powerpoint/2010/main" val="2026450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38</a:t>
            </a:fld>
            <a:endParaRPr lang="zh-CN" altLang="en-US"/>
          </a:p>
        </p:txBody>
      </p:sp>
    </p:spTree>
    <p:extLst>
      <p:ext uri="{BB962C8B-B14F-4D97-AF65-F5344CB8AC3E}">
        <p14:creationId xmlns:p14="http://schemas.microsoft.com/office/powerpoint/2010/main" val="334775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383242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92018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152025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extLst>
      <p:ext uri="{BB962C8B-B14F-4D97-AF65-F5344CB8AC3E}">
        <p14:creationId xmlns:p14="http://schemas.microsoft.com/office/powerpoint/2010/main" val="226218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02748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extLst>
      <p:ext uri="{BB962C8B-B14F-4D97-AF65-F5344CB8AC3E}">
        <p14:creationId xmlns:p14="http://schemas.microsoft.com/office/powerpoint/2010/main" val="156181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332886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45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 name="组合 1"/>
          <p:cNvGrpSpPr/>
          <p:nvPr userDrawn="1"/>
        </p:nvGrpSpPr>
        <p:grpSpPr>
          <a:xfrm>
            <a:off x="795" y="1"/>
            <a:ext cx="12858751" cy="87933"/>
            <a:chOff x="0" y="0"/>
            <a:chExt cx="12858751" cy="87933"/>
          </a:xfrm>
        </p:grpSpPr>
        <p:sp>
          <p:nvSpPr>
            <p:cNvPr id="3" name="矩形 2"/>
            <p:cNvSpPr/>
            <p:nvPr/>
          </p:nvSpPr>
          <p:spPr>
            <a:xfrm>
              <a:off x="0" y="0"/>
              <a:ext cx="12858750" cy="87933"/>
            </a:xfrm>
            <a:prstGeom prst="rect">
              <a:avLst/>
            </a:prstGeom>
            <a:solidFill>
              <a:srgbClr val="2F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461823" y="0"/>
              <a:ext cx="2396928" cy="87933"/>
            </a:xfrm>
            <a:prstGeom prst="rect">
              <a:avLst/>
            </a:prstGeom>
            <a:solidFill>
              <a:srgbClr val="E6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userDrawn="1"/>
        </p:nvSpPr>
        <p:spPr>
          <a:xfrm>
            <a:off x="795" y="87933"/>
            <a:ext cx="308695" cy="432767"/>
          </a:xfrm>
          <a:prstGeom prst="rect">
            <a:avLst/>
          </a:prstGeom>
          <a:solidFill>
            <a:srgbClr val="E6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占位符 6"/>
          <p:cNvSpPr>
            <a:spLocks noGrp="1"/>
          </p:cNvSpPr>
          <p:nvPr>
            <p:ph type="body" sz="quarter" idx="10" hasCustomPrompt="1"/>
          </p:nvPr>
        </p:nvSpPr>
        <p:spPr>
          <a:xfrm>
            <a:off x="361171" y="132581"/>
            <a:ext cx="3311822" cy="432569"/>
          </a:xfrm>
        </p:spPr>
        <p:txBody>
          <a:bodyPr anchor="ctr">
            <a:normAutofit/>
          </a:bodyPr>
          <a:lstStyle>
            <a:lvl1pPr marL="0" indent="0">
              <a:buNone/>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extLst>
      <p:ext uri="{BB962C8B-B14F-4D97-AF65-F5344CB8AC3E}">
        <p14:creationId xmlns:p14="http://schemas.microsoft.com/office/powerpoint/2010/main" val="2325600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Four footer information">
    <p:bg>
      <p:bgPr>
        <a:gradFill>
          <a:gsLst>
            <a:gs pos="0">
              <a:srgbClr val="FFDE25"/>
            </a:gs>
            <a:gs pos="100000">
              <a:srgbClr val="E6C020"/>
            </a:gs>
          </a:gsLst>
          <a:lin ang="1800000" scaled="0"/>
        </a:gradFill>
        <a:effectLst/>
      </p:bgPr>
    </p:bg>
    <p:spTree>
      <p:nvGrpSpPr>
        <p:cNvPr id="1" name=""/>
        <p:cNvGrpSpPr/>
        <p:nvPr/>
      </p:nvGrpSpPr>
      <p:grpSpPr>
        <a:xfrm>
          <a:off x="0" y="0"/>
          <a:ext cx="0" cy="0"/>
          <a:chOff x="0" y="0"/>
          <a:chExt cx="0" cy="0"/>
        </a:xfrm>
      </p:grpSpPr>
      <p:sp>
        <p:nvSpPr>
          <p:cNvPr id="9" name="文本占位符 8"/>
          <p:cNvSpPr>
            <a:spLocks noGrp="1"/>
          </p:cNvSpPr>
          <p:nvPr>
            <p:ph type="body" sz="quarter" idx="10" hasCustomPrompt="1"/>
          </p:nvPr>
        </p:nvSpPr>
        <p:spPr>
          <a:xfrm>
            <a:off x="6295689" y="1685030"/>
            <a:ext cx="4392488" cy="1368152"/>
          </a:xfrm>
        </p:spPr>
        <p:txBody>
          <a:bodyPr anchor="ctr">
            <a:noAutofit/>
          </a:bodyPr>
          <a:lstStyle>
            <a:lvl1pPr marL="0" indent="0" algn="ctr">
              <a:buNone/>
              <a:defRPr sz="7200" b="1">
                <a:solidFill>
                  <a:srgbClr val="278CA0"/>
                </a:solidFill>
                <a:latin typeface="Impact" panose="020B0806030902050204" pitchFamily="34" charset="0"/>
              </a:defRPr>
            </a:lvl1pPr>
          </a:lstStyle>
          <a:p>
            <a:pPr lvl="0"/>
            <a:r>
              <a:rPr lang="zh-CN" altLang="en-US" dirty="0" smtClean="0"/>
              <a:t>第一部分</a:t>
            </a:r>
            <a:endParaRPr lang="zh-CN" altLang="en-US" dirty="0"/>
          </a:p>
        </p:txBody>
      </p:sp>
      <p:sp>
        <p:nvSpPr>
          <p:cNvPr id="10" name="文本占位符 8"/>
          <p:cNvSpPr>
            <a:spLocks noGrp="1"/>
          </p:cNvSpPr>
          <p:nvPr>
            <p:ph type="body" sz="quarter" idx="11" hasCustomPrompt="1"/>
          </p:nvPr>
        </p:nvSpPr>
        <p:spPr>
          <a:xfrm>
            <a:off x="5997327" y="3143776"/>
            <a:ext cx="4989213" cy="845604"/>
          </a:xfrm>
        </p:spPr>
        <p:txBody>
          <a:bodyPr anchor="ctr">
            <a:noAutofit/>
          </a:bodyPr>
          <a:lstStyle>
            <a:lvl1pPr marL="0" indent="0" algn="l">
              <a:buNone/>
              <a:defRPr sz="4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cxnSp>
        <p:nvCxnSpPr>
          <p:cNvPr id="12" name="直接连接符 11"/>
          <p:cNvCxnSpPr/>
          <p:nvPr userDrawn="1"/>
        </p:nvCxnSpPr>
        <p:spPr>
          <a:xfrm>
            <a:off x="5997327" y="4048373"/>
            <a:ext cx="49892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占位符 8"/>
          <p:cNvSpPr>
            <a:spLocks noGrp="1"/>
          </p:cNvSpPr>
          <p:nvPr>
            <p:ph type="body" sz="quarter" idx="12" hasCustomPrompt="1"/>
          </p:nvPr>
        </p:nvSpPr>
        <p:spPr>
          <a:xfrm>
            <a:off x="5997328" y="4138968"/>
            <a:ext cx="4989212" cy="2573995"/>
          </a:xfrm>
        </p:spPr>
        <p:txBody>
          <a:bodyPr anchor="t">
            <a:noAutofit/>
          </a:bodyPr>
          <a:lstStyle>
            <a:lvl1pPr marL="0" indent="0" algn="l">
              <a:lnSpc>
                <a:spcPct val="150000"/>
              </a:lnSpc>
              <a:buNone/>
              <a:defRPr sz="1600" b="0">
                <a:solidFill>
                  <a:schemeClr val="bg1"/>
                </a:solidFill>
                <a:latin typeface="微软雅黑" panose="020B0503020204020204" pitchFamily="34" charset="-122"/>
                <a:ea typeface="微软雅黑" panose="020B0503020204020204" pitchFamily="34" charset="-122"/>
              </a:defRPr>
            </a:lvl1pPr>
          </a:lstStyle>
          <a:p>
            <a:pPr lvl="0"/>
            <a:r>
              <a:rPr lang="zh-CN" altLang="en-US" dirty="0" smtClean="0"/>
              <a:t>点击输入副标题说明</a:t>
            </a:r>
            <a:endParaRPr lang="zh-CN" altLang="en-US" dirty="0"/>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91" y="1384077"/>
            <a:ext cx="4072612" cy="4336424"/>
          </a:xfrm>
          <a:prstGeom prst="rect">
            <a:avLst/>
          </a:prstGeom>
        </p:spPr>
      </p:pic>
    </p:spTree>
    <p:extLst>
      <p:ext uri="{BB962C8B-B14F-4D97-AF65-F5344CB8AC3E}">
        <p14:creationId xmlns:p14="http://schemas.microsoft.com/office/powerpoint/2010/main" val="41766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par>
                          <p:cTn id="11" fill="hold">
                            <p:stCondLst>
                              <p:cond delay="1300"/>
                            </p:stCondLst>
                            <p:childTnLst>
                              <p:par>
                                <p:cTn id="12" presetID="22" presetClass="entr" presetSubtype="8"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500"/>
                                        <p:tgtEl>
                                          <p:spTgt spid="10">
                                            <p:txEl>
                                              <p:pRg st="0" end="0"/>
                                            </p:txEl>
                                          </p:spTgt>
                                        </p:tgtEl>
                                      </p:cBhvr>
                                    </p:animEffect>
                                  </p:childTnLst>
                                </p:cTn>
                              </p:par>
                            </p:childTnLst>
                          </p:cTn>
                        </p:par>
                        <p:par>
                          <p:cTn id="15" fill="hold">
                            <p:stCondLst>
                              <p:cond delay="18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2300"/>
                            </p:stCondLst>
                            <p:childTnLst>
                              <p:par>
                                <p:cTn id="20" presetID="22" presetClass="entr" presetSubtype="1"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up)">
                                      <p:cBhvr>
                                        <p:cTn id="22" dur="12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by="(-#ppt_w*2)" calcmode="lin" valueType="num">
                      <p:cBhvr rctx="PPT">
                        <p:cTn dur="500" autoRev="1" fill="hold">
                          <p:stCondLst>
                            <p:cond delay="0"/>
                          </p:stCondLst>
                        </p:cTn>
                        <p:tgtEl>
                          <p:spTgt spid="9"/>
                        </p:tgtEl>
                        <p:attrNameLst>
                          <p:attrName>ppt_w</p:attrName>
                        </p:attrNameLst>
                      </p:cBhvr>
                    </p:anim>
                    <p:anim by="(#ppt_w*0.50)" calcmode="lin" valueType="num">
                      <p:cBhvr>
                        <p:cTn dur="500" decel="50000" autoRev="1" fill="hold">
                          <p:stCondLst>
                            <p:cond delay="0"/>
                          </p:stCondLst>
                        </p:cTn>
                        <p:tgtEl>
                          <p:spTgt spid="9"/>
                        </p:tgtEl>
                        <p:attrNameLst>
                          <p:attrName>ppt_x</p:attrName>
                        </p:attrNameLst>
                      </p:cBhvr>
                    </p:anim>
                    <p:anim from="(-#ppt_h/2)" to="(#ppt_y)" calcmode="lin" valueType="num">
                      <p:cBhvr>
                        <p:cTn dur="1000" fill="hold">
                          <p:stCondLst>
                            <p:cond delay="0"/>
                          </p:stCondLst>
                        </p:cTn>
                        <p:tgtEl>
                          <p:spTgt spid="9"/>
                        </p:tgtEl>
                        <p:attrNameLst>
                          <p:attrName>ppt_y</p:attrName>
                        </p:attrNameLst>
                      </p:cBhvr>
                    </p:anim>
                    <p:animRot by="21600000">
                      <p:cBhvr>
                        <p:cTn dur="1000" fill="hold">
                          <p:stCondLst>
                            <p:cond delay="0"/>
                          </p:stCondLst>
                        </p:cTn>
                        <p:tgtEl>
                          <p:spTgt spid="9"/>
                        </p:tgtEl>
                        <p:attrNameLst>
                          <p:attrName>r</p:attrName>
                        </p:attrNameLst>
                      </p:cBhvr>
                    </p:animRo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1250"/>
                        <p:tgtEl>
                          <p:spTgt spid="1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709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907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2018/11/8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2.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5000" b="-5000"/>
          </a:stretch>
        </a:blipFill>
        <a:effectLst/>
      </p:bgPr>
    </p:bg>
    <p:spTree>
      <p:nvGrpSpPr>
        <p:cNvPr id="1" name=""/>
        <p:cNvGrpSpPr/>
        <p:nvPr/>
      </p:nvGrpSpPr>
      <p:grpSpPr>
        <a:xfrm>
          <a:off x="0" y="0"/>
          <a:ext cx="0" cy="0"/>
          <a:chOff x="0" y="0"/>
          <a:chExt cx="0" cy="0"/>
        </a:xfrm>
      </p:grpSpPr>
      <p:sp>
        <p:nvSpPr>
          <p:cNvPr id="5" name="矩形 4"/>
          <p:cNvSpPr/>
          <p:nvPr/>
        </p:nvSpPr>
        <p:spPr>
          <a:xfrm>
            <a:off x="0" y="4135075"/>
            <a:ext cx="12858750" cy="1857514"/>
          </a:xfrm>
          <a:prstGeom prst="rect">
            <a:avLst/>
          </a:prstGeom>
          <a:gradFill>
            <a:gsLst>
              <a:gs pos="0">
                <a:srgbClr val="53BFCB"/>
              </a:gs>
              <a:gs pos="100000">
                <a:srgbClr val="278CA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259"/>
          <p:cNvSpPr>
            <a:spLocks noChangeArrowheads="1"/>
          </p:cNvSpPr>
          <p:nvPr/>
        </p:nvSpPr>
        <p:spPr bwMode="auto">
          <a:xfrm>
            <a:off x="4050972" y="5467223"/>
            <a:ext cx="543742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200" dirty="0">
                <a:solidFill>
                  <a:schemeClr val="bg1"/>
                </a:solidFill>
                <a:latin typeface="+mn-lt"/>
                <a:ea typeface="+mn-ea"/>
                <a:cs typeface="+mn-ea"/>
                <a:sym typeface="+mn-lt"/>
              </a:rPr>
              <a:t>会议报告 </a:t>
            </a:r>
            <a:r>
              <a:rPr lang="en-US" altLang="zh-CN" sz="2200" dirty="0">
                <a:solidFill>
                  <a:schemeClr val="bg1"/>
                </a:solidFill>
                <a:latin typeface="+mn-lt"/>
                <a:ea typeface="+mn-ea"/>
                <a:cs typeface="+mn-ea"/>
                <a:sym typeface="+mn-lt"/>
              </a:rPr>
              <a:t>/ </a:t>
            </a:r>
            <a:r>
              <a:rPr lang="zh-CN" altLang="en-US" sz="2200" dirty="0">
                <a:solidFill>
                  <a:schemeClr val="bg1"/>
                </a:solidFill>
                <a:latin typeface="+mn-lt"/>
                <a:ea typeface="+mn-ea"/>
                <a:cs typeface="+mn-ea"/>
                <a:sym typeface="+mn-lt"/>
              </a:rPr>
              <a:t>座谈交流 </a:t>
            </a:r>
            <a:r>
              <a:rPr lang="en-US" altLang="zh-CN" sz="2200" dirty="0">
                <a:solidFill>
                  <a:schemeClr val="bg1"/>
                </a:solidFill>
                <a:latin typeface="+mn-lt"/>
                <a:ea typeface="+mn-ea"/>
                <a:cs typeface="+mn-ea"/>
                <a:sym typeface="+mn-lt"/>
              </a:rPr>
              <a:t>/ </a:t>
            </a:r>
            <a:r>
              <a:rPr lang="zh-CN" altLang="en-US" sz="2200" dirty="0">
                <a:solidFill>
                  <a:schemeClr val="bg1"/>
                </a:solidFill>
                <a:latin typeface="+mn-lt"/>
                <a:ea typeface="+mn-ea"/>
                <a:cs typeface="+mn-ea"/>
                <a:sym typeface="+mn-lt"/>
              </a:rPr>
              <a:t>工作总结 </a:t>
            </a:r>
            <a:r>
              <a:rPr lang="en-US" altLang="zh-CN" sz="2200" dirty="0">
                <a:solidFill>
                  <a:schemeClr val="bg1"/>
                </a:solidFill>
                <a:latin typeface="+mn-lt"/>
                <a:ea typeface="+mn-ea"/>
                <a:cs typeface="+mn-ea"/>
                <a:sym typeface="+mn-lt"/>
              </a:rPr>
              <a:t>/ </a:t>
            </a:r>
            <a:r>
              <a:rPr lang="zh-CN" altLang="en-US" sz="2200" dirty="0">
                <a:solidFill>
                  <a:schemeClr val="bg1"/>
                </a:solidFill>
                <a:latin typeface="+mn-lt"/>
                <a:ea typeface="+mn-ea"/>
                <a:cs typeface="+mn-ea"/>
                <a:sym typeface="+mn-lt"/>
              </a:rPr>
              <a:t>工作汇报</a:t>
            </a:r>
            <a:endParaRPr lang="en-US" altLang="zh-CN" sz="2200" dirty="0">
              <a:solidFill>
                <a:schemeClr val="bg1"/>
              </a:solidFill>
              <a:latin typeface="+mn-lt"/>
              <a:ea typeface="+mn-ea"/>
              <a:cs typeface="+mn-ea"/>
              <a:sym typeface="+mn-lt"/>
            </a:endParaRPr>
          </a:p>
        </p:txBody>
      </p:sp>
      <p:sp>
        <p:nvSpPr>
          <p:cNvPr id="15" name="矩形 259"/>
          <p:cNvSpPr>
            <a:spLocks noChangeArrowheads="1"/>
          </p:cNvSpPr>
          <p:nvPr/>
        </p:nvSpPr>
        <p:spPr bwMode="auto">
          <a:xfrm>
            <a:off x="2144898" y="4338267"/>
            <a:ext cx="8784976"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b="1" dirty="0" smtClean="0">
                <a:solidFill>
                  <a:schemeClr val="bg1"/>
                </a:solidFill>
                <a:latin typeface="+mn-lt"/>
                <a:ea typeface="+mn-ea"/>
                <a:cs typeface="+mn-ea"/>
                <a:sym typeface="+mn-lt"/>
              </a:rPr>
              <a:t>简洁风医药行业工作汇报</a:t>
            </a:r>
            <a:endParaRPr lang="en-US" altLang="zh-CN" sz="6000" b="1" dirty="0">
              <a:solidFill>
                <a:schemeClr val="bg1"/>
              </a:solidFill>
              <a:latin typeface="+mn-lt"/>
              <a:ea typeface="+mn-ea"/>
              <a:cs typeface="+mn-ea"/>
              <a:sym typeface="+mn-lt"/>
            </a:endParaRPr>
          </a:p>
        </p:txBody>
      </p:sp>
      <p:sp>
        <p:nvSpPr>
          <p:cNvPr id="16" name="矩形 259"/>
          <p:cNvSpPr>
            <a:spLocks noChangeArrowheads="1"/>
          </p:cNvSpPr>
          <p:nvPr/>
        </p:nvSpPr>
        <p:spPr bwMode="auto">
          <a:xfrm>
            <a:off x="4347530" y="6217030"/>
            <a:ext cx="475252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solidFill>
                <a:latin typeface="+mn-lt"/>
                <a:ea typeface="+mn-ea"/>
                <a:cs typeface="+mn-ea"/>
                <a:sym typeface="+mn-lt"/>
              </a:rPr>
              <a:t>汇报人</a:t>
            </a:r>
            <a:r>
              <a:rPr lang="zh-CN" altLang="en-US" sz="2000" dirty="0" smtClean="0">
                <a:solidFill>
                  <a:schemeClr val="bg1"/>
                </a:solidFill>
                <a:latin typeface="+mn-lt"/>
                <a:ea typeface="+mn-ea"/>
                <a:cs typeface="+mn-ea"/>
                <a:sym typeface="+mn-lt"/>
              </a:rPr>
              <a:t>：在行                汇报部门：在行</a:t>
            </a:r>
            <a:endParaRPr lang="zh-CN" altLang="en-US" sz="2000" dirty="0">
              <a:solidFill>
                <a:schemeClr val="bg1"/>
              </a:solidFill>
              <a:latin typeface="+mn-lt"/>
              <a:ea typeface="+mn-ea"/>
              <a:cs typeface="+mn-ea"/>
              <a:sym typeface="+mn-lt"/>
            </a:endParaRPr>
          </a:p>
        </p:txBody>
      </p:sp>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751" y="-975289"/>
            <a:ext cx="609600" cy="609600"/>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3773" y="382397"/>
            <a:ext cx="3327227" cy="3542755"/>
          </a:xfrm>
          <a:prstGeom prst="rect">
            <a:avLst/>
          </a:prstGeom>
        </p:spPr>
      </p:pic>
    </p:spTree>
    <p:extLst>
      <p:ext uri="{BB962C8B-B14F-4D97-AF65-F5344CB8AC3E}">
        <p14:creationId xmlns:p14="http://schemas.microsoft.com/office/powerpoint/2010/main" val="144653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250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5"/>
                                        </p:tgtEl>
                                      </p:cBhvr>
                                    </p:animEffect>
                                    <p:animScale>
                                      <p:cBhvr>
                                        <p:cTn id="28" dur="250" autoRev="1" fill="hold"/>
                                        <p:tgtEl>
                                          <p:spTgt spid="15"/>
                                        </p:tgtEl>
                                      </p:cBhvr>
                                      <p:by x="105000" y="105000"/>
                                    </p:animScale>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440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4"/>
                                        </p:tgtEl>
                                      </p:cBhvr>
                                    </p:animEffect>
                                    <p:animScale>
                                      <p:cBhvr>
                                        <p:cTn id="40" dur="250" autoRev="1" fill="hold"/>
                                        <p:tgtEl>
                                          <p:spTgt spid="14"/>
                                        </p:tgtEl>
                                      </p:cBhvr>
                                      <p:by x="105000" y="105000"/>
                                    </p:animScale>
                                  </p:childTnLst>
                                </p:cTn>
                              </p:par>
                            </p:childTnLst>
                          </p:cTn>
                        </p:par>
                        <p:par>
                          <p:cTn id="41" fill="hold">
                            <p:stCondLst>
                              <p:cond delay="49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childTnLst>
                          </p:cTn>
                        </p:par>
                        <p:par>
                          <p:cTn id="49" fill="hold">
                            <p:stCondLst>
                              <p:cond delay="600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16"/>
                                        </p:tgtEl>
                                      </p:cBhvr>
                                    </p:animEffect>
                                    <p:animScale>
                                      <p:cBhvr>
                                        <p:cTn id="5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14" grpId="0"/>
      <p:bldP spid="14" grpId="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H_Other_1"/>
          <p:cNvSpPr>
            <a:spLocks noChangeArrowheads="1"/>
          </p:cNvSpPr>
          <p:nvPr/>
        </p:nvSpPr>
        <p:spPr bwMode="auto">
          <a:xfrm>
            <a:off x="2977939" y="2952568"/>
            <a:ext cx="2541334" cy="2543007"/>
          </a:xfrm>
          <a:prstGeom prst="ellipse">
            <a:avLst/>
          </a:prstGeom>
          <a:noFill/>
          <a:ln w="6350">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lIns="95091" tIns="49554" rIns="95091" bIns="4955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endParaRPr lang="en-US" altLang="zh-CN" sz="1400">
              <a:solidFill>
                <a:srgbClr val="FFFFFF"/>
              </a:solidFill>
              <a:latin typeface="+mn-lt"/>
              <a:ea typeface="+mn-ea"/>
              <a:cs typeface="+mn-ea"/>
              <a:sym typeface="+mn-lt"/>
            </a:endParaRPr>
          </a:p>
        </p:txBody>
      </p:sp>
      <p:sp>
        <p:nvSpPr>
          <p:cNvPr id="32771" name="MH_Title_1"/>
          <p:cNvSpPr>
            <a:spLocks noChangeArrowheads="1"/>
          </p:cNvSpPr>
          <p:nvPr/>
        </p:nvSpPr>
        <p:spPr bwMode="auto">
          <a:xfrm>
            <a:off x="4926628" y="3739410"/>
            <a:ext cx="1089862" cy="1088186"/>
          </a:xfrm>
          <a:prstGeom prst="ellipse">
            <a:avLst/>
          </a:prstGeom>
          <a:solidFill>
            <a:srgbClr val="43ADBC"/>
          </a:solidFill>
          <a:ln w="381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2000" dirty="0">
                <a:solidFill>
                  <a:srgbClr val="FFFFFF"/>
                </a:solidFill>
                <a:latin typeface="+mn-lt"/>
                <a:ea typeface="+mn-ea"/>
                <a:cs typeface="+mn-ea"/>
                <a:sym typeface="+mn-lt"/>
              </a:rPr>
              <a:t>标题</a:t>
            </a:r>
          </a:p>
        </p:txBody>
      </p:sp>
      <p:sp>
        <p:nvSpPr>
          <p:cNvPr id="32772" name="MH_SubTitle_3"/>
          <p:cNvSpPr>
            <a:spLocks noChangeArrowheads="1"/>
          </p:cNvSpPr>
          <p:nvPr/>
        </p:nvSpPr>
        <p:spPr bwMode="auto">
          <a:xfrm>
            <a:off x="2638089" y="3927751"/>
            <a:ext cx="711506" cy="711507"/>
          </a:xfrm>
          <a:prstGeom prst="ellipse">
            <a:avLst/>
          </a:prstGeom>
          <a:solidFill>
            <a:srgbClr val="F29F1E"/>
          </a:solidFill>
          <a:ln w="254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dirty="0">
                <a:solidFill>
                  <a:srgbClr val="FFFFFF"/>
                </a:solidFill>
                <a:latin typeface="+mn-lt"/>
                <a:ea typeface="+mn-ea"/>
                <a:cs typeface="+mn-ea"/>
                <a:sym typeface="+mn-lt"/>
              </a:rPr>
              <a:t>标题</a:t>
            </a:r>
          </a:p>
        </p:txBody>
      </p:sp>
      <p:sp>
        <p:nvSpPr>
          <p:cNvPr id="32773" name="MH_SubTitle_1"/>
          <p:cNvSpPr>
            <a:spLocks noChangeArrowheads="1"/>
          </p:cNvSpPr>
          <p:nvPr/>
        </p:nvSpPr>
        <p:spPr bwMode="auto">
          <a:xfrm>
            <a:off x="3893690" y="2597653"/>
            <a:ext cx="709832" cy="711506"/>
          </a:xfrm>
          <a:prstGeom prst="ellipse">
            <a:avLst/>
          </a:prstGeom>
          <a:solidFill>
            <a:srgbClr val="F29F1E"/>
          </a:solidFill>
          <a:ln w="254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dirty="0" smtClean="0">
                <a:solidFill>
                  <a:srgbClr val="FFFFFF"/>
                </a:solidFill>
                <a:latin typeface="+mn-lt"/>
                <a:ea typeface="+mn-ea"/>
                <a:cs typeface="+mn-ea"/>
                <a:sym typeface="+mn-lt"/>
              </a:rPr>
              <a:t>标题</a:t>
            </a:r>
            <a:endParaRPr lang="zh-CN" altLang="en-US" dirty="0">
              <a:solidFill>
                <a:srgbClr val="FFFFFF"/>
              </a:solidFill>
              <a:latin typeface="+mn-lt"/>
              <a:ea typeface="+mn-ea"/>
              <a:cs typeface="+mn-ea"/>
              <a:sym typeface="+mn-lt"/>
            </a:endParaRPr>
          </a:p>
        </p:txBody>
      </p:sp>
      <p:sp>
        <p:nvSpPr>
          <p:cNvPr id="32774" name="MH_SubTitle_5"/>
          <p:cNvSpPr>
            <a:spLocks noChangeArrowheads="1"/>
          </p:cNvSpPr>
          <p:nvPr/>
        </p:nvSpPr>
        <p:spPr bwMode="auto">
          <a:xfrm>
            <a:off x="3783195" y="5030166"/>
            <a:ext cx="711506" cy="711507"/>
          </a:xfrm>
          <a:prstGeom prst="ellipse">
            <a:avLst/>
          </a:prstGeom>
          <a:solidFill>
            <a:srgbClr val="F29F1E"/>
          </a:solidFill>
          <a:ln w="254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dirty="0">
                <a:solidFill>
                  <a:srgbClr val="FFFFFF"/>
                </a:solidFill>
                <a:latin typeface="+mn-lt"/>
                <a:ea typeface="+mn-ea"/>
                <a:cs typeface="+mn-ea"/>
                <a:sym typeface="+mn-lt"/>
              </a:rPr>
              <a:t>标题</a:t>
            </a:r>
          </a:p>
        </p:txBody>
      </p:sp>
      <p:sp>
        <p:nvSpPr>
          <p:cNvPr id="32775" name="MH_Other_2"/>
          <p:cNvSpPr>
            <a:spLocks noChangeArrowheads="1"/>
          </p:cNvSpPr>
          <p:nvPr/>
        </p:nvSpPr>
        <p:spPr bwMode="auto">
          <a:xfrm flipH="1">
            <a:off x="7226887" y="2952568"/>
            <a:ext cx="2543008" cy="2543007"/>
          </a:xfrm>
          <a:prstGeom prst="ellipse">
            <a:avLst/>
          </a:prstGeom>
          <a:noFill/>
          <a:ln w="6350">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lIns="95091" tIns="49554" rIns="95091" bIns="4955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endParaRPr lang="en-US" altLang="zh-CN" sz="1400">
              <a:solidFill>
                <a:srgbClr val="FFFFFF"/>
              </a:solidFill>
              <a:latin typeface="+mn-lt"/>
              <a:ea typeface="+mn-ea"/>
              <a:cs typeface="+mn-ea"/>
              <a:sym typeface="+mn-lt"/>
            </a:endParaRPr>
          </a:p>
        </p:txBody>
      </p:sp>
      <p:sp>
        <p:nvSpPr>
          <p:cNvPr id="32776" name="MH_Title_2"/>
          <p:cNvSpPr>
            <a:spLocks noChangeArrowheads="1"/>
          </p:cNvSpPr>
          <p:nvPr/>
        </p:nvSpPr>
        <p:spPr bwMode="auto">
          <a:xfrm flipH="1">
            <a:off x="6731343" y="3739410"/>
            <a:ext cx="1088186" cy="1088186"/>
          </a:xfrm>
          <a:prstGeom prst="ellipse">
            <a:avLst/>
          </a:prstGeom>
          <a:solidFill>
            <a:srgbClr val="F29F1E"/>
          </a:solidFill>
          <a:ln w="381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2000" dirty="0">
                <a:solidFill>
                  <a:srgbClr val="FFFFFF"/>
                </a:solidFill>
                <a:latin typeface="+mn-lt"/>
                <a:ea typeface="+mn-ea"/>
                <a:cs typeface="+mn-ea"/>
                <a:sym typeface="+mn-lt"/>
              </a:rPr>
              <a:t>标题</a:t>
            </a:r>
          </a:p>
        </p:txBody>
      </p:sp>
      <p:sp>
        <p:nvSpPr>
          <p:cNvPr id="32777" name="MH_SubTitle_4"/>
          <p:cNvSpPr>
            <a:spLocks noChangeArrowheads="1"/>
          </p:cNvSpPr>
          <p:nvPr/>
        </p:nvSpPr>
        <p:spPr bwMode="auto">
          <a:xfrm flipH="1">
            <a:off x="9398237" y="3927751"/>
            <a:ext cx="709832" cy="711507"/>
          </a:xfrm>
          <a:prstGeom prst="ellipse">
            <a:avLst/>
          </a:prstGeom>
          <a:solidFill>
            <a:srgbClr val="43ADBC"/>
          </a:solidFill>
          <a:ln w="254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dirty="0">
                <a:solidFill>
                  <a:srgbClr val="FFFFFF"/>
                </a:solidFill>
                <a:latin typeface="+mn-lt"/>
                <a:ea typeface="+mn-ea"/>
                <a:cs typeface="+mn-ea"/>
                <a:sym typeface="+mn-lt"/>
              </a:rPr>
              <a:t>标题</a:t>
            </a:r>
          </a:p>
        </p:txBody>
      </p:sp>
      <p:sp>
        <p:nvSpPr>
          <p:cNvPr id="32778" name="MH_SubTitle_2"/>
          <p:cNvSpPr>
            <a:spLocks noChangeArrowheads="1"/>
          </p:cNvSpPr>
          <p:nvPr/>
        </p:nvSpPr>
        <p:spPr bwMode="auto">
          <a:xfrm flipH="1">
            <a:off x="8142638" y="2597653"/>
            <a:ext cx="711506" cy="711506"/>
          </a:xfrm>
          <a:prstGeom prst="ellipse">
            <a:avLst/>
          </a:prstGeom>
          <a:solidFill>
            <a:srgbClr val="43ADBC"/>
          </a:solidFill>
          <a:ln w="254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dirty="0">
                <a:solidFill>
                  <a:srgbClr val="FFFFFF"/>
                </a:solidFill>
                <a:latin typeface="+mn-lt"/>
                <a:ea typeface="+mn-ea"/>
                <a:cs typeface="+mn-ea"/>
                <a:sym typeface="+mn-lt"/>
              </a:rPr>
              <a:t>标题</a:t>
            </a:r>
          </a:p>
        </p:txBody>
      </p:sp>
      <p:sp>
        <p:nvSpPr>
          <p:cNvPr id="32779" name="MH_SubTitle_6"/>
          <p:cNvSpPr>
            <a:spLocks noChangeArrowheads="1"/>
          </p:cNvSpPr>
          <p:nvPr/>
        </p:nvSpPr>
        <p:spPr bwMode="auto">
          <a:xfrm flipH="1">
            <a:off x="8253131" y="5030166"/>
            <a:ext cx="709832" cy="711507"/>
          </a:xfrm>
          <a:prstGeom prst="ellipse">
            <a:avLst/>
          </a:prstGeom>
          <a:solidFill>
            <a:srgbClr val="43ADBC"/>
          </a:solidFill>
          <a:ln w="25400">
            <a:noFill/>
            <a:round/>
            <a:headEnd/>
            <a:tailE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dirty="0">
                <a:solidFill>
                  <a:srgbClr val="FFFFFF"/>
                </a:solidFill>
                <a:latin typeface="+mn-lt"/>
                <a:ea typeface="+mn-ea"/>
                <a:cs typeface="+mn-ea"/>
                <a:sym typeface="+mn-lt"/>
              </a:rPr>
              <a:t>标题</a:t>
            </a:r>
          </a:p>
        </p:txBody>
      </p:sp>
      <p:sp>
        <p:nvSpPr>
          <p:cNvPr id="32782" name="MH_Other_3"/>
          <p:cNvSpPr>
            <a:spLocks/>
          </p:cNvSpPr>
          <p:nvPr/>
        </p:nvSpPr>
        <p:spPr bwMode="auto">
          <a:xfrm rot="-2644669">
            <a:off x="5212906" y="3332595"/>
            <a:ext cx="2338762" cy="2338764"/>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400">
              <a:latin typeface="+mn-lt"/>
              <a:ea typeface="+mn-ea"/>
              <a:cs typeface="+mn-ea"/>
              <a:sym typeface="+mn-lt"/>
            </a:endParaRPr>
          </a:p>
        </p:txBody>
      </p:sp>
      <p:sp>
        <p:nvSpPr>
          <p:cNvPr id="32783" name="MH_Other_4"/>
          <p:cNvSpPr>
            <a:spLocks/>
          </p:cNvSpPr>
          <p:nvPr/>
        </p:nvSpPr>
        <p:spPr bwMode="auto">
          <a:xfrm rot="-2644669" flipH="1" flipV="1">
            <a:off x="5196165" y="2893973"/>
            <a:ext cx="2340437" cy="2338764"/>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6350"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400">
              <a:latin typeface="+mn-lt"/>
              <a:ea typeface="+mn-ea"/>
              <a:cs typeface="+mn-ea"/>
              <a:sym typeface="+mn-lt"/>
            </a:endParaRPr>
          </a:p>
        </p:txBody>
      </p:sp>
      <p:sp>
        <p:nvSpPr>
          <p:cNvPr id="16" name="TextBox 23"/>
          <p:cNvSpPr txBox="1"/>
          <p:nvPr/>
        </p:nvSpPr>
        <p:spPr>
          <a:xfrm>
            <a:off x="878515" y="5649724"/>
            <a:ext cx="3246604" cy="930383"/>
          </a:xfrm>
          <a:prstGeom prst="rect">
            <a:avLst/>
          </a:prstGeom>
          <a:noFill/>
        </p:spPr>
        <p:txBody>
          <a:bodyPr wrap="square" lIns="0" tIns="0" rIns="0" bIns="0" rtlCol="0">
            <a:spAutoFit/>
          </a:bodyPr>
          <a:lstStyle/>
          <a:p>
            <a:pPr>
              <a:lnSpc>
                <a:spcPct val="15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sp>
        <p:nvSpPr>
          <p:cNvPr id="17" name="TextBox 24"/>
          <p:cNvSpPr txBox="1"/>
          <p:nvPr/>
        </p:nvSpPr>
        <p:spPr>
          <a:xfrm>
            <a:off x="878514" y="5267308"/>
            <a:ext cx="1615827" cy="302903"/>
          </a:xfrm>
          <a:prstGeom prst="rect">
            <a:avLst/>
          </a:prstGeom>
          <a:noFill/>
        </p:spPr>
        <p:txBody>
          <a:bodyPr wrap="none" lIns="0" tIns="0" rIns="0" bIns="0" rtlCol="0">
            <a:spAutoFit/>
          </a:bodyPr>
          <a:lstStyle/>
          <a:p>
            <a:pPr>
              <a:lnSpc>
                <a:spcPct val="120000"/>
              </a:lnSpc>
            </a:pPr>
            <a:r>
              <a:rPr lang="zh-CN" altLang="en-US" b="1" dirty="0" smtClean="0">
                <a:solidFill>
                  <a:schemeClr val="tx1">
                    <a:lumMod val="65000"/>
                    <a:lumOff val="35000"/>
                  </a:schemeClr>
                </a:solidFill>
                <a:latin typeface="+mn-lt"/>
                <a:ea typeface="+mn-ea"/>
                <a:cs typeface="+mn-ea"/>
                <a:sym typeface="+mn-lt"/>
              </a:rPr>
              <a:t>请替换文字内容</a:t>
            </a:r>
            <a:endParaRPr lang="zh-CN" altLang="en-US" b="1" dirty="0">
              <a:solidFill>
                <a:schemeClr val="tx1">
                  <a:lumMod val="65000"/>
                  <a:lumOff val="35000"/>
                </a:schemeClr>
              </a:solidFill>
              <a:latin typeface="+mn-lt"/>
              <a:ea typeface="+mn-ea"/>
              <a:cs typeface="+mn-ea"/>
              <a:sym typeface="+mn-lt"/>
            </a:endParaRPr>
          </a:p>
        </p:txBody>
      </p:sp>
      <p:sp>
        <p:nvSpPr>
          <p:cNvPr id="18" name="TextBox 23"/>
          <p:cNvSpPr txBox="1"/>
          <p:nvPr/>
        </p:nvSpPr>
        <p:spPr>
          <a:xfrm>
            <a:off x="9062811" y="5875774"/>
            <a:ext cx="3559251" cy="930383"/>
          </a:xfrm>
          <a:prstGeom prst="rect">
            <a:avLst/>
          </a:prstGeom>
          <a:noFill/>
        </p:spPr>
        <p:txBody>
          <a:bodyPr wrap="square" lIns="0" tIns="0" rIns="0" bIns="0" rtlCol="0">
            <a:spAutoFit/>
          </a:bodyPr>
          <a:lstStyle/>
          <a:p>
            <a:pPr>
              <a:lnSpc>
                <a:spcPct val="15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请替换文字内容，添加相关标题，修改文字内容，也可以直接复制你的内容到此。请替换文字内容，添加相关标题，修改文字内容</a:t>
            </a:r>
            <a:endParaRPr lang="en-GB" altLang="zh-CN" sz="1400" dirty="0">
              <a:solidFill>
                <a:schemeClr val="tx1">
                  <a:lumMod val="65000"/>
                  <a:lumOff val="35000"/>
                </a:schemeClr>
              </a:solidFill>
              <a:latin typeface="+mn-lt"/>
              <a:ea typeface="+mn-ea"/>
              <a:cs typeface="+mn-ea"/>
              <a:sym typeface="+mn-lt"/>
            </a:endParaRPr>
          </a:p>
        </p:txBody>
      </p:sp>
      <p:sp>
        <p:nvSpPr>
          <p:cNvPr id="19" name="TextBox 24"/>
          <p:cNvSpPr txBox="1"/>
          <p:nvPr/>
        </p:nvSpPr>
        <p:spPr>
          <a:xfrm>
            <a:off x="9062811" y="5493358"/>
            <a:ext cx="1615827" cy="302903"/>
          </a:xfrm>
          <a:prstGeom prst="rect">
            <a:avLst/>
          </a:prstGeom>
          <a:noFill/>
        </p:spPr>
        <p:txBody>
          <a:bodyPr wrap="none" lIns="0" tIns="0" rIns="0" bIns="0" rtlCol="0">
            <a:spAutoFit/>
          </a:bodyPr>
          <a:lstStyle/>
          <a:p>
            <a:pPr>
              <a:lnSpc>
                <a:spcPct val="120000"/>
              </a:lnSpc>
            </a:pPr>
            <a:r>
              <a:rPr lang="zh-CN" altLang="en-US" b="1" smtClean="0">
                <a:solidFill>
                  <a:schemeClr val="tx1">
                    <a:lumMod val="65000"/>
                    <a:lumOff val="35000"/>
                  </a:schemeClr>
                </a:solidFill>
                <a:latin typeface="+mn-lt"/>
                <a:ea typeface="+mn-ea"/>
                <a:cs typeface="+mn-ea"/>
                <a:sym typeface="+mn-lt"/>
              </a:rPr>
              <a:t>请替换文字内容</a:t>
            </a:r>
            <a:endParaRPr lang="zh-CN" altLang="en-US" b="1" dirty="0">
              <a:solidFill>
                <a:schemeClr val="tx1">
                  <a:lumMod val="65000"/>
                  <a:lumOff val="35000"/>
                </a:schemeClr>
              </a:solidFill>
              <a:latin typeface="+mn-lt"/>
              <a:ea typeface="+mn-ea"/>
              <a:cs typeface="+mn-ea"/>
              <a:sym typeface="+mn-lt"/>
            </a:endParaRPr>
          </a:p>
        </p:txBody>
      </p:sp>
      <p:sp>
        <p:nvSpPr>
          <p:cNvPr id="20" name="TextBox 23"/>
          <p:cNvSpPr txBox="1"/>
          <p:nvPr/>
        </p:nvSpPr>
        <p:spPr>
          <a:xfrm>
            <a:off x="821265" y="1821489"/>
            <a:ext cx="3072424" cy="930383"/>
          </a:xfrm>
          <a:prstGeom prst="rect">
            <a:avLst/>
          </a:prstGeom>
          <a:noFill/>
        </p:spPr>
        <p:txBody>
          <a:bodyPr wrap="square" lIns="0" tIns="0" rIns="0" bIns="0" rtlCol="0">
            <a:spAutoFit/>
          </a:bodyPr>
          <a:lstStyle/>
          <a:p>
            <a:pPr>
              <a:lnSpc>
                <a:spcPct val="15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sp>
        <p:nvSpPr>
          <p:cNvPr id="21" name="TextBox 24"/>
          <p:cNvSpPr txBox="1"/>
          <p:nvPr/>
        </p:nvSpPr>
        <p:spPr>
          <a:xfrm>
            <a:off x="821264" y="1439072"/>
            <a:ext cx="1615827" cy="302903"/>
          </a:xfrm>
          <a:prstGeom prst="rect">
            <a:avLst/>
          </a:prstGeom>
          <a:noFill/>
        </p:spPr>
        <p:txBody>
          <a:bodyPr wrap="none" lIns="0" tIns="0" rIns="0" bIns="0" rtlCol="0">
            <a:spAutoFit/>
          </a:bodyPr>
          <a:lstStyle/>
          <a:p>
            <a:pPr>
              <a:lnSpc>
                <a:spcPct val="120000"/>
              </a:lnSpc>
            </a:pPr>
            <a:r>
              <a:rPr lang="zh-CN" altLang="en-US" b="1" dirty="0" smtClean="0">
                <a:solidFill>
                  <a:schemeClr val="tx1">
                    <a:lumMod val="65000"/>
                    <a:lumOff val="35000"/>
                  </a:schemeClr>
                </a:solidFill>
                <a:latin typeface="+mn-lt"/>
                <a:ea typeface="+mn-ea"/>
                <a:cs typeface="+mn-ea"/>
                <a:sym typeface="+mn-lt"/>
              </a:rPr>
              <a:t>请替换文字内容</a:t>
            </a:r>
            <a:endParaRPr lang="zh-CN" altLang="en-US" b="1" dirty="0">
              <a:solidFill>
                <a:schemeClr val="tx1">
                  <a:lumMod val="65000"/>
                  <a:lumOff val="35000"/>
                </a:schemeClr>
              </a:solidFill>
              <a:latin typeface="+mn-lt"/>
              <a:ea typeface="+mn-ea"/>
              <a:cs typeface="+mn-ea"/>
              <a:sym typeface="+mn-lt"/>
            </a:endParaRPr>
          </a:p>
        </p:txBody>
      </p:sp>
      <p:sp>
        <p:nvSpPr>
          <p:cNvPr id="22" name="TextBox 23"/>
          <p:cNvSpPr txBox="1"/>
          <p:nvPr/>
        </p:nvSpPr>
        <p:spPr>
          <a:xfrm>
            <a:off x="8854145" y="1655290"/>
            <a:ext cx="3119846" cy="930383"/>
          </a:xfrm>
          <a:prstGeom prst="rect">
            <a:avLst/>
          </a:prstGeom>
          <a:noFill/>
        </p:spPr>
        <p:txBody>
          <a:bodyPr wrap="square" lIns="0" tIns="0" rIns="0" bIns="0" rtlCol="0">
            <a:spAutoFit/>
          </a:bodyPr>
          <a:lstStyle/>
          <a:p>
            <a:pPr>
              <a:lnSpc>
                <a:spcPct val="15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sp>
        <p:nvSpPr>
          <p:cNvPr id="23" name="TextBox 24"/>
          <p:cNvSpPr txBox="1"/>
          <p:nvPr/>
        </p:nvSpPr>
        <p:spPr>
          <a:xfrm>
            <a:off x="8854144" y="1272873"/>
            <a:ext cx="1615827" cy="302903"/>
          </a:xfrm>
          <a:prstGeom prst="rect">
            <a:avLst/>
          </a:prstGeom>
          <a:noFill/>
        </p:spPr>
        <p:txBody>
          <a:bodyPr wrap="none" lIns="0" tIns="0" rIns="0" bIns="0" rtlCol="0">
            <a:spAutoFit/>
          </a:bodyPr>
          <a:lstStyle/>
          <a:p>
            <a:pPr>
              <a:lnSpc>
                <a:spcPct val="120000"/>
              </a:lnSpc>
            </a:pPr>
            <a:r>
              <a:rPr lang="zh-CN" altLang="en-US" b="1" smtClean="0">
                <a:solidFill>
                  <a:schemeClr val="tx1">
                    <a:lumMod val="65000"/>
                    <a:lumOff val="35000"/>
                  </a:schemeClr>
                </a:solidFill>
                <a:latin typeface="+mn-lt"/>
                <a:ea typeface="+mn-ea"/>
                <a:cs typeface="+mn-ea"/>
                <a:sym typeface="+mn-lt"/>
              </a:rPr>
              <a:t>请替换文字内容</a:t>
            </a:r>
            <a:endParaRPr lang="zh-CN" altLang="en-US" b="1" dirty="0">
              <a:solidFill>
                <a:schemeClr val="tx1">
                  <a:lumMod val="65000"/>
                  <a:lumOff val="35000"/>
                </a:schemeClr>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48119533"/>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style.rotation</p:attrName>
                                        </p:attrNameLst>
                                      </p:cBhvr>
                                      <p:tavLst>
                                        <p:tav tm="0">
                                          <p:val>
                                            <p:fltVal val="90"/>
                                          </p:val>
                                        </p:tav>
                                        <p:tav tm="100000">
                                          <p:val>
                                            <p:fltVal val="0"/>
                                          </p:val>
                                        </p:tav>
                                      </p:tavLst>
                                    </p:anim>
                                    <p:animEffect transition="in" filter="fade">
                                      <p:cBhvr>
                                        <p:cTn id="10" dur="1000"/>
                                        <p:tgtEl>
                                          <p:spTgt spid="327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p:cTn id="13" dur="1000" fill="hold"/>
                                        <p:tgtEl>
                                          <p:spTgt spid="32775"/>
                                        </p:tgtEl>
                                        <p:attrNameLst>
                                          <p:attrName>ppt_w</p:attrName>
                                        </p:attrNameLst>
                                      </p:cBhvr>
                                      <p:tavLst>
                                        <p:tav tm="0">
                                          <p:val>
                                            <p:fltVal val="0"/>
                                          </p:val>
                                        </p:tav>
                                        <p:tav tm="100000">
                                          <p:val>
                                            <p:strVal val="#ppt_w"/>
                                          </p:val>
                                        </p:tav>
                                      </p:tavLst>
                                    </p:anim>
                                    <p:anim calcmode="lin" valueType="num">
                                      <p:cBhvr>
                                        <p:cTn id="14" dur="1000" fill="hold"/>
                                        <p:tgtEl>
                                          <p:spTgt spid="32775"/>
                                        </p:tgtEl>
                                        <p:attrNameLst>
                                          <p:attrName>ppt_h</p:attrName>
                                        </p:attrNameLst>
                                      </p:cBhvr>
                                      <p:tavLst>
                                        <p:tav tm="0">
                                          <p:val>
                                            <p:fltVal val="0"/>
                                          </p:val>
                                        </p:tav>
                                        <p:tav tm="100000">
                                          <p:val>
                                            <p:strVal val="#ppt_h"/>
                                          </p:val>
                                        </p:tav>
                                      </p:tavLst>
                                    </p:anim>
                                    <p:anim calcmode="lin" valueType="num">
                                      <p:cBhvr>
                                        <p:cTn id="15" dur="1000" fill="hold"/>
                                        <p:tgtEl>
                                          <p:spTgt spid="32775"/>
                                        </p:tgtEl>
                                        <p:attrNameLst>
                                          <p:attrName>style.rotation</p:attrName>
                                        </p:attrNameLst>
                                      </p:cBhvr>
                                      <p:tavLst>
                                        <p:tav tm="0">
                                          <p:val>
                                            <p:fltVal val="90"/>
                                          </p:val>
                                        </p:tav>
                                        <p:tav tm="100000">
                                          <p:val>
                                            <p:fltVal val="0"/>
                                          </p:val>
                                        </p:tav>
                                      </p:tavLst>
                                    </p:anim>
                                    <p:animEffect transition="in" filter="fade">
                                      <p:cBhvr>
                                        <p:cTn id="16" dur="1000"/>
                                        <p:tgtEl>
                                          <p:spTgt spid="32775"/>
                                        </p:tgtEl>
                                      </p:cBhvr>
                                    </p:animEffect>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32772"/>
                                        </p:tgtEl>
                                        <p:attrNameLst>
                                          <p:attrName>style.visibility</p:attrName>
                                        </p:attrNameLst>
                                      </p:cBhvr>
                                      <p:to>
                                        <p:strVal val="visible"/>
                                      </p:to>
                                    </p:set>
                                    <p:anim calcmode="lin" valueType="num">
                                      <p:cBhvr>
                                        <p:cTn id="20" dur="1000" fill="hold"/>
                                        <p:tgtEl>
                                          <p:spTgt spid="32772"/>
                                        </p:tgtEl>
                                        <p:attrNameLst>
                                          <p:attrName>ppt_w</p:attrName>
                                        </p:attrNameLst>
                                      </p:cBhvr>
                                      <p:tavLst>
                                        <p:tav tm="0">
                                          <p:val>
                                            <p:fltVal val="0"/>
                                          </p:val>
                                        </p:tav>
                                        <p:tav tm="100000">
                                          <p:val>
                                            <p:strVal val="#ppt_w"/>
                                          </p:val>
                                        </p:tav>
                                      </p:tavLst>
                                    </p:anim>
                                    <p:anim calcmode="lin" valueType="num">
                                      <p:cBhvr>
                                        <p:cTn id="21" dur="1000" fill="hold"/>
                                        <p:tgtEl>
                                          <p:spTgt spid="32772"/>
                                        </p:tgtEl>
                                        <p:attrNameLst>
                                          <p:attrName>ppt_h</p:attrName>
                                        </p:attrNameLst>
                                      </p:cBhvr>
                                      <p:tavLst>
                                        <p:tav tm="0">
                                          <p:val>
                                            <p:fltVal val="0"/>
                                          </p:val>
                                        </p:tav>
                                        <p:tav tm="100000">
                                          <p:val>
                                            <p:strVal val="#ppt_h"/>
                                          </p:val>
                                        </p:tav>
                                      </p:tavLst>
                                    </p:anim>
                                    <p:anim calcmode="lin" valueType="num">
                                      <p:cBhvr>
                                        <p:cTn id="22"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277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2773"/>
                                        </p:tgtEl>
                                        <p:attrNameLst>
                                          <p:attrName>style.visibility</p:attrName>
                                        </p:attrNameLst>
                                      </p:cBhvr>
                                      <p:to>
                                        <p:strVal val="visible"/>
                                      </p:to>
                                    </p:set>
                                    <p:anim calcmode="lin" valueType="num">
                                      <p:cBhvr>
                                        <p:cTn id="26" dur="1000" fill="hold"/>
                                        <p:tgtEl>
                                          <p:spTgt spid="32773"/>
                                        </p:tgtEl>
                                        <p:attrNameLst>
                                          <p:attrName>ppt_w</p:attrName>
                                        </p:attrNameLst>
                                      </p:cBhvr>
                                      <p:tavLst>
                                        <p:tav tm="0">
                                          <p:val>
                                            <p:fltVal val="0"/>
                                          </p:val>
                                        </p:tav>
                                        <p:tav tm="100000">
                                          <p:val>
                                            <p:strVal val="#ppt_w"/>
                                          </p:val>
                                        </p:tav>
                                      </p:tavLst>
                                    </p:anim>
                                    <p:anim calcmode="lin" valueType="num">
                                      <p:cBhvr>
                                        <p:cTn id="27" dur="1000" fill="hold"/>
                                        <p:tgtEl>
                                          <p:spTgt spid="32773"/>
                                        </p:tgtEl>
                                        <p:attrNameLst>
                                          <p:attrName>ppt_h</p:attrName>
                                        </p:attrNameLst>
                                      </p:cBhvr>
                                      <p:tavLst>
                                        <p:tav tm="0">
                                          <p:val>
                                            <p:fltVal val="0"/>
                                          </p:val>
                                        </p:tav>
                                        <p:tav tm="100000">
                                          <p:val>
                                            <p:strVal val="#ppt_h"/>
                                          </p:val>
                                        </p:tav>
                                      </p:tavLst>
                                    </p:anim>
                                    <p:anim calcmode="lin" valueType="num">
                                      <p:cBhvr>
                                        <p:cTn id="28"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277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32774"/>
                                        </p:tgtEl>
                                        <p:attrNameLst>
                                          <p:attrName>style.visibility</p:attrName>
                                        </p:attrNameLst>
                                      </p:cBhvr>
                                      <p:to>
                                        <p:strVal val="visible"/>
                                      </p:to>
                                    </p:set>
                                    <p:anim calcmode="lin" valueType="num">
                                      <p:cBhvr>
                                        <p:cTn id="32" dur="1000" fill="hold"/>
                                        <p:tgtEl>
                                          <p:spTgt spid="32774"/>
                                        </p:tgtEl>
                                        <p:attrNameLst>
                                          <p:attrName>ppt_w</p:attrName>
                                        </p:attrNameLst>
                                      </p:cBhvr>
                                      <p:tavLst>
                                        <p:tav tm="0">
                                          <p:val>
                                            <p:fltVal val="0"/>
                                          </p:val>
                                        </p:tav>
                                        <p:tav tm="100000">
                                          <p:val>
                                            <p:strVal val="#ppt_w"/>
                                          </p:val>
                                        </p:tav>
                                      </p:tavLst>
                                    </p:anim>
                                    <p:anim calcmode="lin" valueType="num">
                                      <p:cBhvr>
                                        <p:cTn id="33" dur="1000" fill="hold"/>
                                        <p:tgtEl>
                                          <p:spTgt spid="32774"/>
                                        </p:tgtEl>
                                        <p:attrNameLst>
                                          <p:attrName>ppt_h</p:attrName>
                                        </p:attrNameLst>
                                      </p:cBhvr>
                                      <p:tavLst>
                                        <p:tav tm="0">
                                          <p:val>
                                            <p:fltVal val="0"/>
                                          </p:val>
                                        </p:tav>
                                        <p:tav tm="100000">
                                          <p:val>
                                            <p:strVal val="#ppt_h"/>
                                          </p:val>
                                        </p:tav>
                                      </p:tavLst>
                                    </p:anim>
                                    <p:anim calcmode="lin" valueType="num">
                                      <p:cBhvr>
                                        <p:cTn id="34"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774"/>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32771"/>
                                        </p:tgtEl>
                                        <p:attrNameLst>
                                          <p:attrName>style.visibility</p:attrName>
                                        </p:attrNameLst>
                                      </p:cBhvr>
                                      <p:to>
                                        <p:strVal val="visible"/>
                                      </p:to>
                                    </p:set>
                                    <p:anim calcmode="lin" valueType="num">
                                      <p:cBhvr>
                                        <p:cTn id="38" dur="1000" fill="hold"/>
                                        <p:tgtEl>
                                          <p:spTgt spid="32771"/>
                                        </p:tgtEl>
                                        <p:attrNameLst>
                                          <p:attrName>ppt_w</p:attrName>
                                        </p:attrNameLst>
                                      </p:cBhvr>
                                      <p:tavLst>
                                        <p:tav tm="0">
                                          <p:val>
                                            <p:fltVal val="0"/>
                                          </p:val>
                                        </p:tav>
                                        <p:tav tm="100000">
                                          <p:val>
                                            <p:strVal val="#ppt_w"/>
                                          </p:val>
                                        </p:tav>
                                      </p:tavLst>
                                    </p:anim>
                                    <p:anim calcmode="lin" valueType="num">
                                      <p:cBhvr>
                                        <p:cTn id="39" dur="1000" fill="hold"/>
                                        <p:tgtEl>
                                          <p:spTgt spid="32771"/>
                                        </p:tgtEl>
                                        <p:attrNameLst>
                                          <p:attrName>ppt_h</p:attrName>
                                        </p:attrNameLst>
                                      </p:cBhvr>
                                      <p:tavLst>
                                        <p:tav tm="0">
                                          <p:val>
                                            <p:fltVal val="0"/>
                                          </p:val>
                                        </p:tav>
                                        <p:tav tm="100000">
                                          <p:val>
                                            <p:strVal val="#ppt_h"/>
                                          </p:val>
                                        </p:tav>
                                      </p:tavLst>
                                    </p:anim>
                                    <p:anim calcmode="lin" valueType="num">
                                      <p:cBhvr>
                                        <p:cTn id="40"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77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32776"/>
                                        </p:tgtEl>
                                        <p:attrNameLst>
                                          <p:attrName>style.visibility</p:attrName>
                                        </p:attrNameLst>
                                      </p:cBhvr>
                                      <p:to>
                                        <p:strVal val="visible"/>
                                      </p:to>
                                    </p:set>
                                    <p:anim calcmode="lin" valueType="num">
                                      <p:cBhvr>
                                        <p:cTn id="44" dur="1000" fill="hold"/>
                                        <p:tgtEl>
                                          <p:spTgt spid="32776"/>
                                        </p:tgtEl>
                                        <p:attrNameLst>
                                          <p:attrName>ppt_w</p:attrName>
                                        </p:attrNameLst>
                                      </p:cBhvr>
                                      <p:tavLst>
                                        <p:tav tm="0">
                                          <p:val>
                                            <p:fltVal val="0"/>
                                          </p:val>
                                        </p:tav>
                                        <p:tav tm="100000">
                                          <p:val>
                                            <p:strVal val="#ppt_w"/>
                                          </p:val>
                                        </p:tav>
                                      </p:tavLst>
                                    </p:anim>
                                    <p:anim calcmode="lin" valueType="num">
                                      <p:cBhvr>
                                        <p:cTn id="45" dur="1000" fill="hold"/>
                                        <p:tgtEl>
                                          <p:spTgt spid="32776"/>
                                        </p:tgtEl>
                                        <p:attrNameLst>
                                          <p:attrName>ppt_h</p:attrName>
                                        </p:attrNameLst>
                                      </p:cBhvr>
                                      <p:tavLst>
                                        <p:tav tm="0">
                                          <p:val>
                                            <p:fltVal val="0"/>
                                          </p:val>
                                        </p:tav>
                                        <p:tav tm="100000">
                                          <p:val>
                                            <p:strVal val="#ppt_h"/>
                                          </p:val>
                                        </p:tav>
                                      </p:tavLst>
                                    </p:anim>
                                    <p:anim calcmode="lin" valueType="num">
                                      <p:cBhvr>
                                        <p:cTn id="46"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2776"/>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32778"/>
                                        </p:tgtEl>
                                        <p:attrNameLst>
                                          <p:attrName>style.visibility</p:attrName>
                                        </p:attrNameLst>
                                      </p:cBhvr>
                                      <p:to>
                                        <p:strVal val="visible"/>
                                      </p:to>
                                    </p:set>
                                    <p:anim calcmode="lin" valueType="num">
                                      <p:cBhvr>
                                        <p:cTn id="50" dur="1000" fill="hold"/>
                                        <p:tgtEl>
                                          <p:spTgt spid="32778"/>
                                        </p:tgtEl>
                                        <p:attrNameLst>
                                          <p:attrName>ppt_w</p:attrName>
                                        </p:attrNameLst>
                                      </p:cBhvr>
                                      <p:tavLst>
                                        <p:tav tm="0">
                                          <p:val>
                                            <p:fltVal val="0"/>
                                          </p:val>
                                        </p:tav>
                                        <p:tav tm="100000">
                                          <p:val>
                                            <p:strVal val="#ppt_w"/>
                                          </p:val>
                                        </p:tav>
                                      </p:tavLst>
                                    </p:anim>
                                    <p:anim calcmode="lin" valueType="num">
                                      <p:cBhvr>
                                        <p:cTn id="51" dur="1000" fill="hold"/>
                                        <p:tgtEl>
                                          <p:spTgt spid="32778"/>
                                        </p:tgtEl>
                                        <p:attrNameLst>
                                          <p:attrName>ppt_h</p:attrName>
                                        </p:attrNameLst>
                                      </p:cBhvr>
                                      <p:tavLst>
                                        <p:tav tm="0">
                                          <p:val>
                                            <p:fltVal val="0"/>
                                          </p:val>
                                        </p:tav>
                                        <p:tav tm="100000">
                                          <p:val>
                                            <p:strVal val="#ppt_h"/>
                                          </p:val>
                                        </p:tav>
                                      </p:tavLst>
                                    </p:anim>
                                    <p:anim calcmode="lin" valueType="num">
                                      <p:cBhvr>
                                        <p:cTn id="52" dur="1000" fill="hold"/>
                                        <p:tgtEl>
                                          <p:spTgt spid="3277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2778"/>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32777"/>
                                        </p:tgtEl>
                                        <p:attrNameLst>
                                          <p:attrName>style.visibility</p:attrName>
                                        </p:attrNameLst>
                                      </p:cBhvr>
                                      <p:to>
                                        <p:strVal val="visible"/>
                                      </p:to>
                                    </p:set>
                                    <p:anim calcmode="lin" valueType="num">
                                      <p:cBhvr>
                                        <p:cTn id="56" dur="1000" fill="hold"/>
                                        <p:tgtEl>
                                          <p:spTgt spid="32777"/>
                                        </p:tgtEl>
                                        <p:attrNameLst>
                                          <p:attrName>ppt_w</p:attrName>
                                        </p:attrNameLst>
                                      </p:cBhvr>
                                      <p:tavLst>
                                        <p:tav tm="0">
                                          <p:val>
                                            <p:fltVal val="0"/>
                                          </p:val>
                                        </p:tav>
                                        <p:tav tm="100000">
                                          <p:val>
                                            <p:strVal val="#ppt_w"/>
                                          </p:val>
                                        </p:tav>
                                      </p:tavLst>
                                    </p:anim>
                                    <p:anim calcmode="lin" valueType="num">
                                      <p:cBhvr>
                                        <p:cTn id="57" dur="1000" fill="hold"/>
                                        <p:tgtEl>
                                          <p:spTgt spid="32777"/>
                                        </p:tgtEl>
                                        <p:attrNameLst>
                                          <p:attrName>ppt_h</p:attrName>
                                        </p:attrNameLst>
                                      </p:cBhvr>
                                      <p:tavLst>
                                        <p:tav tm="0">
                                          <p:val>
                                            <p:fltVal val="0"/>
                                          </p:val>
                                        </p:tav>
                                        <p:tav tm="100000">
                                          <p:val>
                                            <p:strVal val="#ppt_h"/>
                                          </p:val>
                                        </p:tav>
                                      </p:tavLst>
                                    </p:anim>
                                    <p:anim calcmode="lin" valueType="num">
                                      <p:cBhvr>
                                        <p:cTn id="58"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2777"/>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32779"/>
                                        </p:tgtEl>
                                        <p:attrNameLst>
                                          <p:attrName>style.visibility</p:attrName>
                                        </p:attrNameLst>
                                      </p:cBhvr>
                                      <p:to>
                                        <p:strVal val="visible"/>
                                      </p:to>
                                    </p:set>
                                    <p:anim calcmode="lin" valueType="num">
                                      <p:cBhvr>
                                        <p:cTn id="62" dur="1000" fill="hold"/>
                                        <p:tgtEl>
                                          <p:spTgt spid="32779"/>
                                        </p:tgtEl>
                                        <p:attrNameLst>
                                          <p:attrName>ppt_w</p:attrName>
                                        </p:attrNameLst>
                                      </p:cBhvr>
                                      <p:tavLst>
                                        <p:tav tm="0">
                                          <p:val>
                                            <p:fltVal val="0"/>
                                          </p:val>
                                        </p:tav>
                                        <p:tav tm="100000">
                                          <p:val>
                                            <p:strVal val="#ppt_w"/>
                                          </p:val>
                                        </p:tav>
                                      </p:tavLst>
                                    </p:anim>
                                    <p:anim calcmode="lin" valueType="num">
                                      <p:cBhvr>
                                        <p:cTn id="63" dur="1000" fill="hold"/>
                                        <p:tgtEl>
                                          <p:spTgt spid="32779"/>
                                        </p:tgtEl>
                                        <p:attrNameLst>
                                          <p:attrName>ppt_h</p:attrName>
                                        </p:attrNameLst>
                                      </p:cBhvr>
                                      <p:tavLst>
                                        <p:tav tm="0">
                                          <p:val>
                                            <p:fltVal val="0"/>
                                          </p:val>
                                        </p:tav>
                                        <p:tav tm="100000">
                                          <p:val>
                                            <p:strVal val="#ppt_h"/>
                                          </p:val>
                                        </p:tav>
                                      </p:tavLst>
                                    </p:anim>
                                    <p:anim calcmode="lin" valueType="num">
                                      <p:cBhvr>
                                        <p:cTn id="64" dur="1000" fill="hold"/>
                                        <p:tgtEl>
                                          <p:spTgt spid="3277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277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2782"/>
                                        </p:tgtEl>
                                        <p:attrNameLst>
                                          <p:attrName>style.visibility</p:attrName>
                                        </p:attrNameLst>
                                      </p:cBhvr>
                                      <p:to>
                                        <p:strVal val="visible"/>
                                      </p:to>
                                    </p:set>
                                    <p:animEffect transition="in" filter="wipe(left)">
                                      <p:cBhvr>
                                        <p:cTn id="69" dur="500"/>
                                        <p:tgtEl>
                                          <p:spTgt spid="3278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783"/>
                                        </p:tgtEl>
                                        <p:attrNameLst>
                                          <p:attrName>style.visibility</p:attrName>
                                        </p:attrNameLst>
                                      </p:cBhvr>
                                      <p:to>
                                        <p:strVal val="visible"/>
                                      </p:to>
                                    </p:set>
                                    <p:animEffect transition="in" filter="wipe(right)">
                                      <p:cBhvr>
                                        <p:cTn id="72" dur="500"/>
                                        <p:tgtEl>
                                          <p:spTgt spid="32783"/>
                                        </p:tgtEl>
                                      </p:cBhvr>
                                    </p:animEffect>
                                  </p:childTnLst>
                                </p:cTn>
                              </p:par>
                            </p:childTnLst>
                          </p:cTn>
                        </p:par>
                        <p:par>
                          <p:cTn id="73" fill="hold">
                            <p:stCondLst>
                              <p:cond delay="2500"/>
                            </p:stCondLst>
                            <p:childTnLst>
                              <p:par>
                                <p:cTn id="74" presetID="12" presetClass="entr" presetSubtype="4"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ppt_y</p:attrName>
                                        </p:attrNameLst>
                                      </p:cBhvr>
                                      <p:tavLst>
                                        <p:tav tm="0">
                                          <p:val>
                                            <p:strVal val="#ppt_y+#ppt_h*1.125000"/>
                                          </p:val>
                                        </p:tav>
                                        <p:tav tm="100000">
                                          <p:val>
                                            <p:strVal val="#ppt_y"/>
                                          </p:val>
                                        </p:tav>
                                      </p:tavLst>
                                    </p:anim>
                                    <p:animEffect transition="in" filter="wipe(up)">
                                      <p:cBhvr>
                                        <p:cTn id="77" dur="500"/>
                                        <p:tgtEl>
                                          <p:spTgt spid="16"/>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ppt_y</p:attrName>
                                        </p:attrNameLst>
                                      </p:cBhvr>
                                      <p:tavLst>
                                        <p:tav tm="0">
                                          <p:val>
                                            <p:strVal val="#ppt_y-#ppt_h*1.125000"/>
                                          </p:val>
                                        </p:tav>
                                        <p:tav tm="100000">
                                          <p:val>
                                            <p:strVal val="#ppt_y"/>
                                          </p:val>
                                        </p:tav>
                                      </p:tavLst>
                                    </p:anim>
                                    <p:animEffect transition="in" filter="wipe(down)">
                                      <p:cBhvr>
                                        <p:cTn id="81" dur="500"/>
                                        <p:tgtEl>
                                          <p:spTgt spid="17"/>
                                        </p:tgtEl>
                                      </p:cBhvr>
                                    </p:animEffect>
                                  </p:childTnLst>
                                </p:cTn>
                              </p:par>
                            </p:childTnLst>
                          </p:cTn>
                        </p:par>
                        <p:par>
                          <p:cTn id="82" fill="hold">
                            <p:stCondLst>
                              <p:cond delay="3000"/>
                            </p:stCondLst>
                            <p:childTnLst>
                              <p:par>
                                <p:cTn id="83" presetID="1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ppt_y</p:attrName>
                                        </p:attrNameLst>
                                      </p:cBhvr>
                                      <p:tavLst>
                                        <p:tav tm="0">
                                          <p:val>
                                            <p:strVal val="#ppt_y-#ppt_h*1.125000"/>
                                          </p:val>
                                        </p:tav>
                                        <p:tav tm="100000">
                                          <p:val>
                                            <p:strVal val="#ppt_y"/>
                                          </p:val>
                                        </p:tav>
                                      </p:tavLst>
                                    </p:anim>
                                    <p:animEffect transition="in" filter="wipe(down)">
                                      <p:cBhvr>
                                        <p:cTn id="90" dur="500"/>
                                        <p:tgtEl>
                                          <p:spTgt spid="19"/>
                                        </p:tgtEl>
                                      </p:cBhvr>
                                    </p:animEffect>
                                  </p:childTnLst>
                                </p:cTn>
                              </p:par>
                            </p:childTnLst>
                          </p:cTn>
                        </p:par>
                        <p:par>
                          <p:cTn id="91" fill="hold">
                            <p:stCondLst>
                              <p:cond delay="3500"/>
                            </p:stCondLst>
                            <p:childTnLst>
                              <p:par>
                                <p:cTn id="92" presetID="1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up)">
                                      <p:cBhvr>
                                        <p:cTn id="95" dur="500"/>
                                        <p:tgtEl>
                                          <p:spTgt spid="20"/>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p:tgtEl>
                                          <p:spTgt spid="21"/>
                                        </p:tgtEl>
                                        <p:attrNameLst>
                                          <p:attrName>ppt_y</p:attrName>
                                        </p:attrNameLst>
                                      </p:cBhvr>
                                      <p:tavLst>
                                        <p:tav tm="0">
                                          <p:val>
                                            <p:strVal val="#ppt_y-#ppt_h*1.125000"/>
                                          </p:val>
                                        </p:tav>
                                        <p:tav tm="100000">
                                          <p:val>
                                            <p:strVal val="#ppt_y"/>
                                          </p:val>
                                        </p:tav>
                                      </p:tavLst>
                                    </p:anim>
                                    <p:animEffect transition="in" filter="wipe(down)">
                                      <p:cBhvr>
                                        <p:cTn id="99" dur="500"/>
                                        <p:tgtEl>
                                          <p:spTgt spid="21"/>
                                        </p:tgtEl>
                                      </p:cBhvr>
                                    </p:animEffect>
                                  </p:childTnLst>
                                </p:cTn>
                              </p:par>
                            </p:childTnLst>
                          </p:cTn>
                        </p:par>
                        <p:par>
                          <p:cTn id="100" fill="hold">
                            <p:stCondLst>
                              <p:cond delay="4000"/>
                            </p:stCondLst>
                            <p:childTnLst>
                              <p:par>
                                <p:cTn id="101" presetID="12" presetClass="entr" presetSubtype="4"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ppt_y</p:attrName>
                                        </p:attrNameLst>
                                      </p:cBhvr>
                                      <p:tavLst>
                                        <p:tav tm="0">
                                          <p:val>
                                            <p:strVal val="#ppt_y+#ppt_h*1.125000"/>
                                          </p:val>
                                        </p:tav>
                                        <p:tav tm="100000">
                                          <p:val>
                                            <p:strVal val="#ppt_y"/>
                                          </p:val>
                                        </p:tav>
                                      </p:tavLst>
                                    </p:anim>
                                    <p:animEffect transition="in" filter="wipe(up)">
                                      <p:cBhvr>
                                        <p:cTn id="104" dur="500"/>
                                        <p:tgtEl>
                                          <p:spTgt spid="22"/>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p:tgtEl>
                                          <p:spTgt spid="23"/>
                                        </p:tgtEl>
                                        <p:attrNameLst>
                                          <p:attrName>ppt_y</p:attrName>
                                        </p:attrNameLst>
                                      </p:cBhvr>
                                      <p:tavLst>
                                        <p:tav tm="0">
                                          <p:val>
                                            <p:strVal val="#ppt_y-#ppt_h*1.125000"/>
                                          </p:val>
                                        </p:tav>
                                        <p:tav tm="100000">
                                          <p:val>
                                            <p:strVal val="#ppt_y"/>
                                          </p:val>
                                        </p:tav>
                                      </p:tavLst>
                                    </p:anim>
                                    <p:animEffect transition="in" filter="wipe(down)">
                                      <p:cBhvr>
                                        <p:cTn id="10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5" grpId="0" animBg="1"/>
      <p:bldP spid="32776" grpId="0" animBg="1"/>
      <p:bldP spid="32777" grpId="0" animBg="1"/>
      <p:bldP spid="32778" grpId="0" animBg="1"/>
      <p:bldP spid="32779" grpId="0" animBg="1"/>
      <p:bldP spid="32782" grpId="0" animBg="1"/>
      <p:bldP spid="32783" grpId="0" animBg="1"/>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24"/>
          <p:cNvSpPr>
            <a:spLocks/>
          </p:cNvSpPr>
          <p:nvPr/>
        </p:nvSpPr>
        <p:spPr bwMode="auto">
          <a:xfrm rot="5400000">
            <a:off x="2225136" y="1771892"/>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F29F1E"/>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mn-lt"/>
              <a:ea typeface="+mn-ea"/>
              <a:cs typeface="+mn-ea"/>
              <a:sym typeface="+mn-lt"/>
            </a:endParaRPr>
          </a:p>
        </p:txBody>
      </p:sp>
      <p:sp>
        <p:nvSpPr>
          <p:cNvPr id="113" name="Freeform 24"/>
          <p:cNvSpPr>
            <a:spLocks/>
          </p:cNvSpPr>
          <p:nvPr/>
        </p:nvSpPr>
        <p:spPr bwMode="auto">
          <a:xfrm rot="5400000">
            <a:off x="4606292" y="1771892"/>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43ADBC"/>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mn-lt"/>
              <a:ea typeface="+mn-ea"/>
              <a:cs typeface="+mn-ea"/>
              <a:sym typeface="+mn-lt"/>
            </a:endParaRPr>
          </a:p>
        </p:txBody>
      </p:sp>
      <p:sp>
        <p:nvSpPr>
          <p:cNvPr id="114" name="Freeform 24"/>
          <p:cNvSpPr>
            <a:spLocks/>
          </p:cNvSpPr>
          <p:nvPr/>
        </p:nvSpPr>
        <p:spPr bwMode="auto">
          <a:xfrm rot="5400000">
            <a:off x="6987449" y="1771892"/>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F29F1E"/>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mn-lt"/>
              <a:ea typeface="+mn-ea"/>
              <a:cs typeface="+mn-ea"/>
              <a:sym typeface="+mn-lt"/>
            </a:endParaRPr>
          </a:p>
        </p:txBody>
      </p:sp>
      <p:sp>
        <p:nvSpPr>
          <p:cNvPr id="116" name="Freeform 24"/>
          <p:cNvSpPr>
            <a:spLocks/>
          </p:cNvSpPr>
          <p:nvPr/>
        </p:nvSpPr>
        <p:spPr bwMode="auto">
          <a:xfrm rot="5400000">
            <a:off x="9368606" y="1771892"/>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43ADBC"/>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mn-lt"/>
              <a:ea typeface="+mn-ea"/>
              <a:cs typeface="+mn-ea"/>
              <a:sym typeface="+mn-lt"/>
            </a:endParaRPr>
          </a:p>
        </p:txBody>
      </p:sp>
      <p:grpSp>
        <p:nvGrpSpPr>
          <p:cNvPr id="129" name="Group 128"/>
          <p:cNvGrpSpPr/>
          <p:nvPr/>
        </p:nvGrpSpPr>
        <p:grpSpPr>
          <a:xfrm>
            <a:off x="2370154" y="2175980"/>
            <a:ext cx="626459" cy="626459"/>
            <a:chOff x="1316879" y="4254550"/>
            <a:chExt cx="684000" cy="684000"/>
          </a:xfrm>
        </p:grpSpPr>
        <p:sp>
          <p:nvSpPr>
            <p:cNvPr id="11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latin typeface="+mn-lt"/>
                <a:ea typeface="+mn-ea"/>
                <a:cs typeface="+mn-ea"/>
                <a:sym typeface="+mn-lt"/>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cs typeface="+mn-ea"/>
                <a:sym typeface="+mn-lt"/>
              </a:endParaRPr>
            </a:p>
          </p:txBody>
        </p:sp>
      </p:grpSp>
      <p:grpSp>
        <p:nvGrpSpPr>
          <p:cNvPr id="130" name="Group 129"/>
          <p:cNvGrpSpPr/>
          <p:nvPr/>
        </p:nvGrpSpPr>
        <p:grpSpPr>
          <a:xfrm>
            <a:off x="4752853" y="2175980"/>
            <a:ext cx="626459" cy="626459"/>
            <a:chOff x="3401741" y="4254550"/>
            <a:chExt cx="684000" cy="684000"/>
          </a:xfrm>
        </p:grpSpPr>
        <p:sp>
          <p:nvSpPr>
            <p:cNvPr id="12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bg1">
                    <a:lumMod val="65000"/>
                  </a:schemeClr>
                </a:solidFill>
                <a:latin typeface="+mn-lt"/>
                <a:ea typeface="+mn-ea"/>
                <a:cs typeface="+mn-ea"/>
                <a:sym typeface="+mn-lt"/>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cs typeface="+mn-ea"/>
                <a:sym typeface="+mn-lt"/>
              </a:endParaRPr>
            </a:p>
          </p:txBody>
        </p:sp>
      </p:grpSp>
      <p:grpSp>
        <p:nvGrpSpPr>
          <p:cNvPr id="131" name="Group 130"/>
          <p:cNvGrpSpPr/>
          <p:nvPr/>
        </p:nvGrpSpPr>
        <p:grpSpPr>
          <a:xfrm>
            <a:off x="7135552" y="2175980"/>
            <a:ext cx="626459" cy="626459"/>
            <a:chOff x="6006611" y="4240036"/>
            <a:chExt cx="684000" cy="684000"/>
          </a:xfrm>
        </p:grpSpPr>
        <p:sp>
          <p:nvSpPr>
            <p:cNvPr id="119"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latin typeface="+mn-lt"/>
                <a:ea typeface="+mn-ea"/>
                <a:cs typeface="+mn-ea"/>
                <a:sym typeface="+mn-lt"/>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cs typeface="+mn-ea"/>
                <a:sym typeface="+mn-lt"/>
              </a:endParaRPr>
            </a:p>
          </p:txBody>
        </p:sp>
      </p:grpSp>
      <p:grpSp>
        <p:nvGrpSpPr>
          <p:cNvPr id="132" name="Group 131"/>
          <p:cNvGrpSpPr/>
          <p:nvPr/>
        </p:nvGrpSpPr>
        <p:grpSpPr>
          <a:xfrm>
            <a:off x="9510956" y="2175980"/>
            <a:ext cx="626459" cy="626459"/>
            <a:chOff x="8794034" y="4283578"/>
            <a:chExt cx="684000" cy="684000"/>
          </a:xfrm>
        </p:grpSpPr>
        <p:sp>
          <p:nvSpPr>
            <p:cNvPr id="118"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latin typeface="+mn-lt"/>
                <a:ea typeface="+mn-ea"/>
                <a:cs typeface="+mn-ea"/>
                <a:sym typeface="+mn-lt"/>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cs typeface="+mn-ea"/>
                <a:sym typeface="+mn-lt"/>
              </a:endParaRPr>
            </a:p>
          </p:txBody>
        </p:sp>
      </p:grpSp>
      <p:sp>
        <p:nvSpPr>
          <p:cNvPr id="22" name="Content Placeholder 2"/>
          <p:cNvSpPr txBox="1">
            <a:spLocks/>
          </p:cNvSpPr>
          <p:nvPr/>
        </p:nvSpPr>
        <p:spPr>
          <a:xfrm>
            <a:off x="1896094" y="3817835"/>
            <a:ext cx="2382287" cy="33650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000" b="1">
                <a:solidFill>
                  <a:schemeClr val="tx1">
                    <a:lumMod val="65000"/>
                    <a:lumOff val="35000"/>
                  </a:schemeClr>
                </a:solidFill>
                <a:cs typeface="+mn-ea"/>
                <a:sym typeface="+mn-lt"/>
              </a:rPr>
              <a:t>请替换文字内容</a:t>
            </a:r>
            <a:endParaRPr lang="en-US" sz="2000" b="1" dirty="0">
              <a:solidFill>
                <a:schemeClr val="tx1">
                  <a:lumMod val="65000"/>
                  <a:lumOff val="35000"/>
                </a:schemeClr>
              </a:solidFill>
              <a:cs typeface="+mn-ea"/>
              <a:sym typeface="+mn-lt"/>
            </a:endParaRPr>
          </a:p>
        </p:txBody>
      </p:sp>
      <p:sp>
        <p:nvSpPr>
          <p:cNvPr id="23" name="Content Placeholder 2"/>
          <p:cNvSpPr txBox="1">
            <a:spLocks/>
          </p:cNvSpPr>
          <p:nvPr/>
        </p:nvSpPr>
        <p:spPr>
          <a:xfrm>
            <a:off x="1896094" y="4367088"/>
            <a:ext cx="2049066" cy="129266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smtClean="0">
                <a:solidFill>
                  <a:schemeClr val="tx1">
                    <a:lumMod val="65000"/>
                    <a:lumOff val="35000"/>
                  </a:schemeClr>
                </a:solidFill>
                <a:cs typeface="+mn-ea"/>
                <a:sym typeface="+mn-lt"/>
              </a:rPr>
              <a:t>请替换文字内容，添加相关标题，修改文字内容，也可以直接复制你的内容到此。请替换文字内容，添加相关标题</a:t>
            </a:r>
            <a:endParaRPr lang="en-US" sz="1400" b="1" dirty="0">
              <a:solidFill>
                <a:schemeClr val="tx1">
                  <a:lumMod val="65000"/>
                  <a:lumOff val="35000"/>
                </a:schemeClr>
              </a:solidFill>
              <a:cs typeface="+mn-ea"/>
              <a:sym typeface="+mn-lt"/>
            </a:endParaRPr>
          </a:p>
        </p:txBody>
      </p:sp>
      <p:sp>
        <p:nvSpPr>
          <p:cNvPr id="24" name="Content Placeholder 2"/>
          <p:cNvSpPr txBox="1">
            <a:spLocks/>
          </p:cNvSpPr>
          <p:nvPr/>
        </p:nvSpPr>
        <p:spPr>
          <a:xfrm>
            <a:off x="4341403" y="3817835"/>
            <a:ext cx="2382287" cy="33650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000" b="1">
                <a:solidFill>
                  <a:schemeClr val="tx1">
                    <a:lumMod val="65000"/>
                    <a:lumOff val="35000"/>
                  </a:schemeClr>
                </a:solidFill>
                <a:cs typeface="+mn-ea"/>
                <a:sym typeface="+mn-lt"/>
              </a:rPr>
              <a:t>请替换文字内容</a:t>
            </a:r>
            <a:endParaRPr lang="en-US" sz="2000" b="1" dirty="0">
              <a:solidFill>
                <a:schemeClr val="tx1">
                  <a:lumMod val="65000"/>
                  <a:lumOff val="35000"/>
                </a:schemeClr>
              </a:solidFill>
              <a:cs typeface="+mn-ea"/>
              <a:sym typeface="+mn-lt"/>
            </a:endParaRPr>
          </a:p>
        </p:txBody>
      </p:sp>
      <p:sp>
        <p:nvSpPr>
          <p:cNvPr id="25" name="Content Placeholder 2"/>
          <p:cNvSpPr txBox="1">
            <a:spLocks/>
          </p:cNvSpPr>
          <p:nvPr/>
        </p:nvSpPr>
        <p:spPr>
          <a:xfrm>
            <a:off x="4341403" y="4367088"/>
            <a:ext cx="2049066" cy="129266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smtClean="0">
                <a:solidFill>
                  <a:schemeClr val="tx1">
                    <a:lumMod val="65000"/>
                    <a:lumOff val="35000"/>
                  </a:schemeClr>
                </a:solidFill>
                <a:cs typeface="+mn-ea"/>
                <a:sym typeface="+mn-lt"/>
              </a:rPr>
              <a:t>请替换文字内容，添加相关标题，修改文字内容，也可以直接复制你的内容到此。请替换文字内容，添加相关标题，</a:t>
            </a:r>
            <a:endParaRPr lang="en-US" sz="1400" b="1" dirty="0">
              <a:solidFill>
                <a:schemeClr val="tx1">
                  <a:lumMod val="65000"/>
                  <a:lumOff val="35000"/>
                </a:schemeClr>
              </a:solidFill>
              <a:cs typeface="+mn-ea"/>
              <a:sym typeface="+mn-lt"/>
            </a:endParaRPr>
          </a:p>
        </p:txBody>
      </p:sp>
      <p:sp>
        <p:nvSpPr>
          <p:cNvPr id="26" name="Content Placeholder 2"/>
          <p:cNvSpPr txBox="1">
            <a:spLocks/>
          </p:cNvSpPr>
          <p:nvPr/>
        </p:nvSpPr>
        <p:spPr>
          <a:xfrm>
            <a:off x="6723689" y="3817835"/>
            <a:ext cx="2382287" cy="33650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000" b="1">
                <a:solidFill>
                  <a:schemeClr val="tx1">
                    <a:lumMod val="65000"/>
                    <a:lumOff val="35000"/>
                  </a:schemeClr>
                </a:solidFill>
                <a:cs typeface="+mn-ea"/>
                <a:sym typeface="+mn-lt"/>
              </a:rPr>
              <a:t>请替换文字内容</a:t>
            </a:r>
            <a:endParaRPr lang="en-US" sz="2000" b="1" dirty="0">
              <a:solidFill>
                <a:schemeClr val="tx1">
                  <a:lumMod val="65000"/>
                  <a:lumOff val="35000"/>
                </a:schemeClr>
              </a:solidFill>
              <a:cs typeface="+mn-ea"/>
              <a:sym typeface="+mn-lt"/>
            </a:endParaRPr>
          </a:p>
        </p:txBody>
      </p:sp>
      <p:sp>
        <p:nvSpPr>
          <p:cNvPr id="27" name="Content Placeholder 2"/>
          <p:cNvSpPr txBox="1">
            <a:spLocks/>
          </p:cNvSpPr>
          <p:nvPr/>
        </p:nvSpPr>
        <p:spPr>
          <a:xfrm>
            <a:off x="6723689" y="4367088"/>
            <a:ext cx="2049066" cy="129266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smtClean="0">
                <a:solidFill>
                  <a:schemeClr val="tx1">
                    <a:lumMod val="65000"/>
                    <a:lumOff val="35000"/>
                  </a:schemeClr>
                </a:solidFill>
                <a:cs typeface="+mn-ea"/>
                <a:sym typeface="+mn-lt"/>
              </a:rPr>
              <a:t>请替换文字内容，添加相关标题，修改文字内容，也可以直接复制你的内容到此。请替换文字内容，添加相关标题，</a:t>
            </a:r>
            <a:endParaRPr lang="en-US" sz="1400" b="1" dirty="0">
              <a:solidFill>
                <a:schemeClr val="tx1">
                  <a:lumMod val="65000"/>
                  <a:lumOff val="35000"/>
                </a:schemeClr>
              </a:solidFill>
              <a:cs typeface="+mn-ea"/>
              <a:sym typeface="+mn-lt"/>
            </a:endParaRPr>
          </a:p>
        </p:txBody>
      </p:sp>
      <p:sp>
        <p:nvSpPr>
          <p:cNvPr id="28" name="Content Placeholder 2"/>
          <p:cNvSpPr txBox="1">
            <a:spLocks/>
          </p:cNvSpPr>
          <p:nvPr/>
        </p:nvSpPr>
        <p:spPr>
          <a:xfrm>
            <a:off x="9105974" y="3817835"/>
            <a:ext cx="2382287" cy="33650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000" b="1">
                <a:solidFill>
                  <a:schemeClr val="tx1">
                    <a:lumMod val="65000"/>
                    <a:lumOff val="35000"/>
                  </a:schemeClr>
                </a:solidFill>
                <a:cs typeface="+mn-ea"/>
                <a:sym typeface="+mn-lt"/>
              </a:rPr>
              <a:t>请替换文字内容</a:t>
            </a:r>
            <a:endParaRPr lang="en-US" sz="2000" b="1" dirty="0">
              <a:solidFill>
                <a:schemeClr val="tx1">
                  <a:lumMod val="65000"/>
                  <a:lumOff val="35000"/>
                </a:schemeClr>
              </a:solidFill>
              <a:cs typeface="+mn-ea"/>
              <a:sym typeface="+mn-lt"/>
            </a:endParaRPr>
          </a:p>
        </p:txBody>
      </p:sp>
      <p:sp>
        <p:nvSpPr>
          <p:cNvPr id="29" name="Content Placeholder 2"/>
          <p:cNvSpPr txBox="1">
            <a:spLocks/>
          </p:cNvSpPr>
          <p:nvPr/>
        </p:nvSpPr>
        <p:spPr>
          <a:xfrm>
            <a:off x="9105974" y="4367088"/>
            <a:ext cx="2049066" cy="129266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smtClean="0">
                <a:solidFill>
                  <a:schemeClr val="tx1">
                    <a:lumMod val="65000"/>
                    <a:lumOff val="35000"/>
                  </a:schemeClr>
                </a:solidFill>
                <a:cs typeface="+mn-ea"/>
                <a:sym typeface="+mn-lt"/>
              </a:rPr>
              <a:t>请替换文字内容，添加相关标题，修改文字内容，也可以直接复制你的内容到此。请替换文字内容，添加相关标题，</a:t>
            </a:r>
            <a:endParaRPr lang="en-US" sz="1400" b="1" dirty="0">
              <a:solidFill>
                <a:schemeClr val="tx1">
                  <a:lumMod val="65000"/>
                  <a:lumOff val="3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583533186"/>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anim calcmode="lin" valueType="num">
                                      <p:cBhvr>
                                        <p:cTn id="12" dur="1000" fill="hold"/>
                                        <p:tgtEl>
                                          <p:spTgt spid="129"/>
                                        </p:tgtEl>
                                        <p:attrNameLst>
                                          <p:attrName>ppt_w</p:attrName>
                                        </p:attrNameLst>
                                      </p:cBhvr>
                                      <p:tavLst>
                                        <p:tav tm="0" fmla="#ppt_w*sin(2.5*pi*$)">
                                          <p:val>
                                            <p:fltVal val="0"/>
                                          </p:val>
                                        </p:tav>
                                        <p:tav tm="100000">
                                          <p:val>
                                            <p:fltVal val="1"/>
                                          </p:val>
                                        </p:tav>
                                      </p:tavLst>
                                    </p:anim>
                                    <p:anim calcmode="lin" valueType="num">
                                      <p:cBhvr>
                                        <p:cTn id="13" dur="1000" fill="hold"/>
                                        <p:tgtEl>
                                          <p:spTgt spid="129"/>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ppt_w</p:attrName>
                                        </p:attrNameLst>
                                      </p:cBhvr>
                                      <p:tavLst>
                                        <p:tav tm="0" fmla="#ppt_w*sin(2.5*pi*$)">
                                          <p:val>
                                            <p:fltVal val="0"/>
                                          </p:val>
                                        </p:tav>
                                        <p:tav tm="100000">
                                          <p:val>
                                            <p:fltVal val="1"/>
                                          </p:val>
                                        </p:tav>
                                      </p:tavLst>
                                    </p:anim>
                                    <p:anim calcmode="lin" valueType="num">
                                      <p:cBhvr>
                                        <p:cTn id="23" dur="1000" fill="hold"/>
                                        <p:tgtEl>
                                          <p:spTgt spid="130"/>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1000"/>
                                        <p:tgtEl>
                                          <p:spTgt spid="131"/>
                                        </p:tgtEl>
                                      </p:cBhvr>
                                    </p:animEffect>
                                    <p:anim calcmode="lin" valueType="num">
                                      <p:cBhvr>
                                        <p:cTn id="32" dur="1000" fill="hold"/>
                                        <p:tgtEl>
                                          <p:spTgt spid="131"/>
                                        </p:tgtEl>
                                        <p:attrNameLst>
                                          <p:attrName>ppt_w</p:attrName>
                                        </p:attrNameLst>
                                      </p:cBhvr>
                                      <p:tavLst>
                                        <p:tav tm="0" fmla="#ppt_w*sin(2.5*pi*$)">
                                          <p:val>
                                            <p:fltVal val="0"/>
                                          </p:val>
                                        </p:tav>
                                        <p:tav tm="100000">
                                          <p:val>
                                            <p:fltVal val="1"/>
                                          </p:val>
                                        </p:tav>
                                      </p:tavLst>
                                    </p:anim>
                                    <p:anim calcmode="lin" valueType="num">
                                      <p:cBhvr>
                                        <p:cTn id="33" dur="1000" fill="hold"/>
                                        <p:tgtEl>
                                          <p:spTgt spid="131"/>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fade">
                                      <p:cBhvr>
                                        <p:cTn id="41" dur="1000"/>
                                        <p:tgtEl>
                                          <p:spTgt spid="132"/>
                                        </p:tgtEl>
                                      </p:cBhvr>
                                    </p:animEffect>
                                    <p:anim calcmode="lin" valueType="num">
                                      <p:cBhvr>
                                        <p:cTn id="42" dur="1000" fill="hold"/>
                                        <p:tgtEl>
                                          <p:spTgt spid="132"/>
                                        </p:tgtEl>
                                        <p:attrNameLst>
                                          <p:attrName>ppt_w</p:attrName>
                                        </p:attrNameLst>
                                      </p:cBhvr>
                                      <p:tavLst>
                                        <p:tav tm="0" fmla="#ppt_w*sin(2.5*pi*$)">
                                          <p:val>
                                            <p:fltVal val="0"/>
                                          </p:val>
                                        </p:tav>
                                        <p:tav tm="100000">
                                          <p:val>
                                            <p:fltVal val="1"/>
                                          </p:val>
                                        </p:tav>
                                      </p:tavLst>
                                    </p:anim>
                                    <p:anim calcmode="lin" valueType="num">
                                      <p:cBhvr>
                                        <p:cTn id="43" dur="1000" fill="hold"/>
                                        <p:tgtEl>
                                          <p:spTgt spid="132"/>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p:stCondLst>
                              <p:cond delay="675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childTnLst>
                          </p:cTn>
                        </p:par>
                        <p:par>
                          <p:cTn id="56" fill="hold">
                            <p:stCondLst>
                              <p:cond delay="825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p:stCondLst>
                              <p:cond delay="9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750"/>
                                        <p:tgtEl>
                                          <p:spTgt spid="28"/>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22" grpId="0"/>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latin typeface="+mn-lt"/>
                <a:cs typeface="+mn-ea"/>
                <a:sym typeface="+mn-lt"/>
              </a:rPr>
              <a:t>第二部分</a:t>
            </a:r>
            <a:endParaRPr lang="zh-CN" altLang="en-US" dirty="0">
              <a:latin typeface="+mn-lt"/>
              <a:cs typeface="+mn-ea"/>
              <a:sym typeface="+mn-lt"/>
            </a:endParaRPr>
          </a:p>
        </p:txBody>
      </p:sp>
      <p:sp>
        <p:nvSpPr>
          <p:cNvPr id="3" name="文本占位符 2"/>
          <p:cNvSpPr>
            <a:spLocks noGrp="1"/>
          </p:cNvSpPr>
          <p:nvPr>
            <p:ph type="body" sz="quarter" idx="11"/>
          </p:nvPr>
        </p:nvSpPr>
        <p:spPr/>
        <p:txBody>
          <a:bodyPr/>
          <a:lstStyle/>
          <a:p>
            <a:pPr algn="ctr"/>
            <a:r>
              <a:rPr lang="zh-CN" altLang="en-US" dirty="0">
                <a:latin typeface="+mn-lt"/>
                <a:ea typeface="+mn-ea"/>
                <a:cs typeface="+mn-ea"/>
                <a:sym typeface="+mn-lt"/>
              </a:rPr>
              <a:t>工作完成情况</a:t>
            </a:r>
          </a:p>
        </p:txBody>
      </p:sp>
      <p:sp>
        <p:nvSpPr>
          <p:cNvPr id="4" name="文本占位符 3"/>
          <p:cNvSpPr>
            <a:spLocks noGrp="1"/>
          </p:cNvSpPr>
          <p:nvPr>
            <p:ph type="body" sz="quarter" idx="12"/>
          </p:nvPr>
        </p:nvSpPr>
        <p:spPr/>
        <p:txBody>
          <a:bodyPr/>
          <a:lstStyle/>
          <a:p>
            <a:r>
              <a:rPr lang="zh-CN" altLang="en-US" dirty="0">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val="3214302247"/>
      </p:ext>
    </p:extLst>
  </p:cSld>
  <p:clrMapOvr>
    <a:masterClrMapping/>
  </p:clrMapOvr>
  <mc:AlternateContent xmlns:mc="http://schemas.openxmlformats.org/markup-compatibility/2006" xmlns:p14="http://schemas.microsoft.com/office/powerpoint/2010/main">
    <mc:Choice Requires="p14">
      <p:transition spd="slow" p14:dur="4000" advTm="0">
        <p14:vortex/>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1941276"/>
            <a:ext cx="692092" cy="692092"/>
            <a:chOff x="6369311" y="2040370"/>
            <a:chExt cx="755703" cy="755703"/>
          </a:xfrm>
        </p:grpSpPr>
        <p:sp>
          <p:nvSpPr>
            <p:cNvPr id="8" name="Oval 7"/>
            <p:cNvSpPr/>
            <p:nvPr/>
          </p:nvSpPr>
          <p:spPr>
            <a:xfrm>
              <a:off x="6369311" y="2040370"/>
              <a:ext cx="755703" cy="755703"/>
            </a:xfrm>
            <a:prstGeom prst="ellipse">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cs typeface="+mn-ea"/>
                <a:sym typeface="+mn-lt"/>
              </a:endParaRPr>
            </a:p>
          </p:txBody>
        </p:sp>
        <p:sp>
          <p:nvSpPr>
            <p:cNvPr id="12" name="TextBox 11"/>
            <p:cNvSpPr txBox="1"/>
            <p:nvPr/>
          </p:nvSpPr>
          <p:spPr>
            <a:xfrm>
              <a:off x="6448554" y="2208373"/>
              <a:ext cx="597215" cy="389275"/>
            </a:xfrm>
            <a:prstGeom prst="rect">
              <a:avLst/>
            </a:prstGeom>
            <a:noFill/>
          </p:spPr>
          <p:txBody>
            <a:bodyPr wrap="none" rtlCol="0">
              <a:spAutoFit/>
            </a:bodyPr>
            <a:lstStyle/>
            <a:p>
              <a:pPr algn="just">
                <a:lnSpc>
                  <a:spcPct val="120000"/>
                </a:lnSpc>
              </a:pPr>
              <a:r>
                <a:rPr lang="en-US" sz="1600" b="1" dirty="0">
                  <a:solidFill>
                    <a:schemeClr val="bg1"/>
                  </a:solidFill>
                  <a:latin typeface="+mn-lt"/>
                  <a:ea typeface="+mn-ea"/>
                  <a:cs typeface="+mn-ea"/>
                  <a:sym typeface="+mn-lt"/>
                </a:rPr>
                <a:t>93%</a:t>
              </a:r>
              <a:endParaRPr lang="en-GB" sz="1600" b="1" dirty="0">
                <a:solidFill>
                  <a:schemeClr val="bg1"/>
                </a:solidFill>
                <a:latin typeface="+mn-lt"/>
                <a:ea typeface="+mn-ea"/>
                <a:cs typeface="+mn-ea"/>
                <a:sym typeface="+mn-lt"/>
              </a:endParaRPr>
            </a:p>
          </p:txBody>
        </p:sp>
      </p:grpSp>
      <p:grpSp>
        <p:nvGrpSpPr>
          <p:cNvPr id="41" name="Group 40"/>
          <p:cNvGrpSpPr/>
          <p:nvPr/>
        </p:nvGrpSpPr>
        <p:grpSpPr>
          <a:xfrm>
            <a:off x="6073079" y="3214798"/>
            <a:ext cx="692092" cy="692092"/>
            <a:chOff x="6369311" y="2992454"/>
            <a:chExt cx="755703" cy="755703"/>
          </a:xfrm>
        </p:grpSpPr>
        <p:sp>
          <p:nvSpPr>
            <p:cNvPr id="9" name="Oval 8"/>
            <p:cNvSpPr/>
            <p:nvPr/>
          </p:nvSpPr>
          <p:spPr>
            <a:xfrm>
              <a:off x="6369311" y="2992454"/>
              <a:ext cx="755703" cy="755703"/>
            </a:xfrm>
            <a:prstGeom prst="ellipse">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cs typeface="+mn-ea"/>
                <a:sym typeface="+mn-lt"/>
              </a:endParaRPr>
            </a:p>
          </p:txBody>
        </p:sp>
        <p:sp>
          <p:nvSpPr>
            <p:cNvPr id="13" name="TextBox 12"/>
            <p:cNvSpPr txBox="1"/>
            <p:nvPr/>
          </p:nvSpPr>
          <p:spPr>
            <a:xfrm>
              <a:off x="6452055" y="3160455"/>
              <a:ext cx="590214" cy="389275"/>
            </a:xfrm>
            <a:prstGeom prst="rect">
              <a:avLst/>
            </a:prstGeom>
            <a:noFill/>
          </p:spPr>
          <p:txBody>
            <a:bodyPr wrap="none" rtlCol="0">
              <a:spAutoFit/>
            </a:bodyPr>
            <a:lstStyle/>
            <a:p>
              <a:pPr algn="just">
                <a:lnSpc>
                  <a:spcPct val="120000"/>
                </a:lnSpc>
              </a:pPr>
              <a:r>
                <a:rPr lang="en-US" sz="1600" b="1">
                  <a:solidFill>
                    <a:schemeClr val="bg1"/>
                  </a:solidFill>
                  <a:latin typeface="+mn-lt"/>
                  <a:ea typeface="+mn-ea"/>
                  <a:cs typeface="+mn-ea"/>
                  <a:sym typeface="+mn-lt"/>
                </a:rPr>
                <a:t>82%</a:t>
              </a:r>
              <a:endParaRPr lang="en-GB" sz="1600" b="1">
                <a:solidFill>
                  <a:schemeClr val="bg1"/>
                </a:solidFill>
                <a:latin typeface="+mn-lt"/>
                <a:ea typeface="+mn-ea"/>
                <a:cs typeface="+mn-ea"/>
                <a:sym typeface="+mn-lt"/>
              </a:endParaRPr>
            </a:p>
          </p:txBody>
        </p:sp>
      </p:grpSp>
      <p:grpSp>
        <p:nvGrpSpPr>
          <p:cNvPr id="42" name="Group 41"/>
          <p:cNvGrpSpPr/>
          <p:nvPr/>
        </p:nvGrpSpPr>
        <p:grpSpPr>
          <a:xfrm>
            <a:off x="6073079" y="4488320"/>
            <a:ext cx="692092" cy="692092"/>
            <a:chOff x="6369310" y="3944537"/>
            <a:chExt cx="755703" cy="755703"/>
          </a:xfrm>
        </p:grpSpPr>
        <p:sp>
          <p:nvSpPr>
            <p:cNvPr id="11" name="Oval 10"/>
            <p:cNvSpPr/>
            <p:nvPr/>
          </p:nvSpPr>
          <p:spPr>
            <a:xfrm>
              <a:off x="6369310" y="3944537"/>
              <a:ext cx="755703" cy="755703"/>
            </a:xfrm>
            <a:prstGeom prst="ellipse">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cs typeface="+mn-ea"/>
                <a:sym typeface="+mn-lt"/>
              </a:endParaRPr>
            </a:p>
          </p:txBody>
        </p:sp>
        <p:sp>
          <p:nvSpPr>
            <p:cNvPr id="14" name="TextBox 13"/>
            <p:cNvSpPr txBox="1"/>
            <p:nvPr/>
          </p:nvSpPr>
          <p:spPr>
            <a:xfrm>
              <a:off x="6464306" y="4114593"/>
              <a:ext cx="565709" cy="389275"/>
            </a:xfrm>
            <a:prstGeom prst="rect">
              <a:avLst/>
            </a:prstGeom>
            <a:noFill/>
          </p:spPr>
          <p:txBody>
            <a:bodyPr wrap="none" rtlCol="0">
              <a:spAutoFit/>
            </a:bodyPr>
            <a:lstStyle/>
            <a:p>
              <a:pPr algn="just">
                <a:lnSpc>
                  <a:spcPct val="120000"/>
                </a:lnSpc>
              </a:pPr>
              <a:r>
                <a:rPr lang="en-US" sz="1600" b="1">
                  <a:solidFill>
                    <a:schemeClr val="bg1"/>
                  </a:solidFill>
                  <a:latin typeface="+mn-lt"/>
                  <a:ea typeface="+mn-ea"/>
                  <a:cs typeface="+mn-ea"/>
                  <a:sym typeface="+mn-lt"/>
                </a:rPr>
                <a:t>70%</a:t>
              </a:r>
              <a:endParaRPr lang="en-GB" sz="1600" b="1">
                <a:solidFill>
                  <a:schemeClr val="bg1"/>
                </a:solidFill>
                <a:latin typeface="+mn-lt"/>
                <a:ea typeface="+mn-ea"/>
                <a:cs typeface="+mn-ea"/>
                <a:sym typeface="+mn-lt"/>
              </a:endParaRPr>
            </a:p>
          </p:txBody>
        </p:sp>
      </p:grpSp>
      <p:grpSp>
        <p:nvGrpSpPr>
          <p:cNvPr id="43" name="Group 42"/>
          <p:cNvGrpSpPr/>
          <p:nvPr/>
        </p:nvGrpSpPr>
        <p:grpSpPr>
          <a:xfrm>
            <a:off x="6073079" y="5761843"/>
            <a:ext cx="692092" cy="692092"/>
            <a:chOff x="6369311" y="4900725"/>
            <a:chExt cx="755703" cy="755703"/>
          </a:xfrm>
        </p:grpSpPr>
        <p:sp>
          <p:nvSpPr>
            <p:cNvPr id="10" name="Oval 9"/>
            <p:cNvSpPr/>
            <p:nvPr/>
          </p:nvSpPr>
          <p:spPr>
            <a:xfrm>
              <a:off x="6369311" y="4900725"/>
              <a:ext cx="755703" cy="755703"/>
            </a:xfrm>
            <a:prstGeom prst="ellipse">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cs typeface="+mn-ea"/>
                <a:sym typeface="+mn-lt"/>
              </a:endParaRPr>
            </a:p>
          </p:txBody>
        </p:sp>
        <p:sp>
          <p:nvSpPr>
            <p:cNvPr id="15" name="TextBox 14"/>
            <p:cNvSpPr txBox="1"/>
            <p:nvPr/>
          </p:nvSpPr>
          <p:spPr>
            <a:xfrm>
              <a:off x="6447679" y="5068728"/>
              <a:ext cx="598966" cy="389275"/>
            </a:xfrm>
            <a:prstGeom prst="rect">
              <a:avLst/>
            </a:prstGeom>
            <a:noFill/>
          </p:spPr>
          <p:txBody>
            <a:bodyPr wrap="none" rtlCol="0">
              <a:spAutoFit/>
            </a:bodyPr>
            <a:lstStyle/>
            <a:p>
              <a:pPr algn="just">
                <a:lnSpc>
                  <a:spcPct val="120000"/>
                </a:lnSpc>
              </a:pPr>
              <a:r>
                <a:rPr lang="en-US" sz="1600" b="1">
                  <a:solidFill>
                    <a:schemeClr val="bg1"/>
                  </a:solidFill>
                  <a:latin typeface="+mn-lt"/>
                  <a:ea typeface="+mn-ea"/>
                  <a:cs typeface="+mn-ea"/>
                  <a:sym typeface="+mn-lt"/>
                </a:rPr>
                <a:t>68%</a:t>
              </a:r>
              <a:endParaRPr lang="en-GB" sz="1600" b="1">
                <a:solidFill>
                  <a:schemeClr val="bg1"/>
                </a:solidFill>
                <a:latin typeface="+mn-lt"/>
                <a:ea typeface="+mn-ea"/>
                <a:cs typeface="+mn-ea"/>
                <a:sym typeface="+mn-lt"/>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38" name="Group 37"/>
          <p:cNvGrpSpPr/>
          <p:nvPr/>
        </p:nvGrpSpPr>
        <p:grpSpPr>
          <a:xfrm>
            <a:off x="7015119" y="450082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36" name="Group 35"/>
          <p:cNvGrpSpPr/>
          <p:nvPr/>
        </p:nvGrpSpPr>
        <p:grpSpPr>
          <a:xfrm>
            <a:off x="7074248" y="1949422"/>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39" name="Group 38"/>
          <p:cNvGrpSpPr/>
          <p:nvPr/>
        </p:nvGrpSpPr>
        <p:grpSpPr>
          <a:xfrm>
            <a:off x="7025717" y="5769990"/>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20" name="Group 19"/>
          <p:cNvGrpSpPr/>
          <p:nvPr/>
        </p:nvGrpSpPr>
        <p:grpSpPr>
          <a:xfrm>
            <a:off x="1298090" y="1972266"/>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22" name="Rectangle 21"/>
            <p:cNvSpPr/>
            <p:nvPr/>
          </p:nvSpPr>
          <p:spPr>
            <a:xfrm>
              <a:off x="789999" y="2242985"/>
              <a:ext cx="436099" cy="321932"/>
            </a:xfrm>
            <a:prstGeom prst="rect">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23" name="Rectangle 22"/>
          <p:cNvSpPr/>
          <p:nvPr/>
        </p:nvSpPr>
        <p:spPr>
          <a:xfrm>
            <a:off x="2151605" y="1960141"/>
            <a:ext cx="3718687" cy="867930"/>
          </a:xfrm>
          <a:prstGeom prst="rect">
            <a:avLst/>
          </a:prstGeom>
        </p:spPr>
        <p:txBody>
          <a:bodyPr wrap="square">
            <a:spAutoFit/>
          </a:bodyPr>
          <a:lstStyle/>
          <a:p>
            <a:pPr algn="just">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grpSp>
        <p:nvGrpSpPr>
          <p:cNvPr id="24" name="Group 23"/>
          <p:cNvGrpSpPr/>
          <p:nvPr/>
        </p:nvGrpSpPr>
        <p:grpSpPr>
          <a:xfrm>
            <a:off x="1298090" y="3277030"/>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26" name="Rectangle 25"/>
            <p:cNvSpPr/>
            <p:nvPr/>
          </p:nvSpPr>
          <p:spPr>
            <a:xfrm>
              <a:off x="789999" y="2242985"/>
              <a:ext cx="436099" cy="321932"/>
            </a:xfrm>
            <a:prstGeom prst="rect">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27" name="Rectangle 26"/>
          <p:cNvSpPr/>
          <p:nvPr/>
        </p:nvSpPr>
        <p:spPr>
          <a:xfrm>
            <a:off x="2151605" y="3224363"/>
            <a:ext cx="3718687" cy="867930"/>
          </a:xfrm>
          <a:prstGeom prst="rect">
            <a:avLst/>
          </a:prstGeom>
        </p:spPr>
        <p:txBody>
          <a:bodyPr wrap="square">
            <a:spAutoFit/>
          </a:bodyPr>
          <a:lstStyle/>
          <a:p>
            <a:pPr algn="just">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grpSp>
        <p:nvGrpSpPr>
          <p:cNvPr id="28" name="Group 27"/>
          <p:cNvGrpSpPr/>
          <p:nvPr/>
        </p:nvGrpSpPr>
        <p:grpSpPr>
          <a:xfrm>
            <a:off x="1298090" y="4581794"/>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30" name="Rectangle 29"/>
            <p:cNvSpPr/>
            <p:nvPr/>
          </p:nvSpPr>
          <p:spPr>
            <a:xfrm>
              <a:off x="789999" y="2242985"/>
              <a:ext cx="436099" cy="321932"/>
            </a:xfrm>
            <a:prstGeom prst="rect">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31" name="Rectangle 30"/>
          <p:cNvSpPr/>
          <p:nvPr/>
        </p:nvSpPr>
        <p:spPr>
          <a:xfrm>
            <a:off x="2151605" y="4488585"/>
            <a:ext cx="3718687" cy="867930"/>
          </a:xfrm>
          <a:prstGeom prst="rect">
            <a:avLst/>
          </a:prstGeom>
        </p:spPr>
        <p:txBody>
          <a:bodyPr wrap="square">
            <a:spAutoFit/>
          </a:bodyPr>
          <a:lstStyle/>
          <a:p>
            <a:pPr algn="just">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grpSp>
        <p:nvGrpSpPr>
          <p:cNvPr id="32" name="Group 31"/>
          <p:cNvGrpSpPr/>
          <p:nvPr/>
        </p:nvGrpSpPr>
        <p:grpSpPr>
          <a:xfrm>
            <a:off x="1298090" y="5886559"/>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34" name="Rectangle 33"/>
            <p:cNvSpPr/>
            <p:nvPr/>
          </p:nvSpPr>
          <p:spPr>
            <a:xfrm>
              <a:off x="789999" y="2242985"/>
              <a:ext cx="436099" cy="321932"/>
            </a:xfrm>
            <a:prstGeom prst="rect">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35" name="Rectangle 34"/>
          <p:cNvSpPr/>
          <p:nvPr/>
        </p:nvSpPr>
        <p:spPr>
          <a:xfrm>
            <a:off x="2151605" y="5752808"/>
            <a:ext cx="3718687" cy="867930"/>
          </a:xfrm>
          <a:prstGeom prst="rect">
            <a:avLst/>
          </a:prstGeom>
        </p:spPr>
        <p:txBody>
          <a:bodyPr wrap="square">
            <a:spAutoFit/>
          </a:bodyPr>
          <a:lstStyle/>
          <a:p>
            <a:pPr algn="just">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686472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46"/>
          <p:cNvSpPr>
            <a:spLocks noChangeArrowheads="1"/>
          </p:cNvSpPr>
          <p:nvPr/>
        </p:nvSpPr>
        <p:spPr bwMode="auto">
          <a:xfrm>
            <a:off x="2569730" y="4982493"/>
            <a:ext cx="488873" cy="700942"/>
          </a:xfrm>
          <a:custGeom>
            <a:avLst/>
            <a:gdLst>
              <a:gd name="T0" fmla="*/ 347662 w 219"/>
              <a:gd name="T1" fmla="*/ 498475 h 314"/>
              <a:gd name="T2" fmla="*/ 0 w 219"/>
              <a:gd name="T3" fmla="*/ 498475 h 314"/>
              <a:gd name="T4" fmla="*/ 0 w 219"/>
              <a:gd name="T5" fmla="*/ 0 h 314"/>
              <a:gd name="T6" fmla="*/ 347662 w 219"/>
              <a:gd name="T7" fmla="*/ 0 h 314"/>
              <a:gd name="T8" fmla="*/ 347662 w 219"/>
              <a:gd name="T9" fmla="*/ 498475 h 314"/>
              <a:gd name="T10" fmla="*/ 347662 w 219"/>
              <a:gd name="T11" fmla="*/ 498475 h 314"/>
              <a:gd name="T12" fmla="*/ 0 60000 65536"/>
              <a:gd name="T13" fmla="*/ 0 60000 65536"/>
              <a:gd name="T14" fmla="*/ 0 60000 65536"/>
              <a:gd name="T15" fmla="*/ 0 60000 65536"/>
              <a:gd name="T16" fmla="*/ 0 60000 65536"/>
              <a:gd name="T17" fmla="*/ 0 60000 65536"/>
              <a:gd name="T18" fmla="*/ 0 w 219"/>
              <a:gd name="T19" fmla="*/ 0 h 314"/>
              <a:gd name="T20" fmla="*/ 219 w 219"/>
              <a:gd name="T21" fmla="*/ 314 h 314"/>
            </a:gdLst>
            <a:ahLst/>
            <a:cxnLst>
              <a:cxn ang="T12">
                <a:pos x="T0" y="T1"/>
              </a:cxn>
              <a:cxn ang="T13">
                <a:pos x="T2" y="T3"/>
              </a:cxn>
              <a:cxn ang="T14">
                <a:pos x="T4" y="T5"/>
              </a:cxn>
              <a:cxn ang="T15">
                <a:pos x="T6" y="T7"/>
              </a:cxn>
              <a:cxn ang="T16">
                <a:pos x="T8" y="T9"/>
              </a:cxn>
              <a:cxn ang="T17">
                <a:pos x="T10" y="T11"/>
              </a:cxn>
            </a:cxnLst>
            <a:rect l="T18" t="T19" r="T20" b="T21"/>
            <a:pathLst>
              <a:path w="219" h="314">
                <a:moveTo>
                  <a:pt x="219" y="314"/>
                </a:moveTo>
                <a:lnTo>
                  <a:pt x="0" y="314"/>
                </a:lnTo>
                <a:lnTo>
                  <a:pt x="0" y="0"/>
                </a:lnTo>
                <a:lnTo>
                  <a:pt x="219" y="0"/>
                </a:lnTo>
                <a:lnTo>
                  <a:pt x="219" y="314"/>
                </a:lnTo>
                <a:close/>
              </a:path>
            </a:pathLst>
          </a:cu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Freeform 47"/>
          <p:cNvSpPr>
            <a:spLocks noChangeArrowheads="1"/>
          </p:cNvSpPr>
          <p:nvPr/>
        </p:nvSpPr>
        <p:spPr bwMode="auto">
          <a:xfrm>
            <a:off x="3661324" y="4640951"/>
            <a:ext cx="473247" cy="1042483"/>
          </a:xfrm>
          <a:custGeom>
            <a:avLst/>
            <a:gdLst>
              <a:gd name="T0" fmla="*/ 336550 w 212"/>
              <a:gd name="T1" fmla="*/ 741362 h 467"/>
              <a:gd name="T2" fmla="*/ 0 w 212"/>
              <a:gd name="T3" fmla="*/ 741362 h 467"/>
              <a:gd name="T4" fmla="*/ 0 w 212"/>
              <a:gd name="T5" fmla="*/ 0 h 467"/>
              <a:gd name="T6" fmla="*/ 336550 w 212"/>
              <a:gd name="T7" fmla="*/ 0 h 467"/>
              <a:gd name="T8" fmla="*/ 336550 w 212"/>
              <a:gd name="T9" fmla="*/ 741362 h 467"/>
              <a:gd name="T10" fmla="*/ 336550 w 212"/>
              <a:gd name="T11" fmla="*/ 741362 h 467"/>
              <a:gd name="T12" fmla="*/ 0 60000 65536"/>
              <a:gd name="T13" fmla="*/ 0 60000 65536"/>
              <a:gd name="T14" fmla="*/ 0 60000 65536"/>
              <a:gd name="T15" fmla="*/ 0 60000 65536"/>
              <a:gd name="T16" fmla="*/ 0 60000 65536"/>
              <a:gd name="T17" fmla="*/ 0 60000 65536"/>
              <a:gd name="T18" fmla="*/ 0 w 212"/>
              <a:gd name="T19" fmla="*/ 0 h 467"/>
              <a:gd name="T20" fmla="*/ 212 w 212"/>
              <a:gd name="T21" fmla="*/ 467 h 467"/>
            </a:gdLst>
            <a:ahLst/>
            <a:cxnLst>
              <a:cxn ang="T12">
                <a:pos x="T0" y="T1"/>
              </a:cxn>
              <a:cxn ang="T13">
                <a:pos x="T2" y="T3"/>
              </a:cxn>
              <a:cxn ang="T14">
                <a:pos x="T4" y="T5"/>
              </a:cxn>
              <a:cxn ang="T15">
                <a:pos x="T6" y="T7"/>
              </a:cxn>
              <a:cxn ang="T16">
                <a:pos x="T8" y="T9"/>
              </a:cxn>
              <a:cxn ang="T17">
                <a:pos x="T10" y="T11"/>
              </a:cxn>
            </a:cxnLst>
            <a:rect l="T18" t="T19" r="T20" b="T21"/>
            <a:pathLst>
              <a:path w="212" h="467">
                <a:moveTo>
                  <a:pt x="212" y="467"/>
                </a:moveTo>
                <a:lnTo>
                  <a:pt x="0" y="467"/>
                </a:lnTo>
                <a:lnTo>
                  <a:pt x="0" y="0"/>
                </a:lnTo>
                <a:lnTo>
                  <a:pt x="212" y="0"/>
                </a:lnTo>
                <a:lnTo>
                  <a:pt x="212" y="467"/>
                </a:lnTo>
                <a:close/>
              </a:path>
            </a:pathLst>
          </a:cu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5" name="Freeform 48"/>
          <p:cNvSpPr>
            <a:spLocks noChangeArrowheads="1"/>
          </p:cNvSpPr>
          <p:nvPr/>
        </p:nvSpPr>
        <p:spPr bwMode="auto">
          <a:xfrm>
            <a:off x="4737292" y="3779284"/>
            <a:ext cx="473247" cy="1904151"/>
          </a:xfrm>
          <a:custGeom>
            <a:avLst/>
            <a:gdLst>
              <a:gd name="T0" fmla="*/ 336550 w 212"/>
              <a:gd name="T1" fmla="*/ 1354137 h 853"/>
              <a:gd name="T2" fmla="*/ 0 w 212"/>
              <a:gd name="T3" fmla="*/ 1354137 h 853"/>
              <a:gd name="T4" fmla="*/ 0 w 212"/>
              <a:gd name="T5" fmla="*/ 0 h 853"/>
              <a:gd name="T6" fmla="*/ 336550 w 212"/>
              <a:gd name="T7" fmla="*/ 0 h 853"/>
              <a:gd name="T8" fmla="*/ 336550 w 212"/>
              <a:gd name="T9" fmla="*/ 1354137 h 853"/>
              <a:gd name="T10" fmla="*/ 336550 w 212"/>
              <a:gd name="T11" fmla="*/ 1354137 h 853"/>
              <a:gd name="T12" fmla="*/ 0 60000 65536"/>
              <a:gd name="T13" fmla="*/ 0 60000 65536"/>
              <a:gd name="T14" fmla="*/ 0 60000 65536"/>
              <a:gd name="T15" fmla="*/ 0 60000 65536"/>
              <a:gd name="T16" fmla="*/ 0 60000 65536"/>
              <a:gd name="T17" fmla="*/ 0 60000 65536"/>
              <a:gd name="T18" fmla="*/ 0 w 212"/>
              <a:gd name="T19" fmla="*/ 0 h 853"/>
              <a:gd name="T20" fmla="*/ 212 w 212"/>
              <a:gd name="T21" fmla="*/ 853 h 853"/>
            </a:gdLst>
            <a:ahLst/>
            <a:cxnLst>
              <a:cxn ang="T12">
                <a:pos x="T0" y="T1"/>
              </a:cxn>
              <a:cxn ang="T13">
                <a:pos x="T2" y="T3"/>
              </a:cxn>
              <a:cxn ang="T14">
                <a:pos x="T4" y="T5"/>
              </a:cxn>
              <a:cxn ang="T15">
                <a:pos x="T6" y="T7"/>
              </a:cxn>
              <a:cxn ang="T16">
                <a:pos x="T8" y="T9"/>
              </a:cxn>
              <a:cxn ang="T17">
                <a:pos x="T10" y="T11"/>
              </a:cxn>
            </a:cxnLst>
            <a:rect l="T18" t="T19" r="T20" b="T21"/>
            <a:pathLst>
              <a:path w="212" h="853">
                <a:moveTo>
                  <a:pt x="212" y="853"/>
                </a:moveTo>
                <a:lnTo>
                  <a:pt x="0" y="853"/>
                </a:lnTo>
                <a:lnTo>
                  <a:pt x="0" y="0"/>
                </a:lnTo>
                <a:lnTo>
                  <a:pt x="212" y="0"/>
                </a:lnTo>
                <a:lnTo>
                  <a:pt x="212" y="853"/>
                </a:lnTo>
                <a:close/>
              </a:path>
            </a:pathLst>
          </a:cu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Freeform 49"/>
          <p:cNvSpPr>
            <a:spLocks noChangeArrowheads="1"/>
          </p:cNvSpPr>
          <p:nvPr/>
        </p:nvSpPr>
        <p:spPr bwMode="auto">
          <a:xfrm>
            <a:off x="5813261" y="3991352"/>
            <a:ext cx="473247" cy="1692083"/>
          </a:xfrm>
          <a:custGeom>
            <a:avLst/>
            <a:gdLst>
              <a:gd name="T0" fmla="*/ 336550 w 212"/>
              <a:gd name="T1" fmla="*/ 1203325 h 758"/>
              <a:gd name="T2" fmla="*/ 0 w 212"/>
              <a:gd name="T3" fmla="*/ 1203325 h 758"/>
              <a:gd name="T4" fmla="*/ 0 w 212"/>
              <a:gd name="T5" fmla="*/ 0 h 758"/>
              <a:gd name="T6" fmla="*/ 336550 w 212"/>
              <a:gd name="T7" fmla="*/ 0 h 758"/>
              <a:gd name="T8" fmla="*/ 336550 w 212"/>
              <a:gd name="T9" fmla="*/ 1203325 h 758"/>
              <a:gd name="T10" fmla="*/ 336550 w 212"/>
              <a:gd name="T11" fmla="*/ 1203325 h 758"/>
              <a:gd name="T12" fmla="*/ 0 60000 65536"/>
              <a:gd name="T13" fmla="*/ 0 60000 65536"/>
              <a:gd name="T14" fmla="*/ 0 60000 65536"/>
              <a:gd name="T15" fmla="*/ 0 60000 65536"/>
              <a:gd name="T16" fmla="*/ 0 60000 65536"/>
              <a:gd name="T17" fmla="*/ 0 60000 65536"/>
              <a:gd name="T18" fmla="*/ 0 w 212"/>
              <a:gd name="T19" fmla="*/ 0 h 758"/>
              <a:gd name="T20" fmla="*/ 212 w 212"/>
              <a:gd name="T21" fmla="*/ 758 h 758"/>
            </a:gdLst>
            <a:ahLst/>
            <a:cxnLst>
              <a:cxn ang="T12">
                <a:pos x="T0" y="T1"/>
              </a:cxn>
              <a:cxn ang="T13">
                <a:pos x="T2" y="T3"/>
              </a:cxn>
              <a:cxn ang="T14">
                <a:pos x="T4" y="T5"/>
              </a:cxn>
              <a:cxn ang="T15">
                <a:pos x="T6" y="T7"/>
              </a:cxn>
              <a:cxn ang="T16">
                <a:pos x="T8" y="T9"/>
              </a:cxn>
              <a:cxn ang="T17">
                <a:pos x="T10" y="T11"/>
              </a:cxn>
            </a:cxnLst>
            <a:rect l="T18" t="T19" r="T20" b="T21"/>
            <a:pathLst>
              <a:path w="212" h="758">
                <a:moveTo>
                  <a:pt x="212" y="758"/>
                </a:moveTo>
                <a:lnTo>
                  <a:pt x="0" y="758"/>
                </a:lnTo>
                <a:lnTo>
                  <a:pt x="0" y="0"/>
                </a:lnTo>
                <a:lnTo>
                  <a:pt x="212" y="0"/>
                </a:lnTo>
                <a:lnTo>
                  <a:pt x="212" y="758"/>
                </a:lnTo>
                <a:close/>
              </a:path>
            </a:pathLst>
          </a:cu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7" name="Freeform 50"/>
          <p:cNvSpPr>
            <a:spLocks noChangeArrowheads="1"/>
          </p:cNvSpPr>
          <p:nvPr/>
        </p:nvSpPr>
        <p:spPr bwMode="auto">
          <a:xfrm>
            <a:off x="6889229" y="2736799"/>
            <a:ext cx="471016" cy="2946635"/>
          </a:xfrm>
          <a:custGeom>
            <a:avLst/>
            <a:gdLst>
              <a:gd name="T0" fmla="*/ 334963 w 211"/>
              <a:gd name="T1" fmla="*/ 2095500 h 1320"/>
              <a:gd name="T2" fmla="*/ 0 w 211"/>
              <a:gd name="T3" fmla="*/ 2095500 h 1320"/>
              <a:gd name="T4" fmla="*/ 0 w 211"/>
              <a:gd name="T5" fmla="*/ 0 h 1320"/>
              <a:gd name="T6" fmla="*/ 334963 w 211"/>
              <a:gd name="T7" fmla="*/ 0 h 1320"/>
              <a:gd name="T8" fmla="*/ 334963 w 211"/>
              <a:gd name="T9" fmla="*/ 2095500 h 1320"/>
              <a:gd name="T10" fmla="*/ 334963 w 211"/>
              <a:gd name="T11" fmla="*/ 2095500 h 1320"/>
              <a:gd name="T12" fmla="*/ 0 60000 65536"/>
              <a:gd name="T13" fmla="*/ 0 60000 65536"/>
              <a:gd name="T14" fmla="*/ 0 60000 65536"/>
              <a:gd name="T15" fmla="*/ 0 60000 65536"/>
              <a:gd name="T16" fmla="*/ 0 60000 65536"/>
              <a:gd name="T17" fmla="*/ 0 60000 65536"/>
              <a:gd name="T18" fmla="*/ 0 w 211"/>
              <a:gd name="T19" fmla="*/ 0 h 1320"/>
              <a:gd name="T20" fmla="*/ 211 w 211"/>
              <a:gd name="T21" fmla="*/ 1320 h 1320"/>
            </a:gdLst>
            <a:ahLst/>
            <a:cxnLst>
              <a:cxn ang="T12">
                <a:pos x="T0" y="T1"/>
              </a:cxn>
              <a:cxn ang="T13">
                <a:pos x="T2" y="T3"/>
              </a:cxn>
              <a:cxn ang="T14">
                <a:pos x="T4" y="T5"/>
              </a:cxn>
              <a:cxn ang="T15">
                <a:pos x="T6" y="T7"/>
              </a:cxn>
              <a:cxn ang="T16">
                <a:pos x="T8" y="T9"/>
              </a:cxn>
              <a:cxn ang="T17">
                <a:pos x="T10" y="T11"/>
              </a:cxn>
            </a:cxnLst>
            <a:rect l="T18" t="T19" r="T20" b="T21"/>
            <a:pathLst>
              <a:path w="211" h="1320">
                <a:moveTo>
                  <a:pt x="211" y="1320"/>
                </a:moveTo>
                <a:lnTo>
                  <a:pt x="0" y="1320"/>
                </a:lnTo>
                <a:lnTo>
                  <a:pt x="0" y="0"/>
                </a:lnTo>
                <a:lnTo>
                  <a:pt x="211" y="0"/>
                </a:lnTo>
                <a:lnTo>
                  <a:pt x="211" y="1320"/>
                </a:lnTo>
                <a:close/>
              </a:path>
            </a:pathLst>
          </a:cu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Freeform 51"/>
          <p:cNvSpPr>
            <a:spLocks noChangeArrowheads="1"/>
          </p:cNvSpPr>
          <p:nvPr/>
        </p:nvSpPr>
        <p:spPr bwMode="auto">
          <a:xfrm>
            <a:off x="7962966" y="2022463"/>
            <a:ext cx="473247" cy="3660971"/>
          </a:xfrm>
          <a:custGeom>
            <a:avLst/>
            <a:gdLst>
              <a:gd name="T0" fmla="*/ 336550 w 212"/>
              <a:gd name="T1" fmla="*/ 2603500 h 1640"/>
              <a:gd name="T2" fmla="*/ 0 w 212"/>
              <a:gd name="T3" fmla="*/ 2603500 h 1640"/>
              <a:gd name="T4" fmla="*/ 0 w 212"/>
              <a:gd name="T5" fmla="*/ 0 h 1640"/>
              <a:gd name="T6" fmla="*/ 336550 w 212"/>
              <a:gd name="T7" fmla="*/ 0 h 1640"/>
              <a:gd name="T8" fmla="*/ 336550 w 212"/>
              <a:gd name="T9" fmla="*/ 2603500 h 1640"/>
              <a:gd name="T10" fmla="*/ 336550 w 212"/>
              <a:gd name="T11" fmla="*/ 2603500 h 1640"/>
              <a:gd name="T12" fmla="*/ 0 60000 65536"/>
              <a:gd name="T13" fmla="*/ 0 60000 65536"/>
              <a:gd name="T14" fmla="*/ 0 60000 65536"/>
              <a:gd name="T15" fmla="*/ 0 60000 65536"/>
              <a:gd name="T16" fmla="*/ 0 60000 65536"/>
              <a:gd name="T17" fmla="*/ 0 60000 65536"/>
              <a:gd name="T18" fmla="*/ 0 w 212"/>
              <a:gd name="T19" fmla="*/ 0 h 1640"/>
              <a:gd name="T20" fmla="*/ 212 w 212"/>
              <a:gd name="T21" fmla="*/ 1640 h 1640"/>
            </a:gdLst>
            <a:ahLst/>
            <a:cxnLst>
              <a:cxn ang="T12">
                <a:pos x="T0" y="T1"/>
              </a:cxn>
              <a:cxn ang="T13">
                <a:pos x="T2" y="T3"/>
              </a:cxn>
              <a:cxn ang="T14">
                <a:pos x="T4" y="T5"/>
              </a:cxn>
              <a:cxn ang="T15">
                <a:pos x="T6" y="T7"/>
              </a:cxn>
              <a:cxn ang="T16">
                <a:pos x="T8" y="T9"/>
              </a:cxn>
              <a:cxn ang="T17">
                <a:pos x="T10" y="T11"/>
              </a:cxn>
            </a:cxnLst>
            <a:rect l="T18" t="T19" r="T20" b="T21"/>
            <a:pathLst>
              <a:path w="212" h="1640">
                <a:moveTo>
                  <a:pt x="212" y="1640"/>
                </a:moveTo>
                <a:lnTo>
                  <a:pt x="0" y="1640"/>
                </a:lnTo>
                <a:lnTo>
                  <a:pt x="0" y="0"/>
                </a:lnTo>
                <a:lnTo>
                  <a:pt x="212" y="0"/>
                </a:lnTo>
                <a:lnTo>
                  <a:pt x="212" y="1640"/>
                </a:lnTo>
                <a:close/>
              </a:path>
            </a:pathLst>
          </a:cu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9" name="TextBox 96"/>
          <p:cNvSpPr>
            <a:spLocks noChangeArrowheads="1"/>
          </p:cNvSpPr>
          <p:nvPr/>
        </p:nvSpPr>
        <p:spPr bwMode="auto">
          <a:xfrm>
            <a:off x="1744178" y="5460204"/>
            <a:ext cx="405880"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0%</a:t>
            </a:r>
            <a:endParaRPr lang="zh-CN" altLang="en-US" sz="1406">
              <a:solidFill>
                <a:srgbClr val="595959"/>
              </a:solidFill>
              <a:latin typeface="+mn-lt"/>
              <a:ea typeface="+mn-ea"/>
              <a:cs typeface="+mn-ea"/>
              <a:sym typeface="+mn-lt"/>
            </a:endParaRPr>
          </a:p>
        </p:txBody>
      </p:sp>
      <p:sp>
        <p:nvSpPr>
          <p:cNvPr id="70" name="TextBox 97"/>
          <p:cNvSpPr>
            <a:spLocks noChangeArrowheads="1"/>
          </p:cNvSpPr>
          <p:nvPr/>
        </p:nvSpPr>
        <p:spPr bwMode="auto">
          <a:xfrm>
            <a:off x="1654409" y="4529336"/>
            <a:ext cx="49564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20%</a:t>
            </a:r>
            <a:endParaRPr lang="zh-CN" altLang="en-US" sz="1406">
              <a:solidFill>
                <a:srgbClr val="595959"/>
              </a:solidFill>
              <a:latin typeface="+mn-lt"/>
              <a:ea typeface="+mn-ea"/>
              <a:cs typeface="+mn-ea"/>
              <a:sym typeface="+mn-lt"/>
            </a:endParaRPr>
          </a:p>
        </p:txBody>
      </p:sp>
      <p:sp>
        <p:nvSpPr>
          <p:cNvPr id="71" name="TextBox 98"/>
          <p:cNvSpPr>
            <a:spLocks noChangeArrowheads="1"/>
          </p:cNvSpPr>
          <p:nvPr/>
        </p:nvSpPr>
        <p:spPr bwMode="auto">
          <a:xfrm>
            <a:off x="1647997" y="4062785"/>
            <a:ext cx="502061"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30%</a:t>
            </a:r>
            <a:endParaRPr lang="zh-CN" altLang="en-US" sz="1406">
              <a:solidFill>
                <a:srgbClr val="595959"/>
              </a:solidFill>
              <a:latin typeface="+mn-lt"/>
              <a:ea typeface="+mn-ea"/>
              <a:cs typeface="+mn-ea"/>
              <a:sym typeface="+mn-lt"/>
            </a:endParaRPr>
          </a:p>
        </p:txBody>
      </p:sp>
      <p:sp>
        <p:nvSpPr>
          <p:cNvPr id="72" name="TextBox 99"/>
          <p:cNvSpPr>
            <a:spLocks noChangeArrowheads="1"/>
          </p:cNvSpPr>
          <p:nvPr/>
        </p:nvSpPr>
        <p:spPr bwMode="auto">
          <a:xfrm>
            <a:off x="1654409" y="3598467"/>
            <a:ext cx="49564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40%</a:t>
            </a:r>
            <a:endParaRPr lang="zh-CN" altLang="en-US" sz="1406">
              <a:solidFill>
                <a:srgbClr val="595959"/>
              </a:solidFill>
              <a:latin typeface="+mn-lt"/>
              <a:ea typeface="+mn-ea"/>
              <a:cs typeface="+mn-ea"/>
              <a:sym typeface="+mn-lt"/>
            </a:endParaRPr>
          </a:p>
        </p:txBody>
      </p:sp>
      <p:sp>
        <p:nvSpPr>
          <p:cNvPr id="73" name="TextBox 100"/>
          <p:cNvSpPr>
            <a:spLocks noChangeArrowheads="1"/>
          </p:cNvSpPr>
          <p:nvPr/>
        </p:nvSpPr>
        <p:spPr bwMode="auto">
          <a:xfrm>
            <a:off x="1647997" y="3131917"/>
            <a:ext cx="502061"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50%</a:t>
            </a:r>
            <a:endParaRPr lang="zh-CN" altLang="en-US" sz="1406">
              <a:solidFill>
                <a:srgbClr val="595959"/>
              </a:solidFill>
              <a:latin typeface="+mn-lt"/>
              <a:ea typeface="+mn-ea"/>
              <a:cs typeface="+mn-ea"/>
              <a:sym typeface="+mn-lt"/>
            </a:endParaRPr>
          </a:p>
        </p:txBody>
      </p:sp>
      <p:sp>
        <p:nvSpPr>
          <p:cNvPr id="74" name="TextBox 101"/>
          <p:cNvSpPr>
            <a:spLocks noChangeArrowheads="1"/>
          </p:cNvSpPr>
          <p:nvPr/>
        </p:nvSpPr>
        <p:spPr bwMode="auto">
          <a:xfrm>
            <a:off x="1646394" y="2665365"/>
            <a:ext cx="503664"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60%</a:t>
            </a:r>
            <a:endParaRPr lang="zh-CN" altLang="en-US" sz="1406">
              <a:solidFill>
                <a:srgbClr val="595959"/>
              </a:solidFill>
              <a:latin typeface="+mn-lt"/>
              <a:ea typeface="+mn-ea"/>
              <a:cs typeface="+mn-ea"/>
              <a:sym typeface="+mn-lt"/>
            </a:endParaRPr>
          </a:p>
        </p:txBody>
      </p:sp>
      <p:sp>
        <p:nvSpPr>
          <p:cNvPr id="75" name="TextBox 102"/>
          <p:cNvSpPr>
            <a:spLocks noChangeArrowheads="1"/>
          </p:cNvSpPr>
          <p:nvPr/>
        </p:nvSpPr>
        <p:spPr bwMode="auto">
          <a:xfrm>
            <a:off x="1675248" y="4995886"/>
            <a:ext cx="474810"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10%</a:t>
            </a:r>
            <a:endParaRPr lang="zh-CN" altLang="en-US" sz="1406">
              <a:solidFill>
                <a:srgbClr val="595959"/>
              </a:solidFill>
              <a:latin typeface="+mn-lt"/>
              <a:ea typeface="+mn-ea"/>
              <a:cs typeface="+mn-ea"/>
              <a:sym typeface="+mn-lt"/>
            </a:endParaRPr>
          </a:p>
        </p:txBody>
      </p:sp>
      <p:sp>
        <p:nvSpPr>
          <p:cNvPr id="76" name="直接连接符 103"/>
          <p:cNvSpPr>
            <a:spLocks noChangeShapeType="1"/>
          </p:cNvSpPr>
          <p:nvPr/>
        </p:nvSpPr>
        <p:spPr bwMode="auto">
          <a:xfrm>
            <a:off x="2261673" y="1692084"/>
            <a:ext cx="0" cy="4049391"/>
          </a:xfrm>
          <a:prstGeom prst="line">
            <a:avLst/>
          </a:prstGeom>
          <a:noFill/>
          <a:ln w="19050">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 name="直接连接符 104"/>
          <p:cNvSpPr>
            <a:spLocks noChangeShapeType="1"/>
          </p:cNvSpPr>
          <p:nvPr/>
        </p:nvSpPr>
        <p:spPr bwMode="auto">
          <a:xfrm>
            <a:off x="2109877" y="5674505"/>
            <a:ext cx="151796" cy="2233"/>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8" name="直接连接符 105"/>
          <p:cNvSpPr>
            <a:spLocks noChangeShapeType="1"/>
          </p:cNvSpPr>
          <p:nvPr/>
        </p:nvSpPr>
        <p:spPr bwMode="auto">
          <a:xfrm>
            <a:off x="2109877" y="5203491"/>
            <a:ext cx="151796" cy="2232"/>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9" name="直接连接符 106"/>
          <p:cNvSpPr>
            <a:spLocks noChangeShapeType="1"/>
          </p:cNvSpPr>
          <p:nvPr/>
        </p:nvSpPr>
        <p:spPr bwMode="auto">
          <a:xfrm>
            <a:off x="2109877" y="4732475"/>
            <a:ext cx="151796" cy="0"/>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80" name="直接连接符 107"/>
          <p:cNvSpPr>
            <a:spLocks noChangeShapeType="1"/>
          </p:cNvSpPr>
          <p:nvPr/>
        </p:nvSpPr>
        <p:spPr bwMode="auto">
          <a:xfrm>
            <a:off x="2109877" y="4259227"/>
            <a:ext cx="151796" cy="2233"/>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81" name="直接连接符 108"/>
          <p:cNvSpPr>
            <a:spLocks noChangeShapeType="1"/>
          </p:cNvSpPr>
          <p:nvPr/>
        </p:nvSpPr>
        <p:spPr bwMode="auto">
          <a:xfrm>
            <a:off x="2109877" y="3788213"/>
            <a:ext cx="151796" cy="2232"/>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82" name="直接连接符 109"/>
          <p:cNvSpPr>
            <a:spLocks noChangeShapeType="1"/>
          </p:cNvSpPr>
          <p:nvPr/>
        </p:nvSpPr>
        <p:spPr bwMode="auto">
          <a:xfrm>
            <a:off x="2109877" y="3317197"/>
            <a:ext cx="151796" cy="0"/>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83" name="直接连接符 110"/>
          <p:cNvSpPr>
            <a:spLocks noChangeShapeType="1"/>
          </p:cNvSpPr>
          <p:nvPr/>
        </p:nvSpPr>
        <p:spPr bwMode="auto">
          <a:xfrm>
            <a:off x="2109877" y="2843949"/>
            <a:ext cx="151796" cy="2233"/>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84" name="TextBox 111"/>
          <p:cNvSpPr>
            <a:spLocks noChangeArrowheads="1"/>
          </p:cNvSpPr>
          <p:nvPr/>
        </p:nvSpPr>
        <p:spPr bwMode="auto">
          <a:xfrm>
            <a:off x="1673646" y="2201047"/>
            <a:ext cx="476412"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70%</a:t>
            </a:r>
            <a:endParaRPr lang="zh-CN" altLang="en-US" sz="1406">
              <a:solidFill>
                <a:srgbClr val="595959"/>
              </a:solidFill>
              <a:latin typeface="+mn-lt"/>
              <a:ea typeface="+mn-ea"/>
              <a:cs typeface="+mn-ea"/>
              <a:sym typeface="+mn-lt"/>
            </a:endParaRPr>
          </a:p>
        </p:txBody>
      </p:sp>
      <p:sp>
        <p:nvSpPr>
          <p:cNvPr id="85" name="直接连接符 112"/>
          <p:cNvSpPr>
            <a:spLocks noChangeShapeType="1"/>
          </p:cNvSpPr>
          <p:nvPr/>
        </p:nvSpPr>
        <p:spPr bwMode="auto">
          <a:xfrm>
            <a:off x="2109877" y="2372935"/>
            <a:ext cx="151796" cy="0"/>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86" name="TextBox 113"/>
          <p:cNvSpPr>
            <a:spLocks noChangeArrowheads="1"/>
          </p:cNvSpPr>
          <p:nvPr/>
        </p:nvSpPr>
        <p:spPr bwMode="auto">
          <a:xfrm>
            <a:off x="1647997" y="1734497"/>
            <a:ext cx="502061"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en-US" altLang="zh-CN" sz="1406">
                <a:solidFill>
                  <a:srgbClr val="595959"/>
                </a:solidFill>
                <a:latin typeface="+mn-lt"/>
                <a:ea typeface="+mn-ea"/>
                <a:cs typeface="+mn-ea"/>
                <a:sym typeface="+mn-lt"/>
              </a:rPr>
              <a:t>80%</a:t>
            </a:r>
            <a:endParaRPr lang="zh-CN" altLang="en-US" sz="1406">
              <a:solidFill>
                <a:srgbClr val="595959"/>
              </a:solidFill>
              <a:latin typeface="+mn-lt"/>
              <a:ea typeface="+mn-ea"/>
              <a:cs typeface="+mn-ea"/>
              <a:sym typeface="+mn-lt"/>
            </a:endParaRPr>
          </a:p>
        </p:txBody>
      </p:sp>
      <p:sp>
        <p:nvSpPr>
          <p:cNvPr id="87" name="直接连接符 114"/>
          <p:cNvSpPr>
            <a:spLocks noChangeShapeType="1"/>
          </p:cNvSpPr>
          <p:nvPr/>
        </p:nvSpPr>
        <p:spPr bwMode="auto">
          <a:xfrm>
            <a:off x="2109877" y="1901919"/>
            <a:ext cx="151796" cy="0"/>
          </a:xfrm>
          <a:prstGeom prst="line">
            <a:avLst/>
          </a:prstGeom>
          <a:noFill/>
          <a:ln w="9525">
            <a:solidFill>
              <a:srgbClr val="595959"/>
            </a:solidFill>
            <a:rou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88" name="TextBox 73"/>
          <p:cNvSpPr>
            <a:spLocks noChangeArrowheads="1"/>
          </p:cNvSpPr>
          <p:nvPr/>
        </p:nvSpPr>
        <p:spPr bwMode="auto">
          <a:xfrm>
            <a:off x="2545645" y="5683434"/>
            <a:ext cx="54373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6">
                <a:solidFill>
                  <a:srgbClr val="595959"/>
                </a:solidFill>
                <a:latin typeface="+mn-lt"/>
                <a:ea typeface="+mn-ea"/>
                <a:cs typeface="+mn-ea"/>
                <a:sym typeface="+mn-lt"/>
              </a:rPr>
              <a:t>标题</a:t>
            </a:r>
          </a:p>
        </p:txBody>
      </p:sp>
      <p:sp>
        <p:nvSpPr>
          <p:cNvPr id="89" name="TextBox 74"/>
          <p:cNvSpPr>
            <a:spLocks noChangeArrowheads="1"/>
          </p:cNvSpPr>
          <p:nvPr/>
        </p:nvSpPr>
        <p:spPr bwMode="auto">
          <a:xfrm>
            <a:off x="3649517" y="5683434"/>
            <a:ext cx="54373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6">
                <a:solidFill>
                  <a:srgbClr val="595959"/>
                </a:solidFill>
                <a:latin typeface="+mn-lt"/>
                <a:ea typeface="+mn-ea"/>
                <a:cs typeface="+mn-ea"/>
                <a:sym typeface="+mn-lt"/>
              </a:rPr>
              <a:t>标题</a:t>
            </a:r>
          </a:p>
        </p:txBody>
      </p:sp>
      <p:sp>
        <p:nvSpPr>
          <p:cNvPr id="90" name="TextBox 115"/>
          <p:cNvSpPr>
            <a:spLocks noChangeArrowheads="1"/>
          </p:cNvSpPr>
          <p:nvPr/>
        </p:nvSpPr>
        <p:spPr bwMode="auto">
          <a:xfrm>
            <a:off x="4721021" y="5683434"/>
            <a:ext cx="54373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6">
                <a:solidFill>
                  <a:srgbClr val="595959"/>
                </a:solidFill>
                <a:latin typeface="+mn-lt"/>
                <a:ea typeface="+mn-ea"/>
                <a:cs typeface="+mn-ea"/>
                <a:sym typeface="+mn-lt"/>
              </a:rPr>
              <a:t>标题</a:t>
            </a:r>
          </a:p>
        </p:txBody>
      </p:sp>
      <p:sp>
        <p:nvSpPr>
          <p:cNvPr id="91" name="TextBox 116"/>
          <p:cNvSpPr>
            <a:spLocks noChangeArrowheads="1"/>
          </p:cNvSpPr>
          <p:nvPr/>
        </p:nvSpPr>
        <p:spPr bwMode="auto">
          <a:xfrm>
            <a:off x="5771317" y="5683434"/>
            <a:ext cx="54373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6">
                <a:solidFill>
                  <a:srgbClr val="595959"/>
                </a:solidFill>
                <a:latin typeface="+mn-lt"/>
                <a:ea typeface="+mn-ea"/>
                <a:cs typeface="+mn-ea"/>
                <a:sym typeface="+mn-lt"/>
              </a:rPr>
              <a:t>标题</a:t>
            </a:r>
          </a:p>
        </p:txBody>
      </p:sp>
      <p:sp>
        <p:nvSpPr>
          <p:cNvPr id="92" name="TextBox 117"/>
          <p:cNvSpPr>
            <a:spLocks noChangeArrowheads="1"/>
          </p:cNvSpPr>
          <p:nvPr/>
        </p:nvSpPr>
        <p:spPr bwMode="auto">
          <a:xfrm>
            <a:off x="6864028" y="5683434"/>
            <a:ext cx="54373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6">
                <a:solidFill>
                  <a:srgbClr val="595959"/>
                </a:solidFill>
                <a:latin typeface="+mn-lt"/>
                <a:ea typeface="+mn-ea"/>
                <a:cs typeface="+mn-ea"/>
                <a:sym typeface="+mn-lt"/>
              </a:rPr>
              <a:t>标题</a:t>
            </a:r>
          </a:p>
        </p:txBody>
      </p:sp>
      <p:sp>
        <p:nvSpPr>
          <p:cNvPr id="93" name="TextBox 118"/>
          <p:cNvSpPr>
            <a:spLocks noChangeArrowheads="1"/>
          </p:cNvSpPr>
          <p:nvPr/>
        </p:nvSpPr>
        <p:spPr bwMode="auto">
          <a:xfrm>
            <a:off x="7945576" y="5683434"/>
            <a:ext cx="54373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6">
                <a:solidFill>
                  <a:srgbClr val="595959"/>
                </a:solidFill>
                <a:latin typeface="+mn-lt"/>
                <a:ea typeface="+mn-ea"/>
                <a:cs typeface="+mn-ea"/>
                <a:sym typeface="+mn-lt"/>
              </a:rPr>
              <a:t>标题</a:t>
            </a:r>
          </a:p>
        </p:txBody>
      </p:sp>
      <p:sp>
        <p:nvSpPr>
          <p:cNvPr id="94" name="TextBox 119"/>
          <p:cNvSpPr>
            <a:spLocks noChangeArrowheads="1"/>
          </p:cNvSpPr>
          <p:nvPr/>
        </p:nvSpPr>
        <p:spPr bwMode="auto">
          <a:xfrm>
            <a:off x="2580109" y="4527103"/>
            <a:ext cx="474810"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6">
                <a:solidFill>
                  <a:srgbClr val="595959"/>
                </a:solidFill>
                <a:latin typeface="+mn-lt"/>
                <a:ea typeface="+mn-ea"/>
                <a:cs typeface="+mn-ea"/>
                <a:sym typeface="+mn-lt"/>
              </a:rPr>
              <a:t>15%</a:t>
            </a:r>
            <a:endParaRPr lang="zh-CN" altLang="en-US" sz="1406">
              <a:solidFill>
                <a:srgbClr val="595959"/>
              </a:solidFill>
              <a:latin typeface="+mn-lt"/>
              <a:ea typeface="+mn-ea"/>
              <a:cs typeface="+mn-ea"/>
              <a:sym typeface="+mn-lt"/>
            </a:endParaRPr>
          </a:p>
        </p:txBody>
      </p:sp>
      <p:sp>
        <p:nvSpPr>
          <p:cNvPr id="95" name="TextBox 120"/>
          <p:cNvSpPr>
            <a:spLocks noChangeArrowheads="1"/>
          </p:cNvSpPr>
          <p:nvPr/>
        </p:nvSpPr>
        <p:spPr bwMode="auto">
          <a:xfrm>
            <a:off x="3675653" y="4272621"/>
            <a:ext cx="489236"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6">
                <a:solidFill>
                  <a:srgbClr val="595959"/>
                </a:solidFill>
                <a:latin typeface="+mn-lt"/>
                <a:ea typeface="+mn-ea"/>
                <a:cs typeface="+mn-ea"/>
                <a:sym typeface="+mn-lt"/>
              </a:rPr>
              <a:t>22%</a:t>
            </a:r>
            <a:endParaRPr lang="zh-CN" altLang="en-US" sz="1406">
              <a:solidFill>
                <a:srgbClr val="595959"/>
              </a:solidFill>
              <a:latin typeface="+mn-lt"/>
              <a:ea typeface="+mn-ea"/>
              <a:cs typeface="+mn-ea"/>
              <a:sym typeface="+mn-lt"/>
            </a:endParaRPr>
          </a:p>
        </p:txBody>
      </p:sp>
      <p:sp>
        <p:nvSpPr>
          <p:cNvPr id="96" name="TextBox 121"/>
          <p:cNvSpPr>
            <a:spLocks noChangeArrowheads="1"/>
          </p:cNvSpPr>
          <p:nvPr/>
        </p:nvSpPr>
        <p:spPr bwMode="auto">
          <a:xfrm>
            <a:off x="4743950" y="3462297"/>
            <a:ext cx="495649"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6">
                <a:solidFill>
                  <a:srgbClr val="595959"/>
                </a:solidFill>
                <a:latin typeface="+mn-lt"/>
                <a:ea typeface="+mn-ea"/>
                <a:cs typeface="+mn-ea"/>
                <a:sym typeface="+mn-lt"/>
              </a:rPr>
              <a:t>40%</a:t>
            </a:r>
            <a:endParaRPr lang="zh-CN" altLang="en-US" sz="1406">
              <a:solidFill>
                <a:srgbClr val="595959"/>
              </a:solidFill>
              <a:latin typeface="+mn-lt"/>
              <a:ea typeface="+mn-ea"/>
              <a:cs typeface="+mn-ea"/>
              <a:sym typeface="+mn-lt"/>
            </a:endParaRPr>
          </a:p>
        </p:txBody>
      </p:sp>
      <p:sp>
        <p:nvSpPr>
          <p:cNvPr id="97" name="TextBox 122"/>
          <p:cNvSpPr>
            <a:spLocks noChangeArrowheads="1"/>
          </p:cNvSpPr>
          <p:nvPr/>
        </p:nvSpPr>
        <p:spPr bwMode="auto">
          <a:xfrm>
            <a:off x="5790240" y="3562750"/>
            <a:ext cx="503663"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6">
                <a:solidFill>
                  <a:srgbClr val="595959"/>
                </a:solidFill>
                <a:latin typeface="+mn-lt"/>
                <a:ea typeface="+mn-ea"/>
                <a:cs typeface="+mn-ea"/>
                <a:sym typeface="+mn-lt"/>
              </a:rPr>
              <a:t>36%</a:t>
            </a:r>
            <a:endParaRPr lang="zh-CN" altLang="en-US" sz="1406">
              <a:solidFill>
                <a:srgbClr val="595959"/>
              </a:solidFill>
              <a:latin typeface="+mn-lt"/>
              <a:ea typeface="+mn-ea"/>
              <a:cs typeface="+mn-ea"/>
              <a:sym typeface="+mn-lt"/>
            </a:endParaRPr>
          </a:p>
        </p:txBody>
      </p:sp>
      <p:sp>
        <p:nvSpPr>
          <p:cNvPr id="98" name="TextBox 123"/>
          <p:cNvSpPr>
            <a:spLocks noChangeArrowheads="1"/>
          </p:cNvSpPr>
          <p:nvPr/>
        </p:nvSpPr>
        <p:spPr bwMode="auto">
          <a:xfrm>
            <a:off x="6887021" y="2348379"/>
            <a:ext cx="495520"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6">
                <a:solidFill>
                  <a:srgbClr val="595959"/>
                </a:solidFill>
                <a:latin typeface="+mn-lt"/>
                <a:ea typeface="+mn-ea"/>
                <a:cs typeface="+mn-ea"/>
                <a:sym typeface="+mn-lt"/>
              </a:rPr>
              <a:t>62%</a:t>
            </a:r>
            <a:endParaRPr lang="zh-CN" altLang="en-US" sz="1406">
              <a:solidFill>
                <a:srgbClr val="595959"/>
              </a:solidFill>
              <a:latin typeface="+mn-lt"/>
              <a:ea typeface="+mn-ea"/>
              <a:cs typeface="+mn-ea"/>
              <a:sym typeface="+mn-lt"/>
            </a:endParaRPr>
          </a:p>
        </p:txBody>
      </p:sp>
      <p:sp>
        <p:nvSpPr>
          <p:cNvPr id="99" name="TextBox 124"/>
          <p:cNvSpPr>
            <a:spLocks noChangeArrowheads="1"/>
          </p:cNvSpPr>
          <p:nvPr/>
        </p:nvSpPr>
        <p:spPr bwMode="auto">
          <a:xfrm>
            <a:off x="7979241" y="1549216"/>
            <a:ext cx="476412"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6">
                <a:solidFill>
                  <a:srgbClr val="595959"/>
                </a:solidFill>
                <a:latin typeface="+mn-lt"/>
                <a:ea typeface="+mn-ea"/>
                <a:cs typeface="+mn-ea"/>
                <a:sym typeface="+mn-lt"/>
              </a:rPr>
              <a:t>78%</a:t>
            </a:r>
            <a:endParaRPr lang="zh-CN" altLang="en-US" sz="1406">
              <a:solidFill>
                <a:srgbClr val="595959"/>
              </a:solidFill>
              <a:latin typeface="+mn-lt"/>
              <a:ea typeface="+mn-ea"/>
              <a:cs typeface="+mn-ea"/>
              <a:sym typeface="+mn-lt"/>
            </a:endParaRPr>
          </a:p>
        </p:txBody>
      </p:sp>
      <p:sp>
        <p:nvSpPr>
          <p:cNvPr id="100" name="矩形 1"/>
          <p:cNvSpPr>
            <a:spLocks noChangeArrowheads="1"/>
          </p:cNvSpPr>
          <p:nvPr/>
        </p:nvSpPr>
        <p:spPr bwMode="auto">
          <a:xfrm>
            <a:off x="8960803" y="3719011"/>
            <a:ext cx="3038160"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687" dirty="0">
                <a:solidFill>
                  <a:srgbClr val="595959"/>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a:t>
            </a:r>
            <a:endParaRPr lang="en-US" altLang="zh-CN" sz="1687" dirty="0">
              <a:solidFill>
                <a:srgbClr val="595959"/>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84594236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0-#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0-#ppt_w/2"/>
                                          </p:val>
                                        </p:tav>
                                        <p:tav tm="100000">
                                          <p:val>
                                            <p:strVal val="#ppt_x"/>
                                          </p:val>
                                        </p:tav>
                                      </p:tavLst>
                                    </p:anim>
                                    <p:anim calcmode="lin" valueType="num">
                                      <p:cBhvr additive="base">
                                        <p:cTn id="16" dur="500" fill="hold"/>
                                        <p:tgtEl>
                                          <p:spTgt spid="7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0-#ppt_w/2"/>
                                          </p:val>
                                        </p:tav>
                                        <p:tav tm="100000">
                                          <p:val>
                                            <p:strVal val="#ppt_x"/>
                                          </p:val>
                                        </p:tav>
                                      </p:tavLst>
                                    </p:anim>
                                    <p:anim calcmode="lin" valueType="num">
                                      <p:cBhvr additive="base">
                                        <p:cTn id="20" dur="500" fill="hold"/>
                                        <p:tgtEl>
                                          <p:spTgt spid="7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0-#ppt_w/2"/>
                                          </p:val>
                                        </p:tav>
                                        <p:tav tm="100000">
                                          <p:val>
                                            <p:strVal val="#ppt_x"/>
                                          </p:val>
                                        </p:tav>
                                      </p:tavLst>
                                    </p:anim>
                                    <p:anim calcmode="lin" valueType="num">
                                      <p:cBhvr additive="base">
                                        <p:cTn id="24" dur="500" fill="hold"/>
                                        <p:tgtEl>
                                          <p:spTgt spid="7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0-#ppt_w/2"/>
                                          </p:val>
                                        </p:tav>
                                        <p:tav tm="100000">
                                          <p:val>
                                            <p:strVal val="#ppt_x"/>
                                          </p:val>
                                        </p:tav>
                                      </p:tavLst>
                                    </p:anim>
                                    <p:anim calcmode="lin" valueType="num">
                                      <p:cBhvr additive="base">
                                        <p:cTn id="28" dur="500" fill="hold"/>
                                        <p:tgtEl>
                                          <p:spTgt spid="7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0-#ppt_w/2"/>
                                          </p:val>
                                        </p:tav>
                                        <p:tav tm="100000">
                                          <p:val>
                                            <p:strVal val="#ppt_x"/>
                                          </p:val>
                                        </p:tav>
                                      </p:tavLst>
                                    </p:anim>
                                    <p:anim calcmode="lin" valueType="num">
                                      <p:cBhvr additive="base">
                                        <p:cTn id="32" dur="500" fill="hold"/>
                                        <p:tgtEl>
                                          <p:spTgt spid="7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0-#ppt_w/2"/>
                                          </p:val>
                                        </p:tav>
                                        <p:tav tm="100000">
                                          <p:val>
                                            <p:strVal val="#ppt_x"/>
                                          </p:val>
                                        </p:tav>
                                      </p:tavLst>
                                    </p:anim>
                                    <p:anim calcmode="lin" valueType="num">
                                      <p:cBhvr additive="base">
                                        <p:cTn id="40" dur="500" fill="hold"/>
                                        <p:tgtEl>
                                          <p:spTgt spid="7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0-#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0-#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0-#ppt_w/2"/>
                                          </p:val>
                                        </p:tav>
                                        <p:tav tm="100000">
                                          <p:val>
                                            <p:strVal val="#ppt_x"/>
                                          </p:val>
                                        </p:tav>
                                      </p:tavLst>
                                    </p:anim>
                                    <p:anim calcmode="lin" valueType="num">
                                      <p:cBhvr additive="base">
                                        <p:cTn id="52" dur="500" fill="hold"/>
                                        <p:tgtEl>
                                          <p:spTgt spid="8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0-#ppt_w/2"/>
                                          </p:val>
                                        </p:tav>
                                        <p:tav tm="100000">
                                          <p:val>
                                            <p:strVal val="#ppt_x"/>
                                          </p:val>
                                        </p:tav>
                                      </p:tavLst>
                                    </p:anim>
                                    <p:anim calcmode="lin" valueType="num">
                                      <p:cBhvr additive="base">
                                        <p:cTn id="56" dur="500" fill="hold"/>
                                        <p:tgtEl>
                                          <p:spTgt spid="8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0-#ppt_w/2"/>
                                          </p:val>
                                        </p:tav>
                                        <p:tav tm="100000">
                                          <p:val>
                                            <p:strVal val="#ppt_x"/>
                                          </p:val>
                                        </p:tav>
                                      </p:tavLst>
                                    </p:anim>
                                    <p:anim calcmode="lin" valueType="num">
                                      <p:cBhvr additive="base">
                                        <p:cTn id="60" dur="500" fill="hold"/>
                                        <p:tgtEl>
                                          <p:spTgt spid="8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 calcmode="lin" valueType="num">
                                      <p:cBhvr additive="base">
                                        <p:cTn id="63" dur="500" fill="hold"/>
                                        <p:tgtEl>
                                          <p:spTgt spid="83"/>
                                        </p:tgtEl>
                                        <p:attrNameLst>
                                          <p:attrName>ppt_x</p:attrName>
                                        </p:attrNameLst>
                                      </p:cBhvr>
                                      <p:tavLst>
                                        <p:tav tm="0">
                                          <p:val>
                                            <p:strVal val="0-#ppt_w/2"/>
                                          </p:val>
                                        </p:tav>
                                        <p:tav tm="100000">
                                          <p:val>
                                            <p:strVal val="#ppt_x"/>
                                          </p:val>
                                        </p:tav>
                                      </p:tavLst>
                                    </p:anim>
                                    <p:anim calcmode="lin" valueType="num">
                                      <p:cBhvr additive="base">
                                        <p:cTn id="64" dur="500" fill="hold"/>
                                        <p:tgtEl>
                                          <p:spTgt spid="8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additive="base">
                                        <p:cTn id="67" dur="500" fill="hold"/>
                                        <p:tgtEl>
                                          <p:spTgt spid="84"/>
                                        </p:tgtEl>
                                        <p:attrNameLst>
                                          <p:attrName>ppt_x</p:attrName>
                                        </p:attrNameLst>
                                      </p:cBhvr>
                                      <p:tavLst>
                                        <p:tav tm="0">
                                          <p:val>
                                            <p:strVal val="0-#ppt_w/2"/>
                                          </p:val>
                                        </p:tav>
                                        <p:tav tm="100000">
                                          <p:val>
                                            <p:strVal val="#ppt_x"/>
                                          </p:val>
                                        </p:tav>
                                      </p:tavLst>
                                    </p:anim>
                                    <p:anim calcmode="lin" valueType="num">
                                      <p:cBhvr additive="base">
                                        <p:cTn id="68" dur="500" fill="hold"/>
                                        <p:tgtEl>
                                          <p:spTgt spid="8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additive="base">
                                        <p:cTn id="71" dur="500" fill="hold"/>
                                        <p:tgtEl>
                                          <p:spTgt spid="85"/>
                                        </p:tgtEl>
                                        <p:attrNameLst>
                                          <p:attrName>ppt_x</p:attrName>
                                        </p:attrNameLst>
                                      </p:cBhvr>
                                      <p:tavLst>
                                        <p:tav tm="0">
                                          <p:val>
                                            <p:strVal val="0-#ppt_w/2"/>
                                          </p:val>
                                        </p:tav>
                                        <p:tav tm="100000">
                                          <p:val>
                                            <p:strVal val="#ppt_x"/>
                                          </p:val>
                                        </p:tav>
                                      </p:tavLst>
                                    </p:anim>
                                    <p:anim calcmode="lin" valueType="num">
                                      <p:cBhvr additive="base">
                                        <p:cTn id="72" dur="500" fill="hold"/>
                                        <p:tgtEl>
                                          <p:spTgt spid="8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 calcmode="lin" valueType="num">
                                      <p:cBhvr additive="base">
                                        <p:cTn id="75" dur="500" fill="hold"/>
                                        <p:tgtEl>
                                          <p:spTgt spid="86"/>
                                        </p:tgtEl>
                                        <p:attrNameLst>
                                          <p:attrName>ppt_x</p:attrName>
                                        </p:attrNameLst>
                                      </p:cBhvr>
                                      <p:tavLst>
                                        <p:tav tm="0">
                                          <p:val>
                                            <p:strVal val="0-#ppt_w/2"/>
                                          </p:val>
                                        </p:tav>
                                        <p:tav tm="100000">
                                          <p:val>
                                            <p:strVal val="#ppt_x"/>
                                          </p:val>
                                        </p:tav>
                                      </p:tavLst>
                                    </p:anim>
                                    <p:anim calcmode="lin" valueType="num">
                                      <p:cBhvr additive="base">
                                        <p:cTn id="76" dur="500" fill="hold"/>
                                        <p:tgtEl>
                                          <p:spTgt spid="86"/>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 calcmode="lin" valueType="num">
                                      <p:cBhvr additive="base">
                                        <p:cTn id="79" dur="500" fill="hold"/>
                                        <p:tgtEl>
                                          <p:spTgt spid="87"/>
                                        </p:tgtEl>
                                        <p:attrNameLst>
                                          <p:attrName>ppt_x</p:attrName>
                                        </p:attrNameLst>
                                      </p:cBhvr>
                                      <p:tavLst>
                                        <p:tav tm="0">
                                          <p:val>
                                            <p:strVal val="0-#ppt_w/2"/>
                                          </p:val>
                                        </p:tav>
                                        <p:tav tm="100000">
                                          <p:val>
                                            <p:strVal val="#ppt_x"/>
                                          </p:val>
                                        </p:tav>
                                      </p:tavLst>
                                    </p:anim>
                                    <p:anim calcmode="lin" valueType="num">
                                      <p:cBhvr additive="base">
                                        <p:cTn id="80"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additive="base">
                                        <p:cTn id="85" dur="500" fill="hold"/>
                                        <p:tgtEl>
                                          <p:spTgt spid="63"/>
                                        </p:tgtEl>
                                        <p:attrNameLst>
                                          <p:attrName>ppt_x</p:attrName>
                                        </p:attrNameLst>
                                      </p:cBhvr>
                                      <p:tavLst>
                                        <p:tav tm="0">
                                          <p:val>
                                            <p:strVal val="#ppt_x"/>
                                          </p:val>
                                        </p:tav>
                                        <p:tav tm="100000">
                                          <p:val>
                                            <p:strVal val="#ppt_x"/>
                                          </p:val>
                                        </p:tav>
                                      </p:tavLst>
                                    </p:anim>
                                    <p:anim calcmode="lin" valueType="num">
                                      <p:cBhvr additive="base">
                                        <p:cTn id="86" dur="500" fill="hold"/>
                                        <p:tgtEl>
                                          <p:spTgt spid="6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anim calcmode="lin" valueType="num">
                                      <p:cBhvr additive="base">
                                        <p:cTn id="89" dur="500" fill="hold"/>
                                        <p:tgtEl>
                                          <p:spTgt spid="88"/>
                                        </p:tgtEl>
                                        <p:attrNameLst>
                                          <p:attrName>ppt_x</p:attrName>
                                        </p:attrNameLst>
                                      </p:cBhvr>
                                      <p:tavLst>
                                        <p:tav tm="0">
                                          <p:val>
                                            <p:strVal val="#ppt_x"/>
                                          </p:val>
                                        </p:tav>
                                        <p:tav tm="100000">
                                          <p:val>
                                            <p:strVal val="#ppt_x"/>
                                          </p:val>
                                        </p:tav>
                                      </p:tavLst>
                                    </p:anim>
                                    <p:anim calcmode="lin" valueType="num">
                                      <p:cBhvr additive="base">
                                        <p:cTn id="90" dur="500" fill="hold"/>
                                        <p:tgtEl>
                                          <p:spTgt spid="8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anim calcmode="lin" valueType="num">
                                      <p:cBhvr additive="base">
                                        <p:cTn id="93" dur="500" fill="hold"/>
                                        <p:tgtEl>
                                          <p:spTgt spid="94"/>
                                        </p:tgtEl>
                                        <p:attrNameLst>
                                          <p:attrName>ppt_x</p:attrName>
                                        </p:attrNameLst>
                                      </p:cBhvr>
                                      <p:tavLst>
                                        <p:tav tm="0">
                                          <p:val>
                                            <p:strVal val="#ppt_x"/>
                                          </p:val>
                                        </p:tav>
                                        <p:tav tm="100000">
                                          <p:val>
                                            <p:strVal val="#ppt_x"/>
                                          </p:val>
                                        </p:tav>
                                      </p:tavLst>
                                    </p:anim>
                                    <p:anim calcmode="lin" valueType="num">
                                      <p:cBhvr additive="base">
                                        <p:cTn id="9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500" fill="hold"/>
                                        <p:tgtEl>
                                          <p:spTgt spid="64"/>
                                        </p:tgtEl>
                                        <p:attrNameLst>
                                          <p:attrName>ppt_x</p:attrName>
                                        </p:attrNameLst>
                                      </p:cBhvr>
                                      <p:tavLst>
                                        <p:tav tm="0">
                                          <p:val>
                                            <p:strVal val="#ppt_x"/>
                                          </p:val>
                                        </p:tav>
                                        <p:tav tm="100000">
                                          <p:val>
                                            <p:strVal val="#ppt_x"/>
                                          </p:val>
                                        </p:tav>
                                      </p:tavLst>
                                    </p:anim>
                                    <p:anim calcmode="lin" valueType="num">
                                      <p:cBhvr additive="base">
                                        <p:cTn id="100" dur="500" fill="hold"/>
                                        <p:tgtEl>
                                          <p:spTgt spid="6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additive="base">
                                        <p:cTn id="103" dur="500" fill="hold"/>
                                        <p:tgtEl>
                                          <p:spTgt spid="89"/>
                                        </p:tgtEl>
                                        <p:attrNameLst>
                                          <p:attrName>ppt_x</p:attrName>
                                        </p:attrNameLst>
                                      </p:cBhvr>
                                      <p:tavLst>
                                        <p:tav tm="0">
                                          <p:val>
                                            <p:strVal val="#ppt_x"/>
                                          </p:val>
                                        </p:tav>
                                        <p:tav tm="100000">
                                          <p:val>
                                            <p:strVal val="#ppt_x"/>
                                          </p:val>
                                        </p:tav>
                                      </p:tavLst>
                                    </p:anim>
                                    <p:anim calcmode="lin" valueType="num">
                                      <p:cBhvr additive="base">
                                        <p:cTn id="104" dur="500" fill="hold"/>
                                        <p:tgtEl>
                                          <p:spTgt spid="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 calcmode="lin" valueType="num">
                                      <p:cBhvr additive="base">
                                        <p:cTn id="107" dur="500" fill="hold"/>
                                        <p:tgtEl>
                                          <p:spTgt spid="95"/>
                                        </p:tgtEl>
                                        <p:attrNameLst>
                                          <p:attrName>ppt_x</p:attrName>
                                        </p:attrNameLst>
                                      </p:cBhvr>
                                      <p:tavLst>
                                        <p:tav tm="0">
                                          <p:val>
                                            <p:strVal val="#ppt_x"/>
                                          </p:val>
                                        </p:tav>
                                        <p:tav tm="100000">
                                          <p:val>
                                            <p:strVal val="#ppt_x"/>
                                          </p:val>
                                        </p:tav>
                                      </p:tavLst>
                                    </p:anim>
                                    <p:anim calcmode="lin" valueType="num">
                                      <p:cBhvr additive="base">
                                        <p:cTn id="10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additive="base">
                                        <p:cTn id="113" dur="500" fill="hold"/>
                                        <p:tgtEl>
                                          <p:spTgt spid="65"/>
                                        </p:tgtEl>
                                        <p:attrNameLst>
                                          <p:attrName>ppt_x</p:attrName>
                                        </p:attrNameLst>
                                      </p:cBhvr>
                                      <p:tavLst>
                                        <p:tav tm="0">
                                          <p:val>
                                            <p:strVal val="#ppt_x"/>
                                          </p:val>
                                        </p:tav>
                                        <p:tav tm="100000">
                                          <p:val>
                                            <p:strVal val="#ppt_x"/>
                                          </p:val>
                                        </p:tav>
                                      </p:tavLst>
                                    </p:anim>
                                    <p:anim calcmode="lin" valueType="num">
                                      <p:cBhvr additive="base">
                                        <p:cTn id="114" dur="500" fill="hold"/>
                                        <p:tgtEl>
                                          <p:spTgt spid="6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 calcmode="lin" valueType="num">
                                      <p:cBhvr additive="base">
                                        <p:cTn id="117" dur="500" fill="hold"/>
                                        <p:tgtEl>
                                          <p:spTgt spid="90"/>
                                        </p:tgtEl>
                                        <p:attrNameLst>
                                          <p:attrName>ppt_x</p:attrName>
                                        </p:attrNameLst>
                                      </p:cBhvr>
                                      <p:tavLst>
                                        <p:tav tm="0">
                                          <p:val>
                                            <p:strVal val="#ppt_x"/>
                                          </p:val>
                                        </p:tav>
                                        <p:tav tm="100000">
                                          <p:val>
                                            <p:strVal val="#ppt_x"/>
                                          </p:val>
                                        </p:tav>
                                      </p:tavLst>
                                    </p:anim>
                                    <p:anim calcmode="lin" valueType="num">
                                      <p:cBhvr additive="base">
                                        <p:cTn id="118" dur="500" fill="hold"/>
                                        <p:tgtEl>
                                          <p:spTgt spid="90"/>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anim calcmode="lin" valueType="num">
                                      <p:cBhvr additive="base">
                                        <p:cTn id="121" dur="500" fill="hold"/>
                                        <p:tgtEl>
                                          <p:spTgt spid="96"/>
                                        </p:tgtEl>
                                        <p:attrNameLst>
                                          <p:attrName>ppt_x</p:attrName>
                                        </p:attrNameLst>
                                      </p:cBhvr>
                                      <p:tavLst>
                                        <p:tav tm="0">
                                          <p:val>
                                            <p:strVal val="#ppt_x"/>
                                          </p:val>
                                        </p:tav>
                                        <p:tav tm="100000">
                                          <p:val>
                                            <p:strVal val="#ppt_x"/>
                                          </p:val>
                                        </p:tav>
                                      </p:tavLst>
                                    </p:anim>
                                    <p:anim calcmode="lin" valueType="num">
                                      <p:cBhvr additive="base">
                                        <p:cTn id="12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66"/>
                                        </p:tgtEl>
                                        <p:attrNameLst>
                                          <p:attrName>style.visibility</p:attrName>
                                        </p:attrNameLst>
                                      </p:cBhvr>
                                      <p:to>
                                        <p:strVal val="visible"/>
                                      </p:to>
                                    </p:set>
                                    <p:anim calcmode="lin" valueType="num">
                                      <p:cBhvr additive="base">
                                        <p:cTn id="127" dur="500" fill="hold"/>
                                        <p:tgtEl>
                                          <p:spTgt spid="66"/>
                                        </p:tgtEl>
                                        <p:attrNameLst>
                                          <p:attrName>ppt_x</p:attrName>
                                        </p:attrNameLst>
                                      </p:cBhvr>
                                      <p:tavLst>
                                        <p:tav tm="0">
                                          <p:val>
                                            <p:strVal val="#ppt_x"/>
                                          </p:val>
                                        </p:tav>
                                        <p:tav tm="100000">
                                          <p:val>
                                            <p:strVal val="#ppt_x"/>
                                          </p:val>
                                        </p:tav>
                                      </p:tavLst>
                                    </p:anim>
                                    <p:anim calcmode="lin" valueType="num">
                                      <p:cBhvr additive="base">
                                        <p:cTn id="128" dur="500" fill="hold"/>
                                        <p:tgtEl>
                                          <p:spTgt spid="6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91"/>
                                        </p:tgtEl>
                                        <p:attrNameLst>
                                          <p:attrName>style.visibility</p:attrName>
                                        </p:attrNameLst>
                                      </p:cBhvr>
                                      <p:to>
                                        <p:strVal val="visible"/>
                                      </p:to>
                                    </p:set>
                                    <p:anim calcmode="lin" valueType="num">
                                      <p:cBhvr additive="base">
                                        <p:cTn id="131" dur="500" fill="hold"/>
                                        <p:tgtEl>
                                          <p:spTgt spid="91"/>
                                        </p:tgtEl>
                                        <p:attrNameLst>
                                          <p:attrName>ppt_x</p:attrName>
                                        </p:attrNameLst>
                                      </p:cBhvr>
                                      <p:tavLst>
                                        <p:tav tm="0">
                                          <p:val>
                                            <p:strVal val="#ppt_x"/>
                                          </p:val>
                                        </p:tav>
                                        <p:tav tm="100000">
                                          <p:val>
                                            <p:strVal val="#ppt_x"/>
                                          </p:val>
                                        </p:tav>
                                      </p:tavLst>
                                    </p:anim>
                                    <p:anim calcmode="lin" valueType="num">
                                      <p:cBhvr additive="base">
                                        <p:cTn id="132" dur="500" fill="hold"/>
                                        <p:tgtEl>
                                          <p:spTgt spid="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additive="base">
                                        <p:cTn id="135" dur="500" fill="hold"/>
                                        <p:tgtEl>
                                          <p:spTgt spid="97"/>
                                        </p:tgtEl>
                                        <p:attrNameLst>
                                          <p:attrName>ppt_x</p:attrName>
                                        </p:attrNameLst>
                                      </p:cBhvr>
                                      <p:tavLst>
                                        <p:tav tm="0">
                                          <p:val>
                                            <p:strVal val="#ppt_x"/>
                                          </p:val>
                                        </p:tav>
                                        <p:tav tm="100000">
                                          <p:val>
                                            <p:strVal val="#ppt_x"/>
                                          </p:val>
                                        </p:tav>
                                      </p:tavLst>
                                    </p:anim>
                                    <p:anim calcmode="lin" valueType="num">
                                      <p:cBhvr additive="base">
                                        <p:cTn id="136"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500" fill="hold"/>
                                        <p:tgtEl>
                                          <p:spTgt spid="67"/>
                                        </p:tgtEl>
                                        <p:attrNameLst>
                                          <p:attrName>ppt_x</p:attrName>
                                        </p:attrNameLst>
                                      </p:cBhvr>
                                      <p:tavLst>
                                        <p:tav tm="0">
                                          <p:val>
                                            <p:strVal val="#ppt_x"/>
                                          </p:val>
                                        </p:tav>
                                        <p:tav tm="100000">
                                          <p:val>
                                            <p:strVal val="#ppt_x"/>
                                          </p:val>
                                        </p:tav>
                                      </p:tavLst>
                                    </p:anim>
                                    <p:anim calcmode="lin" valueType="num">
                                      <p:cBhvr additive="base">
                                        <p:cTn id="142" dur="500" fill="hold"/>
                                        <p:tgtEl>
                                          <p:spTgt spid="6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92"/>
                                        </p:tgtEl>
                                        <p:attrNameLst>
                                          <p:attrName>style.visibility</p:attrName>
                                        </p:attrNameLst>
                                      </p:cBhvr>
                                      <p:to>
                                        <p:strVal val="visible"/>
                                      </p:to>
                                    </p:set>
                                    <p:anim calcmode="lin" valueType="num">
                                      <p:cBhvr additive="base">
                                        <p:cTn id="145" dur="500" fill="hold"/>
                                        <p:tgtEl>
                                          <p:spTgt spid="92"/>
                                        </p:tgtEl>
                                        <p:attrNameLst>
                                          <p:attrName>ppt_x</p:attrName>
                                        </p:attrNameLst>
                                      </p:cBhvr>
                                      <p:tavLst>
                                        <p:tav tm="0">
                                          <p:val>
                                            <p:strVal val="#ppt_x"/>
                                          </p:val>
                                        </p:tav>
                                        <p:tav tm="100000">
                                          <p:val>
                                            <p:strVal val="#ppt_x"/>
                                          </p:val>
                                        </p:tav>
                                      </p:tavLst>
                                    </p:anim>
                                    <p:anim calcmode="lin" valueType="num">
                                      <p:cBhvr additive="base">
                                        <p:cTn id="146" dur="500" fill="hold"/>
                                        <p:tgtEl>
                                          <p:spTgt spid="92"/>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98"/>
                                        </p:tgtEl>
                                        <p:attrNameLst>
                                          <p:attrName>style.visibility</p:attrName>
                                        </p:attrNameLst>
                                      </p:cBhvr>
                                      <p:to>
                                        <p:strVal val="visible"/>
                                      </p:to>
                                    </p:set>
                                    <p:anim calcmode="lin" valueType="num">
                                      <p:cBhvr additive="base">
                                        <p:cTn id="149" dur="500" fill="hold"/>
                                        <p:tgtEl>
                                          <p:spTgt spid="98"/>
                                        </p:tgtEl>
                                        <p:attrNameLst>
                                          <p:attrName>ppt_x</p:attrName>
                                        </p:attrNameLst>
                                      </p:cBhvr>
                                      <p:tavLst>
                                        <p:tav tm="0">
                                          <p:val>
                                            <p:strVal val="#ppt_x"/>
                                          </p:val>
                                        </p:tav>
                                        <p:tav tm="100000">
                                          <p:val>
                                            <p:strVal val="#ppt_x"/>
                                          </p:val>
                                        </p:tav>
                                      </p:tavLst>
                                    </p:anim>
                                    <p:anim calcmode="lin" valueType="num">
                                      <p:cBhvr additive="base">
                                        <p:cTn id="15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additive="base">
                                        <p:cTn id="155" dur="500" fill="hold"/>
                                        <p:tgtEl>
                                          <p:spTgt spid="68"/>
                                        </p:tgtEl>
                                        <p:attrNameLst>
                                          <p:attrName>ppt_x</p:attrName>
                                        </p:attrNameLst>
                                      </p:cBhvr>
                                      <p:tavLst>
                                        <p:tav tm="0">
                                          <p:val>
                                            <p:strVal val="#ppt_x"/>
                                          </p:val>
                                        </p:tav>
                                        <p:tav tm="100000">
                                          <p:val>
                                            <p:strVal val="#ppt_x"/>
                                          </p:val>
                                        </p:tav>
                                      </p:tavLst>
                                    </p:anim>
                                    <p:anim calcmode="lin" valueType="num">
                                      <p:cBhvr additive="base">
                                        <p:cTn id="156" dur="500" fill="hold"/>
                                        <p:tgtEl>
                                          <p:spTgt spid="6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additive="base">
                                        <p:cTn id="159" dur="500" fill="hold"/>
                                        <p:tgtEl>
                                          <p:spTgt spid="93"/>
                                        </p:tgtEl>
                                        <p:attrNameLst>
                                          <p:attrName>ppt_x</p:attrName>
                                        </p:attrNameLst>
                                      </p:cBhvr>
                                      <p:tavLst>
                                        <p:tav tm="0">
                                          <p:val>
                                            <p:strVal val="#ppt_x"/>
                                          </p:val>
                                        </p:tav>
                                        <p:tav tm="100000">
                                          <p:val>
                                            <p:strVal val="#ppt_x"/>
                                          </p:val>
                                        </p:tav>
                                      </p:tavLst>
                                    </p:anim>
                                    <p:anim calcmode="lin" valueType="num">
                                      <p:cBhvr additive="base">
                                        <p:cTn id="160" dur="500" fill="hold"/>
                                        <p:tgtEl>
                                          <p:spTgt spid="9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 calcmode="lin" valueType="num">
                                      <p:cBhvr additive="base">
                                        <p:cTn id="163" dur="500" fill="hold"/>
                                        <p:tgtEl>
                                          <p:spTgt spid="99"/>
                                        </p:tgtEl>
                                        <p:attrNameLst>
                                          <p:attrName>ppt_x</p:attrName>
                                        </p:attrNameLst>
                                      </p:cBhvr>
                                      <p:tavLst>
                                        <p:tav tm="0">
                                          <p:val>
                                            <p:strVal val="#ppt_x"/>
                                          </p:val>
                                        </p:tav>
                                        <p:tav tm="100000">
                                          <p:val>
                                            <p:strVal val="#ppt_x"/>
                                          </p:val>
                                        </p:tav>
                                      </p:tavLst>
                                    </p:anim>
                                    <p:anim calcmode="lin" valueType="num">
                                      <p:cBhvr additive="base">
                                        <p:cTn id="16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100"/>
                                        </p:tgtEl>
                                        <p:attrNameLst>
                                          <p:attrName>style.visibility</p:attrName>
                                        </p:attrNameLst>
                                      </p:cBhvr>
                                      <p:to>
                                        <p:strVal val="visible"/>
                                      </p:to>
                                    </p:set>
                                    <p:anim calcmode="lin" valueType="num">
                                      <p:cBhvr additive="base">
                                        <p:cTn id="169" dur="500" fill="hold"/>
                                        <p:tgtEl>
                                          <p:spTgt spid="100"/>
                                        </p:tgtEl>
                                        <p:attrNameLst>
                                          <p:attrName>ppt_x</p:attrName>
                                        </p:attrNameLst>
                                      </p:cBhvr>
                                      <p:tavLst>
                                        <p:tav tm="0">
                                          <p:val>
                                            <p:strVal val="1+#ppt_w/2"/>
                                          </p:val>
                                        </p:tav>
                                        <p:tav tm="100000">
                                          <p:val>
                                            <p:strVal val="#ppt_x"/>
                                          </p:val>
                                        </p:tav>
                                      </p:tavLst>
                                    </p:anim>
                                    <p:anim calcmode="lin" valueType="num">
                                      <p:cBhvr additive="base">
                                        <p:cTn id="170"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p:bldP spid="87" grpId="0" animBg="1"/>
      <p:bldP spid="88" grpId="0"/>
      <p:bldP spid="89" grpId="0"/>
      <p:bldP spid="90" grpId="0"/>
      <p:bldP spid="91" grpId="0"/>
      <p:bldP spid="92" grpId="0"/>
      <p:bldP spid="93" grpId="0"/>
      <p:bldP spid="94" grpId="0"/>
      <p:bldP spid="95" grpId="0"/>
      <p:bldP spid="96" grpId="0"/>
      <p:bldP spid="97" grpId="0"/>
      <p:bldP spid="98" grpId="0"/>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416014" y="1674539"/>
            <a:ext cx="9415839" cy="919707"/>
            <a:chOff x="1006747" y="1190848"/>
            <a:chExt cx="6696075" cy="654050"/>
          </a:xfrm>
        </p:grpSpPr>
        <p:sp>
          <p:nvSpPr>
            <p:cNvPr id="44" name="矩形 1"/>
            <p:cNvSpPr>
              <a:spLocks noChangeArrowheads="1"/>
            </p:cNvSpPr>
            <p:nvPr/>
          </p:nvSpPr>
          <p:spPr bwMode="auto">
            <a:xfrm>
              <a:off x="1006747" y="1190848"/>
              <a:ext cx="4132263" cy="4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687" dirty="0">
                  <a:solidFill>
                    <a:srgbClr val="595959"/>
                  </a:solidFill>
                  <a:latin typeface="+mn-lt"/>
                  <a:ea typeface="+mn-ea"/>
                  <a:cs typeface="+mn-ea"/>
                  <a:sym typeface="+mn-lt"/>
                </a:rPr>
                <a:t>在此录入上述图表的综合描述说明，在此录入上述图表的综合描述说明，在此录入上述图表的综合描述说明，</a:t>
              </a:r>
            </a:p>
          </p:txBody>
        </p:sp>
        <p:sp>
          <p:nvSpPr>
            <p:cNvPr id="45" name="任意多边形 577"/>
            <p:cNvSpPr>
              <a:spLocks noChangeArrowheads="1"/>
            </p:cNvSpPr>
            <p:nvPr/>
          </p:nvSpPr>
          <p:spPr bwMode="auto">
            <a:xfrm>
              <a:off x="1024210" y="1798861"/>
              <a:ext cx="6678612" cy="46037"/>
            </a:xfrm>
            <a:custGeom>
              <a:avLst/>
              <a:gdLst>
                <a:gd name="T0" fmla="*/ 6678612 w 4397828"/>
                <a:gd name="T1" fmla="*/ 0 h 46990"/>
                <a:gd name="T2" fmla="*/ 6678612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solidFill>
              <a:schemeClr val="tx2"/>
            </a:solidFill>
            <a:ln w="12700" cap="flat" cmpd="sng">
              <a:solidFill>
                <a:schemeClr val="tx2"/>
              </a:solidFill>
              <a:prstDash val="solid"/>
              <a:bevel/>
            </a:ln>
          </p:spPr>
          <p:txBody>
            <a:bodyPr anchor="ctr"/>
            <a:lstStyle/>
            <a:p>
              <a:endParaRPr lang="zh-CN" altLang="en-US">
                <a:latin typeface="+mn-lt"/>
                <a:ea typeface="+mn-ea"/>
                <a:cs typeface="+mn-ea"/>
                <a:sym typeface="+mn-lt"/>
              </a:endParaRPr>
            </a:p>
          </p:txBody>
        </p:sp>
      </p:grpSp>
      <p:grpSp>
        <p:nvGrpSpPr>
          <p:cNvPr id="46" name="组合 45"/>
          <p:cNvGrpSpPr/>
          <p:nvPr/>
        </p:nvGrpSpPr>
        <p:grpSpPr>
          <a:xfrm>
            <a:off x="1416013" y="2897838"/>
            <a:ext cx="9324315" cy="1087130"/>
            <a:chOff x="1006747" y="2060798"/>
            <a:chExt cx="6630988" cy="773113"/>
          </a:xfrm>
        </p:grpSpPr>
        <p:sp>
          <p:nvSpPr>
            <p:cNvPr id="47" name="矩形 1"/>
            <p:cNvSpPr>
              <a:spLocks noChangeArrowheads="1"/>
            </p:cNvSpPr>
            <p:nvPr/>
          </p:nvSpPr>
          <p:spPr bwMode="auto">
            <a:xfrm>
              <a:off x="1006747" y="2060798"/>
              <a:ext cx="3876675" cy="4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687" dirty="0">
                  <a:solidFill>
                    <a:srgbClr val="595959"/>
                  </a:solidFill>
                  <a:latin typeface="+mn-lt"/>
                  <a:ea typeface="+mn-ea"/>
                  <a:cs typeface="+mn-ea"/>
                  <a:sym typeface="+mn-lt"/>
                </a:rPr>
                <a:t>在此录入上述图表的综合描述说明，在此录入上述图表的综合描述说明，在此录入上述图表的综合描述说明，</a:t>
              </a:r>
            </a:p>
          </p:txBody>
        </p:sp>
        <p:sp>
          <p:nvSpPr>
            <p:cNvPr id="48" name="任意多边形 631"/>
            <p:cNvSpPr>
              <a:spLocks noChangeArrowheads="1"/>
            </p:cNvSpPr>
            <p:nvPr/>
          </p:nvSpPr>
          <p:spPr bwMode="auto">
            <a:xfrm>
              <a:off x="1024210" y="2786286"/>
              <a:ext cx="6613525" cy="47625"/>
            </a:xfrm>
            <a:custGeom>
              <a:avLst/>
              <a:gdLst>
                <a:gd name="T0" fmla="*/ 6613525 w 4397828"/>
                <a:gd name="T1" fmla="*/ 0 h 46990"/>
                <a:gd name="T2" fmla="*/ 6613525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solidFill>
              <a:srgbClr val="595959"/>
            </a:solidFill>
            <a:ln w="12700" cap="flat" cmpd="sng">
              <a:solidFill>
                <a:schemeClr val="bg2"/>
              </a:solidFill>
              <a:prstDash val="solid"/>
              <a:bevel/>
            </a:ln>
          </p:spPr>
          <p:txBody>
            <a:bodyPr anchor="ctr"/>
            <a:lstStyle/>
            <a:p>
              <a:endParaRPr lang="zh-CN" altLang="en-US">
                <a:latin typeface="+mn-lt"/>
                <a:ea typeface="+mn-ea"/>
                <a:cs typeface="+mn-ea"/>
                <a:sym typeface="+mn-lt"/>
              </a:endParaRPr>
            </a:p>
          </p:txBody>
        </p:sp>
      </p:grpSp>
      <p:grpSp>
        <p:nvGrpSpPr>
          <p:cNvPr id="49" name="组合 48"/>
          <p:cNvGrpSpPr/>
          <p:nvPr/>
        </p:nvGrpSpPr>
        <p:grpSpPr>
          <a:xfrm>
            <a:off x="1416013" y="4391248"/>
            <a:ext cx="8886785" cy="975514"/>
            <a:chOff x="1006747" y="3122836"/>
            <a:chExt cx="6319838" cy="693737"/>
          </a:xfrm>
        </p:grpSpPr>
        <p:sp>
          <p:nvSpPr>
            <p:cNvPr id="50" name="矩形 1"/>
            <p:cNvSpPr>
              <a:spLocks noChangeArrowheads="1"/>
            </p:cNvSpPr>
            <p:nvPr/>
          </p:nvSpPr>
          <p:spPr bwMode="auto">
            <a:xfrm>
              <a:off x="1006747" y="3122836"/>
              <a:ext cx="4075113" cy="4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687" dirty="0">
                  <a:solidFill>
                    <a:srgbClr val="595959"/>
                  </a:solidFill>
                  <a:latin typeface="+mn-lt"/>
                  <a:ea typeface="+mn-ea"/>
                  <a:cs typeface="+mn-ea"/>
                  <a:sym typeface="+mn-lt"/>
                </a:rPr>
                <a:t>在此录入上述图表的综合描述说明，在此录入上述图表的综合描述说明，在此录入上述图表的综合描述说明，</a:t>
              </a:r>
            </a:p>
          </p:txBody>
        </p:sp>
        <p:sp>
          <p:nvSpPr>
            <p:cNvPr id="51" name="任意多边形 634"/>
            <p:cNvSpPr>
              <a:spLocks noChangeArrowheads="1"/>
            </p:cNvSpPr>
            <p:nvPr/>
          </p:nvSpPr>
          <p:spPr bwMode="auto">
            <a:xfrm>
              <a:off x="1024210" y="3773711"/>
              <a:ext cx="6302375" cy="42862"/>
            </a:xfrm>
            <a:custGeom>
              <a:avLst/>
              <a:gdLst>
                <a:gd name="T0" fmla="*/ 6302375 w 4397828"/>
                <a:gd name="T1" fmla="*/ 0 h 43180"/>
                <a:gd name="T2" fmla="*/ 6302375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ahLst/>
              <a:cxnLst>
                <a:cxn ang="T6">
                  <a:pos x="T0" y="T1"/>
                </a:cxn>
                <a:cxn ang="T7">
                  <a:pos x="T2" y="T3"/>
                </a:cxn>
                <a:cxn ang="T8">
                  <a:pos x="T4" y="T5"/>
                </a:cxn>
              </a:cxnLst>
              <a:rect l="T9" t="T10" r="T11" b="T12"/>
              <a:pathLst>
                <a:path w="4397828" h="43180">
                  <a:moveTo>
                    <a:pt x="4397828" y="0"/>
                  </a:moveTo>
                  <a:lnTo>
                    <a:pt x="4397828" y="0"/>
                  </a:lnTo>
                  <a:lnTo>
                    <a:pt x="0" y="0"/>
                  </a:lnTo>
                </a:path>
              </a:pathLst>
            </a:custGeom>
            <a:solidFill>
              <a:srgbClr val="595959"/>
            </a:solidFill>
            <a:ln w="12700" cap="flat" cmpd="sng">
              <a:solidFill>
                <a:schemeClr val="tx1"/>
              </a:solidFill>
              <a:prstDash val="solid"/>
              <a:bevel/>
            </a:ln>
          </p:spPr>
          <p:txBody>
            <a:bodyPr anchor="ctr"/>
            <a:lstStyle/>
            <a:p>
              <a:endParaRPr lang="zh-CN" altLang="en-US">
                <a:latin typeface="+mn-lt"/>
                <a:ea typeface="+mn-ea"/>
                <a:cs typeface="+mn-ea"/>
                <a:sym typeface="+mn-lt"/>
              </a:endParaRPr>
            </a:p>
          </p:txBody>
        </p:sp>
      </p:grpSp>
      <p:grpSp>
        <p:nvGrpSpPr>
          <p:cNvPr id="52" name="组合 51"/>
          <p:cNvGrpSpPr/>
          <p:nvPr/>
        </p:nvGrpSpPr>
        <p:grpSpPr>
          <a:xfrm>
            <a:off x="1416013" y="5569902"/>
            <a:ext cx="9456020" cy="1185350"/>
            <a:chOff x="1006747" y="3961036"/>
            <a:chExt cx="6724650" cy="842962"/>
          </a:xfrm>
        </p:grpSpPr>
        <p:sp>
          <p:nvSpPr>
            <p:cNvPr id="53" name="矩形 1"/>
            <p:cNvSpPr>
              <a:spLocks noChangeArrowheads="1"/>
            </p:cNvSpPr>
            <p:nvPr/>
          </p:nvSpPr>
          <p:spPr bwMode="auto">
            <a:xfrm>
              <a:off x="1006747" y="3961036"/>
              <a:ext cx="4822825" cy="4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687" dirty="0">
                  <a:solidFill>
                    <a:srgbClr val="595959"/>
                  </a:solidFill>
                  <a:latin typeface="+mn-lt"/>
                  <a:ea typeface="+mn-ea"/>
                  <a:cs typeface="+mn-ea"/>
                  <a:sym typeface="+mn-lt"/>
                </a:rPr>
                <a:t>在此录入上述图表的综合描述说明，在此录入上述图表的综合描述说明，在此录入上述图表的综合描述说明，</a:t>
              </a:r>
            </a:p>
          </p:txBody>
        </p:sp>
        <p:sp>
          <p:nvSpPr>
            <p:cNvPr id="54" name="任意多边形 636"/>
            <p:cNvSpPr>
              <a:spLocks noChangeArrowheads="1"/>
            </p:cNvSpPr>
            <p:nvPr/>
          </p:nvSpPr>
          <p:spPr bwMode="auto">
            <a:xfrm>
              <a:off x="1024210" y="4759548"/>
              <a:ext cx="6707187" cy="44450"/>
            </a:xfrm>
            <a:custGeom>
              <a:avLst/>
              <a:gdLst>
                <a:gd name="T0" fmla="*/ 6707187 w 4397828"/>
                <a:gd name="T1" fmla="*/ 0 h 45720"/>
                <a:gd name="T2" fmla="*/ 6707187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ahLst/>
              <a:cxnLst>
                <a:cxn ang="T6">
                  <a:pos x="T0" y="T1"/>
                </a:cxn>
                <a:cxn ang="T7">
                  <a:pos x="T2" y="T3"/>
                </a:cxn>
                <a:cxn ang="T8">
                  <a:pos x="T4" y="T5"/>
                </a:cxn>
              </a:cxnLst>
              <a:rect l="T9" t="T10" r="T11" b="T12"/>
              <a:pathLst>
                <a:path w="4397828" h="45720">
                  <a:moveTo>
                    <a:pt x="4397828" y="0"/>
                  </a:moveTo>
                  <a:lnTo>
                    <a:pt x="4397828" y="0"/>
                  </a:lnTo>
                  <a:lnTo>
                    <a:pt x="0" y="0"/>
                  </a:lnTo>
                </a:path>
              </a:pathLst>
            </a:custGeom>
            <a:solidFill>
              <a:srgbClr val="595959"/>
            </a:solidFill>
            <a:ln w="12700" cap="flat" cmpd="sng">
              <a:solidFill>
                <a:schemeClr val="bg1"/>
              </a:solidFill>
              <a:prstDash val="solid"/>
              <a:bevel/>
            </a:ln>
          </p:spPr>
          <p:txBody>
            <a:bodyPr anchor="ctr"/>
            <a:lstStyle/>
            <a:p>
              <a:endParaRPr lang="zh-CN" altLang="en-US">
                <a:latin typeface="+mn-lt"/>
                <a:ea typeface="+mn-ea"/>
                <a:cs typeface="+mn-ea"/>
                <a:sym typeface="+mn-lt"/>
              </a:endParaRPr>
            </a:p>
          </p:txBody>
        </p:sp>
      </p:grpSp>
      <p:sp>
        <p:nvSpPr>
          <p:cNvPr id="55" name="Freeform 5"/>
          <p:cNvSpPr>
            <a:spLocks noChangeArrowheads="1"/>
          </p:cNvSpPr>
          <p:nvPr/>
        </p:nvSpPr>
        <p:spPr bwMode="auto">
          <a:xfrm>
            <a:off x="6988461" y="861982"/>
            <a:ext cx="3640880" cy="1676458"/>
          </a:xfrm>
          <a:custGeom>
            <a:avLst/>
            <a:gdLst>
              <a:gd name="T0" fmla="*/ 2463608 w 1175"/>
              <a:gd name="T1" fmla="*/ 857247 h 541"/>
              <a:gd name="T2" fmla="*/ 1004835 w 1175"/>
              <a:gd name="T3" fmla="*/ 229187 h 541"/>
              <a:gd name="T4" fmla="*/ 0 w 1175"/>
              <a:gd name="T5" fmla="*/ 1192213 h 541"/>
              <a:gd name="T6" fmla="*/ 2589212 w 1175"/>
              <a:gd name="T7" fmla="*/ 1192213 h 541"/>
              <a:gd name="T8" fmla="*/ 2463608 w 1175"/>
              <a:gd name="T9" fmla="*/ 857247 h 541"/>
              <a:gd name="T10" fmla="*/ 0 60000 65536"/>
              <a:gd name="T11" fmla="*/ 0 60000 65536"/>
              <a:gd name="T12" fmla="*/ 0 60000 65536"/>
              <a:gd name="T13" fmla="*/ 0 60000 65536"/>
              <a:gd name="T14" fmla="*/ 0 60000 65536"/>
              <a:gd name="T15" fmla="*/ 0 w 1175"/>
              <a:gd name="T16" fmla="*/ 0 h 541"/>
              <a:gd name="T17" fmla="*/ 1175 w 1175"/>
              <a:gd name="T18" fmla="*/ 541 h 541"/>
            </a:gdLst>
            <a:ah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6" name="Freeform 6"/>
          <p:cNvSpPr>
            <a:spLocks noChangeArrowheads="1"/>
          </p:cNvSpPr>
          <p:nvPr/>
        </p:nvSpPr>
        <p:spPr bwMode="auto">
          <a:xfrm>
            <a:off x="6867288" y="2538438"/>
            <a:ext cx="4118593" cy="1384026"/>
          </a:xfrm>
          <a:custGeom>
            <a:avLst/>
            <a:gdLst>
              <a:gd name="T0" fmla="*/ 259861 w 1330"/>
              <a:gd name="T1" fmla="*/ 495428 h 447"/>
              <a:gd name="T2" fmla="*/ 224625 w 1330"/>
              <a:gd name="T3" fmla="*/ 618734 h 447"/>
              <a:gd name="T4" fmla="*/ 17618 w 1330"/>
              <a:gd name="T5" fmla="*/ 955625 h 447"/>
              <a:gd name="T6" fmla="*/ 0 w 1330"/>
              <a:gd name="T7" fmla="*/ 984250 h 447"/>
              <a:gd name="T8" fmla="*/ 2752761 w 1330"/>
              <a:gd name="T9" fmla="*/ 984250 h 447"/>
              <a:gd name="T10" fmla="*/ 2818828 w 1330"/>
              <a:gd name="T11" fmla="*/ 0 h 447"/>
              <a:gd name="T12" fmla="*/ 231232 w 1330"/>
              <a:gd name="T13" fmla="*/ 0 h 447"/>
              <a:gd name="T14" fmla="*/ 259861 w 1330"/>
              <a:gd name="T15" fmla="*/ 495428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7" name="Freeform 7"/>
          <p:cNvSpPr>
            <a:spLocks noChangeArrowheads="1"/>
          </p:cNvSpPr>
          <p:nvPr/>
        </p:nvSpPr>
        <p:spPr bwMode="auto">
          <a:xfrm>
            <a:off x="6840501" y="3922465"/>
            <a:ext cx="3899828" cy="1386257"/>
          </a:xfrm>
          <a:custGeom>
            <a:avLst/>
            <a:gdLst>
              <a:gd name="T0" fmla="*/ 2205 w 1258"/>
              <a:gd name="T1" fmla="*/ 55136 h 447"/>
              <a:gd name="T2" fmla="*/ 44092 w 1258"/>
              <a:gd name="T3" fmla="*/ 143354 h 447"/>
              <a:gd name="T4" fmla="*/ 257936 w 1258"/>
              <a:gd name="T5" fmla="*/ 176436 h 447"/>
              <a:gd name="T6" fmla="*/ 288800 w 1258"/>
              <a:gd name="T7" fmla="*/ 240394 h 447"/>
              <a:gd name="T8" fmla="*/ 242504 w 1258"/>
              <a:gd name="T9" fmla="*/ 286709 h 447"/>
              <a:gd name="T10" fmla="*/ 220458 w 1258"/>
              <a:gd name="T11" fmla="*/ 333023 h 447"/>
              <a:gd name="T12" fmla="*/ 242504 w 1258"/>
              <a:gd name="T13" fmla="*/ 385954 h 447"/>
              <a:gd name="T14" fmla="*/ 304232 w 1258"/>
              <a:gd name="T15" fmla="*/ 476378 h 447"/>
              <a:gd name="T16" fmla="*/ 286596 w 1258"/>
              <a:gd name="T17" fmla="*/ 502843 h 447"/>
              <a:gd name="T18" fmla="*/ 268959 w 1258"/>
              <a:gd name="T19" fmla="*/ 542541 h 447"/>
              <a:gd name="T20" fmla="*/ 273368 w 1258"/>
              <a:gd name="T21" fmla="*/ 602088 h 447"/>
              <a:gd name="T22" fmla="*/ 374779 w 1258"/>
              <a:gd name="T23" fmla="*/ 694717 h 447"/>
              <a:gd name="T24" fmla="*/ 376983 w 1258"/>
              <a:gd name="T25" fmla="*/ 725594 h 447"/>
              <a:gd name="T26" fmla="*/ 394620 w 1258"/>
              <a:gd name="T27" fmla="*/ 985837 h 447"/>
              <a:gd name="T28" fmla="*/ 2460312 w 1258"/>
              <a:gd name="T29" fmla="*/ 985837 h 447"/>
              <a:gd name="T30" fmla="*/ 2387561 w 1258"/>
              <a:gd name="T31" fmla="*/ 730005 h 447"/>
              <a:gd name="T32" fmla="*/ 2623451 w 1258"/>
              <a:gd name="T33" fmla="*/ 222751 h 447"/>
              <a:gd name="T34" fmla="*/ 2773363 w 1258"/>
              <a:gd name="T35" fmla="*/ 0 h 447"/>
              <a:gd name="T36" fmla="*/ 17637 w 1258"/>
              <a:gd name="T37" fmla="*/ 0 h 447"/>
              <a:gd name="T38" fmla="*/ 2205 w 1258"/>
              <a:gd name="T39" fmla="*/ 55136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8" name="Freeform 8"/>
          <p:cNvSpPr>
            <a:spLocks noChangeArrowheads="1"/>
          </p:cNvSpPr>
          <p:nvPr/>
        </p:nvSpPr>
        <p:spPr bwMode="auto">
          <a:xfrm>
            <a:off x="7396345" y="5306491"/>
            <a:ext cx="3475689" cy="1386257"/>
          </a:xfrm>
          <a:custGeom>
            <a:avLst/>
            <a:gdLst>
              <a:gd name="T0" fmla="*/ 48465 w 1122"/>
              <a:gd name="T1" fmla="*/ 63958 h 447"/>
              <a:gd name="T2" fmla="*/ 641065 w 1122"/>
              <a:gd name="T3" fmla="*/ 28671 h 447"/>
              <a:gd name="T4" fmla="*/ 786462 w 1122"/>
              <a:gd name="T5" fmla="*/ 500638 h 447"/>
              <a:gd name="T6" fmla="*/ 777650 w 1122"/>
              <a:gd name="T7" fmla="*/ 500638 h 447"/>
              <a:gd name="T8" fmla="*/ 308416 w 1122"/>
              <a:gd name="T9" fmla="*/ 985837 h 447"/>
              <a:gd name="T10" fmla="*/ 2324138 w 1122"/>
              <a:gd name="T11" fmla="*/ 985837 h 447"/>
              <a:gd name="T12" fmla="*/ 2471737 w 1122"/>
              <a:gd name="T13" fmla="*/ 985837 h 447"/>
              <a:gd name="T14" fmla="*/ 2286687 w 1122"/>
              <a:gd name="T15" fmla="*/ 494021 h 447"/>
              <a:gd name="T16" fmla="*/ 2064187 w 1122"/>
              <a:gd name="T17" fmla="*/ 0 h 447"/>
              <a:gd name="T18" fmla="*/ 0 w 1122"/>
              <a:gd name="T19" fmla="*/ 0 h 447"/>
              <a:gd name="T20" fmla="*/ 48465 w 1122"/>
              <a:gd name="T21" fmla="*/ 63958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9" name="TextBox 614"/>
          <p:cNvSpPr>
            <a:spLocks noChangeArrowheads="1"/>
          </p:cNvSpPr>
          <p:nvPr/>
        </p:nvSpPr>
        <p:spPr bwMode="auto">
          <a:xfrm>
            <a:off x="7697979" y="1719184"/>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dirty="0">
                <a:solidFill>
                  <a:schemeClr val="bg1"/>
                </a:solidFill>
                <a:latin typeface="+mn-lt"/>
                <a:ea typeface="+mn-ea"/>
                <a:cs typeface="+mn-ea"/>
                <a:sym typeface="+mn-lt"/>
              </a:rPr>
              <a:t>添加标题</a:t>
            </a:r>
            <a:endParaRPr lang="zh-CN" altLang="en-US" dirty="0">
              <a:solidFill>
                <a:schemeClr val="bg1"/>
              </a:solidFill>
              <a:latin typeface="+mn-lt"/>
              <a:ea typeface="+mn-ea"/>
              <a:cs typeface="+mn-ea"/>
              <a:sym typeface="+mn-lt"/>
            </a:endParaRPr>
          </a:p>
        </p:txBody>
      </p:sp>
      <p:sp>
        <p:nvSpPr>
          <p:cNvPr id="60" name="TextBox 626"/>
          <p:cNvSpPr>
            <a:spLocks noChangeArrowheads="1"/>
          </p:cNvSpPr>
          <p:nvPr/>
        </p:nvSpPr>
        <p:spPr bwMode="auto">
          <a:xfrm>
            <a:off x="8887795" y="2996059"/>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a:solidFill>
                  <a:schemeClr val="bg1"/>
                </a:solidFill>
                <a:latin typeface="+mn-lt"/>
                <a:ea typeface="+mn-ea"/>
                <a:cs typeface="+mn-ea"/>
                <a:sym typeface="+mn-lt"/>
              </a:rPr>
              <a:t>添加标题</a:t>
            </a:r>
            <a:endParaRPr lang="zh-CN" altLang="en-US">
              <a:solidFill>
                <a:schemeClr val="bg1"/>
              </a:solidFill>
              <a:latin typeface="+mn-lt"/>
              <a:ea typeface="+mn-ea"/>
              <a:cs typeface="+mn-ea"/>
              <a:sym typeface="+mn-lt"/>
            </a:endParaRPr>
          </a:p>
        </p:txBody>
      </p:sp>
      <p:sp>
        <p:nvSpPr>
          <p:cNvPr id="61" name="TextBox 627"/>
          <p:cNvSpPr>
            <a:spLocks noChangeArrowheads="1"/>
          </p:cNvSpPr>
          <p:nvPr/>
        </p:nvSpPr>
        <p:spPr bwMode="auto">
          <a:xfrm>
            <a:off x="7886608" y="4391247"/>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a:solidFill>
                  <a:schemeClr val="bg1"/>
                </a:solidFill>
                <a:latin typeface="+mn-lt"/>
                <a:ea typeface="+mn-ea"/>
                <a:cs typeface="+mn-ea"/>
                <a:sym typeface="+mn-lt"/>
              </a:rPr>
              <a:t>添加标题</a:t>
            </a:r>
            <a:endParaRPr lang="zh-CN" altLang="en-US">
              <a:solidFill>
                <a:schemeClr val="bg1"/>
              </a:solidFill>
              <a:latin typeface="+mn-lt"/>
              <a:ea typeface="+mn-ea"/>
              <a:cs typeface="+mn-ea"/>
              <a:sym typeface="+mn-lt"/>
            </a:endParaRPr>
          </a:p>
        </p:txBody>
      </p:sp>
      <p:sp>
        <p:nvSpPr>
          <p:cNvPr id="62" name="TextBox 628"/>
          <p:cNvSpPr>
            <a:spLocks noChangeArrowheads="1"/>
          </p:cNvSpPr>
          <p:nvPr/>
        </p:nvSpPr>
        <p:spPr bwMode="auto">
          <a:xfrm>
            <a:off x="9192504" y="5813221"/>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a:solidFill>
                  <a:schemeClr val="bg1"/>
                </a:solidFill>
                <a:latin typeface="+mn-lt"/>
                <a:ea typeface="+mn-ea"/>
                <a:cs typeface="+mn-ea"/>
                <a:sym typeface="+mn-lt"/>
              </a:rPr>
              <a:t>添加标题</a:t>
            </a:r>
            <a:endParaRPr lang="zh-CN" altLang="en-US">
              <a:solidFill>
                <a:schemeClr val="bg1"/>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a:t>
            </a:r>
            <a:r>
              <a:rPr lang="zh-CN" altLang="en-US" dirty="0" smtClean="0">
                <a:latin typeface="+mn-lt"/>
                <a:ea typeface="+mn-ea"/>
                <a:cs typeface="+mn-ea"/>
                <a:sym typeface="+mn-lt"/>
              </a:rPr>
              <a:t>内容</a:t>
            </a:r>
            <a:endParaRPr lang="zh-CN" altLang="en-US" dirty="0">
              <a:latin typeface="+mn-lt"/>
              <a:ea typeface="+mn-ea"/>
              <a:cs typeface="+mn-ea"/>
              <a:sym typeface="+mn-lt"/>
            </a:endParaRPr>
          </a:p>
        </p:txBody>
      </p:sp>
    </p:spTree>
    <p:extLst>
      <p:ext uri="{BB962C8B-B14F-4D97-AF65-F5344CB8AC3E}">
        <p14:creationId xmlns:p14="http://schemas.microsoft.com/office/powerpoint/2010/main" val="300618248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1+#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1+#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1+#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1+#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1+#ppt_w/2"/>
                                          </p:val>
                                        </p:tav>
                                        <p:tav tm="100000">
                                          <p:val>
                                            <p:strVal val="#ppt_x"/>
                                          </p:val>
                                        </p:tav>
                                      </p:tavLst>
                                    </p:anim>
                                    <p:anim calcmode="lin" valueType="num">
                                      <p:cBhvr additive="base">
                                        <p:cTn id="4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p:bldP spid="60" grpId="0"/>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22"/>
          <p:cNvSpPr/>
          <p:nvPr/>
        </p:nvSpPr>
        <p:spPr>
          <a:xfrm>
            <a:off x="7132252" y="1997016"/>
            <a:ext cx="1838481" cy="1838481"/>
          </a:xfrm>
          <a:prstGeom prst="roundRect">
            <a:avLst>
              <a:gd name="adj" fmla="val 50000"/>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67" name="文本框 36"/>
          <p:cNvSpPr txBox="1"/>
          <p:nvPr/>
        </p:nvSpPr>
        <p:spPr>
          <a:xfrm>
            <a:off x="7427065" y="2420341"/>
            <a:ext cx="1223268" cy="1061744"/>
          </a:xfrm>
          <a:prstGeom prst="rect">
            <a:avLst/>
          </a:prstGeom>
          <a:noFill/>
        </p:spPr>
        <p:txBody>
          <a:bodyPr wrap="square" lIns="96435" tIns="48218" rIns="96435" bIns="48218" rtlCol="0">
            <a:spAutoFit/>
          </a:bodyPr>
          <a:lstStyle/>
          <a:p>
            <a:pPr algn="ctr">
              <a:spcBef>
                <a:spcPts val="633"/>
              </a:spcBef>
            </a:pPr>
            <a:r>
              <a:rPr lang="zh-CN" altLang="en-US" sz="1969" dirty="0">
                <a:solidFill>
                  <a:schemeClr val="bg1"/>
                </a:solidFill>
                <a:latin typeface="+mn-lt"/>
                <a:ea typeface="+mn-ea"/>
                <a:cs typeface="+mn-ea"/>
                <a:sym typeface="+mn-lt"/>
              </a:rPr>
              <a:t>标题</a:t>
            </a:r>
            <a:endParaRPr lang="en-US" altLang="zh-CN" sz="1969" dirty="0">
              <a:solidFill>
                <a:schemeClr val="bg1"/>
              </a:solidFill>
              <a:latin typeface="+mn-lt"/>
              <a:ea typeface="+mn-ea"/>
              <a:cs typeface="+mn-ea"/>
              <a:sym typeface="+mn-lt"/>
            </a:endParaRPr>
          </a:p>
          <a:p>
            <a:pPr algn="ctr">
              <a:spcBef>
                <a:spcPts val="633"/>
              </a:spcBef>
            </a:pPr>
            <a:r>
              <a:rPr lang="zh-CN" altLang="en-US" sz="1266" dirty="0">
                <a:solidFill>
                  <a:schemeClr val="bg1"/>
                </a:solidFill>
                <a:latin typeface="+mn-lt"/>
                <a:ea typeface="+mn-ea"/>
                <a:cs typeface="+mn-ea"/>
                <a:sym typeface="+mn-lt"/>
              </a:rPr>
              <a:t>在此处添加文字在此处添加文字在此添加</a:t>
            </a:r>
            <a:endParaRPr lang="en-US" altLang="zh-CN" sz="1266" dirty="0">
              <a:solidFill>
                <a:schemeClr val="bg1"/>
              </a:solidFill>
              <a:latin typeface="+mn-lt"/>
              <a:ea typeface="+mn-ea"/>
              <a:cs typeface="+mn-ea"/>
              <a:sym typeface="+mn-lt"/>
            </a:endParaRPr>
          </a:p>
        </p:txBody>
      </p:sp>
      <p:sp>
        <p:nvSpPr>
          <p:cNvPr id="68" name="Rounded Rectangle 6"/>
          <p:cNvSpPr/>
          <p:nvPr/>
        </p:nvSpPr>
        <p:spPr>
          <a:xfrm>
            <a:off x="8516278" y="3166741"/>
            <a:ext cx="1838481" cy="1838481"/>
          </a:xfrm>
          <a:prstGeom prst="roundRect">
            <a:avLst>
              <a:gd name="adj" fmla="val 5000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cs typeface="+mn-ea"/>
              <a:sym typeface="+mn-lt"/>
            </a:endParaRPr>
          </a:p>
        </p:txBody>
      </p:sp>
      <p:sp>
        <p:nvSpPr>
          <p:cNvPr id="69" name="Rounded Rectangle 7"/>
          <p:cNvSpPr/>
          <p:nvPr/>
        </p:nvSpPr>
        <p:spPr>
          <a:xfrm>
            <a:off x="2584534" y="3262206"/>
            <a:ext cx="1838481" cy="1838481"/>
          </a:xfrm>
          <a:prstGeom prst="roundRect">
            <a:avLst>
              <a:gd name="adj" fmla="val 5000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cs typeface="+mn-ea"/>
              <a:sym typeface="+mn-lt"/>
            </a:endParaRPr>
          </a:p>
        </p:txBody>
      </p:sp>
      <p:grpSp>
        <p:nvGrpSpPr>
          <p:cNvPr id="70" name="组合 69"/>
          <p:cNvGrpSpPr/>
          <p:nvPr/>
        </p:nvGrpSpPr>
        <p:grpSpPr>
          <a:xfrm>
            <a:off x="2047087" y="4474534"/>
            <a:ext cx="9389062" cy="1571928"/>
            <a:chOff x="998565" y="3112995"/>
            <a:chExt cx="7089585" cy="1186947"/>
          </a:xfrm>
        </p:grpSpPr>
        <p:sp>
          <p:nvSpPr>
            <p:cNvPr id="71" name="Oval 26"/>
            <p:cNvSpPr/>
            <p:nvPr/>
          </p:nvSpPr>
          <p:spPr>
            <a:xfrm>
              <a:off x="1284226" y="3428546"/>
              <a:ext cx="129265" cy="131401"/>
            </a:xfrm>
            <a:prstGeom prst="ellipse">
              <a:avLst/>
            </a:prstGeom>
            <a:solidFill>
              <a:srgbClr val="F290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cs typeface="+mn-ea"/>
                <a:sym typeface="+mn-lt"/>
              </a:endParaRPr>
            </a:p>
          </p:txBody>
        </p:sp>
        <p:sp>
          <p:nvSpPr>
            <p:cNvPr id="72" name="Oval 27"/>
            <p:cNvSpPr/>
            <p:nvPr/>
          </p:nvSpPr>
          <p:spPr>
            <a:xfrm>
              <a:off x="2331976" y="3828596"/>
              <a:ext cx="129265" cy="131401"/>
            </a:xfrm>
            <a:prstGeom prst="ellipse">
              <a:avLst/>
            </a:prstGeom>
            <a:solidFill>
              <a:srgbClr val="278C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cs typeface="+mn-ea"/>
                <a:sym typeface="+mn-lt"/>
              </a:endParaRPr>
            </a:p>
          </p:txBody>
        </p:sp>
        <p:sp>
          <p:nvSpPr>
            <p:cNvPr id="73" name="Oval 28"/>
            <p:cNvSpPr/>
            <p:nvPr/>
          </p:nvSpPr>
          <p:spPr>
            <a:xfrm>
              <a:off x="3246376" y="3244396"/>
              <a:ext cx="129265" cy="131401"/>
            </a:xfrm>
            <a:prstGeom prst="ellipse">
              <a:avLst/>
            </a:prstGeom>
            <a:solidFill>
              <a:srgbClr val="F290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cs typeface="+mn-ea"/>
                <a:sym typeface="+mn-lt"/>
              </a:endParaRPr>
            </a:p>
          </p:txBody>
        </p:sp>
        <p:sp>
          <p:nvSpPr>
            <p:cNvPr id="74" name="Oval 29"/>
            <p:cNvSpPr/>
            <p:nvPr/>
          </p:nvSpPr>
          <p:spPr>
            <a:xfrm>
              <a:off x="4490976" y="3697195"/>
              <a:ext cx="129265" cy="131401"/>
            </a:xfrm>
            <a:prstGeom prst="ellipse">
              <a:avLst/>
            </a:prstGeom>
            <a:solidFill>
              <a:srgbClr val="278C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cs typeface="+mn-ea"/>
                <a:sym typeface="+mn-lt"/>
              </a:endParaRPr>
            </a:p>
          </p:txBody>
        </p:sp>
        <p:sp>
          <p:nvSpPr>
            <p:cNvPr id="75" name="Oval 30"/>
            <p:cNvSpPr/>
            <p:nvPr/>
          </p:nvSpPr>
          <p:spPr>
            <a:xfrm>
              <a:off x="5576826" y="3112995"/>
              <a:ext cx="129265" cy="131401"/>
            </a:xfrm>
            <a:prstGeom prst="ellipse">
              <a:avLst/>
            </a:prstGeom>
            <a:solidFill>
              <a:srgbClr val="F290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cs typeface="+mn-ea"/>
                <a:sym typeface="+mn-lt"/>
              </a:endParaRPr>
            </a:p>
          </p:txBody>
        </p:sp>
        <p:sp>
          <p:nvSpPr>
            <p:cNvPr id="76" name="Oval 31"/>
            <p:cNvSpPr/>
            <p:nvPr/>
          </p:nvSpPr>
          <p:spPr>
            <a:xfrm>
              <a:off x="6561076" y="3828596"/>
              <a:ext cx="129265" cy="131401"/>
            </a:xfrm>
            <a:prstGeom prst="ellipse">
              <a:avLst/>
            </a:prstGeom>
            <a:solidFill>
              <a:srgbClr val="278C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cs typeface="+mn-ea"/>
                <a:sym typeface="+mn-lt"/>
              </a:endParaRPr>
            </a:p>
          </p:txBody>
        </p:sp>
        <p:sp>
          <p:nvSpPr>
            <p:cNvPr id="77" name="Oval 32"/>
            <p:cNvSpPr/>
            <p:nvPr/>
          </p:nvSpPr>
          <p:spPr>
            <a:xfrm>
              <a:off x="7667236" y="3178695"/>
              <a:ext cx="129265" cy="131401"/>
            </a:xfrm>
            <a:prstGeom prst="ellipse">
              <a:avLst/>
            </a:prstGeom>
            <a:solidFill>
              <a:srgbClr val="F290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cs typeface="+mn-ea"/>
                <a:sym typeface="+mn-lt"/>
              </a:endParaRPr>
            </a:p>
          </p:txBody>
        </p:sp>
        <p:cxnSp>
          <p:nvCxnSpPr>
            <p:cNvPr id="78" name="Straight Connector 33"/>
            <p:cNvCxnSpPr>
              <a:stCxn id="71" idx="6"/>
              <a:endCxn id="72" idx="2"/>
            </p:cNvCxnSpPr>
            <p:nvPr/>
          </p:nvCxnSpPr>
          <p:spPr>
            <a:xfrm>
              <a:off x="1413491" y="3494247"/>
              <a:ext cx="918485" cy="400050"/>
            </a:xfrm>
            <a:prstGeom prst="line">
              <a:avLst/>
            </a:prstGeom>
            <a:ln>
              <a:solidFill>
                <a:srgbClr val="595959"/>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79" name="Straight Connector 34"/>
            <p:cNvCxnSpPr>
              <a:stCxn id="72" idx="6"/>
              <a:endCxn id="73" idx="2"/>
            </p:cNvCxnSpPr>
            <p:nvPr/>
          </p:nvCxnSpPr>
          <p:spPr>
            <a:xfrm flipV="1">
              <a:off x="2461241" y="3310097"/>
              <a:ext cx="785135" cy="584200"/>
            </a:xfrm>
            <a:prstGeom prst="line">
              <a:avLst/>
            </a:prstGeom>
            <a:ln>
              <a:solidFill>
                <a:srgbClr val="595959"/>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80" name="Straight Connector 35"/>
            <p:cNvCxnSpPr>
              <a:stCxn id="73" idx="6"/>
              <a:endCxn id="74" idx="2"/>
            </p:cNvCxnSpPr>
            <p:nvPr/>
          </p:nvCxnSpPr>
          <p:spPr>
            <a:xfrm>
              <a:off x="3375641" y="3310097"/>
              <a:ext cx="1115335" cy="452799"/>
            </a:xfrm>
            <a:prstGeom prst="line">
              <a:avLst/>
            </a:prstGeom>
            <a:ln>
              <a:solidFill>
                <a:srgbClr val="595959"/>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81" name="Straight Connector 36"/>
            <p:cNvCxnSpPr>
              <a:stCxn id="74" idx="6"/>
              <a:endCxn id="75" idx="2"/>
            </p:cNvCxnSpPr>
            <p:nvPr/>
          </p:nvCxnSpPr>
          <p:spPr>
            <a:xfrm flipV="1">
              <a:off x="4620241" y="3178696"/>
              <a:ext cx="956585" cy="584200"/>
            </a:xfrm>
            <a:prstGeom prst="line">
              <a:avLst/>
            </a:prstGeom>
            <a:ln>
              <a:solidFill>
                <a:srgbClr val="595959"/>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82" name="Straight Connector 37"/>
            <p:cNvCxnSpPr>
              <a:stCxn id="75" idx="6"/>
              <a:endCxn id="76" idx="2"/>
            </p:cNvCxnSpPr>
            <p:nvPr/>
          </p:nvCxnSpPr>
          <p:spPr>
            <a:xfrm>
              <a:off x="5706091" y="3178696"/>
              <a:ext cx="854985" cy="715601"/>
            </a:xfrm>
            <a:prstGeom prst="line">
              <a:avLst/>
            </a:prstGeom>
            <a:ln>
              <a:solidFill>
                <a:srgbClr val="595959"/>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83" name="Straight Connector 38"/>
            <p:cNvCxnSpPr>
              <a:stCxn id="76" idx="6"/>
              <a:endCxn id="77" idx="2"/>
            </p:cNvCxnSpPr>
            <p:nvPr/>
          </p:nvCxnSpPr>
          <p:spPr>
            <a:xfrm flipV="1">
              <a:off x="6690341" y="3244396"/>
              <a:ext cx="976895" cy="649901"/>
            </a:xfrm>
            <a:prstGeom prst="line">
              <a:avLst/>
            </a:prstGeom>
            <a:ln>
              <a:solidFill>
                <a:srgbClr val="595959"/>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84" name="TextBox 39"/>
            <p:cNvSpPr txBox="1"/>
            <p:nvPr/>
          </p:nvSpPr>
          <p:spPr>
            <a:xfrm>
              <a:off x="998565" y="3564850"/>
              <a:ext cx="701275" cy="339945"/>
            </a:xfrm>
            <a:prstGeom prst="rect">
              <a:avLst/>
            </a:prstGeom>
            <a:noFill/>
          </p:spPr>
          <p:txBody>
            <a:bodyPr wrap="square" lIns="0" tIns="0" rIns="0" bIns="0" rtlCol="0" anchor="ctr">
              <a:noAutofit/>
            </a:bodyPr>
            <a:lstStyle/>
            <a:p>
              <a:pPr lvl="0" algn="ctr"/>
              <a:r>
                <a:rPr lang="en-US" altLang="ko-KR" sz="1969" dirty="0">
                  <a:solidFill>
                    <a:srgbClr val="595959"/>
                  </a:solidFill>
                  <a:latin typeface="+mn-lt"/>
                  <a:ea typeface="+mn-ea"/>
                  <a:cs typeface="+mn-ea"/>
                  <a:sym typeface="+mn-lt"/>
                </a:rPr>
                <a:t>2010</a:t>
              </a:r>
              <a:endParaRPr lang="nb-NO" altLang="ko-KR" sz="1969" b="1" dirty="0">
                <a:solidFill>
                  <a:srgbClr val="595959"/>
                </a:solidFill>
                <a:latin typeface="+mn-lt"/>
                <a:ea typeface="+mn-ea"/>
                <a:cs typeface="+mn-ea"/>
                <a:sym typeface="+mn-lt"/>
              </a:endParaRPr>
            </a:p>
          </p:txBody>
        </p:sp>
        <p:sp>
          <p:nvSpPr>
            <p:cNvPr id="85" name="TextBox 40"/>
            <p:cNvSpPr txBox="1"/>
            <p:nvPr/>
          </p:nvSpPr>
          <p:spPr>
            <a:xfrm>
              <a:off x="2040175" y="3959997"/>
              <a:ext cx="701275" cy="339945"/>
            </a:xfrm>
            <a:prstGeom prst="rect">
              <a:avLst/>
            </a:prstGeom>
            <a:noFill/>
          </p:spPr>
          <p:txBody>
            <a:bodyPr wrap="square" lIns="0" tIns="0" rIns="0" bIns="0" rtlCol="0" anchor="ctr">
              <a:noAutofit/>
            </a:bodyPr>
            <a:lstStyle/>
            <a:p>
              <a:pPr lvl="0" algn="ctr"/>
              <a:r>
                <a:rPr lang="en-US" altLang="ko-KR" sz="1969" dirty="0">
                  <a:solidFill>
                    <a:srgbClr val="595959"/>
                  </a:solidFill>
                  <a:latin typeface="+mn-lt"/>
                  <a:ea typeface="+mn-ea"/>
                  <a:cs typeface="+mn-ea"/>
                  <a:sym typeface="+mn-lt"/>
                </a:rPr>
                <a:t>2011</a:t>
              </a:r>
              <a:endParaRPr lang="nb-NO" altLang="ko-KR" sz="1969" b="1" dirty="0">
                <a:solidFill>
                  <a:srgbClr val="595959"/>
                </a:solidFill>
                <a:latin typeface="+mn-lt"/>
                <a:ea typeface="+mn-ea"/>
                <a:cs typeface="+mn-ea"/>
                <a:sym typeface="+mn-lt"/>
              </a:endParaRPr>
            </a:p>
          </p:txBody>
        </p:sp>
        <p:sp>
          <p:nvSpPr>
            <p:cNvPr id="86" name="TextBox 41"/>
            <p:cNvSpPr txBox="1"/>
            <p:nvPr/>
          </p:nvSpPr>
          <p:spPr>
            <a:xfrm>
              <a:off x="2967275" y="3381181"/>
              <a:ext cx="701275" cy="339945"/>
            </a:xfrm>
            <a:prstGeom prst="rect">
              <a:avLst/>
            </a:prstGeom>
            <a:noFill/>
          </p:spPr>
          <p:txBody>
            <a:bodyPr wrap="square" lIns="0" tIns="0" rIns="0" bIns="0" rtlCol="0" anchor="ctr">
              <a:noAutofit/>
            </a:bodyPr>
            <a:lstStyle/>
            <a:p>
              <a:pPr lvl="0" algn="ctr"/>
              <a:r>
                <a:rPr lang="en-US" altLang="ko-KR" sz="1969" dirty="0">
                  <a:solidFill>
                    <a:srgbClr val="595959"/>
                  </a:solidFill>
                  <a:latin typeface="+mn-lt"/>
                  <a:ea typeface="+mn-ea"/>
                  <a:cs typeface="+mn-ea"/>
                  <a:sym typeface="+mn-lt"/>
                </a:rPr>
                <a:t>2012</a:t>
              </a:r>
              <a:endParaRPr lang="nb-NO" altLang="ko-KR" sz="1969" b="1" dirty="0">
                <a:solidFill>
                  <a:srgbClr val="595959"/>
                </a:solidFill>
                <a:latin typeface="+mn-lt"/>
                <a:ea typeface="+mn-ea"/>
                <a:cs typeface="+mn-ea"/>
                <a:sym typeface="+mn-lt"/>
              </a:endParaRPr>
            </a:p>
          </p:txBody>
        </p:sp>
        <p:sp>
          <p:nvSpPr>
            <p:cNvPr id="87" name="TextBox 42"/>
            <p:cNvSpPr txBox="1"/>
            <p:nvPr/>
          </p:nvSpPr>
          <p:spPr>
            <a:xfrm>
              <a:off x="4211875" y="3828596"/>
              <a:ext cx="701275" cy="339945"/>
            </a:xfrm>
            <a:prstGeom prst="rect">
              <a:avLst/>
            </a:prstGeom>
            <a:noFill/>
          </p:spPr>
          <p:txBody>
            <a:bodyPr wrap="square" lIns="0" tIns="0" rIns="0" bIns="0" rtlCol="0" anchor="ctr">
              <a:noAutofit/>
            </a:bodyPr>
            <a:lstStyle/>
            <a:p>
              <a:pPr lvl="0" algn="ctr"/>
              <a:r>
                <a:rPr lang="en-US" altLang="ko-KR" sz="1969" dirty="0">
                  <a:solidFill>
                    <a:srgbClr val="595959"/>
                  </a:solidFill>
                  <a:latin typeface="+mn-lt"/>
                  <a:ea typeface="+mn-ea"/>
                  <a:cs typeface="+mn-ea"/>
                  <a:sym typeface="+mn-lt"/>
                </a:rPr>
                <a:t>2013</a:t>
              </a:r>
              <a:endParaRPr lang="nb-NO" altLang="ko-KR" sz="1969" b="1" dirty="0">
                <a:solidFill>
                  <a:srgbClr val="595959"/>
                </a:solidFill>
                <a:latin typeface="+mn-lt"/>
                <a:ea typeface="+mn-ea"/>
                <a:cs typeface="+mn-ea"/>
                <a:sym typeface="+mn-lt"/>
              </a:endParaRPr>
            </a:p>
          </p:txBody>
        </p:sp>
        <p:sp>
          <p:nvSpPr>
            <p:cNvPr id="88" name="TextBox 43"/>
            <p:cNvSpPr txBox="1"/>
            <p:nvPr/>
          </p:nvSpPr>
          <p:spPr>
            <a:xfrm>
              <a:off x="5291375" y="3244396"/>
              <a:ext cx="701275" cy="339945"/>
            </a:xfrm>
            <a:prstGeom prst="rect">
              <a:avLst/>
            </a:prstGeom>
            <a:noFill/>
          </p:spPr>
          <p:txBody>
            <a:bodyPr wrap="square" lIns="0" tIns="0" rIns="0" bIns="0" rtlCol="0" anchor="ctr">
              <a:noAutofit/>
            </a:bodyPr>
            <a:lstStyle/>
            <a:p>
              <a:pPr lvl="0" algn="ctr"/>
              <a:r>
                <a:rPr lang="en-US" altLang="ko-KR" sz="1969" dirty="0">
                  <a:solidFill>
                    <a:srgbClr val="595959"/>
                  </a:solidFill>
                  <a:latin typeface="+mn-lt"/>
                  <a:ea typeface="+mn-ea"/>
                  <a:cs typeface="+mn-ea"/>
                  <a:sym typeface="+mn-lt"/>
                </a:rPr>
                <a:t>2014</a:t>
              </a:r>
              <a:endParaRPr lang="nb-NO" altLang="ko-KR" sz="1969" b="1" dirty="0">
                <a:solidFill>
                  <a:srgbClr val="595959"/>
                </a:solidFill>
                <a:latin typeface="+mn-lt"/>
                <a:ea typeface="+mn-ea"/>
                <a:cs typeface="+mn-ea"/>
                <a:sym typeface="+mn-lt"/>
              </a:endParaRPr>
            </a:p>
          </p:txBody>
        </p:sp>
        <p:sp>
          <p:nvSpPr>
            <p:cNvPr id="89" name="TextBox 44"/>
            <p:cNvSpPr txBox="1"/>
            <p:nvPr/>
          </p:nvSpPr>
          <p:spPr>
            <a:xfrm>
              <a:off x="6275625" y="3959997"/>
              <a:ext cx="701275" cy="339945"/>
            </a:xfrm>
            <a:prstGeom prst="rect">
              <a:avLst/>
            </a:prstGeom>
            <a:noFill/>
          </p:spPr>
          <p:txBody>
            <a:bodyPr wrap="square" lIns="0" tIns="0" rIns="0" bIns="0" rtlCol="0" anchor="ctr">
              <a:noAutofit/>
            </a:bodyPr>
            <a:lstStyle/>
            <a:p>
              <a:pPr lvl="0" algn="ctr"/>
              <a:r>
                <a:rPr lang="en-US" altLang="ko-KR" sz="1969" dirty="0">
                  <a:solidFill>
                    <a:srgbClr val="595959"/>
                  </a:solidFill>
                  <a:latin typeface="+mn-lt"/>
                  <a:ea typeface="+mn-ea"/>
                  <a:cs typeface="+mn-ea"/>
                  <a:sym typeface="+mn-lt"/>
                </a:rPr>
                <a:t>2015</a:t>
              </a:r>
              <a:endParaRPr lang="nb-NO" altLang="ko-KR" sz="1969" b="1" dirty="0">
                <a:solidFill>
                  <a:srgbClr val="595959"/>
                </a:solidFill>
                <a:latin typeface="+mn-lt"/>
                <a:ea typeface="+mn-ea"/>
                <a:cs typeface="+mn-ea"/>
                <a:sym typeface="+mn-lt"/>
              </a:endParaRPr>
            </a:p>
          </p:txBody>
        </p:sp>
        <p:sp>
          <p:nvSpPr>
            <p:cNvPr id="90" name="TextBox 45"/>
            <p:cNvSpPr txBox="1"/>
            <p:nvPr/>
          </p:nvSpPr>
          <p:spPr>
            <a:xfrm>
              <a:off x="7386875" y="3310096"/>
              <a:ext cx="701275" cy="339945"/>
            </a:xfrm>
            <a:prstGeom prst="rect">
              <a:avLst/>
            </a:prstGeom>
            <a:noFill/>
          </p:spPr>
          <p:txBody>
            <a:bodyPr wrap="square" lIns="0" tIns="0" rIns="0" bIns="0" rtlCol="0" anchor="ctr">
              <a:noAutofit/>
            </a:bodyPr>
            <a:lstStyle/>
            <a:p>
              <a:pPr lvl="0" algn="ctr"/>
              <a:r>
                <a:rPr lang="en-US" altLang="ko-KR" sz="1969" dirty="0">
                  <a:solidFill>
                    <a:srgbClr val="595959"/>
                  </a:solidFill>
                  <a:latin typeface="+mn-lt"/>
                  <a:ea typeface="+mn-ea"/>
                  <a:cs typeface="+mn-ea"/>
                  <a:sym typeface="+mn-lt"/>
                </a:rPr>
                <a:t>2016</a:t>
              </a:r>
              <a:endParaRPr lang="nb-NO" altLang="ko-KR" sz="1969" b="1" dirty="0">
                <a:solidFill>
                  <a:srgbClr val="595959"/>
                </a:solidFill>
                <a:latin typeface="+mn-lt"/>
                <a:ea typeface="+mn-ea"/>
                <a:cs typeface="+mn-ea"/>
                <a:sym typeface="+mn-lt"/>
              </a:endParaRPr>
            </a:p>
          </p:txBody>
        </p:sp>
      </p:grpSp>
      <p:sp>
        <p:nvSpPr>
          <p:cNvPr id="91" name="Rounded Rectangle 9"/>
          <p:cNvSpPr/>
          <p:nvPr/>
        </p:nvSpPr>
        <p:spPr>
          <a:xfrm>
            <a:off x="961567" y="2300001"/>
            <a:ext cx="2262181" cy="2262181"/>
          </a:xfrm>
          <a:prstGeom prst="roundRect">
            <a:avLst>
              <a:gd name="adj" fmla="val 50000"/>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2" name="文本框 36"/>
          <p:cNvSpPr txBox="1"/>
          <p:nvPr/>
        </p:nvSpPr>
        <p:spPr>
          <a:xfrm>
            <a:off x="1341367" y="2878301"/>
            <a:ext cx="1527209" cy="1061744"/>
          </a:xfrm>
          <a:prstGeom prst="rect">
            <a:avLst/>
          </a:prstGeom>
          <a:noFill/>
        </p:spPr>
        <p:txBody>
          <a:bodyPr wrap="square" lIns="96435" tIns="48218" rIns="96435" bIns="48218" rtlCol="0">
            <a:spAutoFit/>
          </a:bodyPr>
          <a:lstStyle/>
          <a:p>
            <a:pPr algn="ctr">
              <a:spcBef>
                <a:spcPts val="633"/>
              </a:spcBef>
            </a:pPr>
            <a:r>
              <a:rPr lang="zh-CN" altLang="en-US" sz="1969" dirty="0">
                <a:solidFill>
                  <a:schemeClr val="bg1"/>
                </a:solidFill>
                <a:latin typeface="+mn-lt"/>
                <a:ea typeface="+mn-ea"/>
                <a:cs typeface="+mn-ea"/>
                <a:sym typeface="+mn-lt"/>
              </a:rPr>
              <a:t>添加标题</a:t>
            </a:r>
            <a:endParaRPr lang="en-US" altLang="zh-CN" sz="1969" dirty="0">
              <a:solidFill>
                <a:schemeClr val="bg1"/>
              </a:solidFill>
              <a:latin typeface="+mn-lt"/>
              <a:ea typeface="+mn-ea"/>
              <a:cs typeface="+mn-ea"/>
              <a:sym typeface="+mn-lt"/>
            </a:endParaRPr>
          </a:p>
          <a:p>
            <a:pPr algn="ctr">
              <a:spcBef>
                <a:spcPts val="633"/>
              </a:spcBef>
            </a:pPr>
            <a:r>
              <a:rPr lang="zh-CN" altLang="en-US" sz="1266" dirty="0">
                <a:solidFill>
                  <a:schemeClr val="bg1"/>
                </a:solidFill>
                <a:latin typeface="+mn-lt"/>
                <a:ea typeface="+mn-ea"/>
                <a:cs typeface="+mn-ea"/>
                <a:sym typeface="+mn-lt"/>
              </a:rPr>
              <a:t>在此处添加文字在此处添加文字在此处添加文字内容字</a:t>
            </a:r>
            <a:endParaRPr lang="en-US" altLang="zh-CN" sz="1266" dirty="0">
              <a:solidFill>
                <a:schemeClr val="bg1"/>
              </a:solidFill>
              <a:latin typeface="+mn-lt"/>
              <a:ea typeface="+mn-ea"/>
              <a:cs typeface="+mn-ea"/>
              <a:sym typeface="+mn-lt"/>
            </a:endParaRPr>
          </a:p>
        </p:txBody>
      </p:sp>
      <p:sp>
        <p:nvSpPr>
          <p:cNvPr id="93" name="Rounded Rectangle 13"/>
          <p:cNvSpPr/>
          <p:nvPr/>
        </p:nvSpPr>
        <p:spPr>
          <a:xfrm>
            <a:off x="5408308" y="2558947"/>
            <a:ext cx="2262181" cy="2262181"/>
          </a:xfrm>
          <a:prstGeom prst="roundRect">
            <a:avLst>
              <a:gd name="adj" fmla="val 50000"/>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94" name="文本框 36"/>
          <p:cNvSpPr txBox="1"/>
          <p:nvPr/>
        </p:nvSpPr>
        <p:spPr>
          <a:xfrm>
            <a:off x="5697942" y="3156027"/>
            <a:ext cx="1527209" cy="1061744"/>
          </a:xfrm>
          <a:prstGeom prst="rect">
            <a:avLst/>
          </a:prstGeom>
          <a:noFill/>
        </p:spPr>
        <p:txBody>
          <a:bodyPr wrap="square" lIns="96435" tIns="48218" rIns="96435" bIns="48218" rtlCol="0">
            <a:spAutoFit/>
          </a:bodyPr>
          <a:lstStyle/>
          <a:p>
            <a:pPr algn="ctr">
              <a:spcBef>
                <a:spcPts val="633"/>
              </a:spcBef>
            </a:pPr>
            <a:r>
              <a:rPr lang="zh-CN" altLang="en-US" sz="1969" dirty="0">
                <a:solidFill>
                  <a:schemeClr val="bg1"/>
                </a:solidFill>
                <a:latin typeface="+mn-lt"/>
                <a:ea typeface="+mn-ea"/>
                <a:cs typeface="+mn-ea"/>
                <a:sym typeface="+mn-lt"/>
              </a:rPr>
              <a:t>添加标题</a:t>
            </a:r>
            <a:endParaRPr lang="en-US" altLang="zh-CN" sz="1969" dirty="0">
              <a:solidFill>
                <a:schemeClr val="bg1"/>
              </a:solidFill>
              <a:latin typeface="+mn-lt"/>
              <a:ea typeface="+mn-ea"/>
              <a:cs typeface="+mn-ea"/>
              <a:sym typeface="+mn-lt"/>
            </a:endParaRPr>
          </a:p>
          <a:p>
            <a:pPr algn="ctr">
              <a:spcBef>
                <a:spcPts val="633"/>
              </a:spcBef>
            </a:pPr>
            <a:r>
              <a:rPr lang="zh-CN" altLang="en-US" sz="1266" dirty="0">
                <a:solidFill>
                  <a:schemeClr val="bg1"/>
                </a:solidFill>
                <a:latin typeface="+mn-lt"/>
                <a:ea typeface="+mn-ea"/>
                <a:cs typeface="+mn-ea"/>
                <a:sym typeface="+mn-lt"/>
              </a:rPr>
              <a:t>在此处添加文字在此处添加文字在此处添加文字内容字</a:t>
            </a:r>
            <a:endParaRPr lang="en-US" altLang="zh-CN" sz="1266" dirty="0">
              <a:solidFill>
                <a:schemeClr val="bg1"/>
              </a:solidFill>
              <a:latin typeface="+mn-lt"/>
              <a:ea typeface="+mn-ea"/>
              <a:cs typeface="+mn-ea"/>
              <a:sym typeface="+mn-lt"/>
            </a:endParaRPr>
          </a:p>
        </p:txBody>
      </p:sp>
      <p:sp>
        <p:nvSpPr>
          <p:cNvPr id="95" name="Rounded Rectangle 18"/>
          <p:cNvSpPr/>
          <p:nvPr/>
        </p:nvSpPr>
        <p:spPr>
          <a:xfrm>
            <a:off x="9943917" y="2013842"/>
            <a:ext cx="2110807" cy="2110807"/>
          </a:xfrm>
          <a:prstGeom prst="roundRect">
            <a:avLst>
              <a:gd name="adj" fmla="val 50000"/>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6" name="文本框 36"/>
          <p:cNvSpPr txBox="1"/>
          <p:nvPr/>
        </p:nvSpPr>
        <p:spPr>
          <a:xfrm>
            <a:off x="10291424" y="2592230"/>
            <a:ext cx="1527208" cy="1061744"/>
          </a:xfrm>
          <a:prstGeom prst="rect">
            <a:avLst/>
          </a:prstGeom>
          <a:noFill/>
        </p:spPr>
        <p:txBody>
          <a:bodyPr wrap="square" lIns="96435" tIns="48218" rIns="96435" bIns="48218" rtlCol="0">
            <a:spAutoFit/>
          </a:bodyPr>
          <a:lstStyle/>
          <a:p>
            <a:pPr algn="ctr">
              <a:spcBef>
                <a:spcPts val="633"/>
              </a:spcBef>
            </a:pPr>
            <a:r>
              <a:rPr lang="zh-CN" altLang="en-US" sz="1969" dirty="0">
                <a:solidFill>
                  <a:schemeClr val="bg1"/>
                </a:solidFill>
                <a:latin typeface="+mn-lt"/>
                <a:ea typeface="+mn-ea"/>
                <a:cs typeface="+mn-ea"/>
                <a:sym typeface="+mn-lt"/>
              </a:rPr>
              <a:t>添加标题</a:t>
            </a:r>
            <a:endParaRPr lang="en-US" altLang="zh-CN" sz="1969" dirty="0">
              <a:solidFill>
                <a:schemeClr val="bg1"/>
              </a:solidFill>
              <a:latin typeface="+mn-lt"/>
              <a:ea typeface="+mn-ea"/>
              <a:cs typeface="+mn-ea"/>
              <a:sym typeface="+mn-lt"/>
            </a:endParaRPr>
          </a:p>
          <a:p>
            <a:pPr algn="ctr">
              <a:spcBef>
                <a:spcPts val="633"/>
              </a:spcBef>
            </a:pPr>
            <a:r>
              <a:rPr lang="zh-CN" altLang="en-US" sz="1266" dirty="0">
                <a:solidFill>
                  <a:schemeClr val="bg1"/>
                </a:solidFill>
                <a:latin typeface="+mn-lt"/>
                <a:ea typeface="+mn-ea"/>
                <a:cs typeface="+mn-ea"/>
                <a:sym typeface="+mn-lt"/>
              </a:rPr>
              <a:t>在此处添加文字在此处添加文字在此处添加文字内容字</a:t>
            </a:r>
            <a:endParaRPr lang="en-US" altLang="zh-CN" sz="1266" dirty="0">
              <a:solidFill>
                <a:schemeClr val="bg1"/>
              </a:solidFill>
              <a:latin typeface="+mn-lt"/>
              <a:ea typeface="+mn-ea"/>
              <a:cs typeface="+mn-ea"/>
              <a:sym typeface="+mn-lt"/>
            </a:endParaRPr>
          </a:p>
        </p:txBody>
      </p:sp>
      <p:sp>
        <p:nvSpPr>
          <p:cNvPr id="97" name="Rounded Rectangle 4"/>
          <p:cNvSpPr/>
          <p:nvPr/>
        </p:nvSpPr>
        <p:spPr>
          <a:xfrm>
            <a:off x="3855236" y="2068449"/>
            <a:ext cx="1838481" cy="1838481"/>
          </a:xfrm>
          <a:prstGeom prst="roundRect">
            <a:avLst>
              <a:gd name="adj" fmla="val 50000"/>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8" name="文本框 36"/>
          <p:cNvSpPr txBox="1"/>
          <p:nvPr/>
        </p:nvSpPr>
        <p:spPr>
          <a:xfrm>
            <a:off x="4117246" y="2424498"/>
            <a:ext cx="1223268" cy="1061744"/>
          </a:xfrm>
          <a:prstGeom prst="rect">
            <a:avLst/>
          </a:prstGeom>
          <a:noFill/>
        </p:spPr>
        <p:txBody>
          <a:bodyPr wrap="square" lIns="96435" tIns="48218" rIns="96435" bIns="48218" rtlCol="0">
            <a:spAutoFit/>
          </a:bodyPr>
          <a:lstStyle/>
          <a:p>
            <a:pPr algn="ctr">
              <a:spcBef>
                <a:spcPts val="633"/>
              </a:spcBef>
            </a:pPr>
            <a:r>
              <a:rPr lang="zh-CN" altLang="en-US" sz="1969" dirty="0">
                <a:solidFill>
                  <a:schemeClr val="bg1"/>
                </a:solidFill>
                <a:latin typeface="+mn-lt"/>
                <a:ea typeface="+mn-ea"/>
                <a:cs typeface="+mn-ea"/>
                <a:sym typeface="+mn-lt"/>
              </a:rPr>
              <a:t>标题</a:t>
            </a:r>
            <a:endParaRPr lang="en-US" altLang="zh-CN" sz="1969" dirty="0">
              <a:solidFill>
                <a:schemeClr val="bg1"/>
              </a:solidFill>
              <a:latin typeface="+mn-lt"/>
              <a:ea typeface="+mn-ea"/>
              <a:cs typeface="+mn-ea"/>
              <a:sym typeface="+mn-lt"/>
            </a:endParaRPr>
          </a:p>
          <a:p>
            <a:pPr algn="ctr">
              <a:spcBef>
                <a:spcPts val="633"/>
              </a:spcBef>
            </a:pPr>
            <a:r>
              <a:rPr lang="zh-CN" altLang="en-US" sz="1266" dirty="0">
                <a:solidFill>
                  <a:schemeClr val="bg1"/>
                </a:solidFill>
                <a:latin typeface="+mn-lt"/>
                <a:ea typeface="+mn-ea"/>
                <a:cs typeface="+mn-ea"/>
                <a:sym typeface="+mn-lt"/>
              </a:rPr>
              <a:t>在此处添加文字在此处添加文字在此添加</a:t>
            </a:r>
            <a:endParaRPr lang="en-US" altLang="zh-CN" sz="1266" dirty="0">
              <a:solidFill>
                <a:schemeClr val="bg1"/>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6202327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animEffect transition="in" filter="fade">
                                      <p:cBhvr>
                                        <p:cTn id="14" dur="500"/>
                                        <p:tgtEl>
                                          <p:spTgt spid="9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fill="hold"/>
                                        <p:tgtEl>
                                          <p:spTgt spid="69"/>
                                        </p:tgtEl>
                                        <p:attrNameLst>
                                          <p:attrName>ppt_w</p:attrName>
                                        </p:attrNameLst>
                                      </p:cBhvr>
                                      <p:tavLst>
                                        <p:tav tm="0">
                                          <p:val>
                                            <p:fltVal val="0"/>
                                          </p:val>
                                        </p:tav>
                                        <p:tav tm="100000">
                                          <p:val>
                                            <p:strVal val="#ppt_w"/>
                                          </p:val>
                                        </p:tav>
                                      </p:tavLst>
                                    </p:anim>
                                    <p:anim calcmode="lin" valueType="num">
                                      <p:cBhvr>
                                        <p:cTn id="18" dur="500" fill="hold"/>
                                        <p:tgtEl>
                                          <p:spTgt spid="69"/>
                                        </p:tgtEl>
                                        <p:attrNameLst>
                                          <p:attrName>ppt_h</p:attrName>
                                        </p:attrNameLst>
                                      </p:cBhvr>
                                      <p:tavLst>
                                        <p:tav tm="0">
                                          <p:val>
                                            <p:fltVal val="0"/>
                                          </p:val>
                                        </p:tav>
                                        <p:tav tm="100000">
                                          <p:val>
                                            <p:strVal val="#ppt_h"/>
                                          </p:val>
                                        </p:tav>
                                      </p:tavLst>
                                    </p:anim>
                                    <p:animEffect transition="in" filter="fade">
                                      <p:cBhvr>
                                        <p:cTn id="19" dur="500"/>
                                        <p:tgtEl>
                                          <p:spTgt spid="6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p:cTn id="22" dur="500" fill="hold"/>
                                        <p:tgtEl>
                                          <p:spTgt spid="98"/>
                                        </p:tgtEl>
                                        <p:attrNameLst>
                                          <p:attrName>ppt_w</p:attrName>
                                        </p:attrNameLst>
                                      </p:cBhvr>
                                      <p:tavLst>
                                        <p:tav tm="0">
                                          <p:val>
                                            <p:fltVal val="0"/>
                                          </p:val>
                                        </p:tav>
                                        <p:tav tm="100000">
                                          <p:val>
                                            <p:strVal val="#ppt_w"/>
                                          </p:val>
                                        </p:tav>
                                      </p:tavLst>
                                    </p:anim>
                                    <p:anim calcmode="lin" valueType="num">
                                      <p:cBhvr>
                                        <p:cTn id="23" dur="500" fill="hold"/>
                                        <p:tgtEl>
                                          <p:spTgt spid="98"/>
                                        </p:tgtEl>
                                        <p:attrNameLst>
                                          <p:attrName>ppt_h</p:attrName>
                                        </p:attrNameLst>
                                      </p:cBhvr>
                                      <p:tavLst>
                                        <p:tav tm="0">
                                          <p:val>
                                            <p:fltVal val="0"/>
                                          </p:val>
                                        </p:tav>
                                        <p:tav tm="100000">
                                          <p:val>
                                            <p:strVal val="#ppt_h"/>
                                          </p:val>
                                        </p:tav>
                                      </p:tavLst>
                                    </p:anim>
                                    <p:animEffect transition="in" filter="fade">
                                      <p:cBhvr>
                                        <p:cTn id="24" dur="500"/>
                                        <p:tgtEl>
                                          <p:spTgt spid="9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fltVal val="0"/>
                                          </p:val>
                                        </p:tav>
                                        <p:tav tm="100000">
                                          <p:val>
                                            <p:strVal val="#ppt_h"/>
                                          </p:val>
                                        </p:tav>
                                      </p:tavLst>
                                    </p:anim>
                                    <p:animEffect transition="in" filter="fade">
                                      <p:cBhvr>
                                        <p:cTn id="29" dur="500"/>
                                        <p:tgtEl>
                                          <p:spTgt spid="9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 calcmode="lin" valueType="num">
                                      <p:cBhvr>
                                        <p:cTn id="32" dur="500" fill="hold"/>
                                        <p:tgtEl>
                                          <p:spTgt spid="94"/>
                                        </p:tgtEl>
                                        <p:attrNameLst>
                                          <p:attrName>ppt_w</p:attrName>
                                        </p:attrNameLst>
                                      </p:cBhvr>
                                      <p:tavLst>
                                        <p:tav tm="0">
                                          <p:val>
                                            <p:fltVal val="0"/>
                                          </p:val>
                                        </p:tav>
                                        <p:tav tm="100000">
                                          <p:val>
                                            <p:strVal val="#ppt_w"/>
                                          </p:val>
                                        </p:tav>
                                      </p:tavLst>
                                    </p:anim>
                                    <p:anim calcmode="lin" valueType="num">
                                      <p:cBhvr>
                                        <p:cTn id="33" dur="500" fill="hold"/>
                                        <p:tgtEl>
                                          <p:spTgt spid="94"/>
                                        </p:tgtEl>
                                        <p:attrNameLst>
                                          <p:attrName>ppt_h</p:attrName>
                                        </p:attrNameLst>
                                      </p:cBhvr>
                                      <p:tavLst>
                                        <p:tav tm="0">
                                          <p:val>
                                            <p:fltVal val="0"/>
                                          </p:val>
                                        </p:tav>
                                        <p:tav tm="100000">
                                          <p:val>
                                            <p:strVal val="#ppt_h"/>
                                          </p:val>
                                        </p:tav>
                                      </p:tavLst>
                                    </p:anim>
                                    <p:animEffect transition="in" filter="fade">
                                      <p:cBhvr>
                                        <p:cTn id="34" dur="500"/>
                                        <p:tgtEl>
                                          <p:spTgt spid="9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p:cTn id="52" dur="500" fill="hold"/>
                                        <p:tgtEl>
                                          <p:spTgt spid="68"/>
                                        </p:tgtEl>
                                        <p:attrNameLst>
                                          <p:attrName>ppt_w</p:attrName>
                                        </p:attrNameLst>
                                      </p:cBhvr>
                                      <p:tavLst>
                                        <p:tav tm="0">
                                          <p:val>
                                            <p:fltVal val="0"/>
                                          </p:val>
                                        </p:tav>
                                        <p:tav tm="100000">
                                          <p:val>
                                            <p:strVal val="#ppt_w"/>
                                          </p:val>
                                        </p:tav>
                                      </p:tavLst>
                                    </p:anim>
                                    <p:anim calcmode="lin" valueType="num">
                                      <p:cBhvr>
                                        <p:cTn id="53" dur="500" fill="hold"/>
                                        <p:tgtEl>
                                          <p:spTgt spid="68"/>
                                        </p:tgtEl>
                                        <p:attrNameLst>
                                          <p:attrName>ppt_h</p:attrName>
                                        </p:attrNameLst>
                                      </p:cBhvr>
                                      <p:tavLst>
                                        <p:tav tm="0">
                                          <p:val>
                                            <p:fltVal val="0"/>
                                          </p:val>
                                        </p:tav>
                                        <p:tav tm="100000">
                                          <p:val>
                                            <p:strVal val="#ppt_h"/>
                                          </p:val>
                                        </p:tav>
                                      </p:tavLst>
                                    </p:anim>
                                    <p:animEffect transition="in" filter="fade">
                                      <p:cBhvr>
                                        <p:cTn id="54" dur="500"/>
                                        <p:tgtEl>
                                          <p:spTgt spid="6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p:cTn id="57" dur="500" fill="hold"/>
                                        <p:tgtEl>
                                          <p:spTgt spid="95"/>
                                        </p:tgtEl>
                                        <p:attrNameLst>
                                          <p:attrName>ppt_w</p:attrName>
                                        </p:attrNameLst>
                                      </p:cBhvr>
                                      <p:tavLst>
                                        <p:tav tm="0">
                                          <p:val>
                                            <p:fltVal val="0"/>
                                          </p:val>
                                        </p:tav>
                                        <p:tav tm="100000">
                                          <p:val>
                                            <p:strVal val="#ppt_w"/>
                                          </p:val>
                                        </p:tav>
                                      </p:tavLst>
                                    </p:anim>
                                    <p:anim calcmode="lin" valueType="num">
                                      <p:cBhvr>
                                        <p:cTn id="58" dur="500" fill="hold"/>
                                        <p:tgtEl>
                                          <p:spTgt spid="95"/>
                                        </p:tgtEl>
                                        <p:attrNameLst>
                                          <p:attrName>ppt_h</p:attrName>
                                        </p:attrNameLst>
                                      </p:cBhvr>
                                      <p:tavLst>
                                        <p:tav tm="0">
                                          <p:val>
                                            <p:fltVal val="0"/>
                                          </p:val>
                                        </p:tav>
                                        <p:tav tm="100000">
                                          <p:val>
                                            <p:strVal val="#ppt_h"/>
                                          </p:val>
                                        </p:tav>
                                      </p:tavLst>
                                    </p:anim>
                                    <p:animEffect transition="in" filter="fade">
                                      <p:cBhvr>
                                        <p:cTn id="59" dur="500"/>
                                        <p:tgtEl>
                                          <p:spTgt spid="9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6"/>
                                        </p:tgtEl>
                                        <p:attrNameLst>
                                          <p:attrName>style.visibility</p:attrName>
                                        </p:attrNameLst>
                                      </p:cBhvr>
                                      <p:to>
                                        <p:strVal val="visible"/>
                                      </p:to>
                                    </p:set>
                                    <p:anim calcmode="lin" valueType="num">
                                      <p:cBhvr>
                                        <p:cTn id="62" dur="500" fill="hold"/>
                                        <p:tgtEl>
                                          <p:spTgt spid="96"/>
                                        </p:tgtEl>
                                        <p:attrNameLst>
                                          <p:attrName>ppt_w</p:attrName>
                                        </p:attrNameLst>
                                      </p:cBhvr>
                                      <p:tavLst>
                                        <p:tav tm="0">
                                          <p:val>
                                            <p:fltVal val="0"/>
                                          </p:val>
                                        </p:tav>
                                        <p:tav tm="100000">
                                          <p:val>
                                            <p:strVal val="#ppt_w"/>
                                          </p:val>
                                        </p:tav>
                                      </p:tavLst>
                                    </p:anim>
                                    <p:anim calcmode="lin" valueType="num">
                                      <p:cBhvr>
                                        <p:cTn id="63" dur="500" fill="hold"/>
                                        <p:tgtEl>
                                          <p:spTgt spid="96"/>
                                        </p:tgtEl>
                                        <p:attrNameLst>
                                          <p:attrName>ppt_h</p:attrName>
                                        </p:attrNameLst>
                                      </p:cBhvr>
                                      <p:tavLst>
                                        <p:tav tm="0">
                                          <p:val>
                                            <p:fltVal val="0"/>
                                          </p:val>
                                        </p:tav>
                                        <p:tav tm="100000">
                                          <p:val>
                                            <p:strVal val="#ppt_h"/>
                                          </p:val>
                                        </p:tav>
                                      </p:tavLst>
                                    </p:anim>
                                    <p:animEffect transition="in" filter="fade">
                                      <p:cBhvr>
                                        <p:cTn id="64" dur="500"/>
                                        <p:tgtEl>
                                          <p:spTgt spid="9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left)">
                                      <p:cBhvr>
                                        <p:cTn id="6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8" grpId="0" animBg="1"/>
      <p:bldP spid="69" grpId="0" animBg="1"/>
      <p:bldP spid="91" grpId="0" animBg="1"/>
      <p:bldP spid="92" grpId="0"/>
      <p:bldP spid="93" grpId="0" animBg="1"/>
      <p:bldP spid="94" grpId="0"/>
      <p:bldP spid="95" grpId="0" animBg="1"/>
      <p:bldP spid="96" grpId="0"/>
      <p:bldP spid="97" grpId="0" animBg="1"/>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10"/>
          <p:cNvGrpSpPr/>
          <p:nvPr/>
        </p:nvGrpSpPr>
        <p:grpSpPr bwMode="auto">
          <a:xfrm>
            <a:off x="1341407" y="1419743"/>
            <a:ext cx="4232440" cy="5236974"/>
            <a:chOff x="0" y="0"/>
            <a:chExt cx="4013321" cy="4966128"/>
          </a:xfrm>
        </p:grpSpPr>
        <p:pic>
          <p:nvPicPr>
            <p:cNvPr id="77" name="Picture 3"/>
            <p:cNvPicPr>
              <a:picLocks noChangeAspect="1" noChangeArrowheads="1"/>
            </p:cNvPicPr>
            <p:nvPr/>
          </p:nvPicPr>
          <p:blipFill>
            <a:blip r:embed="rId3">
              <a:extLst>
                <a:ext uri="{28A0092B-C50C-407E-A947-70E740481C1C}">
                  <a14:useLocalDpi xmlns:a14="http://schemas.microsoft.com/office/drawing/2010/main" val="0"/>
                </a:ext>
              </a:extLst>
            </a:blip>
            <a:srcRect l="5353" t="8440" r="6203" b="10136"/>
            <a:stretch>
              <a:fillRect/>
            </a:stretch>
          </p:blipFill>
          <p:spPr bwMode="auto">
            <a:xfrm>
              <a:off x="0" y="0"/>
              <a:ext cx="4013321" cy="496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4"/>
            <p:cNvSpPr>
              <a:spLocks noChangeArrowheads="1"/>
            </p:cNvSpPr>
            <p:nvPr/>
          </p:nvSpPr>
          <p:spPr bwMode="auto">
            <a:xfrm>
              <a:off x="589697" y="589534"/>
              <a:ext cx="2838784" cy="369794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375">
                <a:solidFill>
                  <a:srgbClr val="FFFFFF"/>
                </a:solidFill>
                <a:latin typeface="+mn-lt"/>
                <a:ea typeface="+mn-ea"/>
                <a:cs typeface="+mn-ea"/>
                <a:sym typeface="+mn-lt"/>
              </a:endParaRPr>
            </a:p>
          </p:txBody>
        </p:sp>
      </p:grpSp>
      <p:sp>
        <p:nvSpPr>
          <p:cNvPr id="79" name="矩形 22"/>
          <p:cNvSpPr>
            <a:spLocks noChangeArrowheads="1"/>
          </p:cNvSpPr>
          <p:nvPr/>
        </p:nvSpPr>
        <p:spPr bwMode="auto">
          <a:xfrm>
            <a:off x="6079463" y="2206628"/>
            <a:ext cx="3611302" cy="498919"/>
          </a:xfrm>
          <a:prstGeom prst="rect">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80" name="TextBox 32"/>
          <p:cNvSpPr>
            <a:spLocks noChangeArrowheads="1"/>
          </p:cNvSpPr>
          <p:nvPr/>
        </p:nvSpPr>
        <p:spPr bwMode="auto">
          <a:xfrm>
            <a:off x="6136388" y="2293688"/>
            <a:ext cx="3189397" cy="3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27" tIns="36164" rIns="72327" bIns="3616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87">
                <a:solidFill>
                  <a:schemeClr val="bg1"/>
                </a:solidFill>
                <a:latin typeface="+mn-lt"/>
                <a:ea typeface="+mn-ea"/>
                <a:cs typeface="+mn-ea"/>
                <a:sym typeface="+mn-lt"/>
              </a:rPr>
              <a:t>在此添加您的描述说明</a:t>
            </a:r>
          </a:p>
        </p:txBody>
      </p:sp>
      <p:sp>
        <p:nvSpPr>
          <p:cNvPr id="81" name="矩形 24"/>
          <p:cNvSpPr>
            <a:spLocks noChangeArrowheads="1"/>
          </p:cNvSpPr>
          <p:nvPr/>
        </p:nvSpPr>
        <p:spPr bwMode="auto">
          <a:xfrm>
            <a:off x="6079463" y="2784236"/>
            <a:ext cx="3969587" cy="498919"/>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82" name="TextBox 34"/>
          <p:cNvSpPr>
            <a:spLocks noChangeArrowheads="1"/>
          </p:cNvSpPr>
          <p:nvPr/>
        </p:nvSpPr>
        <p:spPr bwMode="auto">
          <a:xfrm>
            <a:off x="6136387" y="2872969"/>
            <a:ext cx="3340078" cy="3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27" tIns="36164" rIns="72327" bIns="3616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87">
                <a:solidFill>
                  <a:schemeClr val="bg1"/>
                </a:solidFill>
                <a:latin typeface="+mn-lt"/>
                <a:ea typeface="+mn-ea"/>
                <a:cs typeface="+mn-ea"/>
                <a:sym typeface="+mn-lt"/>
              </a:rPr>
              <a:t>在此添加您的描述</a:t>
            </a:r>
          </a:p>
        </p:txBody>
      </p:sp>
      <p:sp>
        <p:nvSpPr>
          <p:cNvPr id="83" name="矩形 26"/>
          <p:cNvSpPr>
            <a:spLocks noChangeArrowheads="1"/>
          </p:cNvSpPr>
          <p:nvPr/>
        </p:nvSpPr>
        <p:spPr bwMode="auto">
          <a:xfrm>
            <a:off x="6079463" y="3361844"/>
            <a:ext cx="3969587" cy="498919"/>
          </a:xfrm>
          <a:prstGeom prst="rect">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84" name="TextBox 36"/>
          <p:cNvSpPr>
            <a:spLocks noChangeArrowheads="1"/>
          </p:cNvSpPr>
          <p:nvPr/>
        </p:nvSpPr>
        <p:spPr bwMode="auto">
          <a:xfrm>
            <a:off x="6136388" y="3450577"/>
            <a:ext cx="3577817" cy="3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27" tIns="36164" rIns="72327" bIns="3616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87">
                <a:solidFill>
                  <a:schemeClr val="bg1"/>
                </a:solidFill>
                <a:latin typeface="+mn-lt"/>
                <a:ea typeface="+mn-ea"/>
                <a:cs typeface="+mn-ea"/>
                <a:sym typeface="+mn-lt"/>
              </a:rPr>
              <a:t>在此添加您的小标签</a:t>
            </a:r>
          </a:p>
        </p:txBody>
      </p:sp>
      <p:sp>
        <p:nvSpPr>
          <p:cNvPr id="85" name="矩形 28"/>
          <p:cNvSpPr>
            <a:spLocks noChangeArrowheads="1"/>
          </p:cNvSpPr>
          <p:nvPr/>
        </p:nvSpPr>
        <p:spPr bwMode="auto">
          <a:xfrm>
            <a:off x="6079464" y="3939452"/>
            <a:ext cx="4557239" cy="498919"/>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86" name="TextBox 38"/>
          <p:cNvSpPr>
            <a:spLocks noChangeArrowheads="1"/>
          </p:cNvSpPr>
          <p:nvPr/>
        </p:nvSpPr>
        <p:spPr bwMode="auto">
          <a:xfrm>
            <a:off x="6136388" y="4028185"/>
            <a:ext cx="4021487" cy="3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27" tIns="36164" rIns="72327" bIns="3616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87">
                <a:solidFill>
                  <a:schemeClr val="bg1"/>
                </a:solidFill>
                <a:latin typeface="+mn-lt"/>
                <a:ea typeface="+mn-ea"/>
                <a:cs typeface="+mn-ea"/>
                <a:sym typeface="+mn-lt"/>
              </a:rPr>
              <a:t>在此添加您的描述</a:t>
            </a:r>
          </a:p>
        </p:txBody>
      </p:sp>
      <p:sp>
        <p:nvSpPr>
          <p:cNvPr id="87" name="矩形 30"/>
          <p:cNvSpPr>
            <a:spLocks noChangeArrowheads="1"/>
          </p:cNvSpPr>
          <p:nvPr/>
        </p:nvSpPr>
        <p:spPr bwMode="auto">
          <a:xfrm>
            <a:off x="6079463" y="1629022"/>
            <a:ext cx="4334567" cy="497244"/>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88" name="TextBox 40"/>
          <p:cNvSpPr>
            <a:spLocks noChangeArrowheads="1"/>
          </p:cNvSpPr>
          <p:nvPr/>
        </p:nvSpPr>
        <p:spPr bwMode="auto">
          <a:xfrm>
            <a:off x="6136386" y="1717755"/>
            <a:ext cx="3273109" cy="3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27" tIns="36164" rIns="72327" bIns="3616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87">
                <a:solidFill>
                  <a:schemeClr val="bg1"/>
                </a:solidFill>
                <a:latin typeface="+mn-lt"/>
                <a:ea typeface="+mn-ea"/>
                <a:cs typeface="+mn-ea"/>
                <a:sym typeface="+mn-lt"/>
              </a:rPr>
              <a:t>在此添加您的小标签</a:t>
            </a:r>
          </a:p>
        </p:txBody>
      </p:sp>
      <p:sp>
        <p:nvSpPr>
          <p:cNvPr id="89" name="矩形 32"/>
          <p:cNvSpPr>
            <a:spLocks noChangeArrowheads="1"/>
          </p:cNvSpPr>
          <p:nvPr/>
        </p:nvSpPr>
        <p:spPr bwMode="auto">
          <a:xfrm>
            <a:off x="6079463" y="4517059"/>
            <a:ext cx="3073877" cy="498919"/>
          </a:xfrm>
          <a:prstGeom prst="rect">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90" name="TextBox 42"/>
          <p:cNvSpPr>
            <a:spLocks noChangeArrowheads="1"/>
          </p:cNvSpPr>
          <p:nvPr/>
        </p:nvSpPr>
        <p:spPr bwMode="auto">
          <a:xfrm>
            <a:off x="6136386" y="4587375"/>
            <a:ext cx="2566586" cy="3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27" tIns="36164" rIns="72327" bIns="3616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87">
                <a:solidFill>
                  <a:schemeClr val="bg1"/>
                </a:solidFill>
                <a:latin typeface="+mn-lt"/>
                <a:ea typeface="+mn-ea"/>
                <a:cs typeface="+mn-ea"/>
                <a:sym typeface="+mn-lt"/>
              </a:rPr>
              <a:t>在此添加您的小标签</a:t>
            </a:r>
          </a:p>
        </p:txBody>
      </p:sp>
      <p:sp>
        <p:nvSpPr>
          <p:cNvPr id="91" name="矩形 34"/>
          <p:cNvSpPr>
            <a:spLocks noChangeArrowheads="1"/>
          </p:cNvSpPr>
          <p:nvPr/>
        </p:nvSpPr>
        <p:spPr bwMode="auto">
          <a:xfrm>
            <a:off x="5999100" y="5320687"/>
            <a:ext cx="1387378" cy="45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30" tIns="48216" rIns="96430" bIns="482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320">
                <a:solidFill>
                  <a:srgbClr val="595959"/>
                </a:solidFill>
                <a:latin typeface="+mn-lt"/>
                <a:ea typeface="+mn-ea"/>
                <a:cs typeface="+mn-ea"/>
                <a:sym typeface="+mn-lt"/>
              </a:rPr>
              <a:t>添加标题</a:t>
            </a:r>
            <a:endParaRPr lang="en-US" sz="2320">
              <a:solidFill>
                <a:srgbClr val="595959"/>
              </a:solidFill>
              <a:latin typeface="+mn-lt"/>
              <a:ea typeface="+mn-ea"/>
              <a:cs typeface="+mn-ea"/>
              <a:sym typeface="+mn-lt"/>
            </a:endParaRPr>
          </a:p>
        </p:txBody>
      </p:sp>
      <p:sp>
        <p:nvSpPr>
          <p:cNvPr id="92" name="矩形 47"/>
          <p:cNvSpPr>
            <a:spLocks noChangeArrowheads="1"/>
          </p:cNvSpPr>
          <p:nvPr/>
        </p:nvSpPr>
        <p:spPr bwMode="auto">
          <a:xfrm>
            <a:off x="5984032" y="5724176"/>
            <a:ext cx="2611790" cy="64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30" tIns="48216" rIns="96430" bIns="482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477" dirty="0">
                <a:solidFill>
                  <a:srgbClr val="595959"/>
                </a:solidFill>
                <a:latin typeface="+mn-lt"/>
                <a:ea typeface="+mn-ea"/>
                <a:cs typeface="+mn-ea"/>
                <a:sym typeface="+mn-lt"/>
              </a:rPr>
              <a:t>在此录入本图表的综合描述说明，在此录入本图表</a:t>
            </a:r>
            <a:endParaRPr lang="zh-CN" altLang="en-US" sz="1898" dirty="0">
              <a:solidFill>
                <a:srgbClr val="595959"/>
              </a:solidFill>
              <a:latin typeface="+mn-lt"/>
              <a:ea typeface="+mn-ea"/>
              <a:cs typeface="+mn-ea"/>
              <a:sym typeface="+mn-lt"/>
            </a:endParaRPr>
          </a:p>
        </p:txBody>
      </p:sp>
      <p:sp>
        <p:nvSpPr>
          <p:cNvPr id="93" name="矩形 36"/>
          <p:cNvSpPr>
            <a:spLocks noChangeArrowheads="1"/>
          </p:cNvSpPr>
          <p:nvPr/>
        </p:nvSpPr>
        <p:spPr bwMode="auto">
          <a:xfrm>
            <a:off x="8768268" y="5320687"/>
            <a:ext cx="1387378" cy="45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30" tIns="48216" rIns="96430" bIns="482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320">
                <a:solidFill>
                  <a:srgbClr val="595959"/>
                </a:solidFill>
                <a:latin typeface="+mn-lt"/>
                <a:ea typeface="+mn-ea"/>
                <a:cs typeface="+mn-ea"/>
                <a:sym typeface="+mn-lt"/>
              </a:rPr>
              <a:t>添加标题</a:t>
            </a:r>
            <a:endParaRPr lang="en-US" sz="2320">
              <a:solidFill>
                <a:srgbClr val="595959"/>
              </a:solidFill>
              <a:latin typeface="+mn-lt"/>
              <a:ea typeface="+mn-ea"/>
              <a:cs typeface="+mn-ea"/>
              <a:sym typeface="+mn-lt"/>
            </a:endParaRPr>
          </a:p>
        </p:txBody>
      </p:sp>
      <p:sp>
        <p:nvSpPr>
          <p:cNvPr id="94" name="矩形 37"/>
          <p:cNvSpPr>
            <a:spLocks noChangeArrowheads="1"/>
          </p:cNvSpPr>
          <p:nvPr/>
        </p:nvSpPr>
        <p:spPr bwMode="auto">
          <a:xfrm>
            <a:off x="8753200" y="5724176"/>
            <a:ext cx="2611790" cy="64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30" tIns="48216" rIns="96430" bIns="482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477" dirty="0">
                <a:solidFill>
                  <a:srgbClr val="595959"/>
                </a:solidFill>
                <a:latin typeface="+mn-lt"/>
                <a:ea typeface="+mn-ea"/>
                <a:cs typeface="+mn-ea"/>
                <a:sym typeface="+mn-lt"/>
              </a:rPr>
              <a:t>在此录入本图表的综合描述说明，在此录入本图表</a:t>
            </a:r>
            <a:endParaRPr lang="zh-CN" altLang="en-US" sz="1898" dirty="0">
              <a:solidFill>
                <a:srgbClr val="595959"/>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4143567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ppt_x</p:attrName>
                                        </p:attrNameLst>
                                      </p:cBhvr>
                                      <p:tavLst>
                                        <p:tav tm="0">
                                          <p:val>
                                            <p:strVal val="0-#ppt_w/2"/>
                                          </p:val>
                                        </p:tav>
                                        <p:tav tm="100000">
                                          <p:val>
                                            <p:strVal val="#ppt_x"/>
                                          </p:val>
                                        </p:tav>
                                      </p:tavLst>
                                    </p:anim>
                                    <p:anim calcmode="lin" valueType="num">
                                      <p:cBhvr>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350"/>
                                        <p:tgtEl>
                                          <p:spTgt spid="88"/>
                                        </p:tgtEl>
                                        <p:attrNameLst>
                                          <p:attrName>ppt_x</p:attrName>
                                        </p:attrNameLst>
                                      </p:cBhvr>
                                      <p:tavLst>
                                        <p:tav tm="0">
                                          <p:val>
                                            <p:strVal val="#ppt_x-#ppt_w*1.125000"/>
                                          </p:val>
                                        </p:tav>
                                        <p:tav tm="100000">
                                          <p:val>
                                            <p:strVal val="#ppt_x"/>
                                          </p:val>
                                        </p:tav>
                                      </p:tavLst>
                                    </p:anim>
                                    <p:animEffect>
                                      <p:cBhvr>
                                        <p:cTn id="13" dur="350"/>
                                        <p:tgtEl>
                                          <p:spTgt spid="88"/>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350"/>
                                        <p:tgtEl>
                                          <p:spTgt spid="87"/>
                                        </p:tgtEl>
                                        <p:attrNameLst>
                                          <p:attrName>ppt_x</p:attrName>
                                        </p:attrNameLst>
                                      </p:cBhvr>
                                      <p:tavLst>
                                        <p:tav tm="0">
                                          <p:val>
                                            <p:strVal val="#ppt_x-#ppt_w*1.125000"/>
                                          </p:val>
                                        </p:tav>
                                        <p:tav tm="100000">
                                          <p:val>
                                            <p:strVal val="#ppt_x"/>
                                          </p:val>
                                        </p:tav>
                                      </p:tavLst>
                                    </p:anim>
                                    <p:animEffect>
                                      <p:cBhvr>
                                        <p:cTn id="17" dur="350"/>
                                        <p:tgtEl>
                                          <p:spTgt spid="87"/>
                                        </p:tgtEl>
                                      </p:cBhvr>
                                    </p:animEffect>
                                  </p:childTnLst>
                                </p:cTn>
                              </p:par>
                              <p:par>
                                <p:cTn id="18" presetID="12" presetClass="entr" presetSubtype="8" fill="hold" grpId="0" nodeType="withEffect">
                                  <p:stCondLst>
                                    <p:cond delay="250"/>
                                  </p:stCondLst>
                                  <p:childTnLst>
                                    <p:set>
                                      <p:cBhvr>
                                        <p:cTn id="19" dur="1" fill="hold">
                                          <p:stCondLst>
                                            <p:cond delay="0"/>
                                          </p:stCondLst>
                                        </p:cTn>
                                        <p:tgtEl>
                                          <p:spTgt spid="80"/>
                                        </p:tgtEl>
                                        <p:attrNameLst>
                                          <p:attrName>style.visibility</p:attrName>
                                        </p:attrNameLst>
                                      </p:cBhvr>
                                      <p:to>
                                        <p:strVal val="visible"/>
                                      </p:to>
                                    </p:set>
                                    <p:anim calcmode="lin" valueType="num">
                                      <p:cBhvr>
                                        <p:cTn id="20" dur="350"/>
                                        <p:tgtEl>
                                          <p:spTgt spid="80"/>
                                        </p:tgtEl>
                                        <p:attrNameLst>
                                          <p:attrName>ppt_x</p:attrName>
                                        </p:attrNameLst>
                                      </p:cBhvr>
                                      <p:tavLst>
                                        <p:tav tm="0">
                                          <p:val>
                                            <p:strVal val="#ppt_x-#ppt_w*1.125000"/>
                                          </p:val>
                                        </p:tav>
                                        <p:tav tm="100000">
                                          <p:val>
                                            <p:strVal val="#ppt_x"/>
                                          </p:val>
                                        </p:tav>
                                      </p:tavLst>
                                    </p:anim>
                                    <p:animEffect>
                                      <p:cBhvr>
                                        <p:cTn id="21" dur="350"/>
                                        <p:tgtEl>
                                          <p:spTgt spid="80"/>
                                        </p:tgtEl>
                                      </p:cBhvr>
                                    </p:animEffect>
                                  </p:childTnLst>
                                </p:cTn>
                              </p:par>
                              <p:par>
                                <p:cTn id="22" presetID="12" presetClass="entr" presetSubtype="8" fill="hold" grpId="0" nodeType="withEffect">
                                  <p:stCondLst>
                                    <p:cond delay="250"/>
                                  </p:stCondLst>
                                  <p:childTnLst>
                                    <p:set>
                                      <p:cBhvr>
                                        <p:cTn id="23" dur="1" fill="hold">
                                          <p:stCondLst>
                                            <p:cond delay="0"/>
                                          </p:stCondLst>
                                        </p:cTn>
                                        <p:tgtEl>
                                          <p:spTgt spid="79"/>
                                        </p:tgtEl>
                                        <p:attrNameLst>
                                          <p:attrName>style.visibility</p:attrName>
                                        </p:attrNameLst>
                                      </p:cBhvr>
                                      <p:to>
                                        <p:strVal val="visible"/>
                                      </p:to>
                                    </p:set>
                                    <p:anim calcmode="lin" valueType="num">
                                      <p:cBhvr>
                                        <p:cTn id="24" dur="350"/>
                                        <p:tgtEl>
                                          <p:spTgt spid="79"/>
                                        </p:tgtEl>
                                        <p:attrNameLst>
                                          <p:attrName>ppt_x</p:attrName>
                                        </p:attrNameLst>
                                      </p:cBhvr>
                                      <p:tavLst>
                                        <p:tav tm="0">
                                          <p:val>
                                            <p:strVal val="#ppt_x-#ppt_w*1.125000"/>
                                          </p:val>
                                        </p:tav>
                                        <p:tav tm="100000">
                                          <p:val>
                                            <p:strVal val="#ppt_x"/>
                                          </p:val>
                                        </p:tav>
                                      </p:tavLst>
                                    </p:anim>
                                    <p:animEffect>
                                      <p:cBhvr>
                                        <p:cTn id="25" dur="350"/>
                                        <p:tgtEl>
                                          <p:spTgt spid="79"/>
                                        </p:tgtEl>
                                      </p:cBhvr>
                                    </p:animEffect>
                                  </p:childTnLst>
                                </p:cTn>
                              </p:par>
                              <p:par>
                                <p:cTn id="26" presetID="12" presetClass="entr" presetSubtype="8" fill="hold" grpId="0" nodeType="withEffect">
                                  <p:stCondLst>
                                    <p:cond delay="500"/>
                                  </p:stCondLst>
                                  <p:childTnLst>
                                    <p:set>
                                      <p:cBhvr>
                                        <p:cTn id="27" dur="1" fill="hold">
                                          <p:stCondLst>
                                            <p:cond delay="0"/>
                                          </p:stCondLst>
                                        </p:cTn>
                                        <p:tgtEl>
                                          <p:spTgt spid="82"/>
                                        </p:tgtEl>
                                        <p:attrNameLst>
                                          <p:attrName>style.visibility</p:attrName>
                                        </p:attrNameLst>
                                      </p:cBhvr>
                                      <p:to>
                                        <p:strVal val="visible"/>
                                      </p:to>
                                    </p:set>
                                    <p:anim calcmode="lin" valueType="num">
                                      <p:cBhvr>
                                        <p:cTn id="28" dur="350"/>
                                        <p:tgtEl>
                                          <p:spTgt spid="82"/>
                                        </p:tgtEl>
                                        <p:attrNameLst>
                                          <p:attrName>ppt_x</p:attrName>
                                        </p:attrNameLst>
                                      </p:cBhvr>
                                      <p:tavLst>
                                        <p:tav tm="0">
                                          <p:val>
                                            <p:strVal val="#ppt_x-#ppt_w*1.125000"/>
                                          </p:val>
                                        </p:tav>
                                        <p:tav tm="100000">
                                          <p:val>
                                            <p:strVal val="#ppt_x"/>
                                          </p:val>
                                        </p:tav>
                                      </p:tavLst>
                                    </p:anim>
                                    <p:animEffect>
                                      <p:cBhvr>
                                        <p:cTn id="29" dur="350"/>
                                        <p:tgtEl>
                                          <p:spTgt spid="82"/>
                                        </p:tgtEl>
                                      </p:cBhvr>
                                    </p:animEffect>
                                  </p:childTnLst>
                                </p:cTn>
                              </p:par>
                              <p:par>
                                <p:cTn id="30" presetID="12" presetClass="entr" presetSubtype="8" fill="hold" grpId="0" nodeType="withEffect">
                                  <p:stCondLst>
                                    <p:cond delay="500"/>
                                  </p:stCondLst>
                                  <p:childTnLst>
                                    <p:set>
                                      <p:cBhvr>
                                        <p:cTn id="31" dur="1" fill="hold">
                                          <p:stCondLst>
                                            <p:cond delay="0"/>
                                          </p:stCondLst>
                                        </p:cTn>
                                        <p:tgtEl>
                                          <p:spTgt spid="81"/>
                                        </p:tgtEl>
                                        <p:attrNameLst>
                                          <p:attrName>style.visibility</p:attrName>
                                        </p:attrNameLst>
                                      </p:cBhvr>
                                      <p:to>
                                        <p:strVal val="visible"/>
                                      </p:to>
                                    </p:set>
                                    <p:anim calcmode="lin" valueType="num">
                                      <p:cBhvr>
                                        <p:cTn id="32" dur="350"/>
                                        <p:tgtEl>
                                          <p:spTgt spid="81"/>
                                        </p:tgtEl>
                                        <p:attrNameLst>
                                          <p:attrName>ppt_x</p:attrName>
                                        </p:attrNameLst>
                                      </p:cBhvr>
                                      <p:tavLst>
                                        <p:tav tm="0">
                                          <p:val>
                                            <p:strVal val="#ppt_x-#ppt_w*1.125000"/>
                                          </p:val>
                                        </p:tav>
                                        <p:tav tm="100000">
                                          <p:val>
                                            <p:strVal val="#ppt_x"/>
                                          </p:val>
                                        </p:tav>
                                      </p:tavLst>
                                    </p:anim>
                                    <p:animEffect>
                                      <p:cBhvr>
                                        <p:cTn id="33" dur="350"/>
                                        <p:tgtEl>
                                          <p:spTgt spid="81"/>
                                        </p:tgtEl>
                                      </p:cBhvr>
                                    </p:animEffect>
                                  </p:childTnLst>
                                </p:cTn>
                              </p:par>
                              <p:par>
                                <p:cTn id="34" presetID="12" presetClass="entr" presetSubtype="8" fill="hold" grpId="0" nodeType="withEffect">
                                  <p:stCondLst>
                                    <p:cond delay="250"/>
                                  </p:stCondLst>
                                  <p:childTnLst>
                                    <p:set>
                                      <p:cBhvr>
                                        <p:cTn id="35" dur="1" fill="hold">
                                          <p:stCondLst>
                                            <p:cond delay="0"/>
                                          </p:stCondLst>
                                        </p:cTn>
                                        <p:tgtEl>
                                          <p:spTgt spid="84"/>
                                        </p:tgtEl>
                                        <p:attrNameLst>
                                          <p:attrName>style.visibility</p:attrName>
                                        </p:attrNameLst>
                                      </p:cBhvr>
                                      <p:to>
                                        <p:strVal val="visible"/>
                                      </p:to>
                                    </p:set>
                                    <p:anim calcmode="lin" valueType="num">
                                      <p:cBhvr>
                                        <p:cTn id="36" dur="350"/>
                                        <p:tgtEl>
                                          <p:spTgt spid="84"/>
                                        </p:tgtEl>
                                        <p:attrNameLst>
                                          <p:attrName>ppt_x</p:attrName>
                                        </p:attrNameLst>
                                      </p:cBhvr>
                                      <p:tavLst>
                                        <p:tav tm="0">
                                          <p:val>
                                            <p:strVal val="#ppt_x-#ppt_w*1.125000"/>
                                          </p:val>
                                        </p:tav>
                                        <p:tav tm="100000">
                                          <p:val>
                                            <p:strVal val="#ppt_x"/>
                                          </p:val>
                                        </p:tav>
                                      </p:tavLst>
                                    </p:anim>
                                    <p:animEffect>
                                      <p:cBhvr>
                                        <p:cTn id="37" dur="350"/>
                                        <p:tgtEl>
                                          <p:spTgt spid="84"/>
                                        </p:tgtEl>
                                      </p:cBhvr>
                                    </p:animEffect>
                                  </p:childTnLst>
                                </p:cTn>
                              </p:par>
                              <p:par>
                                <p:cTn id="38" presetID="12" presetClass="entr" presetSubtype="8" fill="hold" grpId="0" nodeType="withEffect">
                                  <p:stCondLst>
                                    <p:cond delay="250"/>
                                  </p:stCondLst>
                                  <p:childTnLst>
                                    <p:set>
                                      <p:cBhvr>
                                        <p:cTn id="39" dur="1" fill="hold">
                                          <p:stCondLst>
                                            <p:cond delay="0"/>
                                          </p:stCondLst>
                                        </p:cTn>
                                        <p:tgtEl>
                                          <p:spTgt spid="83"/>
                                        </p:tgtEl>
                                        <p:attrNameLst>
                                          <p:attrName>style.visibility</p:attrName>
                                        </p:attrNameLst>
                                      </p:cBhvr>
                                      <p:to>
                                        <p:strVal val="visible"/>
                                      </p:to>
                                    </p:set>
                                    <p:anim calcmode="lin" valueType="num">
                                      <p:cBhvr>
                                        <p:cTn id="40" dur="350"/>
                                        <p:tgtEl>
                                          <p:spTgt spid="83"/>
                                        </p:tgtEl>
                                        <p:attrNameLst>
                                          <p:attrName>ppt_x</p:attrName>
                                        </p:attrNameLst>
                                      </p:cBhvr>
                                      <p:tavLst>
                                        <p:tav tm="0">
                                          <p:val>
                                            <p:strVal val="#ppt_x-#ppt_w*1.125000"/>
                                          </p:val>
                                        </p:tav>
                                        <p:tav tm="100000">
                                          <p:val>
                                            <p:strVal val="#ppt_x"/>
                                          </p:val>
                                        </p:tav>
                                      </p:tavLst>
                                    </p:anim>
                                    <p:animEffect>
                                      <p:cBhvr>
                                        <p:cTn id="41" dur="350"/>
                                        <p:tgtEl>
                                          <p:spTgt spid="83"/>
                                        </p:tgtEl>
                                      </p:cBhvr>
                                    </p:animEffect>
                                  </p:childTnLst>
                                </p:cTn>
                              </p:par>
                              <p:par>
                                <p:cTn id="42" presetID="12" presetClass="entr" presetSubtype="8" fill="hold" grpId="0" nodeType="withEffect">
                                  <p:stCondLst>
                                    <p:cond delay="750"/>
                                  </p:stCondLst>
                                  <p:childTnLst>
                                    <p:set>
                                      <p:cBhvr>
                                        <p:cTn id="43" dur="1" fill="hold">
                                          <p:stCondLst>
                                            <p:cond delay="0"/>
                                          </p:stCondLst>
                                        </p:cTn>
                                        <p:tgtEl>
                                          <p:spTgt spid="86"/>
                                        </p:tgtEl>
                                        <p:attrNameLst>
                                          <p:attrName>style.visibility</p:attrName>
                                        </p:attrNameLst>
                                      </p:cBhvr>
                                      <p:to>
                                        <p:strVal val="visible"/>
                                      </p:to>
                                    </p:set>
                                    <p:anim calcmode="lin" valueType="num">
                                      <p:cBhvr>
                                        <p:cTn id="44" dur="350"/>
                                        <p:tgtEl>
                                          <p:spTgt spid="86"/>
                                        </p:tgtEl>
                                        <p:attrNameLst>
                                          <p:attrName>ppt_x</p:attrName>
                                        </p:attrNameLst>
                                      </p:cBhvr>
                                      <p:tavLst>
                                        <p:tav tm="0">
                                          <p:val>
                                            <p:strVal val="#ppt_x-#ppt_w*1.125000"/>
                                          </p:val>
                                        </p:tav>
                                        <p:tav tm="100000">
                                          <p:val>
                                            <p:strVal val="#ppt_x"/>
                                          </p:val>
                                        </p:tav>
                                      </p:tavLst>
                                    </p:anim>
                                    <p:animEffect>
                                      <p:cBhvr>
                                        <p:cTn id="45" dur="350"/>
                                        <p:tgtEl>
                                          <p:spTgt spid="86"/>
                                        </p:tgtEl>
                                      </p:cBhvr>
                                    </p:animEffect>
                                  </p:childTnLst>
                                </p:cTn>
                              </p:par>
                              <p:par>
                                <p:cTn id="46" presetID="12" presetClass="entr" presetSubtype="8" fill="hold" grpId="0" nodeType="withEffect">
                                  <p:stCondLst>
                                    <p:cond delay="750"/>
                                  </p:stCondLst>
                                  <p:childTnLst>
                                    <p:set>
                                      <p:cBhvr>
                                        <p:cTn id="47" dur="1" fill="hold">
                                          <p:stCondLst>
                                            <p:cond delay="0"/>
                                          </p:stCondLst>
                                        </p:cTn>
                                        <p:tgtEl>
                                          <p:spTgt spid="85"/>
                                        </p:tgtEl>
                                        <p:attrNameLst>
                                          <p:attrName>style.visibility</p:attrName>
                                        </p:attrNameLst>
                                      </p:cBhvr>
                                      <p:to>
                                        <p:strVal val="visible"/>
                                      </p:to>
                                    </p:set>
                                    <p:anim calcmode="lin" valueType="num">
                                      <p:cBhvr>
                                        <p:cTn id="48" dur="350"/>
                                        <p:tgtEl>
                                          <p:spTgt spid="85"/>
                                        </p:tgtEl>
                                        <p:attrNameLst>
                                          <p:attrName>ppt_x</p:attrName>
                                        </p:attrNameLst>
                                      </p:cBhvr>
                                      <p:tavLst>
                                        <p:tav tm="0">
                                          <p:val>
                                            <p:strVal val="#ppt_x-#ppt_w*1.125000"/>
                                          </p:val>
                                        </p:tav>
                                        <p:tav tm="100000">
                                          <p:val>
                                            <p:strVal val="#ppt_x"/>
                                          </p:val>
                                        </p:tav>
                                      </p:tavLst>
                                    </p:anim>
                                    <p:animEffect>
                                      <p:cBhvr>
                                        <p:cTn id="49" dur="350"/>
                                        <p:tgtEl>
                                          <p:spTgt spid="85"/>
                                        </p:tgtEl>
                                      </p:cBhvr>
                                    </p:animEffect>
                                  </p:childTnLst>
                                </p:cTn>
                              </p:par>
                              <p:par>
                                <p:cTn id="50" presetID="12" presetClass="entr" presetSubtype="8" fill="hold" grpId="0" nodeType="withEffect">
                                  <p:stCondLst>
                                    <p:cond delay="10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350"/>
                                        <p:tgtEl>
                                          <p:spTgt spid="90"/>
                                        </p:tgtEl>
                                        <p:attrNameLst>
                                          <p:attrName>ppt_x</p:attrName>
                                        </p:attrNameLst>
                                      </p:cBhvr>
                                      <p:tavLst>
                                        <p:tav tm="0">
                                          <p:val>
                                            <p:strVal val="#ppt_x-#ppt_w*1.125000"/>
                                          </p:val>
                                        </p:tav>
                                        <p:tav tm="100000">
                                          <p:val>
                                            <p:strVal val="#ppt_x"/>
                                          </p:val>
                                        </p:tav>
                                      </p:tavLst>
                                    </p:anim>
                                    <p:animEffect>
                                      <p:cBhvr>
                                        <p:cTn id="53" dur="350"/>
                                        <p:tgtEl>
                                          <p:spTgt spid="90"/>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89"/>
                                        </p:tgtEl>
                                        <p:attrNameLst>
                                          <p:attrName>style.visibility</p:attrName>
                                        </p:attrNameLst>
                                      </p:cBhvr>
                                      <p:to>
                                        <p:strVal val="visible"/>
                                      </p:to>
                                    </p:set>
                                    <p:anim calcmode="lin" valueType="num">
                                      <p:cBhvr>
                                        <p:cTn id="56" dur="350"/>
                                        <p:tgtEl>
                                          <p:spTgt spid="89"/>
                                        </p:tgtEl>
                                        <p:attrNameLst>
                                          <p:attrName>ppt_x</p:attrName>
                                        </p:attrNameLst>
                                      </p:cBhvr>
                                      <p:tavLst>
                                        <p:tav tm="0">
                                          <p:val>
                                            <p:strVal val="#ppt_x-#ppt_w*1.125000"/>
                                          </p:val>
                                        </p:tav>
                                        <p:tav tm="100000">
                                          <p:val>
                                            <p:strVal val="#ppt_x"/>
                                          </p:val>
                                        </p:tav>
                                      </p:tavLst>
                                    </p:anim>
                                    <p:animEffect>
                                      <p:cBhvr>
                                        <p:cTn id="57" dur="350"/>
                                        <p:tgtEl>
                                          <p:spTgt spid="89"/>
                                        </p:tgtEl>
                                      </p:cBhvr>
                                    </p:animEffect>
                                  </p:childTnLst>
                                </p:cTn>
                              </p:par>
                            </p:childTnLst>
                          </p:cTn>
                        </p:par>
                        <p:par>
                          <p:cTn id="58" fill="hold">
                            <p:stCondLst>
                              <p:cond delay="1000"/>
                            </p:stCondLst>
                            <p:childTnLst>
                              <p:par>
                                <p:cTn id="59" presetID="12" presetClass="entr" presetSubtype="4" fill="hold" grpId="0" nodeType="afterEffect">
                                  <p:stCondLst>
                                    <p:cond delay="50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p:tgtEl>
                                          <p:spTgt spid="91"/>
                                        </p:tgtEl>
                                        <p:attrNameLst>
                                          <p:attrName>ppt_y</p:attrName>
                                        </p:attrNameLst>
                                      </p:cBhvr>
                                      <p:tavLst>
                                        <p:tav tm="0">
                                          <p:val>
                                            <p:strVal val="#ppt_y+#ppt_h*1.125000"/>
                                          </p:val>
                                        </p:tav>
                                        <p:tav tm="100000">
                                          <p:val>
                                            <p:strVal val="#ppt_y"/>
                                          </p:val>
                                        </p:tav>
                                      </p:tavLst>
                                    </p:anim>
                                    <p:animEffect>
                                      <p:cBhvr>
                                        <p:cTn id="62" dur="500"/>
                                        <p:tgtEl>
                                          <p:spTgt spid="91"/>
                                        </p:tgtEl>
                                      </p:cBhvr>
                                    </p:animEffect>
                                  </p:childTnLst>
                                </p:cTn>
                              </p:par>
                              <p:par>
                                <p:cTn id="63" presetID="12" presetClass="entr" presetSubtype="4" fill="hold" grpId="0" nodeType="withEffect">
                                  <p:stCondLst>
                                    <p:cond delay="500"/>
                                  </p:stCondLst>
                                  <p:childTnLst>
                                    <p:set>
                                      <p:cBhvr>
                                        <p:cTn id="64" dur="1" fill="hold">
                                          <p:stCondLst>
                                            <p:cond delay="0"/>
                                          </p:stCondLst>
                                        </p:cTn>
                                        <p:tgtEl>
                                          <p:spTgt spid="93"/>
                                        </p:tgtEl>
                                        <p:attrNameLst>
                                          <p:attrName>style.visibility</p:attrName>
                                        </p:attrNameLst>
                                      </p:cBhvr>
                                      <p:to>
                                        <p:strVal val="visible"/>
                                      </p:to>
                                    </p:set>
                                    <p:anim calcmode="lin" valueType="num">
                                      <p:cBhvr>
                                        <p:cTn id="65" dur="500"/>
                                        <p:tgtEl>
                                          <p:spTgt spid="93"/>
                                        </p:tgtEl>
                                        <p:attrNameLst>
                                          <p:attrName>ppt_y</p:attrName>
                                        </p:attrNameLst>
                                      </p:cBhvr>
                                      <p:tavLst>
                                        <p:tav tm="0">
                                          <p:val>
                                            <p:strVal val="#ppt_y+#ppt_h*1.125000"/>
                                          </p:val>
                                        </p:tav>
                                        <p:tav tm="100000">
                                          <p:val>
                                            <p:strVal val="#ppt_y"/>
                                          </p:val>
                                        </p:tav>
                                      </p:tavLst>
                                    </p:anim>
                                    <p:animEffect>
                                      <p:cBhvr>
                                        <p:cTn id="66" dur="500"/>
                                        <p:tgtEl>
                                          <p:spTgt spid="93"/>
                                        </p:tgtEl>
                                      </p:cBhvr>
                                    </p:animEffect>
                                  </p:childTnLst>
                                </p:cTn>
                              </p:par>
                              <p:par>
                                <p:cTn id="67" presetID="12" presetClass="entr" presetSubtype="4" fill="hold" grpId="0" nodeType="withEffect">
                                  <p:stCondLst>
                                    <p:cond delay="750"/>
                                  </p:stCondLst>
                                  <p:childTnLst>
                                    <p:set>
                                      <p:cBhvr>
                                        <p:cTn id="68" dur="1" fill="hold">
                                          <p:stCondLst>
                                            <p:cond delay="0"/>
                                          </p:stCondLst>
                                        </p:cTn>
                                        <p:tgtEl>
                                          <p:spTgt spid="92"/>
                                        </p:tgtEl>
                                        <p:attrNameLst>
                                          <p:attrName>style.visibility</p:attrName>
                                        </p:attrNameLst>
                                      </p:cBhvr>
                                      <p:to>
                                        <p:strVal val="visible"/>
                                      </p:to>
                                    </p:set>
                                    <p:anim calcmode="lin" valueType="num">
                                      <p:cBhvr>
                                        <p:cTn id="69" dur="500"/>
                                        <p:tgtEl>
                                          <p:spTgt spid="92"/>
                                        </p:tgtEl>
                                        <p:attrNameLst>
                                          <p:attrName>ppt_y</p:attrName>
                                        </p:attrNameLst>
                                      </p:cBhvr>
                                      <p:tavLst>
                                        <p:tav tm="0">
                                          <p:val>
                                            <p:strVal val="#ppt_y+#ppt_h*1.125000"/>
                                          </p:val>
                                        </p:tav>
                                        <p:tav tm="100000">
                                          <p:val>
                                            <p:strVal val="#ppt_y"/>
                                          </p:val>
                                        </p:tav>
                                      </p:tavLst>
                                    </p:anim>
                                    <p:animEffect>
                                      <p:cBhvr>
                                        <p:cTn id="70" dur="500"/>
                                        <p:tgtEl>
                                          <p:spTgt spid="92"/>
                                        </p:tgtEl>
                                      </p:cBhvr>
                                    </p:animEffect>
                                  </p:childTnLst>
                                </p:cTn>
                              </p:par>
                              <p:par>
                                <p:cTn id="71" presetID="12" presetClass="entr" presetSubtype="4" fill="hold" grpId="0" nodeType="withEffect">
                                  <p:stCondLst>
                                    <p:cond delay="750"/>
                                  </p:stCondLst>
                                  <p:childTnLst>
                                    <p:set>
                                      <p:cBhvr>
                                        <p:cTn id="72" dur="1" fill="hold">
                                          <p:stCondLst>
                                            <p:cond delay="0"/>
                                          </p:stCondLst>
                                        </p:cTn>
                                        <p:tgtEl>
                                          <p:spTgt spid="94"/>
                                        </p:tgtEl>
                                        <p:attrNameLst>
                                          <p:attrName>style.visibility</p:attrName>
                                        </p:attrNameLst>
                                      </p:cBhvr>
                                      <p:to>
                                        <p:strVal val="visible"/>
                                      </p:to>
                                    </p:set>
                                    <p:anim calcmode="lin" valueType="num">
                                      <p:cBhvr>
                                        <p:cTn id="73" dur="500"/>
                                        <p:tgtEl>
                                          <p:spTgt spid="94"/>
                                        </p:tgtEl>
                                        <p:attrNameLst>
                                          <p:attrName>ppt_y</p:attrName>
                                        </p:attrNameLst>
                                      </p:cBhvr>
                                      <p:tavLst>
                                        <p:tav tm="0">
                                          <p:val>
                                            <p:strVal val="#ppt_y+#ppt_h*1.125000"/>
                                          </p:val>
                                        </p:tav>
                                        <p:tav tm="100000">
                                          <p:val>
                                            <p:strVal val="#ppt_y"/>
                                          </p:val>
                                        </p:tav>
                                      </p:tavLst>
                                    </p:anim>
                                    <p:animEffect>
                                      <p:cBhvr>
                                        <p:cTn id="7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autoUpdateAnimBg="0"/>
      <p:bldP spid="80" grpId="0" bldLvl="0" autoUpdateAnimBg="0"/>
      <p:bldP spid="81" grpId="0" bldLvl="0" animBg="1" autoUpdateAnimBg="0"/>
      <p:bldP spid="82" grpId="0" bldLvl="0" autoUpdateAnimBg="0"/>
      <p:bldP spid="83" grpId="0" bldLvl="0" animBg="1" autoUpdateAnimBg="0"/>
      <p:bldP spid="84" grpId="0" bldLvl="0" autoUpdateAnimBg="0"/>
      <p:bldP spid="85" grpId="0" bldLvl="0" animBg="1" autoUpdateAnimBg="0"/>
      <p:bldP spid="86" grpId="0" bldLvl="0" autoUpdateAnimBg="0"/>
      <p:bldP spid="87" grpId="0" bldLvl="0" animBg="1" autoUpdateAnimBg="0"/>
      <p:bldP spid="88" grpId="0" bldLvl="0" autoUpdateAnimBg="0"/>
      <p:bldP spid="89" grpId="0" bldLvl="0" animBg="1" autoUpdateAnimBg="0"/>
      <p:bldP spid="90" grpId="0" bldLvl="0" autoUpdateAnimBg="0"/>
      <p:bldP spid="91" grpId="0" bldLvl="0" autoUpdateAnimBg="0"/>
      <p:bldP spid="92" grpId="0" bldLvl="0" autoUpdateAnimBg="0"/>
      <p:bldP spid="93" grpId="0" bldLvl="0" autoUpdateAnimBg="0"/>
      <p:bldP spid="94"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bwMode="auto">
          <a:xfrm>
            <a:off x="6565748" y="2194291"/>
            <a:ext cx="534595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17"/>
          <p:cNvCxnSpPr/>
          <p:nvPr/>
        </p:nvCxnSpPr>
        <p:spPr bwMode="auto">
          <a:xfrm>
            <a:off x="6565748" y="3390063"/>
            <a:ext cx="534595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18"/>
          <p:cNvCxnSpPr/>
          <p:nvPr/>
        </p:nvCxnSpPr>
        <p:spPr bwMode="auto">
          <a:xfrm>
            <a:off x="6565748" y="4596606"/>
            <a:ext cx="534595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19"/>
          <p:cNvCxnSpPr/>
          <p:nvPr/>
        </p:nvCxnSpPr>
        <p:spPr bwMode="auto">
          <a:xfrm>
            <a:off x="6565748" y="5804717"/>
            <a:ext cx="534595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1"/>
          <p:cNvGrpSpPr/>
          <p:nvPr/>
        </p:nvGrpSpPr>
        <p:grpSpPr>
          <a:xfrm>
            <a:off x="6096000" y="1718730"/>
            <a:ext cx="4504427" cy="951132"/>
            <a:chOff x="11725004" y="3429000"/>
            <a:chExt cx="7972696" cy="1681940"/>
          </a:xfrm>
          <a:solidFill>
            <a:schemeClr val="accent1"/>
          </a:solidFill>
          <a:effectLst/>
        </p:grpSpPr>
        <p:sp>
          <p:nvSpPr>
            <p:cNvPr id="7" name="Rounded Rectangle 3"/>
            <p:cNvSpPr/>
            <p:nvPr/>
          </p:nvSpPr>
          <p:spPr bwMode="auto">
            <a:xfrm>
              <a:off x="13220700" y="4095750"/>
              <a:ext cx="6477000" cy="342900"/>
            </a:xfrm>
            <a:prstGeom prst="roundRect">
              <a:avLst/>
            </a:prstGeom>
            <a:solidFill>
              <a:srgbClr val="F29F1E"/>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sp>
          <p:nvSpPr>
            <p:cNvPr id="8" name="Oval 13"/>
            <p:cNvSpPr/>
            <p:nvPr/>
          </p:nvSpPr>
          <p:spPr bwMode="auto">
            <a:xfrm>
              <a:off x="11725004" y="3429000"/>
              <a:ext cx="1681940" cy="1681940"/>
            </a:xfrm>
            <a:prstGeom prst="ellipse">
              <a:avLst/>
            </a:prstGeom>
            <a:solidFill>
              <a:srgbClr val="F29F1E"/>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grpSp>
      <p:grpSp>
        <p:nvGrpSpPr>
          <p:cNvPr id="9" name="Group 4"/>
          <p:cNvGrpSpPr/>
          <p:nvPr/>
        </p:nvGrpSpPr>
        <p:grpSpPr>
          <a:xfrm>
            <a:off x="6096003" y="2914502"/>
            <a:ext cx="3794244" cy="951132"/>
            <a:chOff x="11725004" y="5543550"/>
            <a:chExt cx="6715696" cy="1681940"/>
          </a:xfrm>
          <a:solidFill>
            <a:srgbClr val="2399A5"/>
          </a:solidFill>
          <a:effectLst/>
        </p:grpSpPr>
        <p:sp>
          <p:nvSpPr>
            <p:cNvPr id="10" name="Rounded Rectangle 20"/>
            <p:cNvSpPr/>
            <p:nvPr/>
          </p:nvSpPr>
          <p:spPr bwMode="auto">
            <a:xfrm>
              <a:off x="13220700" y="6213070"/>
              <a:ext cx="5220000" cy="342900"/>
            </a:xfrm>
            <a:prstGeom prst="roundRect">
              <a:avLst/>
            </a:prstGeom>
            <a:solidFill>
              <a:srgbClr val="43ADBC"/>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sp>
          <p:nvSpPr>
            <p:cNvPr id="11" name="Oval 14"/>
            <p:cNvSpPr/>
            <p:nvPr/>
          </p:nvSpPr>
          <p:spPr bwMode="auto">
            <a:xfrm>
              <a:off x="11725004" y="5543550"/>
              <a:ext cx="1681940" cy="1681940"/>
            </a:xfrm>
            <a:prstGeom prst="ellipse">
              <a:avLst/>
            </a:prstGeom>
            <a:solidFill>
              <a:srgbClr val="43ADBC"/>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grpSp>
      <p:grpSp>
        <p:nvGrpSpPr>
          <p:cNvPr id="12" name="Group 5"/>
          <p:cNvGrpSpPr/>
          <p:nvPr/>
        </p:nvGrpSpPr>
        <p:grpSpPr>
          <a:xfrm>
            <a:off x="6095998" y="4121046"/>
            <a:ext cx="5156981" cy="951132"/>
            <a:chOff x="11725004" y="7677150"/>
            <a:chExt cx="9127696" cy="1681940"/>
          </a:xfrm>
          <a:solidFill>
            <a:srgbClr val="76913B"/>
          </a:solidFill>
          <a:effectLst/>
        </p:grpSpPr>
        <p:sp>
          <p:nvSpPr>
            <p:cNvPr id="13" name="Rounded Rectangle 21"/>
            <p:cNvSpPr/>
            <p:nvPr/>
          </p:nvSpPr>
          <p:spPr bwMode="auto">
            <a:xfrm>
              <a:off x="13220700" y="8346670"/>
              <a:ext cx="7632000" cy="342900"/>
            </a:xfrm>
            <a:prstGeom prst="roundRect">
              <a:avLst/>
            </a:prstGeom>
            <a:solidFill>
              <a:srgbClr val="F29F1E"/>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sp>
          <p:nvSpPr>
            <p:cNvPr id="14" name="Oval 15"/>
            <p:cNvSpPr/>
            <p:nvPr/>
          </p:nvSpPr>
          <p:spPr bwMode="auto">
            <a:xfrm>
              <a:off x="11725004" y="7677150"/>
              <a:ext cx="1681940" cy="1681940"/>
            </a:xfrm>
            <a:prstGeom prst="ellipse">
              <a:avLst/>
            </a:prstGeom>
            <a:solidFill>
              <a:srgbClr val="F29F1E"/>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grpSp>
      <p:grpSp>
        <p:nvGrpSpPr>
          <p:cNvPr id="15" name="Group 6"/>
          <p:cNvGrpSpPr/>
          <p:nvPr/>
        </p:nvGrpSpPr>
        <p:grpSpPr>
          <a:xfrm>
            <a:off x="6095996" y="5316813"/>
            <a:ext cx="4180694" cy="951132"/>
            <a:chOff x="11725004" y="9791700"/>
            <a:chExt cx="7399696" cy="1681940"/>
          </a:xfrm>
          <a:solidFill>
            <a:srgbClr val="FFBE3F"/>
          </a:solidFill>
          <a:effectLst/>
        </p:grpSpPr>
        <p:sp>
          <p:nvSpPr>
            <p:cNvPr id="16" name="Rounded Rectangle 22"/>
            <p:cNvSpPr/>
            <p:nvPr/>
          </p:nvSpPr>
          <p:spPr bwMode="auto">
            <a:xfrm>
              <a:off x="13220700" y="10461220"/>
              <a:ext cx="5904000" cy="342900"/>
            </a:xfrm>
            <a:prstGeom prst="roundRect">
              <a:avLst/>
            </a:prstGeom>
            <a:solidFill>
              <a:srgbClr val="43ADBC"/>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sp>
          <p:nvSpPr>
            <p:cNvPr id="17" name="Oval 16"/>
            <p:cNvSpPr/>
            <p:nvPr/>
          </p:nvSpPr>
          <p:spPr bwMode="auto">
            <a:xfrm>
              <a:off x="11725004" y="9791700"/>
              <a:ext cx="1681940" cy="1681940"/>
            </a:xfrm>
            <a:prstGeom prst="ellipse">
              <a:avLst/>
            </a:prstGeom>
            <a:solidFill>
              <a:srgbClr val="43ADBC"/>
            </a:solidFill>
            <a:ln w="12700" cap="flat" cmpd="sng" algn="ctr">
              <a:noFill/>
              <a:prstDash val="solid"/>
              <a:miter lim="800000"/>
            </a:ln>
            <a:effectLst/>
            <a:extLst/>
          </p:spPr>
          <p:txBody>
            <a:bodyPr rtlCol="0" anchor="ctr"/>
            <a:lstStyle/>
            <a:p>
              <a:pPr algn="ctr"/>
              <a:endParaRPr lang="en-US" sz="1424" b="1" dirty="0">
                <a:solidFill>
                  <a:srgbClr val="FF0000"/>
                </a:solidFill>
                <a:latin typeface="+mn-lt"/>
                <a:ea typeface="+mn-ea"/>
                <a:cs typeface="+mn-ea"/>
                <a:sym typeface="+mn-lt"/>
              </a:endParaRPr>
            </a:p>
          </p:txBody>
        </p:sp>
      </p:grpSp>
      <p:sp>
        <p:nvSpPr>
          <p:cNvPr id="18" name="Rectangle 6"/>
          <p:cNvSpPr>
            <a:spLocks/>
          </p:cNvSpPr>
          <p:nvPr/>
        </p:nvSpPr>
        <p:spPr bwMode="auto">
          <a:xfrm>
            <a:off x="6000699" y="2015837"/>
            <a:ext cx="1140867" cy="400003"/>
          </a:xfrm>
          <a:prstGeom prst="rect">
            <a:avLst/>
          </a:prstGeom>
          <a:noFill/>
          <a:ln>
            <a:noFill/>
          </a:ln>
          <a:effectLst/>
          <a:extLst/>
        </p:spPr>
        <p:txBody>
          <a:bodyPr lIns="0" tIns="0" rIns="0" bIns="0" anchor="ctr"/>
          <a:lstStyle/>
          <a:p>
            <a:pPr algn="ctr">
              <a:lnSpc>
                <a:spcPct val="140000"/>
              </a:lnSpc>
            </a:pPr>
            <a:r>
              <a:rPr lang="en-US" sz="2800" dirty="0">
                <a:solidFill>
                  <a:schemeClr val="bg1"/>
                </a:solidFill>
                <a:latin typeface="+mn-lt"/>
                <a:ea typeface="+mn-ea"/>
                <a:cs typeface="+mn-ea"/>
                <a:sym typeface="+mn-lt"/>
              </a:rPr>
              <a:t>78%</a:t>
            </a:r>
          </a:p>
        </p:txBody>
      </p:sp>
      <p:sp>
        <p:nvSpPr>
          <p:cNvPr id="19" name="Rectangle 6"/>
          <p:cNvSpPr>
            <a:spLocks/>
          </p:cNvSpPr>
          <p:nvPr/>
        </p:nvSpPr>
        <p:spPr bwMode="auto">
          <a:xfrm>
            <a:off x="6000699" y="3211610"/>
            <a:ext cx="1140867" cy="400003"/>
          </a:xfrm>
          <a:prstGeom prst="rect">
            <a:avLst/>
          </a:prstGeom>
          <a:noFill/>
          <a:ln w="12700" cap="flat" cmpd="sng" algn="ctr">
            <a:noFill/>
            <a:prstDash val="solid"/>
            <a:miter lim="800000"/>
          </a:ln>
          <a:effectLst/>
          <a:extLst/>
        </p:spPr>
        <p:txBody>
          <a:bodyPr rtlCol="0" anchor="ctr"/>
          <a:lstStyle/>
          <a:p>
            <a:pPr algn="ctr"/>
            <a:r>
              <a:rPr lang="en-US" sz="2800" b="1" dirty="0">
                <a:solidFill>
                  <a:schemeClr val="bg1"/>
                </a:solidFill>
                <a:latin typeface="+mn-lt"/>
                <a:ea typeface="+mn-ea"/>
                <a:cs typeface="+mn-ea"/>
                <a:sym typeface="+mn-lt"/>
              </a:rPr>
              <a:t>58%</a:t>
            </a:r>
          </a:p>
        </p:txBody>
      </p:sp>
      <p:sp>
        <p:nvSpPr>
          <p:cNvPr id="20" name="Rectangle 6"/>
          <p:cNvSpPr>
            <a:spLocks/>
          </p:cNvSpPr>
          <p:nvPr/>
        </p:nvSpPr>
        <p:spPr bwMode="auto">
          <a:xfrm>
            <a:off x="6000699" y="4418153"/>
            <a:ext cx="1140867" cy="400003"/>
          </a:xfrm>
          <a:prstGeom prst="rect">
            <a:avLst/>
          </a:prstGeom>
          <a:noFill/>
          <a:ln>
            <a:noFill/>
          </a:ln>
          <a:effectLst/>
          <a:extLst/>
        </p:spPr>
        <p:txBody>
          <a:bodyPr lIns="0" tIns="0" rIns="0" bIns="0" anchor="ctr"/>
          <a:lstStyle/>
          <a:p>
            <a:pPr algn="ctr">
              <a:lnSpc>
                <a:spcPct val="140000"/>
              </a:lnSpc>
            </a:pPr>
            <a:r>
              <a:rPr lang="en-US" sz="2800" dirty="0">
                <a:solidFill>
                  <a:schemeClr val="bg1"/>
                </a:solidFill>
                <a:latin typeface="+mn-lt"/>
                <a:ea typeface="+mn-ea"/>
                <a:cs typeface="+mn-ea"/>
                <a:sym typeface="+mn-lt"/>
              </a:rPr>
              <a:t>98%</a:t>
            </a:r>
          </a:p>
        </p:txBody>
      </p:sp>
      <p:sp>
        <p:nvSpPr>
          <p:cNvPr id="21" name="Rectangle 6"/>
          <p:cNvSpPr>
            <a:spLocks/>
          </p:cNvSpPr>
          <p:nvPr/>
        </p:nvSpPr>
        <p:spPr bwMode="auto">
          <a:xfrm>
            <a:off x="6000699" y="5613924"/>
            <a:ext cx="1140867" cy="400003"/>
          </a:xfrm>
          <a:prstGeom prst="rect">
            <a:avLst/>
          </a:prstGeom>
          <a:noFill/>
          <a:ln>
            <a:noFill/>
          </a:ln>
          <a:effectLst/>
          <a:extLst/>
        </p:spPr>
        <p:txBody>
          <a:bodyPr lIns="0" tIns="0" rIns="0" bIns="0" anchor="ctr"/>
          <a:lstStyle/>
          <a:p>
            <a:pPr algn="ctr">
              <a:lnSpc>
                <a:spcPct val="140000"/>
              </a:lnSpc>
            </a:pPr>
            <a:r>
              <a:rPr lang="en-US" sz="2800" dirty="0">
                <a:solidFill>
                  <a:schemeClr val="bg1"/>
                </a:solidFill>
                <a:latin typeface="+mn-lt"/>
                <a:ea typeface="+mn-ea"/>
                <a:cs typeface="+mn-ea"/>
                <a:sym typeface="+mn-lt"/>
              </a:rPr>
              <a:t>68%</a:t>
            </a:r>
          </a:p>
        </p:txBody>
      </p:sp>
      <p:sp>
        <p:nvSpPr>
          <p:cNvPr id="22" name="Rectangle 6"/>
          <p:cNvSpPr>
            <a:spLocks/>
          </p:cNvSpPr>
          <p:nvPr/>
        </p:nvSpPr>
        <p:spPr bwMode="auto">
          <a:xfrm>
            <a:off x="935345" y="1799225"/>
            <a:ext cx="1846207" cy="400003"/>
          </a:xfrm>
          <a:prstGeom prst="rect">
            <a:avLst/>
          </a:prstGeom>
          <a:noFill/>
          <a:ln>
            <a:noFill/>
          </a:ln>
          <a:extLst/>
        </p:spPr>
        <p:txBody>
          <a:bodyPr lIns="0" tIns="0" rIns="0" bIns="0" anchor="ctr"/>
          <a:lstStyle/>
          <a:p>
            <a:pPr>
              <a:lnSpc>
                <a:spcPct val="140000"/>
              </a:lnSpc>
            </a:pPr>
            <a:r>
              <a:rPr lang="zh-CN" altLang="en-US" sz="2000" b="1" dirty="0">
                <a:solidFill>
                  <a:schemeClr val="tx1">
                    <a:lumMod val="65000"/>
                    <a:lumOff val="35000"/>
                  </a:schemeClr>
                </a:solidFill>
                <a:latin typeface="+mn-lt"/>
                <a:ea typeface="+mn-ea"/>
                <a:cs typeface="+mn-ea"/>
                <a:sym typeface="+mn-lt"/>
              </a:rPr>
              <a:t>点击更新内容</a:t>
            </a:r>
          </a:p>
        </p:txBody>
      </p:sp>
      <p:sp>
        <p:nvSpPr>
          <p:cNvPr id="23" name="Rectangle 6"/>
          <p:cNvSpPr>
            <a:spLocks/>
          </p:cNvSpPr>
          <p:nvPr/>
        </p:nvSpPr>
        <p:spPr bwMode="auto">
          <a:xfrm>
            <a:off x="935345" y="3051564"/>
            <a:ext cx="1846207" cy="400003"/>
          </a:xfrm>
          <a:prstGeom prst="rect">
            <a:avLst/>
          </a:prstGeom>
          <a:noFill/>
          <a:ln>
            <a:noFill/>
          </a:ln>
          <a:extLst/>
        </p:spPr>
        <p:txBody>
          <a:bodyPr lIns="0" tIns="0" rIns="0" bIns="0" anchor="ctr"/>
          <a:lstStyle/>
          <a:p>
            <a:pPr>
              <a:lnSpc>
                <a:spcPct val="140000"/>
              </a:lnSpc>
            </a:pPr>
            <a:r>
              <a:rPr lang="zh-CN" altLang="en-US" sz="2000" b="1" dirty="0">
                <a:solidFill>
                  <a:schemeClr val="tx1">
                    <a:lumMod val="65000"/>
                    <a:lumOff val="35000"/>
                  </a:schemeClr>
                </a:solidFill>
                <a:latin typeface="+mn-lt"/>
                <a:ea typeface="+mn-ea"/>
                <a:cs typeface="+mn-ea"/>
                <a:sym typeface="+mn-lt"/>
              </a:rPr>
              <a:t>点击更新内容</a:t>
            </a:r>
          </a:p>
        </p:txBody>
      </p:sp>
      <p:sp>
        <p:nvSpPr>
          <p:cNvPr id="24" name="Rectangle 6"/>
          <p:cNvSpPr>
            <a:spLocks/>
          </p:cNvSpPr>
          <p:nvPr/>
        </p:nvSpPr>
        <p:spPr bwMode="auto">
          <a:xfrm>
            <a:off x="935345" y="4201543"/>
            <a:ext cx="1846207" cy="400003"/>
          </a:xfrm>
          <a:prstGeom prst="rect">
            <a:avLst/>
          </a:prstGeom>
          <a:noFill/>
          <a:ln>
            <a:noFill/>
          </a:ln>
          <a:extLst/>
        </p:spPr>
        <p:txBody>
          <a:bodyPr lIns="0" tIns="0" rIns="0" bIns="0" anchor="ctr"/>
          <a:lstStyle/>
          <a:p>
            <a:pPr>
              <a:lnSpc>
                <a:spcPct val="140000"/>
              </a:lnSpc>
            </a:pPr>
            <a:r>
              <a:rPr lang="zh-CN" altLang="en-US" sz="2000" b="1" dirty="0">
                <a:solidFill>
                  <a:schemeClr val="tx1">
                    <a:lumMod val="65000"/>
                    <a:lumOff val="35000"/>
                  </a:schemeClr>
                </a:solidFill>
                <a:latin typeface="+mn-lt"/>
                <a:ea typeface="+mn-ea"/>
                <a:cs typeface="+mn-ea"/>
                <a:sym typeface="+mn-lt"/>
              </a:rPr>
              <a:t>点击更新内容</a:t>
            </a:r>
          </a:p>
        </p:txBody>
      </p:sp>
      <p:sp>
        <p:nvSpPr>
          <p:cNvPr id="25" name="Rectangle 6"/>
          <p:cNvSpPr>
            <a:spLocks/>
          </p:cNvSpPr>
          <p:nvPr/>
        </p:nvSpPr>
        <p:spPr bwMode="auto">
          <a:xfrm>
            <a:off x="935345" y="5453876"/>
            <a:ext cx="1846207" cy="400003"/>
          </a:xfrm>
          <a:prstGeom prst="rect">
            <a:avLst/>
          </a:prstGeom>
          <a:noFill/>
          <a:ln>
            <a:noFill/>
          </a:ln>
          <a:extLst/>
        </p:spPr>
        <p:txBody>
          <a:bodyPr lIns="0" tIns="0" rIns="0" bIns="0" anchor="ctr"/>
          <a:lstStyle/>
          <a:p>
            <a:pPr>
              <a:lnSpc>
                <a:spcPct val="140000"/>
              </a:lnSpc>
            </a:pPr>
            <a:r>
              <a:rPr lang="zh-CN" altLang="en-US" sz="2000" b="1" dirty="0">
                <a:solidFill>
                  <a:schemeClr val="tx1">
                    <a:lumMod val="65000"/>
                    <a:lumOff val="35000"/>
                  </a:schemeClr>
                </a:solidFill>
                <a:latin typeface="+mn-lt"/>
                <a:ea typeface="+mn-ea"/>
                <a:cs typeface="+mn-ea"/>
                <a:sym typeface="+mn-lt"/>
              </a:rPr>
              <a:t>点击更新内容</a:t>
            </a:r>
          </a:p>
        </p:txBody>
      </p:sp>
      <p:sp>
        <p:nvSpPr>
          <p:cNvPr id="26" name="矩形 1"/>
          <p:cNvSpPr>
            <a:spLocks noChangeArrowheads="1"/>
          </p:cNvSpPr>
          <p:nvPr/>
        </p:nvSpPr>
        <p:spPr bwMode="auto">
          <a:xfrm>
            <a:off x="935339" y="2179081"/>
            <a:ext cx="4501708" cy="699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490" tIns="64245" rIns="128490" bIns="64245">
            <a:spAutoFit/>
          </a:bodyPr>
          <a:lstStyle/>
          <a:p>
            <a:pPr fontAlgn="base">
              <a:lnSpc>
                <a:spcPct val="140000"/>
              </a:lnSpc>
              <a:spcBef>
                <a:spcPct val="0"/>
              </a:spcBef>
              <a:spcAft>
                <a:spcPct val="0"/>
              </a:spcAft>
            </a:pPr>
            <a:r>
              <a:rPr lang="zh-CN" altLang="en-US" sz="1400" dirty="0">
                <a:solidFill>
                  <a:schemeClr val="tx1">
                    <a:lumMod val="65000"/>
                    <a:lumOff val="35000"/>
                  </a:schemeClr>
                </a:solidFill>
                <a:latin typeface="+mn-lt"/>
                <a:ea typeface="+mn-ea"/>
                <a:cs typeface="+mn-ea"/>
                <a:sym typeface="+mn-lt"/>
              </a:rPr>
              <a:t>单击此处添加文本单击此处添加文本单击此处添加文本单击此处添加文本单击此处添加文本单击</a:t>
            </a:r>
          </a:p>
        </p:txBody>
      </p:sp>
      <p:sp>
        <p:nvSpPr>
          <p:cNvPr id="27" name="矩形 1"/>
          <p:cNvSpPr>
            <a:spLocks noChangeArrowheads="1"/>
          </p:cNvSpPr>
          <p:nvPr/>
        </p:nvSpPr>
        <p:spPr bwMode="auto">
          <a:xfrm>
            <a:off x="935339" y="3388611"/>
            <a:ext cx="4501708" cy="699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490" tIns="64245" rIns="128490" bIns="64245">
            <a:spAutoFit/>
          </a:bodyPr>
          <a:lstStyle/>
          <a:p>
            <a:pPr fontAlgn="base">
              <a:lnSpc>
                <a:spcPct val="140000"/>
              </a:lnSpc>
              <a:spcBef>
                <a:spcPct val="0"/>
              </a:spcBef>
              <a:spcAft>
                <a:spcPct val="0"/>
              </a:spcAft>
            </a:pPr>
            <a:r>
              <a:rPr lang="zh-CN" altLang="en-US" sz="1400" dirty="0">
                <a:solidFill>
                  <a:schemeClr val="tx1">
                    <a:lumMod val="65000"/>
                    <a:lumOff val="35000"/>
                  </a:schemeClr>
                </a:solidFill>
                <a:latin typeface="+mn-lt"/>
                <a:ea typeface="+mn-ea"/>
                <a:cs typeface="+mn-ea"/>
                <a:sym typeface="+mn-lt"/>
              </a:rPr>
              <a:t>单击此处添加文本单击此处添加文本单击此处添加文本单击此处添加文本单击此处添加文本单击</a:t>
            </a:r>
          </a:p>
        </p:txBody>
      </p:sp>
      <p:sp>
        <p:nvSpPr>
          <p:cNvPr id="28" name="矩形 1"/>
          <p:cNvSpPr>
            <a:spLocks noChangeArrowheads="1"/>
          </p:cNvSpPr>
          <p:nvPr/>
        </p:nvSpPr>
        <p:spPr bwMode="auto">
          <a:xfrm>
            <a:off x="935339" y="4564039"/>
            <a:ext cx="4501708" cy="699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490" tIns="64245" rIns="128490" bIns="64245">
            <a:spAutoFit/>
          </a:bodyPr>
          <a:lstStyle/>
          <a:p>
            <a:pPr fontAlgn="base">
              <a:lnSpc>
                <a:spcPct val="140000"/>
              </a:lnSpc>
              <a:spcBef>
                <a:spcPct val="0"/>
              </a:spcBef>
              <a:spcAft>
                <a:spcPct val="0"/>
              </a:spcAft>
            </a:pPr>
            <a:r>
              <a:rPr lang="zh-CN" altLang="en-US" sz="1400" dirty="0">
                <a:solidFill>
                  <a:schemeClr val="tx1">
                    <a:lumMod val="65000"/>
                    <a:lumOff val="35000"/>
                  </a:schemeClr>
                </a:solidFill>
                <a:latin typeface="+mn-lt"/>
                <a:ea typeface="+mn-ea"/>
                <a:cs typeface="+mn-ea"/>
                <a:sym typeface="+mn-lt"/>
              </a:rPr>
              <a:t>单击此处添加文本单击此处添加文本单击此处添加文本单击此处添加文本单击此处添加文本单击</a:t>
            </a:r>
          </a:p>
        </p:txBody>
      </p:sp>
      <p:sp>
        <p:nvSpPr>
          <p:cNvPr id="29" name="矩形 1"/>
          <p:cNvSpPr>
            <a:spLocks noChangeArrowheads="1"/>
          </p:cNvSpPr>
          <p:nvPr/>
        </p:nvSpPr>
        <p:spPr bwMode="auto">
          <a:xfrm>
            <a:off x="935339" y="5813926"/>
            <a:ext cx="4501708" cy="699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490" tIns="64245" rIns="128490" bIns="64245">
            <a:spAutoFit/>
          </a:bodyPr>
          <a:lstStyle/>
          <a:p>
            <a:pPr fontAlgn="base">
              <a:lnSpc>
                <a:spcPct val="140000"/>
              </a:lnSpc>
              <a:spcBef>
                <a:spcPct val="0"/>
              </a:spcBef>
              <a:spcAft>
                <a:spcPct val="0"/>
              </a:spcAft>
            </a:pPr>
            <a:r>
              <a:rPr lang="zh-CN" altLang="en-US" sz="1400" dirty="0">
                <a:solidFill>
                  <a:schemeClr val="tx1">
                    <a:lumMod val="65000"/>
                    <a:lumOff val="35000"/>
                  </a:schemeClr>
                </a:solidFill>
                <a:latin typeface="+mn-lt"/>
                <a:ea typeface="+mn-ea"/>
                <a:cs typeface="+mn-ea"/>
                <a:sym typeface="+mn-lt"/>
              </a:rPr>
              <a:t>单击此处添加文本单击此处添加文本单击此处添加文本单击此处添加文本单击此处添加文本单击</a:t>
            </a:r>
          </a:p>
        </p:txBody>
      </p:sp>
      <p:sp>
        <p:nvSpPr>
          <p:cNvPr id="30" name="文本占位符 29"/>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4201928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by="(-#ppt_w*2)" calcmode="lin" valueType="num">
                                      <p:cBhvr rctx="PPT">
                                        <p:cTn id="16" dur="50" autoRev="1" fill="hold">
                                          <p:stCondLst>
                                            <p:cond delay="0"/>
                                          </p:stCondLst>
                                        </p:cTn>
                                        <p:tgtEl>
                                          <p:spTgt spid="26"/>
                                        </p:tgtEl>
                                        <p:attrNameLst>
                                          <p:attrName>ppt_w</p:attrName>
                                        </p:attrNameLst>
                                      </p:cBhvr>
                                    </p:anim>
                                    <p:anim by="(#ppt_w*0.50)" calcmode="lin" valueType="num">
                                      <p:cBhvr>
                                        <p:cTn id="17" dur="50" decel="50000" autoRev="1" fill="hold">
                                          <p:stCondLst>
                                            <p:cond delay="0"/>
                                          </p:stCondLst>
                                        </p:cTn>
                                        <p:tgtEl>
                                          <p:spTgt spid="26"/>
                                        </p:tgtEl>
                                        <p:attrNameLst>
                                          <p:attrName>ppt_x</p:attrName>
                                        </p:attrNameLst>
                                      </p:cBhvr>
                                    </p:anim>
                                    <p:anim from="(-#ppt_h/2)" to="(#ppt_y)" calcmode="lin" valueType="num">
                                      <p:cBhvr>
                                        <p:cTn id="18" dur="100" fill="hold">
                                          <p:stCondLst>
                                            <p:cond delay="0"/>
                                          </p:stCondLst>
                                        </p:cTn>
                                        <p:tgtEl>
                                          <p:spTgt spid="26"/>
                                        </p:tgtEl>
                                        <p:attrNameLst>
                                          <p:attrName>ppt_y</p:attrName>
                                        </p:attrNameLst>
                                      </p:cBhvr>
                                    </p:anim>
                                    <p:animRot by="21600000">
                                      <p:cBhvr>
                                        <p:cTn id="19" dur="100" fill="hold">
                                          <p:stCondLst>
                                            <p:cond delay="0"/>
                                          </p:stCondLst>
                                        </p:cTn>
                                        <p:tgtEl>
                                          <p:spTgt spid="26"/>
                                        </p:tgtEl>
                                        <p:attrNameLst>
                                          <p:attrName>r</p:attrName>
                                        </p:attrNameLst>
                                      </p:cBhvr>
                                    </p:animRot>
                                  </p:childTnLst>
                                </p:cTn>
                              </p:par>
                            </p:childTnLst>
                          </p:cTn>
                        </p:par>
                        <p:par>
                          <p:cTn id="20" fill="hold">
                            <p:stCondLst>
                              <p:cond delay="51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01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3"/>
                                        </p:tgtEl>
                                        <p:attrNameLst>
                                          <p:attrName>ppt_y</p:attrName>
                                        </p:attrNameLst>
                                      </p:cBhvr>
                                      <p:tavLst>
                                        <p:tav tm="0">
                                          <p:val>
                                            <p:strVal val="#ppt_y"/>
                                          </p:val>
                                        </p:tav>
                                        <p:tav tm="100000">
                                          <p:val>
                                            <p:strVal val="#ppt_y"/>
                                          </p:val>
                                        </p:tav>
                                      </p:tavLst>
                                    </p:anim>
                                    <p:anim calcmode="lin" valueType="num">
                                      <p:cBhvr>
                                        <p:cTn id="3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3"/>
                                        </p:tgtEl>
                                      </p:cBhvr>
                                    </p:animEffect>
                                  </p:childTnLst>
                                </p:cTn>
                              </p:par>
                            </p:childTnLst>
                          </p:cTn>
                        </p:par>
                        <p:par>
                          <p:cTn id="35" fill="hold">
                            <p:stCondLst>
                              <p:cond delay="176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 by="(-#ppt_w*2)" calcmode="lin" valueType="num">
                                      <p:cBhvr rctx="PPT">
                                        <p:cTn id="38" dur="50" autoRev="1" fill="hold">
                                          <p:stCondLst>
                                            <p:cond delay="0"/>
                                          </p:stCondLst>
                                        </p:cTn>
                                        <p:tgtEl>
                                          <p:spTgt spid="27"/>
                                        </p:tgtEl>
                                        <p:attrNameLst>
                                          <p:attrName>ppt_w</p:attrName>
                                        </p:attrNameLst>
                                      </p:cBhvr>
                                    </p:anim>
                                    <p:anim by="(#ppt_w*0.50)" calcmode="lin" valueType="num">
                                      <p:cBhvr>
                                        <p:cTn id="39" dur="50" decel="50000" autoRev="1" fill="hold">
                                          <p:stCondLst>
                                            <p:cond delay="0"/>
                                          </p:stCondLst>
                                        </p:cTn>
                                        <p:tgtEl>
                                          <p:spTgt spid="27"/>
                                        </p:tgtEl>
                                        <p:attrNameLst>
                                          <p:attrName>ppt_x</p:attrName>
                                        </p:attrNameLst>
                                      </p:cBhvr>
                                    </p:anim>
                                    <p:anim from="(-#ppt_h/2)" to="(#ppt_y)" calcmode="lin" valueType="num">
                                      <p:cBhvr>
                                        <p:cTn id="40" dur="100" fill="hold">
                                          <p:stCondLst>
                                            <p:cond delay="0"/>
                                          </p:stCondLst>
                                        </p:cTn>
                                        <p:tgtEl>
                                          <p:spTgt spid="27"/>
                                        </p:tgtEl>
                                        <p:attrNameLst>
                                          <p:attrName>ppt_y</p:attrName>
                                        </p:attrNameLst>
                                      </p:cBhvr>
                                    </p:anim>
                                    <p:animRot by="21600000">
                                      <p:cBhvr>
                                        <p:cTn id="41" dur="100" fill="hold">
                                          <p:stCondLst>
                                            <p:cond delay="0"/>
                                          </p:stCondLst>
                                        </p:cTn>
                                        <p:tgtEl>
                                          <p:spTgt spid="27"/>
                                        </p:tgtEl>
                                        <p:attrNameLst>
                                          <p:attrName>r</p:attrName>
                                        </p:attrNameLst>
                                      </p:cBhvr>
                                    </p:animRot>
                                  </p:childTnLst>
                                </p:cTn>
                              </p:par>
                            </p:childTnLst>
                          </p:cTn>
                        </p:par>
                        <p:par>
                          <p:cTn id="42" fill="hold">
                            <p:stCondLst>
                              <p:cond delay="227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277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4"/>
                                        </p:tgtEl>
                                        <p:attrNameLst>
                                          <p:attrName>ppt_y</p:attrName>
                                        </p:attrNameLst>
                                      </p:cBhvr>
                                      <p:tavLst>
                                        <p:tav tm="0">
                                          <p:val>
                                            <p:strVal val="#ppt_y"/>
                                          </p:val>
                                        </p:tav>
                                        <p:tav tm="100000">
                                          <p:val>
                                            <p:strVal val="#ppt_y"/>
                                          </p:val>
                                        </p:tav>
                                      </p:tavLst>
                                    </p:anim>
                                    <p:anim calcmode="lin" valueType="num">
                                      <p:cBhvr>
                                        <p:cTn id="5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4"/>
                                        </p:tgtEl>
                                      </p:cBhvr>
                                    </p:animEffect>
                                  </p:childTnLst>
                                </p:cTn>
                              </p:par>
                            </p:childTnLst>
                          </p:cTn>
                        </p:par>
                        <p:par>
                          <p:cTn id="57" fill="hold">
                            <p:stCondLst>
                              <p:cond delay="3520"/>
                            </p:stCondLst>
                            <p:childTnLst>
                              <p:par>
                                <p:cTn id="58" presetID="56" presetClass="entr" presetSubtype="0" fill="hold" grpId="0" nodeType="afterEffect">
                                  <p:stCondLst>
                                    <p:cond delay="0"/>
                                  </p:stCondLst>
                                  <p:iterate type="lt">
                                    <p:tmPct val="10000"/>
                                  </p:iterate>
                                  <p:childTnLst>
                                    <p:set>
                                      <p:cBhvr>
                                        <p:cTn id="59" dur="1" fill="hold">
                                          <p:stCondLst>
                                            <p:cond delay="0"/>
                                          </p:stCondLst>
                                        </p:cTn>
                                        <p:tgtEl>
                                          <p:spTgt spid="28"/>
                                        </p:tgtEl>
                                        <p:attrNameLst>
                                          <p:attrName>style.visibility</p:attrName>
                                        </p:attrNameLst>
                                      </p:cBhvr>
                                      <p:to>
                                        <p:strVal val="visible"/>
                                      </p:to>
                                    </p:set>
                                    <p:anim by="(-#ppt_w*2)" calcmode="lin" valueType="num">
                                      <p:cBhvr rctx="PPT">
                                        <p:cTn id="60" dur="50" autoRev="1" fill="hold">
                                          <p:stCondLst>
                                            <p:cond delay="0"/>
                                          </p:stCondLst>
                                        </p:cTn>
                                        <p:tgtEl>
                                          <p:spTgt spid="28"/>
                                        </p:tgtEl>
                                        <p:attrNameLst>
                                          <p:attrName>ppt_w</p:attrName>
                                        </p:attrNameLst>
                                      </p:cBhvr>
                                    </p:anim>
                                    <p:anim by="(#ppt_w*0.50)" calcmode="lin" valueType="num">
                                      <p:cBhvr>
                                        <p:cTn id="61" dur="50" decel="50000" autoRev="1" fill="hold">
                                          <p:stCondLst>
                                            <p:cond delay="0"/>
                                          </p:stCondLst>
                                        </p:cTn>
                                        <p:tgtEl>
                                          <p:spTgt spid="28"/>
                                        </p:tgtEl>
                                        <p:attrNameLst>
                                          <p:attrName>ppt_x</p:attrName>
                                        </p:attrNameLst>
                                      </p:cBhvr>
                                    </p:anim>
                                    <p:anim from="(-#ppt_h/2)" to="(#ppt_y)" calcmode="lin" valueType="num">
                                      <p:cBhvr>
                                        <p:cTn id="62" dur="100" fill="hold">
                                          <p:stCondLst>
                                            <p:cond delay="0"/>
                                          </p:stCondLst>
                                        </p:cTn>
                                        <p:tgtEl>
                                          <p:spTgt spid="28"/>
                                        </p:tgtEl>
                                        <p:attrNameLst>
                                          <p:attrName>ppt_y</p:attrName>
                                        </p:attrNameLst>
                                      </p:cBhvr>
                                    </p:anim>
                                    <p:animRot by="21600000">
                                      <p:cBhvr>
                                        <p:cTn id="63" dur="100" fill="hold">
                                          <p:stCondLst>
                                            <p:cond delay="0"/>
                                          </p:stCondLst>
                                        </p:cTn>
                                        <p:tgtEl>
                                          <p:spTgt spid="28"/>
                                        </p:tgtEl>
                                        <p:attrNameLst>
                                          <p:attrName>r</p:attrName>
                                        </p:attrNameLst>
                                      </p:cBhvr>
                                    </p:animRot>
                                  </p:childTnLst>
                                </p:cTn>
                              </p:par>
                            </p:childTnLst>
                          </p:cTn>
                        </p:par>
                        <p:par>
                          <p:cTn id="64" fill="hold">
                            <p:stCondLst>
                              <p:cond delay="4030"/>
                            </p:stCondLst>
                            <p:childTnLst>
                              <p:par>
                                <p:cTn id="65" presetID="22" presetClass="entr" presetSubtype="8"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par>
                          <p:cTn id="68" fill="hold">
                            <p:stCondLst>
                              <p:cond delay="4530"/>
                            </p:stCondLst>
                            <p:childTnLst>
                              <p:par>
                                <p:cTn id="69" presetID="22" presetClass="entr" presetSubtype="8"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par>
                                <p:cTn id="72" presetID="41" presetClass="entr" presetSubtype="0" fill="hold" grpId="0" nodeType="withEffect">
                                  <p:stCondLst>
                                    <p:cond delay="0"/>
                                  </p:stCondLst>
                                  <p:iterate type="lt">
                                    <p:tmPct val="10000"/>
                                  </p:iterate>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5"/>
                                        </p:tgtEl>
                                        <p:attrNameLst>
                                          <p:attrName>ppt_y</p:attrName>
                                        </p:attrNameLst>
                                      </p:cBhvr>
                                      <p:tavLst>
                                        <p:tav tm="0">
                                          <p:val>
                                            <p:strVal val="#ppt_y"/>
                                          </p:val>
                                        </p:tav>
                                        <p:tav tm="100000">
                                          <p:val>
                                            <p:strVal val="#ppt_y"/>
                                          </p:val>
                                        </p:tav>
                                      </p:tavLst>
                                    </p:anim>
                                    <p:anim calcmode="lin" valueType="num">
                                      <p:cBhvr>
                                        <p:cTn id="7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5"/>
                                        </p:tgtEl>
                                      </p:cBhvr>
                                    </p:animEffect>
                                  </p:childTnLst>
                                </p:cTn>
                              </p:par>
                            </p:childTnLst>
                          </p:cTn>
                        </p:par>
                        <p:par>
                          <p:cTn id="79" fill="hold">
                            <p:stCondLst>
                              <p:cond delay="5280"/>
                            </p:stCondLst>
                            <p:childTnLst>
                              <p:par>
                                <p:cTn id="80" presetID="56" presetClass="entr" presetSubtype="0" fill="hold" grpId="0" nodeType="afterEffect">
                                  <p:stCondLst>
                                    <p:cond delay="0"/>
                                  </p:stCondLst>
                                  <p:iterate type="lt">
                                    <p:tmPct val="10000"/>
                                  </p:iterate>
                                  <p:childTnLst>
                                    <p:set>
                                      <p:cBhvr>
                                        <p:cTn id="81" dur="1" fill="hold">
                                          <p:stCondLst>
                                            <p:cond delay="0"/>
                                          </p:stCondLst>
                                        </p:cTn>
                                        <p:tgtEl>
                                          <p:spTgt spid="29"/>
                                        </p:tgtEl>
                                        <p:attrNameLst>
                                          <p:attrName>style.visibility</p:attrName>
                                        </p:attrNameLst>
                                      </p:cBhvr>
                                      <p:to>
                                        <p:strVal val="visible"/>
                                      </p:to>
                                    </p:set>
                                    <p:anim by="(-#ppt_w*2)" calcmode="lin" valueType="num">
                                      <p:cBhvr rctx="PPT">
                                        <p:cTn id="82" dur="50" autoRev="1" fill="hold">
                                          <p:stCondLst>
                                            <p:cond delay="0"/>
                                          </p:stCondLst>
                                        </p:cTn>
                                        <p:tgtEl>
                                          <p:spTgt spid="29"/>
                                        </p:tgtEl>
                                        <p:attrNameLst>
                                          <p:attrName>ppt_w</p:attrName>
                                        </p:attrNameLst>
                                      </p:cBhvr>
                                    </p:anim>
                                    <p:anim by="(#ppt_w*0.50)" calcmode="lin" valueType="num">
                                      <p:cBhvr>
                                        <p:cTn id="83" dur="50" decel="50000" autoRev="1" fill="hold">
                                          <p:stCondLst>
                                            <p:cond delay="0"/>
                                          </p:stCondLst>
                                        </p:cTn>
                                        <p:tgtEl>
                                          <p:spTgt spid="29"/>
                                        </p:tgtEl>
                                        <p:attrNameLst>
                                          <p:attrName>ppt_x</p:attrName>
                                        </p:attrNameLst>
                                      </p:cBhvr>
                                    </p:anim>
                                    <p:anim from="(-#ppt_h/2)" to="(#ppt_y)" calcmode="lin" valueType="num">
                                      <p:cBhvr>
                                        <p:cTn id="84" dur="100" fill="hold">
                                          <p:stCondLst>
                                            <p:cond delay="0"/>
                                          </p:stCondLst>
                                        </p:cTn>
                                        <p:tgtEl>
                                          <p:spTgt spid="29"/>
                                        </p:tgtEl>
                                        <p:attrNameLst>
                                          <p:attrName>ppt_y</p:attrName>
                                        </p:attrNameLst>
                                      </p:cBhvr>
                                    </p:anim>
                                    <p:animRot by="21600000">
                                      <p:cBhvr>
                                        <p:cTn id="85" dur="100" fill="hold">
                                          <p:stCondLst>
                                            <p:cond delay="0"/>
                                          </p:stCondLst>
                                        </p:cTn>
                                        <p:tgtEl>
                                          <p:spTgt spid="29"/>
                                        </p:tgtEl>
                                        <p:attrNameLst>
                                          <p:attrName>r</p:attrName>
                                        </p:attrNameLst>
                                      </p:cBhvr>
                                    </p:animRot>
                                  </p:childTnLst>
                                </p:cTn>
                              </p:par>
                            </p:childTnLst>
                          </p:cTn>
                        </p:par>
                        <p:par>
                          <p:cTn id="86" fill="hold">
                            <p:stCondLst>
                              <p:cond delay="5790"/>
                            </p:stCondLst>
                            <p:childTnLst>
                              <p:par>
                                <p:cTn id="87" presetID="22" presetClass="entr" presetSubtype="8"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left)">
                                      <p:cBhvr>
                                        <p:cTn id="89" dur="500"/>
                                        <p:tgtEl>
                                          <p:spTgt spid="15"/>
                                        </p:tgtEl>
                                      </p:cBhvr>
                                    </p:animEffect>
                                  </p:childTnLst>
                                </p:cTn>
                              </p:par>
                            </p:childTnLst>
                          </p:cTn>
                        </p:par>
                        <p:par>
                          <p:cTn id="90" fill="hold">
                            <p:stCondLst>
                              <p:cond delay="6290"/>
                            </p:stCondLst>
                            <p:childTnLst>
                              <p:par>
                                <p:cTn id="91" presetID="22" presetClass="entr" presetSubtype="8"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left)">
                                      <p:cBhvr>
                                        <p:cTn id="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mn-lt"/>
                <a:cs typeface="+mn-ea"/>
                <a:sym typeface="+mn-lt"/>
              </a:rPr>
              <a:t>第三部分</a:t>
            </a:r>
          </a:p>
        </p:txBody>
      </p:sp>
      <p:sp>
        <p:nvSpPr>
          <p:cNvPr id="3" name="文本占位符 2"/>
          <p:cNvSpPr>
            <a:spLocks noGrp="1"/>
          </p:cNvSpPr>
          <p:nvPr>
            <p:ph type="body" sz="quarter" idx="11"/>
          </p:nvPr>
        </p:nvSpPr>
        <p:spPr/>
        <p:txBody>
          <a:bodyPr/>
          <a:lstStyle/>
          <a:p>
            <a:pPr algn="ctr"/>
            <a:r>
              <a:rPr lang="zh-CN" altLang="en-US" dirty="0">
                <a:latin typeface="+mn-lt"/>
                <a:ea typeface="+mn-ea"/>
                <a:cs typeface="+mn-ea"/>
                <a:sym typeface="+mn-lt"/>
              </a:rPr>
              <a:t>成功项目展示</a:t>
            </a:r>
          </a:p>
        </p:txBody>
      </p:sp>
      <p:sp>
        <p:nvSpPr>
          <p:cNvPr id="4" name="文本占位符 3"/>
          <p:cNvSpPr>
            <a:spLocks noGrp="1"/>
          </p:cNvSpPr>
          <p:nvPr>
            <p:ph type="body" sz="quarter" idx="12"/>
          </p:nvPr>
        </p:nvSpPr>
        <p:spPr/>
        <p:txBody>
          <a:bodyPr/>
          <a:lstStyle/>
          <a:p>
            <a:r>
              <a:rPr lang="zh-CN" altLang="en-US" dirty="0">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val="134040583"/>
      </p:ext>
    </p:extLst>
  </p:cSld>
  <p:clrMapOvr>
    <a:masterClrMapping/>
  </p:clrMapOvr>
  <mc:AlternateContent xmlns:mc="http://schemas.openxmlformats.org/markup-compatibility/2006" xmlns:p14="http://schemas.microsoft.com/office/powerpoint/2010/main">
    <mc:Choice Requires="p14">
      <p:transition spd="slow" p14:dur="4000" advTm="0">
        <p14:vortex/>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30" y="0"/>
            <a:ext cx="12910095" cy="72167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76" name="矩形 4"/>
          <p:cNvSpPr>
            <a:spLocks noChangeArrowheads="1"/>
          </p:cNvSpPr>
          <p:nvPr/>
        </p:nvSpPr>
        <p:spPr bwMode="auto">
          <a:xfrm>
            <a:off x="3909095" y="0"/>
            <a:ext cx="4032448" cy="7232650"/>
          </a:xfrm>
          <a:custGeom>
            <a:avLst/>
            <a:gdLst>
              <a:gd name="T0" fmla="*/ 3228693 w 3513701"/>
              <a:gd name="T1" fmla="*/ 0 h 5143500"/>
              <a:gd name="T2" fmla="*/ 3513701 w 3513701"/>
              <a:gd name="T3" fmla="*/ 0 h 5143500"/>
              <a:gd name="T4" fmla="*/ 285008 w 3513701"/>
              <a:gd name="T5" fmla="*/ 5143500 h 5143500"/>
              <a:gd name="T6" fmla="*/ 0 w 3513701"/>
              <a:gd name="T7" fmla="*/ 5143500 h 5143500"/>
              <a:gd name="T8" fmla="*/ 3228693 w 3513701"/>
              <a:gd name="T9" fmla="*/ 0 h 5143500"/>
              <a:gd name="T10" fmla="*/ 0 w 3513701"/>
              <a:gd name="T11" fmla="*/ 0 h 5143500"/>
              <a:gd name="T12" fmla="*/ 3513701 w 3513701"/>
              <a:gd name="T13" fmla="*/ 5143500 h 5143500"/>
            </a:gdLst>
            <a:ahLst/>
            <a:cxnLst>
              <a:cxn ang="0">
                <a:pos x="T0" y="T1"/>
              </a:cxn>
              <a:cxn ang="0">
                <a:pos x="T2" y="T3"/>
              </a:cxn>
              <a:cxn ang="0">
                <a:pos x="T4" y="T5"/>
              </a:cxn>
              <a:cxn ang="0">
                <a:pos x="T6" y="T7"/>
              </a:cxn>
              <a:cxn ang="0">
                <a:pos x="T8" y="T9"/>
              </a:cxn>
            </a:cxnLst>
            <a:rect l="T10" t="T11" r="T12" b="T13"/>
            <a:pathLst>
              <a:path w="3513701" h="5143500">
                <a:moveTo>
                  <a:pt x="3228693" y="0"/>
                </a:moveTo>
                <a:lnTo>
                  <a:pt x="3513701" y="0"/>
                </a:lnTo>
                <a:lnTo>
                  <a:pt x="285008" y="5143500"/>
                </a:lnTo>
                <a:lnTo>
                  <a:pt x="0" y="5143500"/>
                </a:lnTo>
                <a:lnTo>
                  <a:pt x="3228693" y="0"/>
                </a:lnTo>
                <a:close/>
              </a:path>
            </a:pathLst>
          </a:custGeom>
          <a:gradFill>
            <a:gsLst>
              <a:gs pos="0">
                <a:srgbClr val="53BFCB"/>
              </a:gs>
              <a:gs pos="100000">
                <a:srgbClr val="278CA0"/>
              </a:gs>
            </a:gsLst>
            <a:lin ang="9600000" scaled="0"/>
          </a:gradFill>
          <a:ln>
            <a:noFill/>
          </a:ln>
          <a:extLst/>
        </p:spPr>
        <p:txBody>
          <a:bodyPr anchor="ctr"/>
          <a:lstStyle/>
          <a:p>
            <a:endParaRPr lang="zh-CN" altLang="en-US" sz="2669">
              <a:latin typeface="+mn-lt"/>
              <a:ea typeface="+mn-ea"/>
              <a:cs typeface="+mn-ea"/>
              <a:sym typeface="+mn-lt"/>
            </a:endParaRPr>
          </a:p>
        </p:txBody>
      </p:sp>
      <p:sp>
        <p:nvSpPr>
          <p:cNvPr id="3075" name="矩形 4"/>
          <p:cNvSpPr>
            <a:spLocks noChangeArrowheads="1"/>
          </p:cNvSpPr>
          <p:nvPr/>
        </p:nvSpPr>
        <p:spPr bwMode="auto">
          <a:xfrm>
            <a:off x="-51345" y="0"/>
            <a:ext cx="7653157" cy="7248575"/>
          </a:xfrm>
          <a:custGeom>
            <a:avLst/>
            <a:gdLst>
              <a:gd name="T0" fmla="*/ 0 w 6652467"/>
              <a:gd name="T1" fmla="*/ 0 h 5143500"/>
              <a:gd name="T2" fmla="*/ 2483782 w 6652467"/>
              <a:gd name="T3" fmla="*/ 0 h 5143500"/>
              <a:gd name="T4" fmla="*/ 6652467 w 6652467"/>
              <a:gd name="T5" fmla="*/ 0 h 5143500"/>
              <a:gd name="T6" fmla="*/ 3423774 w 6652467"/>
              <a:gd name="T7" fmla="*/ 5143500 h 5143500"/>
              <a:gd name="T8" fmla="*/ 2483782 w 6652467"/>
              <a:gd name="T9" fmla="*/ 5143500 h 5143500"/>
              <a:gd name="T10" fmla="*/ 0 w 6652467"/>
              <a:gd name="T11" fmla="*/ 5143500 h 5143500"/>
              <a:gd name="T12" fmla="*/ 0 w 6652467"/>
              <a:gd name="T13" fmla="*/ 0 h 5143500"/>
              <a:gd name="T14" fmla="*/ 0 w 6652467"/>
              <a:gd name="T15" fmla="*/ 0 h 5143500"/>
              <a:gd name="T16" fmla="*/ 6652467 w 6652467"/>
              <a:gd name="T17" fmla="*/ 5143500 h 5143500"/>
            </a:gdLst>
            <a:ahLst/>
            <a:cxnLst>
              <a:cxn ang="0">
                <a:pos x="T0" y="T1"/>
              </a:cxn>
              <a:cxn ang="0">
                <a:pos x="T2" y="T3"/>
              </a:cxn>
              <a:cxn ang="0">
                <a:pos x="T4" y="T5"/>
              </a:cxn>
              <a:cxn ang="0">
                <a:pos x="T6" y="T7"/>
              </a:cxn>
              <a:cxn ang="0">
                <a:pos x="T8" y="T9"/>
              </a:cxn>
              <a:cxn ang="0">
                <a:pos x="T10" y="T11"/>
              </a:cxn>
              <a:cxn ang="0">
                <a:pos x="T12" y="T13"/>
              </a:cxn>
            </a:cxnLst>
            <a:rect l="T14" t="T15" r="T16" b="T17"/>
            <a:pathLst>
              <a:path w="6652467" h="5143500">
                <a:moveTo>
                  <a:pt x="0" y="0"/>
                </a:moveTo>
                <a:lnTo>
                  <a:pt x="2483782" y="0"/>
                </a:lnTo>
                <a:lnTo>
                  <a:pt x="6652467" y="0"/>
                </a:lnTo>
                <a:lnTo>
                  <a:pt x="3423774" y="5143500"/>
                </a:lnTo>
                <a:lnTo>
                  <a:pt x="2483782" y="5143500"/>
                </a:lnTo>
                <a:lnTo>
                  <a:pt x="0" y="5143500"/>
                </a:lnTo>
                <a:lnTo>
                  <a:pt x="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xtLst/>
        </p:spPr>
        <p:txBody>
          <a:bodyPr anchor="ctr"/>
          <a:lstStyle/>
          <a:p>
            <a:endParaRPr lang="zh-CN" altLang="en-US" sz="2669">
              <a:latin typeface="+mn-lt"/>
              <a:ea typeface="+mn-ea"/>
              <a:cs typeface="+mn-ea"/>
              <a:sym typeface="+mn-lt"/>
            </a:endParaRPr>
          </a:p>
        </p:txBody>
      </p:sp>
      <p:sp>
        <p:nvSpPr>
          <p:cNvPr id="3080" name="矩形 4"/>
          <p:cNvSpPr>
            <a:spLocks noChangeArrowheads="1"/>
          </p:cNvSpPr>
          <p:nvPr/>
        </p:nvSpPr>
        <p:spPr bwMode="auto">
          <a:xfrm>
            <a:off x="9951952" y="2553750"/>
            <a:ext cx="2935473" cy="4678900"/>
          </a:xfrm>
          <a:custGeom>
            <a:avLst/>
            <a:gdLst>
              <a:gd name="T0" fmla="*/ 2088128 w 2088128"/>
              <a:gd name="T1" fmla="*/ 0 h 3326512"/>
              <a:gd name="T2" fmla="*/ 2088128 w 2088128"/>
              <a:gd name="T3" fmla="*/ 3326512 h 3326512"/>
              <a:gd name="T4" fmla="*/ 0 w 2088128"/>
              <a:gd name="T5" fmla="*/ 3326512 h 3326512"/>
              <a:gd name="T6" fmla="*/ 2088128 w 2088128"/>
              <a:gd name="T7" fmla="*/ 0 h 3326512"/>
              <a:gd name="T8" fmla="*/ 0 w 2088128"/>
              <a:gd name="T9" fmla="*/ 0 h 3326512"/>
              <a:gd name="T10" fmla="*/ 2088128 w 2088128"/>
              <a:gd name="T11" fmla="*/ 3326512 h 3326512"/>
            </a:gdLst>
            <a:ahLst/>
            <a:cxnLst>
              <a:cxn ang="0">
                <a:pos x="T0" y="T1"/>
              </a:cxn>
              <a:cxn ang="0">
                <a:pos x="T2" y="T3"/>
              </a:cxn>
              <a:cxn ang="0">
                <a:pos x="T4" y="T5"/>
              </a:cxn>
              <a:cxn ang="0">
                <a:pos x="T6" y="T7"/>
              </a:cxn>
            </a:cxnLst>
            <a:rect l="T8" t="T9" r="T10" b="T11"/>
            <a:pathLst>
              <a:path w="2088128" h="3326512">
                <a:moveTo>
                  <a:pt x="2088128" y="0"/>
                </a:moveTo>
                <a:lnTo>
                  <a:pt x="2088128" y="3326512"/>
                </a:lnTo>
                <a:lnTo>
                  <a:pt x="0" y="3326512"/>
                </a:lnTo>
                <a:lnTo>
                  <a:pt x="2088128" y="0"/>
                </a:lnTo>
                <a:close/>
              </a:path>
            </a:pathLst>
          </a:custGeom>
          <a:gradFill>
            <a:gsLst>
              <a:gs pos="0">
                <a:srgbClr val="53BFCB"/>
              </a:gs>
              <a:gs pos="100000">
                <a:srgbClr val="278CA0"/>
              </a:gs>
            </a:gsLst>
            <a:lin ang="9600000" scaled="0"/>
          </a:gradFill>
          <a:ln>
            <a:noFill/>
          </a:ln>
          <a:extLst/>
        </p:spPr>
        <p:txBody>
          <a:bodyPr anchor="ctr"/>
          <a:lstStyle/>
          <a:p>
            <a:endParaRPr lang="zh-CN" altLang="en-US" sz="2669">
              <a:latin typeface="+mn-lt"/>
              <a:ea typeface="+mn-ea"/>
              <a:cs typeface="+mn-ea"/>
              <a:sym typeface="+mn-lt"/>
            </a:endParaRPr>
          </a:p>
        </p:txBody>
      </p:sp>
      <p:sp>
        <p:nvSpPr>
          <p:cNvPr id="13" name="Rectangle 11"/>
          <p:cNvSpPr>
            <a:spLocks noChangeArrowheads="1"/>
          </p:cNvSpPr>
          <p:nvPr/>
        </p:nvSpPr>
        <p:spPr bwMode="auto">
          <a:xfrm>
            <a:off x="230373" y="1744117"/>
            <a:ext cx="5688632" cy="5077309"/>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539" tIns="38269" rIns="76539" bIns="38269">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50000"/>
              </a:lnSpc>
            </a:pPr>
            <a:r>
              <a:rPr lang="zh-CN" altLang="en-US" sz="1969" dirty="0">
                <a:solidFill>
                  <a:schemeClr val="bg1"/>
                </a:solidFill>
                <a:latin typeface="+mn-lt"/>
                <a:ea typeface="+mn-ea"/>
                <a:cs typeface="+mn-ea"/>
                <a:sym typeface="+mn-lt"/>
              </a:rPr>
              <a:t>       岁月流转，时光飞逝，转眼间</a:t>
            </a:r>
            <a:r>
              <a:rPr lang="en-US" altLang="zh-CN" sz="1969" smtClean="0">
                <a:solidFill>
                  <a:schemeClr val="bg1"/>
                </a:solidFill>
                <a:latin typeface="+mn-lt"/>
                <a:ea typeface="+mn-ea"/>
                <a:cs typeface="+mn-ea"/>
                <a:sym typeface="+mn-lt"/>
              </a:rPr>
              <a:t>2016</a:t>
            </a:r>
            <a:r>
              <a:rPr lang="zh-CN" altLang="en-US" sz="1969" smtClean="0">
                <a:solidFill>
                  <a:schemeClr val="bg1"/>
                </a:solidFill>
                <a:latin typeface="+mn-lt"/>
                <a:ea typeface="+mn-ea"/>
                <a:cs typeface="+mn-ea"/>
                <a:sym typeface="+mn-lt"/>
              </a:rPr>
              <a:t>年</a:t>
            </a:r>
            <a:r>
              <a:rPr lang="zh-CN" altLang="en-US" sz="1969" dirty="0">
                <a:solidFill>
                  <a:schemeClr val="bg1"/>
                </a:solidFill>
                <a:latin typeface="+mn-lt"/>
                <a:ea typeface="+mn-ea"/>
                <a:cs typeface="+mn-ea"/>
                <a:sym typeface="+mn-lt"/>
              </a:rPr>
              <a:t>的工作又接近尾声。</a:t>
            </a:r>
          </a:p>
          <a:p>
            <a:pPr eaLnBrk="0" hangingPunct="0">
              <a:lnSpc>
                <a:spcPct val="150000"/>
              </a:lnSpc>
            </a:pPr>
            <a:r>
              <a:rPr lang="zh-CN" altLang="en-US" sz="1969" dirty="0">
                <a:solidFill>
                  <a:schemeClr val="bg1"/>
                </a:solidFill>
                <a:latin typeface="+mn-lt"/>
                <a:ea typeface="+mn-ea"/>
                <a:cs typeface="+mn-ea"/>
                <a:sym typeface="+mn-lt"/>
              </a:rPr>
              <a:t>       回首过去一年的工作，经过全体领导及员工的共同努力，公司经营业绩保持良好，行业</a:t>
            </a:r>
            <a:r>
              <a:rPr lang="zh-CN" altLang="en-US" sz="1969" dirty="0" smtClean="0">
                <a:solidFill>
                  <a:schemeClr val="bg1"/>
                </a:solidFill>
                <a:latin typeface="+mn-lt"/>
                <a:ea typeface="+mn-ea"/>
                <a:cs typeface="+mn-ea"/>
                <a:sym typeface="+mn-lt"/>
              </a:rPr>
              <a:t>地位</a:t>
            </a:r>
            <a:endParaRPr lang="en-US" altLang="zh-CN" sz="1969" dirty="0" smtClean="0">
              <a:solidFill>
                <a:schemeClr val="bg1"/>
              </a:solidFill>
              <a:latin typeface="+mn-lt"/>
              <a:ea typeface="+mn-ea"/>
              <a:cs typeface="+mn-ea"/>
              <a:sym typeface="+mn-lt"/>
            </a:endParaRPr>
          </a:p>
          <a:p>
            <a:pPr eaLnBrk="0" hangingPunct="0">
              <a:lnSpc>
                <a:spcPct val="150000"/>
              </a:lnSpc>
            </a:pPr>
            <a:r>
              <a:rPr lang="zh-CN" altLang="en-US" sz="1969" dirty="0" smtClean="0">
                <a:solidFill>
                  <a:schemeClr val="bg1"/>
                </a:solidFill>
                <a:latin typeface="+mn-lt"/>
                <a:ea typeface="+mn-ea"/>
                <a:cs typeface="+mn-ea"/>
                <a:sym typeface="+mn-lt"/>
              </a:rPr>
              <a:t>、</a:t>
            </a:r>
            <a:r>
              <a:rPr lang="zh-CN" altLang="en-US" sz="1969" dirty="0">
                <a:solidFill>
                  <a:schemeClr val="bg1"/>
                </a:solidFill>
                <a:latin typeface="+mn-lt"/>
                <a:ea typeface="+mn-ea"/>
                <a:cs typeface="+mn-ea"/>
                <a:sym typeface="+mn-lt"/>
              </a:rPr>
              <a:t>社会形象日渐提升，各项工作全面发展。</a:t>
            </a:r>
            <a:endParaRPr lang="en-US" altLang="zh-CN" sz="1969" dirty="0">
              <a:solidFill>
                <a:schemeClr val="bg1"/>
              </a:solidFill>
              <a:latin typeface="+mn-lt"/>
              <a:ea typeface="+mn-ea"/>
              <a:cs typeface="+mn-ea"/>
              <a:sym typeface="+mn-lt"/>
            </a:endParaRPr>
          </a:p>
          <a:p>
            <a:pPr eaLnBrk="0" hangingPunct="0">
              <a:lnSpc>
                <a:spcPct val="150000"/>
              </a:lnSpc>
            </a:pPr>
            <a:r>
              <a:rPr lang="en-US" altLang="zh-CN" sz="1969" dirty="0">
                <a:solidFill>
                  <a:schemeClr val="bg1"/>
                </a:solidFill>
                <a:latin typeface="+mn-lt"/>
                <a:ea typeface="+mn-ea"/>
                <a:cs typeface="+mn-ea"/>
                <a:sym typeface="+mn-lt"/>
              </a:rPr>
              <a:t>       </a:t>
            </a:r>
            <a:r>
              <a:rPr lang="zh-CN" altLang="en-US" sz="1969" dirty="0">
                <a:solidFill>
                  <a:schemeClr val="bg1"/>
                </a:solidFill>
                <a:latin typeface="+mn-lt"/>
                <a:ea typeface="+mn-ea"/>
                <a:cs typeface="+mn-ea"/>
                <a:sym typeface="+mn-lt"/>
              </a:rPr>
              <a:t>新起点、新希望。站在</a:t>
            </a:r>
            <a:r>
              <a:rPr lang="en-US" altLang="zh-CN" sz="1969" dirty="0" smtClean="0">
                <a:solidFill>
                  <a:schemeClr val="bg1"/>
                </a:solidFill>
                <a:latin typeface="+mn-lt"/>
                <a:ea typeface="+mn-ea"/>
                <a:cs typeface="+mn-ea"/>
                <a:sym typeface="+mn-lt"/>
              </a:rPr>
              <a:t>2017</a:t>
            </a:r>
            <a:r>
              <a:rPr lang="zh-CN" altLang="en-US" sz="1969" dirty="0" smtClean="0">
                <a:solidFill>
                  <a:schemeClr val="bg1"/>
                </a:solidFill>
                <a:latin typeface="+mn-lt"/>
                <a:ea typeface="+mn-ea"/>
                <a:cs typeface="+mn-ea"/>
                <a:sym typeface="+mn-lt"/>
              </a:rPr>
              <a:t>年</a:t>
            </a:r>
            <a:r>
              <a:rPr lang="zh-CN" altLang="en-US" sz="1969" dirty="0">
                <a:solidFill>
                  <a:schemeClr val="bg1"/>
                </a:solidFill>
                <a:latin typeface="+mn-lt"/>
                <a:ea typeface="+mn-ea"/>
                <a:cs typeface="+mn-ea"/>
                <a:sym typeface="+mn-lt"/>
              </a:rPr>
              <a:t>的起点</a:t>
            </a:r>
            <a:r>
              <a:rPr lang="zh-CN" altLang="en-US" sz="1969" dirty="0" smtClean="0">
                <a:solidFill>
                  <a:schemeClr val="bg1"/>
                </a:solidFill>
                <a:latin typeface="+mn-lt"/>
                <a:ea typeface="+mn-ea"/>
                <a:cs typeface="+mn-ea"/>
                <a:sym typeface="+mn-lt"/>
              </a:rPr>
              <a:t>，</a:t>
            </a:r>
            <a:endParaRPr lang="en-US" altLang="zh-CN" sz="1969" dirty="0" smtClean="0">
              <a:solidFill>
                <a:schemeClr val="bg1"/>
              </a:solidFill>
              <a:latin typeface="+mn-lt"/>
              <a:ea typeface="+mn-ea"/>
              <a:cs typeface="+mn-ea"/>
              <a:sym typeface="+mn-lt"/>
            </a:endParaRPr>
          </a:p>
          <a:p>
            <a:pPr eaLnBrk="0" hangingPunct="0">
              <a:lnSpc>
                <a:spcPct val="150000"/>
              </a:lnSpc>
            </a:pPr>
            <a:r>
              <a:rPr lang="zh-CN" altLang="en-US" sz="1969" dirty="0" smtClean="0">
                <a:solidFill>
                  <a:schemeClr val="bg1"/>
                </a:solidFill>
                <a:latin typeface="+mn-lt"/>
                <a:ea typeface="+mn-ea"/>
                <a:cs typeface="+mn-ea"/>
                <a:sym typeface="+mn-lt"/>
              </a:rPr>
              <a:t>我们</a:t>
            </a:r>
            <a:r>
              <a:rPr lang="zh-CN" altLang="en-US" sz="1969" dirty="0">
                <a:solidFill>
                  <a:schemeClr val="bg1"/>
                </a:solidFill>
                <a:latin typeface="+mn-lt"/>
                <a:ea typeface="+mn-ea"/>
                <a:cs typeface="+mn-ea"/>
                <a:sym typeface="+mn-lt"/>
              </a:rPr>
              <a:t>将继承和发扬过去工作中存在的优点</a:t>
            </a:r>
            <a:r>
              <a:rPr lang="zh-CN" altLang="en-US" sz="1969" dirty="0" smtClean="0">
                <a:solidFill>
                  <a:schemeClr val="bg1"/>
                </a:solidFill>
                <a:latin typeface="+mn-lt"/>
                <a:ea typeface="+mn-ea"/>
                <a:cs typeface="+mn-ea"/>
                <a:sym typeface="+mn-lt"/>
              </a:rPr>
              <a:t>，</a:t>
            </a:r>
            <a:endParaRPr lang="en-US" altLang="zh-CN" sz="1969" dirty="0" smtClean="0">
              <a:solidFill>
                <a:schemeClr val="bg1"/>
              </a:solidFill>
              <a:latin typeface="+mn-lt"/>
              <a:ea typeface="+mn-ea"/>
              <a:cs typeface="+mn-ea"/>
              <a:sym typeface="+mn-lt"/>
            </a:endParaRPr>
          </a:p>
          <a:p>
            <a:pPr eaLnBrk="0" hangingPunct="0">
              <a:lnSpc>
                <a:spcPct val="150000"/>
              </a:lnSpc>
            </a:pPr>
            <a:r>
              <a:rPr lang="zh-CN" altLang="en-US" sz="1969" dirty="0" smtClean="0">
                <a:solidFill>
                  <a:schemeClr val="bg1"/>
                </a:solidFill>
                <a:latin typeface="+mn-lt"/>
                <a:ea typeface="+mn-ea"/>
                <a:cs typeface="+mn-ea"/>
                <a:sym typeface="+mn-lt"/>
              </a:rPr>
              <a:t>汲取</a:t>
            </a:r>
            <a:r>
              <a:rPr lang="zh-CN" altLang="en-US" sz="1969" dirty="0">
                <a:solidFill>
                  <a:schemeClr val="bg1"/>
                </a:solidFill>
                <a:latin typeface="+mn-lt"/>
                <a:ea typeface="+mn-ea"/>
                <a:cs typeface="+mn-ea"/>
                <a:sym typeface="+mn-lt"/>
              </a:rPr>
              <a:t>经验，摒弃不足，满怀信心，以</a:t>
            </a:r>
            <a:r>
              <a:rPr lang="zh-CN" altLang="en-US" sz="1969" dirty="0" smtClean="0">
                <a:solidFill>
                  <a:schemeClr val="bg1"/>
                </a:solidFill>
                <a:latin typeface="+mn-lt"/>
                <a:ea typeface="+mn-ea"/>
                <a:cs typeface="+mn-ea"/>
                <a:sym typeface="+mn-lt"/>
              </a:rPr>
              <a:t>更</a:t>
            </a:r>
            <a:endParaRPr lang="en-US" altLang="zh-CN" sz="1969" dirty="0" smtClean="0">
              <a:solidFill>
                <a:schemeClr val="bg1"/>
              </a:solidFill>
              <a:latin typeface="+mn-lt"/>
              <a:ea typeface="+mn-ea"/>
              <a:cs typeface="+mn-ea"/>
              <a:sym typeface="+mn-lt"/>
            </a:endParaRPr>
          </a:p>
          <a:p>
            <a:pPr eaLnBrk="0" hangingPunct="0">
              <a:lnSpc>
                <a:spcPct val="150000"/>
              </a:lnSpc>
            </a:pPr>
            <a:r>
              <a:rPr lang="zh-CN" altLang="en-US" sz="1969" dirty="0" smtClean="0">
                <a:solidFill>
                  <a:schemeClr val="bg1"/>
                </a:solidFill>
                <a:latin typeface="+mn-lt"/>
                <a:ea typeface="+mn-ea"/>
                <a:cs typeface="+mn-ea"/>
                <a:sym typeface="+mn-lt"/>
              </a:rPr>
              <a:t>清醒</a:t>
            </a:r>
            <a:r>
              <a:rPr lang="zh-CN" altLang="en-US" sz="1969" dirty="0">
                <a:solidFill>
                  <a:schemeClr val="bg1"/>
                </a:solidFill>
                <a:latin typeface="+mn-lt"/>
                <a:ea typeface="+mn-ea"/>
                <a:cs typeface="+mn-ea"/>
                <a:sym typeface="+mn-lt"/>
              </a:rPr>
              <a:t>的头脑、更旺盛的斗志、更</a:t>
            </a:r>
            <a:r>
              <a:rPr lang="zh-CN" altLang="en-US" sz="1969" dirty="0" smtClean="0">
                <a:solidFill>
                  <a:schemeClr val="bg1"/>
                </a:solidFill>
                <a:latin typeface="+mn-lt"/>
                <a:ea typeface="+mn-ea"/>
                <a:cs typeface="+mn-ea"/>
                <a:sym typeface="+mn-lt"/>
              </a:rPr>
              <a:t>奋发</a:t>
            </a:r>
            <a:endParaRPr lang="en-US" altLang="zh-CN" sz="1969" dirty="0" smtClean="0">
              <a:solidFill>
                <a:schemeClr val="bg1"/>
              </a:solidFill>
              <a:latin typeface="+mn-lt"/>
              <a:ea typeface="+mn-ea"/>
              <a:cs typeface="+mn-ea"/>
              <a:sym typeface="+mn-lt"/>
            </a:endParaRPr>
          </a:p>
          <a:p>
            <a:pPr eaLnBrk="0" hangingPunct="0">
              <a:lnSpc>
                <a:spcPct val="150000"/>
              </a:lnSpc>
            </a:pPr>
            <a:r>
              <a:rPr lang="zh-CN" altLang="en-US" sz="1969" dirty="0" smtClean="0">
                <a:solidFill>
                  <a:schemeClr val="bg1"/>
                </a:solidFill>
                <a:latin typeface="+mn-lt"/>
                <a:ea typeface="+mn-ea"/>
                <a:cs typeface="+mn-ea"/>
                <a:sym typeface="+mn-lt"/>
              </a:rPr>
              <a:t>的</a:t>
            </a:r>
            <a:r>
              <a:rPr lang="zh-CN" altLang="en-US" sz="1969" dirty="0">
                <a:solidFill>
                  <a:schemeClr val="bg1"/>
                </a:solidFill>
                <a:latin typeface="+mn-lt"/>
                <a:ea typeface="+mn-ea"/>
                <a:cs typeface="+mn-ea"/>
                <a:sym typeface="+mn-lt"/>
              </a:rPr>
              <a:t>姿态和更充沛的干劲，向我们</a:t>
            </a:r>
            <a:r>
              <a:rPr lang="zh-CN" altLang="en-US" sz="1969" dirty="0" smtClean="0">
                <a:solidFill>
                  <a:schemeClr val="bg1"/>
                </a:solidFill>
                <a:latin typeface="+mn-lt"/>
                <a:ea typeface="+mn-ea"/>
                <a:cs typeface="+mn-ea"/>
                <a:sym typeface="+mn-lt"/>
              </a:rPr>
              <a:t>的</a:t>
            </a:r>
            <a:endParaRPr lang="en-US" altLang="zh-CN" sz="1969" dirty="0" smtClean="0">
              <a:solidFill>
                <a:schemeClr val="bg1"/>
              </a:solidFill>
              <a:latin typeface="+mn-lt"/>
              <a:ea typeface="+mn-ea"/>
              <a:cs typeface="+mn-ea"/>
              <a:sym typeface="+mn-lt"/>
            </a:endParaRPr>
          </a:p>
          <a:p>
            <a:pPr eaLnBrk="0" hangingPunct="0">
              <a:lnSpc>
                <a:spcPct val="150000"/>
              </a:lnSpc>
            </a:pPr>
            <a:r>
              <a:rPr lang="zh-CN" altLang="en-US" sz="1969" dirty="0" smtClean="0">
                <a:solidFill>
                  <a:schemeClr val="bg1"/>
                </a:solidFill>
                <a:latin typeface="+mn-lt"/>
                <a:ea typeface="+mn-ea"/>
                <a:cs typeface="+mn-ea"/>
                <a:sym typeface="+mn-lt"/>
              </a:rPr>
              <a:t>既定</a:t>
            </a:r>
            <a:r>
              <a:rPr lang="zh-CN" altLang="en-US" sz="1969" dirty="0">
                <a:solidFill>
                  <a:schemeClr val="bg1"/>
                </a:solidFill>
                <a:latin typeface="+mn-lt"/>
                <a:ea typeface="+mn-ea"/>
                <a:cs typeface="+mn-ea"/>
                <a:sym typeface="+mn-lt"/>
              </a:rPr>
              <a:t>目标进发！</a:t>
            </a:r>
          </a:p>
        </p:txBody>
      </p:sp>
      <p:sp>
        <p:nvSpPr>
          <p:cNvPr id="14" name="矩形 13"/>
          <p:cNvSpPr/>
          <p:nvPr/>
        </p:nvSpPr>
        <p:spPr>
          <a:xfrm>
            <a:off x="1898686" y="617786"/>
            <a:ext cx="2824324" cy="50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cs typeface="+mn-ea"/>
                <a:sym typeface="+mn-lt"/>
              </a:rPr>
              <a:t>前 言</a:t>
            </a:r>
          </a:p>
        </p:txBody>
      </p:sp>
    </p:spTree>
    <p:extLst>
      <p:ext uri="{BB962C8B-B14F-4D97-AF65-F5344CB8AC3E}">
        <p14:creationId xmlns:p14="http://schemas.microsoft.com/office/powerpoint/2010/main" val="1115650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0-#ppt_w/2"/>
                                          </p:val>
                                        </p:tav>
                                        <p:tav tm="100000">
                                          <p:val>
                                            <p:strVal val="#ppt_x"/>
                                          </p:val>
                                        </p:tav>
                                      </p:tavLst>
                                    </p:anim>
                                    <p:anim calcmode="lin" valueType="num">
                                      <p:cBhvr additive="base">
                                        <p:cTn id="12" dur="500" fill="hold"/>
                                        <p:tgtEl>
                                          <p:spTgt spid="307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500" fill="hold"/>
                                        <p:tgtEl>
                                          <p:spTgt spid="3076"/>
                                        </p:tgtEl>
                                        <p:attrNameLst>
                                          <p:attrName>ppt_x</p:attrName>
                                        </p:attrNameLst>
                                      </p:cBhvr>
                                      <p:tavLst>
                                        <p:tav tm="0">
                                          <p:val>
                                            <p:strVal val="0-#ppt_w/2"/>
                                          </p:val>
                                        </p:tav>
                                        <p:tav tm="100000">
                                          <p:val>
                                            <p:strVal val="#ppt_x"/>
                                          </p:val>
                                        </p:tav>
                                      </p:tavLst>
                                    </p:anim>
                                    <p:anim calcmode="lin" valueType="num">
                                      <p:cBhvr additive="base">
                                        <p:cTn id="17" dur="500" fill="hold"/>
                                        <p:tgtEl>
                                          <p:spTgt spid="307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additive="base">
                                        <p:cTn id="21" dur="500" fill="hold"/>
                                        <p:tgtEl>
                                          <p:spTgt spid="3080"/>
                                        </p:tgtEl>
                                        <p:attrNameLst>
                                          <p:attrName>ppt_x</p:attrName>
                                        </p:attrNameLst>
                                      </p:cBhvr>
                                      <p:tavLst>
                                        <p:tav tm="0">
                                          <p:val>
                                            <p:strVal val="1+#ppt_w/2"/>
                                          </p:val>
                                        </p:tav>
                                        <p:tav tm="100000">
                                          <p:val>
                                            <p:strVal val="#ppt_x"/>
                                          </p:val>
                                        </p:tav>
                                      </p:tavLst>
                                    </p:anim>
                                    <p:anim calcmode="lin" valueType="num">
                                      <p:cBhvr additive="base">
                                        <p:cTn id="22" dur="500" fill="hold"/>
                                        <p:tgtEl>
                                          <p:spTgt spid="308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3"/>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2" dur="1000"/>
                                        <p:tgtEl>
                                          <p:spTgt spid="13">
                                            <p:txEl>
                                              <p:pRg st="0" end="0"/>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35" dur="1000"/>
                                        <p:tgtEl>
                                          <p:spTgt spid="13">
                                            <p:txEl>
                                              <p:pRg st="1" end="1"/>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38" dur="1000"/>
                                        <p:tgtEl>
                                          <p:spTgt spid="13">
                                            <p:txEl>
                                              <p:pRg st="2" end="2"/>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41" dur="1000"/>
                                        <p:tgtEl>
                                          <p:spTgt spid="13">
                                            <p:txEl>
                                              <p:pRg st="3" end="3"/>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44" dur="1000"/>
                                        <p:tgtEl>
                                          <p:spTgt spid="13">
                                            <p:txEl>
                                              <p:pRg st="4" end="4"/>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47" dur="1000"/>
                                        <p:tgtEl>
                                          <p:spTgt spid="13">
                                            <p:txEl>
                                              <p:pRg st="5" end="5"/>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50" dur="1000"/>
                                        <p:tgtEl>
                                          <p:spTgt spid="13">
                                            <p:txEl>
                                              <p:pRg st="6" end="6"/>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53" dur="1000"/>
                                        <p:tgtEl>
                                          <p:spTgt spid="13">
                                            <p:txEl>
                                              <p:pRg st="7" end="7"/>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56" dur="10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6" grpId="0" animBg="1"/>
      <p:bldP spid="3075" grpId="0" animBg="1"/>
      <p:bldP spid="3080"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3391" y="1285805"/>
            <a:ext cx="11552149" cy="533407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cs typeface="+mn-ea"/>
              <a:sym typeface="+mn-lt"/>
            </a:endParaRPr>
          </a:p>
        </p:txBody>
      </p:sp>
      <p:sp>
        <p:nvSpPr>
          <p:cNvPr id="2" name="矩形 1"/>
          <p:cNvSpPr/>
          <p:nvPr/>
        </p:nvSpPr>
        <p:spPr>
          <a:xfrm>
            <a:off x="1028775" y="1744117"/>
            <a:ext cx="7992888" cy="446449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p:nvPr/>
        </p:nvCxnSpPr>
        <p:spPr>
          <a:xfrm>
            <a:off x="9137261" y="2245876"/>
            <a:ext cx="2617146"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9043704" y="1888133"/>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cs typeface="+mn-ea"/>
                <a:sym typeface="+mn-lt"/>
              </a:rPr>
              <a:t>请替换文字内容</a:t>
            </a:r>
            <a:endParaRPr lang="en-US" sz="1400" b="1" dirty="0">
              <a:solidFill>
                <a:schemeClr val="bg1"/>
              </a:solidFill>
              <a:cs typeface="+mn-ea"/>
              <a:sym typeface="+mn-lt"/>
            </a:endParaRPr>
          </a:p>
        </p:txBody>
      </p:sp>
      <p:sp>
        <p:nvSpPr>
          <p:cNvPr id="9" name="Content Placeholder 2"/>
          <p:cNvSpPr txBox="1">
            <a:spLocks/>
          </p:cNvSpPr>
          <p:nvPr/>
        </p:nvSpPr>
        <p:spPr>
          <a:xfrm>
            <a:off x="9043704" y="2245876"/>
            <a:ext cx="2804260" cy="96201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cs typeface="+mn-ea"/>
                <a:sym typeface="+mn-lt"/>
              </a:rPr>
              <a:t>请替换文字内容，点击添加相关标题文字，修改文字内容，也可以直接复制你的内容到此。请替换文字</a:t>
            </a:r>
            <a:r>
              <a:rPr lang="zh-CN" altLang="en-US" sz="1200" dirty="0" smtClean="0">
                <a:solidFill>
                  <a:schemeClr val="bg1"/>
                </a:solidFill>
                <a:cs typeface="+mn-ea"/>
                <a:sym typeface="+mn-lt"/>
              </a:rPr>
              <a:t>内容</a:t>
            </a:r>
            <a:endParaRPr lang="en-US" altLang="zh-CN" sz="1200" b="1" dirty="0">
              <a:solidFill>
                <a:schemeClr val="bg1"/>
              </a:solidFill>
              <a:cs typeface="+mn-ea"/>
              <a:sym typeface="+mn-lt"/>
            </a:endParaRPr>
          </a:p>
        </p:txBody>
      </p:sp>
      <p:cxnSp>
        <p:nvCxnSpPr>
          <p:cNvPr id="10" name="直接连接符 9"/>
          <p:cNvCxnSpPr/>
          <p:nvPr/>
        </p:nvCxnSpPr>
        <p:spPr>
          <a:xfrm>
            <a:off x="9137261" y="3694430"/>
            <a:ext cx="2617146"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9043704" y="3336687"/>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cs typeface="+mn-ea"/>
                <a:sym typeface="+mn-lt"/>
              </a:rPr>
              <a:t>请替换文字内容</a:t>
            </a:r>
            <a:endParaRPr lang="en-US" sz="1400" b="1" dirty="0">
              <a:solidFill>
                <a:schemeClr val="bg1"/>
              </a:solidFill>
              <a:cs typeface="+mn-ea"/>
              <a:sym typeface="+mn-lt"/>
            </a:endParaRPr>
          </a:p>
        </p:txBody>
      </p:sp>
      <p:sp>
        <p:nvSpPr>
          <p:cNvPr id="12" name="Content Placeholder 2"/>
          <p:cNvSpPr txBox="1">
            <a:spLocks/>
          </p:cNvSpPr>
          <p:nvPr/>
        </p:nvSpPr>
        <p:spPr>
          <a:xfrm>
            <a:off x="9043704" y="3694430"/>
            <a:ext cx="2804260" cy="96201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cs typeface="+mn-ea"/>
                <a:sym typeface="+mn-lt"/>
              </a:rPr>
              <a:t>请替换文字内容，点击添加相关标题文字，修改文字内容，也可以直接复制你的内容到此。请替换文字</a:t>
            </a:r>
            <a:r>
              <a:rPr lang="zh-CN" altLang="en-US" sz="1200" dirty="0" smtClean="0">
                <a:solidFill>
                  <a:schemeClr val="bg1"/>
                </a:solidFill>
                <a:cs typeface="+mn-ea"/>
                <a:sym typeface="+mn-lt"/>
              </a:rPr>
              <a:t>内容</a:t>
            </a:r>
            <a:endParaRPr lang="en-US" altLang="zh-CN" sz="1200" b="1" dirty="0">
              <a:solidFill>
                <a:schemeClr val="bg1"/>
              </a:solidFill>
              <a:cs typeface="+mn-ea"/>
              <a:sym typeface="+mn-lt"/>
            </a:endParaRPr>
          </a:p>
        </p:txBody>
      </p:sp>
      <p:cxnSp>
        <p:nvCxnSpPr>
          <p:cNvPr id="13" name="直接连接符 12"/>
          <p:cNvCxnSpPr/>
          <p:nvPr/>
        </p:nvCxnSpPr>
        <p:spPr>
          <a:xfrm>
            <a:off x="9137261" y="5124878"/>
            <a:ext cx="2617146"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9043704" y="4767135"/>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cs typeface="+mn-ea"/>
                <a:sym typeface="+mn-lt"/>
              </a:rPr>
              <a:t>请替换文字内容</a:t>
            </a:r>
            <a:endParaRPr lang="en-US" sz="1400" b="1" dirty="0">
              <a:solidFill>
                <a:schemeClr val="bg1"/>
              </a:solidFill>
              <a:cs typeface="+mn-ea"/>
              <a:sym typeface="+mn-lt"/>
            </a:endParaRPr>
          </a:p>
        </p:txBody>
      </p:sp>
      <p:sp>
        <p:nvSpPr>
          <p:cNvPr id="15" name="Content Placeholder 2"/>
          <p:cNvSpPr txBox="1">
            <a:spLocks/>
          </p:cNvSpPr>
          <p:nvPr/>
        </p:nvSpPr>
        <p:spPr>
          <a:xfrm>
            <a:off x="9043704" y="5124878"/>
            <a:ext cx="2804260" cy="96201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cs typeface="+mn-ea"/>
                <a:sym typeface="+mn-lt"/>
              </a:rPr>
              <a:t>请替换文字内容，点击添加相关标题文字，修改文字内容，也可以直接复制你的内容到此。请替换文字</a:t>
            </a:r>
            <a:r>
              <a:rPr lang="zh-CN" altLang="en-US" sz="1200" dirty="0" smtClean="0">
                <a:solidFill>
                  <a:schemeClr val="bg1"/>
                </a:solidFill>
                <a:cs typeface="+mn-ea"/>
                <a:sym typeface="+mn-lt"/>
              </a:rPr>
              <a:t>内容</a:t>
            </a:r>
            <a:endParaRPr lang="en-US" altLang="zh-CN" sz="1200" b="1" dirty="0">
              <a:solidFill>
                <a:schemeClr val="bg1"/>
              </a:solidFill>
              <a:cs typeface="+mn-ea"/>
              <a:sym typeface="+mn-lt"/>
            </a:endParaRPr>
          </a:p>
        </p:txBody>
      </p:sp>
      <p:sp>
        <p:nvSpPr>
          <p:cNvPr id="5" name="文本占位符 4"/>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788682770"/>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7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50"/>
                                        <p:tgtEl>
                                          <p:spTgt spid="14"/>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
          <p:cNvCxnSpPr/>
          <p:nvPr/>
        </p:nvCxnSpPr>
        <p:spPr>
          <a:xfrm flipV="1">
            <a:off x="3700352" y="2820755"/>
            <a:ext cx="1600559" cy="1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1876461" y="2359088"/>
            <a:ext cx="1825532" cy="837510"/>
            <a:chOff x="854141" y="1597841"/>
            <a:chExt cx="1298227" cy="595595"/>
          </a:xfrm>
        </p:grpSpPr>
        <p:sp>
          <p:nvSpPr>
            <p:cNvPr id="108" name="TextBox 40"/>
            <p:cNvSpPr txBox="1"/>
            <p:nvPr/>
          </p:nvSpPr>
          <p:spPr>
            <a:xfrm>
              <a:off x="854141" y="1847126"/>
              <a:ext cx="1197579" cy="346310"/>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66" dirty="0">
                  <a:cs typeface="+mn-ea"/>
                  <a:sym typeface="+mn-lt"/>
                </a:rPr>
                <a:t>单击此处添加文本</a:t>
              </a:r>
              <a:endParaRPr lang="en-US" altLang="zh-CN" sz="1266" dirty="0">
                <a:cs typeface="+mn-ea"/>
                <a:sym typeface="+mn-lt"/>
              </a:endParaRPr>
            </a:p>
            <a:p>
              <a:r>
                <a:rPr lang="zh-CN" altLang="en-US" sz="1266" dirty="0">
                  <a:cs typeface="+mn-ea"/>
                  <a:sym typeface="+mn-lt"/>
                </a:rPr>
                <a:t>单击此处添加文本</a:t>
              </a:r>
            </a:p>
          </p:txBody>
        </p:sp>
        <p:sp>
          <p:nvSpPr>
            <p:cNvPr id="109" name="TextBox 40"/>
            <p:cNvSpPr txBox="1"/>
            <p:nvPr/>
          </p:nvSpPr>
          <p:spPr>
            <a:xfrm>
              <a:off x="954789" y="1597841"/>
              <a:ext cx="1197579" cy="253881"/>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87" dirty="0">
                  <a:cs typeface="+mn-ea"/>
                  <a:sym typeface="+mn-lt"/>
                </a:rPr>
                <a:t> 标题内容</a:t>
              </a:r>
            </a:p>
          </p:txBody>
        </p:sp>
      </p:grpSp>
      <p:sp>
        <p:nvSpPr>
          <p:cNvPr id="110" name="Oval 21"/>
          <p:cNvSpPr>
            <a:spLocks noChangeArrowheads="1"/>
          </p:cNvSpPr>
          <p:nvPr/>
        </p:nvSpPr>
        <p:spPr bwMode="auto">
          <a:xfrm>
            <a:off x="3452567" y="2532787"/>
            <a:ext cx="569237" cy="577608"/>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111" name="TextBox 40"/>
          <p:cNvSpPr txBox="1"/>
          <p:nvPr/>
        </p:nvSpPr>
        <p:spPr>
          <a:xfrm>
            <a:off x="3483260" y="2596455"/>
            <a:ext cx="572982" cy="421954"/>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09" dirty="0">
                <a:solidFill>
                  <a:schemeClr val="bg1"/>
                </a:solidFill>
                <a:cs typeface="+mn-ea"/>
                <a:sym typeface="+mn-lt"/>
              </a:rPr>
              <a:t>01</a:t>
            </a:r>
            <a:endParaRPr lang="zh-CN" altLang="en-US" sz="2109" dirty="0">
              <a:solidFill>
                <a:schemeClr val="bg1"/>
              </a:solidFill>
              <a:cs typeface="+mn-ea"/>
              <a:sym typeface="+mn-lt"/>
            </a:endParaRPr>
          </a:p>
        </p:txBody>
      </p:sp>
      <p:sp>
        <p:nvSpPr>
          <p:cNvPr id="112" name="Freeform 7"/>
          <p:cNvSpPr>
            <a:spLocks noEditPoints="1"/>
          </p:cNvSpPr>
          <p:nvPr/>
        </p:nvSpPr>
        <p:spPr bwMode="auto">
          <a:xfrm>
            <a:off x="4495609" y="3550717"/>
            <a:ext cx="1585491" cy="1585491"/>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278C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3" name="Freeform 8"/>
          <p:cNvSpPr>
            <a:spLocks noEditPoints="1"/>
          </p:cNvSpPr>
          <p:nvPr/>
        </p:nvSpPr>
        <p:spPr bwMode="auto">
          <a:xfrm>
            <a:off x="6081100" y="3033380"/>
            <a:ext cx="1587166" cy="1585491"/>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4" name="Freeform 9"/>
          <p:cNvSpPr>
            <a:spLocks noEditPoints="1"/>
          </p:cNvSpPr>
          <p:nvPr/>
        </p:nvSpPr>
        <p:spPr bwMode="auto">
          <a:xfrm>
            <a:off x="5796482" y="4618872"/>
            <a:ext cx="1285804" cy="1285804"/>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278C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5" name="Freeform 10"/>
          <p:cNvSpPr>
            <a:spLocks noEditPoints="1"/>
          </p:cNvSpPr>
          <p:nvPr/>
        </p:nvSpPr>
        <p:spPr bwMode="auto">
          <a:xfrm>
            <a:off x="5120095" y="2264912"/>
            <a:ext cx="1285804" cy="1285804"/>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6" name="Freeform 11"/>
          <p:cNvSpPr>
            <a:spLocks noEditPoints="1"/>
          </p:cNvSpPr>
          <p:nvPr/>
        </p:nvSpPr>
        <p:spPr bwMode="auto">
          <a:xfrm>
            <a:off x="6405899" y="2097489"/>
            <a:ext cx="883991" cy="883991"/>
          </a:xfrm>
          <a:custGeom>
            <a:avLst/>
            <a:gdLst>
              <a:gd name="T0" fmla="*/ 771731 w 971"/>
              <a:gd name="T1" fmla="*/ 439386 h 971"/>
              <a:gd name="T2" fmla="*/ 836474 w 971"/>
              <a:gd name="T3" fmla="*/ 381549 h 971"/>
              <a:gd name="T4" fmla="*/ 762235 w 971"/>
              <a:gd name="T5" fmla="*/ 336661 h 971"/>
              <a:gd name="T6" fmla="*/ 809713 w 971"/>
              <a:gd name="T7" fmla="*/ 266739 h 971"/>
              <a:gd name="T8" fmla="*/ 723390 w 971"/>
              <a:gd name="T9" fmla="*/ 240842 h 971"/>
              <a:gd name="T10" fmla="*/ 692313 w 971"/>
              <a:gd name="T11" fmla="*/ 195954 h 971"/>
              <a:gd name="T12" fmla="*/ 701809 w 971"/>
              <a:gd name="T13" fmla="*/ 109631 h 971"/>
              <a:gd name="T14" fmla="*/ 616349 w 971"/>
              <a:gd name="T15" fmla="*/ 126032 h 971"/>
              <a:gd name="T16" fmla="*/ 604264 w 971"/>
              <a:gd name="T17" fmla="*/ 43162 h 971"/>
              <a:gd name="T18" fmla="*/ 523120 w 971"/>
              <a:gd name="T19" fmla="*/ 82007 h 971"/>
              <a:gd name="T20" fmla="*/ 470462 w 971"/>
              <a:gd name="T21" fmla="*/ 69922 h 971"/>
              <a:gd name="T22" fmla="*/ 418668 w 971"/>
              <a:gd name="T23" fmla="*/ 0 h 971"/>
              <a:gd name="T24" fmla="*/ 366874 w 971"/>
              <a:gd name="T25" fmla="*/ 69059 h 971"/>
              <a:gd name="T26" fmla="*/ 302132 w 971"/>
              <a:gd name="T27" fmla="*/ 16401 h 971"/>
              <a:gd name="T28" fmla="*/ 268466 w 971"/>
              <a:gd name="T29" fmla="*/ 99272 h 971"/>
              <a:gd name="T30" fmla="*/ 220988 w 971"/>
              <a:gd name="T31" fmla="*/ 126032 h 971"/>
              <a:gd name="T32" fmla="*/ 135528 w 971"/>
              <a:gd name="T33" fmla="*/ 108767 h 971"/>
              <a:gd name="T34" fmla="*/ 144160 w 971"/>
              <a:gd name="T35" fmla="*/ 195091 h 971"/>
              <a:gd name="T36" fmla="*/ 60426 w 971"/>
              <a:gd name="T37" fmla="*/ 200270 h 971"/>
              <a:gd name="T38" fmla="*/ 91503 w 971"/>
              <a:gd name="T39" fmla="*/ 284004 h 971"/>
              <a:gd name="T40" fmla="*/ 74238 w 971"/>
              <a:gd name="T41" fmla="*/ 335798 h 971"/>
              <a:gd name="T42" fmla="*/ 0 w 971"/>
              <a:gd name="T43" fmla="*/ 380686 h 971"/>
              <a:gd name="T44" fmla="*/ 64743 w 971"/>
              <a:gd name="T45" fmla="*/ 438523 h 971"/>
              <a:gd name="T46" fmla="*/ 5179 w 971"/>
              <a:gd name="T47" fmla="*/ 498086 h 971"/>
              <a:gd name="T48" fmla="*/ 84597 w 971"/>
              <a:gd name="T49" fmla="*/ 539521 h 971"/>
              <a:gd name="T50" fmla="*/ 107041 w 971"/>
              <a:gd name="T51" fmla="*/ 589589 h 971"/>
              <a:gd name="T52" fmla="*/ 82870 w 971"/>
              <a:gd name="T53" fmla="*/ 672459 h 971"/>
              <a:gd name="T54" fmla="*/ 169194 w 971"/>
              <a:gd name="T55" fmla="*/ 671596 h 971"/>
              <a:gd name="T56" fmla="*/ 165741 w 971"/>
              <a:gd name="T57" fmla="*/ 756193 h 971"/>
              <a:gd name="T58" fmla="*/ 252927 w 971"/>
              <a:gd name="T59" fmla="*/ 732885 h 971"/>
              <a:gd name="T60" fmla="*/ 302995 w 971"/>
              <a:gd name="T61" fmla="*/ 754466 h 971"/>
              <a:gd name="T62" fmla="*/ 340114 w 971"/>
              <a:gd name="T63" fmla="*/ 833021 h 971"/>
              <a:gd name="T64" fmla="*/ 403993 w 971"/>
              <a:gd name="T65" fmla="*/ 773457 h 971"/>
              <a:gd name="T66" fmla="*/ 458377 w 971"/>
              <a:gd name="T67" fmla="*/ 838200 h 971"/>
              <a:gd name="T68" fmla="*/ 506718 w 971"/>
              <a:gd name="T69" fmla="*/ 763099 h 971"/>
              <a:gd name="T70" fmla="*/ 558512 w 971"/>
              <a:gd name="T71" fmla="*/ 744971 h 971"/>
              <a:gd name="T72" fmla="*/ 638793 w 971"/>
              <a:gd name="T73" fmla="*/ 776910 h 971"/>
              <a:gd name="T74" fmla="*/ 645699 w 971"/>
              <a:gd name="T75" fmla="*/ 690587 h 971"/>
              <a:gd name="T76" fmla="*/ 729433 w 971"/>
              <a:gd name="T77" fmla="*/ 701809 h 971"/>
              <a:gd name="T78" fmla="*/ 714758 w 971"/>
              <a:gd name="T79" fmla="*/ 613759 h 971"/>
              <a:gd name="T80" fmla="*/ 740655 w 971"/>
              <a:gd name="T81" fmla="*/ 565418 h 971"/>
              <a:gd name="T82" fmla="*/ 821799 w 971"/>
              <a:gd name="T83" fmla="*/ 535205 h 971"/>
              <a:gd name="T84" fmla="*/ 769141 w 971"/>
              <a:gd name="T85" fmla="*/ 467009 h 971"/>
              <a:gd name="T86" fmla="*/ 661237 w 971"/>
              <a:gd name="T87" fmla="*/ 553333 h 971"/>
              <a:gd name="T88" fmla="*/ 507581 w 971"/>
              <a:gd name="T89" fmla="*/ 681955 h 971"/>
              <a:gd name="T90" fmla="*/ 308174 w 971"/>
              <a:gd name="T91" fmla="*/ 674186 h 971"/>
              <a:gd name="T92" fmla="*/ 164878 w 971"/>
              <a:gd name="T93" fmla="*/ 533478 h 971"/>
              <a:gd name="T94" fmla="*/ 154519 w 971"/>
              <a:gd name="T95" fmla="*/ 333208 h 971"/>
              <a:gd name="T96" fmla="*/ 281414 w 971"/>
              <a:gd name="T97" fmla="*/ 178689 h 971"/>
              <a:gd name="T98" fmla="*/ 479958 w 971"/>
              <a:gd name="T99" fmla="*/ 149339 h 971"/>
              <a:gd name="T100" fmla="*/ 645699 w 971"/>
              <a:gd name="T101" fmla="*/ 261560 h 971"/>
              <a:gd name="T102" fmla="*/ 693177 w 971"/>
              <a:gd name="T103" fmla="*/ 456651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278C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17" name="Group 27"/>
          <p:cNvGrpSpPr/>
          <p:nvPr/>
        </p:nvGrpSpPr>
        <p:grpSpPr>
          <a:xfrm>
            <a:off x="6198767" y="5044673"/>
            <a:ext cx="482797" cy="392865"/>
            <a:chOff x="1550139" y="1314466"/>
            <a:chExt cx="509139" cy="414300"/>
          </a:xfrm>
          <a:solidFill>
            <a:srgbClr val="278CA0"/>
          </a:solidFill>
          <a:effectLst/>
        </p:grpSpPr>
        <p:sp>
          <p:nvSpPr>
            <p:cNvPr id="11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sp>
          <p:nvSpPr>
            <p:cNvPr id="119"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sp>
          <p:nvSpPr>
            <p:cNvPr id="120" name="Oval 7"/>
            <p:cNvSpPr>
              <a:spLocks noChangeArrowheads="1"/>
            </p:cNvSpPr>
            <p:nvPr/>
          </p:nvSpPr>
          <p:spPr bwMode="auto">
            <a:xfrm>
              <a:off x="1777255" y="1484179"/>
              <a:ext cx="52412" cy="54907"/>
            </a:xfrm>
            <a:prstGeom prst="ellipse">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grpSp>
      <p:sp>
        <p:nvSpPr>
          <p:cNvPr id="121" name="Freeform 34"/>
          <p:cNvSpPr/>
          <p:nvPr/>
        </p:nvSpPr>
        <p:spPr bwMode="auto">
          <a:xfrm>
            <a:off x="6682147" y="2378759"/>
            <a:ext cx="349912" cy="309732"/>
          </a:xfrm>
          <a:custGeom>
            <a:avLst/>
            <a:gdLst>
              <a:gd name="T0" fmla="*/ 331787 w 136"/>
              <a:gd name="T1" fmla="*/ 117317 h 120"/>
              <a:gd name="T2" fmla="*/ 165894 w 136"/>
              <a:gd name="T3" fmla="*/ 0 h 120"/>
              <a:gd name="T4" fmla="*/ 0 w 136"/>
              <a:gd name="T5" fmla="*/ 117317 h 120"/>
              <a:gd name="T6" fmla="*/ 90266 w 136"/>
              <a:gd name="T7" fmla="*/ 222413 h 120"/>
              <a:gd name="T8" fmla="*/ 53671 w 136"/>
              <a:gd name="T9" fmla="*/ 293292 h 120"/>
              <a:gd name="T10" fmla="*/ 178092 w 136"/>
              <a:gd name="T11" fmla="*/ 234634 h 120"/>
              <a:gd name="T12" fmla="*/ 331787 w 136"/>
              <a:gd name="T13" fmla="*/ 1173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rgbClr val="278C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2" name="Freeform 55"/>
          <p:cNvSpPr>
            <a:spLocks noEditPoints="1"/>
          </p:cNvSpPr>
          <p:nvPr/>
        </p:nvSpPr>
        <p:spPr bwMode="auto">
          <a:xfrm>
            <a:off x="6598437" y="3579179"/>
            <a:ext cx="550819" cy="575933"/>
          </a:xfrm>
          <a:custGeom>
            <a:avLst/>
            <a:gdLst>
              <a:gd name="T0" fmla="*/ 335960 w 129"/>
              <a:gd name="T1" fmla="*/ 372391 h 135"/>
              <a:gd name="T2" fmla="*/ 514060 w 129"/>
              <a:gd name="T3" fmla="*/ 105241 h 135"/>
              <a:gd name="T4" fmla="*/ 514060 w 129"/>
              <a:gd name="T5" fmla="*/ 85002 h 135"/>
              <a:gd name="T6" fmla="*/ 473582 w 129"/>
              <a:gd name="T7" fmla="*/ 40477 h 135"/>
              <a:gd name="T8" fmla="*/ 453344 w 129"/>
              <a:gd name="T9" fmla="*/ 40477 h 135"/>
              <a:gd name="T10" fmla="*/ 433105 w 129"/>
              <a:gd name="T11" fmla="*/ 64764 h 135"/>
              <a:gd name="T12" fmla="*/ 408819 w 129"/>
              <a:gd name="T13" fmla="*/ 64764 h 135"/>
              <a:gd name="T14" fmla="*/ 408819 w 129"/>
              <a:gd name="T15" fmla="*/ 0 h 135"/>
              <a:gd name="T16" fmla="*/ 109288 w 129"/>
              <a:gd name="T17" fmla="*/ 0 h 135"/>
              <a:gd name="T18" fmla="*/ 109288 w 129"/>
              <a:gd name="T19" fmla="*/ 64764 h 135"/>
              <a:gd name="T20" fmla="*/ 89050 w 129"/>
              <a:gd name="T21" fmla="*/ 64764 h 135"/>
              <a:gd name="T22" fmla="*/ 68811 w 129"/>
              <a:gd name="T23" fmla="*/ 40477 h 135"/>
              <a:gd name="T24" fmla="*/ 48573 w 129"/>
              <a:gd name="T25" fmla="*/ 40477 h 135"/>
              <a:gd name="T26" fmla="*/ 4048 w 129"/>
              <a:gd name="T27" fmla="*/ 85002 h 135"/>
              <a:gd name="T28" fmla="*/ 4048 w 129"/>
              <a:gd name="T29" fmla="*/ 105241 h 135"/>
              <a:gd name="T30" fmla="*/ 186195 w 129"/>
              <a:gd name="T31" fmla="*/ 372391 h 135"/>
              <a:gd name="T32" fmla="*/ 238815 w 129"/>
              <a:gd name="T33" fmla="*/ 396677 h 135"/>
              <a:gd name="T34" fmla="*/ 238815 w 129"/>
              <a:gd name="T35" fmla="*/ 416916 h 135"/>
              <a:gd name="T36" fmla="*/ 218577 w 129"/>
              <a:gd name="T37" fmla="*/ 429059 h 135"/>
              <a:gd name="T38" fmla="*/ 238815 w 129"/>
              <a:gd name="T39" fmla="*/ 437154 h 135"/>
              <a:gd name="T40" fmla="*/ 238815 w 129"/>
              <a:gd name="T41" fmla="*/ 461441 h 135"/>
              <a:gd name="T42" fmla="*/ 218577 w 129"/>
              <a:gd name="T43" fmla="*/ 481679 h 135"/>
              <a:gd name="T44" fmla="*/ 194290 w 129"/>
              <a:gd name="T45" fmla="*/ 501918 h 135"/>
              <a:gd name="T46" fmla="*/ 174052 w 129"/>
              <a:gd name="T47" fmla="*/ 522157 h 135"/>
              <a:gd name="T48" fmla="*/ 198338 w 129"/>
              <a:gd name="T49" fmla="*/ 546443 h 135"/>
              <a:gd name="T50" fmla="*/ 323817 w 129"/>
              <a:gd name="T51" fmla="*/ 546443 h 135"/>
              <a:gd name="T52" fmla="*/ 344056 w 129"/>
              <a:gd name="T53" fmla="*/ 522157 h 135"/>
              <a:gd name="T54" fmla="*/ 323817 w 129"/>
              <a:gd name="T55" fmla="*/ 501918 h 135"/>
              <a:gd name="T56" fmla="*/ 299531 w 129"/>
              <a:gd name="T57" fmla="*/ 481679 h 135"/>
              <a:gd name="T58" fmla="*/ 279292 w 129"/>
              <a:gd name="T59" fmla="*/ 461441 h 135"/>
              <a:gd name="T60" fmla="*/ 279292 w 129"/>
              <a:gd name="T61" fmla="*/ 437154 h 135"/>
              <a:gd name="T62" fmla="*/ 303578 w 129"/>
              <a:gd name="T63" fmla="*/ 429059 h 135"/>
              <a:gd name="T64" fmla="*/ 279292 w 129"/>
              <a:gd name="T65" fmla="*/ 416916 h 135"/>
              <a:gd name="T66" fmla="*/ 279292 w 129"/>
              <a:gd name="T67" fmla="*/ 396677 h 135"/>
              <a:gd name="T68" fmla="*/ 335960 w 129"/>
              <a:gd name="T69" fmla="*/ 372391 h 135"/>
              <a:gd name="T70" fmla="*/ 408819 w 129"/>
              <a:gd name="T71" fmla="*/ 85002 h 135"/>
              <a:gd name="T72" fmla="*/ 433105 w 129"/>
              <a:gd name="T73" fmla="*/ 85002 h 135"/>
              <a:gd name="T74" fmla="*/ 453344 w 129"/>
              <a:gd name="T75" fmla="*/ 64764 h 135"/>
              <a:gd name="T76" fmla="*/ 473582 w 129"/>
              <a:gd name="T77" fmla="*/ 85002 h 135"/>
              <a:gd name="T78" fmla="*/ 473582 w 129"/>
              <a:gd name="T79" fmla="*/ 105241 h 135"/>
              <a:gd name="T80" fmla="*/ 368342 w 129"/>
              <a:gd name="T81" fmla="*/ 287389 h 135"/>
              <a:gd name="T82" fmla="*/ 408819 w 129"/>
              <a:gd name="T83" fmla="*/ 85002 h 135"/>
              <a:gd name="T84" fmla="*/ 145718 w 129"/>
              <a:gd name="T85" fmla="*/ 291436 h 135"/>
              <a:gd name="T86" fmla="*/ 40477 w 129"/>
              <a:gd name="T87" fmla="*/ 109289 h 135"/>
              <a:gd name="T88" fmla="*/ 40477 w 129"/>
              <a:gd name="T89" fmla="*/ 89050 h 135"/>
              <a:gd name="T90" fmla="*/ 60716 w 129"/>
              <a:gd name="T91" fmla="*/ 68811 h 135"/>
              <a:gd name="T92" fmla="*/ 80954 w 129"/>
              <a:gd name="T93" fmla="*/ 89050 h 135"/>
              <a:gd name="T94" fmla="*/ 105241 w 129"/>
              <a:gd name="T95" fmla="*/ 89050 h 135"/>
              <a:gd name="T96" fmla="*/ 145718 w 129"/>
              <a:gd name="T97" fmla="*/ 291436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23" name="Group 33"/>
          <p:cNvGrpSpPr/>
          <p:nvPr/>
        </p:nvGrpSpPr>
        <p:grpSpPr>
          <a:xfrm>
            <a:off x="5491467" y="2640839"/>
            <a:ext cx="541926" cy="533325"/>
            <a:chOff x="1587575" y="2265358"/>
            <a:chExt cx="314468" cy="309477"/>
          </a:xfrm>
          <a:solidFill>
            <a:srgbClr val="F2901C"/>
          </a:solidFill>
          <a:effectLst/>
        </p:grpSpPr>
        <p:sp>
          <p:nvSpPr>
            <p:cNvPr id="124"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sp>
          <p:nvSpPr>
            <p:cNvPr id="125" name="Oval 60"/>
            <p:cNvSpPr>
              <a:spLocks noChangeArrowheads="1"/>
            </p:cNvSpPr>
            <p:nvPr/>
          </p:nvSpPr>
          <p:spPr bwMode="auto">
            <a:xfrm>
              <a:off x="1712364" y="2387652"/>
              <a:ext cx="64890" cy="62395"/>
            </a:xfrm>
            <a:prstGeom prst="ellipse">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grpSp>
      <p:grpSp>
        <p:nvGrpSpPr>
          <p:cNvPr id="126" name="Group 36"/>
          <p:cNvGrpSpPr/>
          <p:nvPr/>
        </p:nvGrpSpPr>
        <p:grpSpPr>
          <a:xfrm>
            <a:off x="5061322" y="4120344"/>
            <a:ext cx="394244" cy="444673"/>
            <a:chOff x="5513440" y="1766202"/>
            <a:chExt cx="429274" cy="484183"/>
          </a:xfrm>
          <a:solidFill>
            <a:srgbClr val="278CA0"/>
          </a:solidFill>
          <a:effectLst/>
        </p:grpSpPr>
        <p:sp>
          <p:nvSpPr>
            <p:cNvPr id="127"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sp>
          <p:nvSpPr>
            <p:cNvPr id="128"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sp>
          <p:nvSpPr>
            <p:cNvPr id="129"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grpSp>
      <p:cxnSp>
        <p:nvCxnSpPr>
          <p:cNvPr id="130" name="Straight Connector 1"/>
          <p:cNvCxnSpPr/>
          <p:nvPr/>
        </p:nvCxnSpPr>
        <p:spPr>
          <a:xfrm flipV="1">
            <a:off x="2886715" y="4386419"/>
            <a:ext cx="1600559" cy="1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组合 130"/>
          <p:cNvGrpSpPr/>
          <p:nvPr/>
        </p:nvGrpSpPr>
        <p:grpSpPr>
          <a:xfrm>
            <a:off x="1062824" y="3924752"/>
            <a:ext cx="1825532" cy="837510"/>
            <a:chOff x="854141" y="1597841"/>
            <a:chExt cx="1298227" cy="595595"/>
          </a:xfrm>
        </p:grpSpPr>
        <p:sp>
          <p:nvSpPr>
            <p:cNvPr id="132" name="TextBox 40"/>
            <p:cNvSpPr txBox="1"/>
            <p:nvPr/>
          </p:nvSpPr>
          <p:spPr>
            <a:xfrm>
              <a:off x="854141" y="1847126"/>
              <a:ext cx="1197579" cy="346310"/>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66" dirty="0">
                  <a:cs typeface="+mn-ea"/>
                  <a:sym typeface="+mn-lt"/>
                </a:rPr>
                <a:t>单击此处添加文本</a:t>
              </a:r>
              <a:endParaRPr lang="en-US" altLang="zh-CN" sz="1266" dirty="0">
                <a:cs typeface="+mn-ea"/>
                <a:sym typeface="+mn-lt"/>
              </a:endParaRPr>
            </a:p>
            <a:p>
              <a:r>
                <a:rPr lang="zh-CN" altLang="en-US" sz="1266" dirty="0">
                  <a:cs typeface="+mn-ea"/>
                  <a:sym typeface="+mn-lt"/>
                </a:rPr>
                <a:t>单击此处添加文本</a:t>
              </a:r>
            </a:p>
          </p:txBody>
        </p:sp>
        <p:sp>
          <p:nvSpPr>
            <p:cNvPr id="133" name="TextBox 40"/>
            <p:cNvSpPr txBox="1"/>
            <p:nvPr/>
          </p:nvSpPr>
          <p:spPr>
            <a:xfrm>
              <a:off x="954789" y="1597841"/>
              <a:ext cx="1197579" cy="253881"/>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87" dirty="0">
                  <a:cs typeface="+mn-ea"/>
                  <a:sym typeface="+mn-lt"/>
                </a:rPr>
                <a:t> 标题内容</a:t>
              </a:r>
            </a:p>
          </p:txBody>
        </p:sp>
      </p:grpSp>
      <p:sp>
        <p:nvSpPr>
          <p:cNvPr id="134" name="Oval 21"/>
          <p:cNvSpPr>
            <a:spLocks noChangeArrowheads="1"/>
          </p:cNvSpPr>
          <p:nvPr/>
        </p:nvSpPr>
        <p:spPr bwMode="auto">
          <a:xfrm>
            <a:off x="2638930" y="4098451"/>
            <a:ext cx="569237" cy="577608"/>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135" name="TextBox 40"/>
          <p:cNvSpPr txBox="1"/>
          <p:nvPr/>
        </p:nvSpPr>
        <p:spPr>
          <a:xfrm>
            <a:off x="2669623" y="4162119"/>
            <a:ext cx="572982" cy="421954"/>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09" dirty="0">
                <a:solidFill>
                  <a:schemeClr val="bg1"/>
                </a:solidFill>
                <a:cs typeface="+mn-ea"/>
                <a:sym typeface="+mn-lt"/>
              </a:rPr>
              <a:t>02</a:t>
            </a:r>
            <a:endParaRPr lang="zh-CN" altLang="en-US" sz="2109" dirty="0">
              <a:solidFill>
                <a:schemeClr val="bg1"/>
              </a:solidFill>
              <a:cs typeface="+mn-ea"/>
              <a:sym typeface="+mn-lt"/>
            </a:endParaRPr>
          </a:p>
        </p:txBody>
      </p:sp>
      <p:cxnSp>
        <p:nvCxnSpPr>
          <p:cNvPr id="136" name="Straight Connector 1"/>
          <p:cNvCxnSpPr/>
          <p:nvPr/>
        </p:nvCxnSpPr>
        <p:spPr>
          <a:xfrm flipV="1">
            <a:off x="7324951" y="2635808"/>
            <a:ext cx="1600559" cy="1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9624103" y="2164204"/>
            <a:ext cx="1825532" cy="837510"/>
            <a:chOff x="854141" y="1597841"/>
            <a:chExt cx="1298227" cy="595595"/>
          </a:xfrm>
        </p:grpSpPr>
        <p:sp>
          <p:nvSpPr>
            <p:cNvPr id="138" name="TextBox 40"/>
            <p:cNvSpPr txBox="1"/>
            <p:nvPr/>
          </p:nvSpPr>
          <p:spPr>
            <a:xfrm>
              <a:off x="854141" y="1847126"/>
              <a:ext cx="1197579" cy="346310"/>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66" dirty="0">
                  <a:cs typeface="+mn-ea"/>
                  <a:sym typeface="+mn-lt"/>
                </a:rPr>
                <a:t>单击此处添加文本</a:t>
              </a:r>
              <a:endParaRPr lang="en-US" altLang="zh-CN" sz="1266" dirty="0">
                <a:cs typeface="+mn-ea"/>
                <a:sym typeface="+mn-lt"/>
              </a:endParaRPr>
            </a:p>
            <a:p>
              <a:r>
                <a:rPr lang="zh-CN" altLang="en-US" sz="1266" dirty="0">
                  <a:cs typeface="+mn-ea"/>
                  <a:sym typeface="+mn-lt"/>
                </a:rPr>
                <a:t>单击此处添加文本</a:t>
              </a:r>
            </a:p>
          </p:txBody>
        </p:sp>
        <p:sp>
          <p:nvSpPr>
            <p:cNvPr id="139" name="TextBox 40"/>
            <p:cNvSpPr txBox="1"/>
            <p:nvPr/>
          </p:nvSpPr>
          <p:spPr>
            <a:xfrm>
              <a:off x="954789" y="1597841"/>
              <a:ext cx="1197579" cy="253881"/>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87" dirty="0">
                  <a:cs typeface="+mn-ea"/>
                  <a:sym typeface="+mn-lt"/>
                </a:rPr>
                <a:t> 标题内容</a:t>
              </a:r>
            </a:p>
          </p:txBody>
        </p:sp>
      </p:grpSp>
      <p:sp>
        <p:nvSpPr>
          <p:cNvPr id="140" name="Oval 21"/>
          <p:cNvSpPr>
            <a:spLocks noChangeArrowheads="1"/>
          </p:cNvSpPr>
          <p:nvPr/>
        </p:nvSpPr>
        <p:spPr bwMode="auto">
          <a:xfrm>
            <a:off x="8881641" y="2347004"/>
            <a:ext cx="569237" cy="577608"/>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141" name="TextBox 40"/>
          <p:cNvSpPr txBox="1"/>
          <p:nvPr/>
        </p:nvSpPr>
        <p:spPr>
          <a:xfrm>
            <a:off x="8912334" y="2410671"/>
            <a:ext cx="572982" cy="421954"/>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09" dirty="0">
                <a:solidFill>
                  <a:schemeClr val="bg1"/>
                </a:solidFill>
                <a:cs typeface="+mn-ea"/>
                <a:sym typeface="+mn-lt"/>
              </a:rPr>
              <a:t>03</a:t>
            </a:r>
            <a:endParaRPr lang="zh-CN" altLang="en-US" sz="2109" dirty="0">
              <a:solidFill>
                <a:schemeClr val="bg1"/>
              </a:solidFill>
              <a:cs typeface="+mn-ea"/>
              <a:sym typeface="+mn-lt"/>
            </a:endParaRPr>
          </a:p>
        </p:txBody>
      </p:sp>
      <p:cxnSp>
        <p:nvCxnSpPr>
          <p:cNvPr id="142" name="Straight Connector 1"/>
          <p:cNvCxnSpPr/>
          <p:nvPr/>
        </p:nvCxnSpPr>
        <p:spPr>
          <a:xfrm flipV="1">
            <a:off x="7761974" y="3925692"/>
            <a:ext cx="1600559" cy="1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a:off x="10061126" y="3454087"/>
            <a:ext cx="1825532" cy="837510"/>
            <a:chOff x="854141" y="1597841"/>
            <a:chExt cx="1298227" cy="595595"/>
          </a:xfrm>
        </p:grpSpPr>
        <p:sp>
          <p:nvSpPr>
            <p:cNvPr id="144" name="TextBox 40"/>
            <p:cNvSpPr txBox="1"/>
            <p:nvPr/>
          </p:nvSpPr>
          <p:spPr>
            <a:xfrm>
              <a:off x="854141" y="1847126"/>
              <a:ext cx="1197579" cy="346310"/>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66" dirty="0">
                  <a:cs typeface="+mn-ea"/>
                  <a:sym typeface="+mn-lt"/>
                </a:rPr>
                <a:t>单击此处添加文本</a:t>
              </a:r>
              <a:endParaRPr lang="en-US" altLang="zh-CN" sz="1266" dirty="0">
                <a:cs typeface="+mn-ea"/>
                <a:sym typeface="+mn-lt"/>
              </a:endParaRPr>
            </a:p>
            <a:p>
              <a:r>
                <a:rPr lang="zh-CN" altLang="en-US" sz="1266" dirty="0">
                  <a:cs typeface="+mn-ea"/>
                  <a:sym typeface="+mn-lt"/>
                </a:rPr>
                <a:t>单击此处添加文本</a:t>
              </a:r>
            </a:p>
          </p:txBody>
        </p:sp>
        <p:sp>
          <p:nvSpPr>
            <p:cNvPr id="145" name="TextBox 40"/>
            <p:cNvSpPr txBox="1"/>
            <p:nvPr/>
          </p:nvSpPr>
          <p:spPr>
            <a:xfrm>
              <a:off x="954789" y="1597841"/>
              <a:ext cx="1197579" cy="253881"/>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87" dirty="0">
                  <a:cs typeface="+mn-ea"/>
                  <a:sym typeface="+mn-lt"/>
                </a:rPr>
                <a:t> 标题内容</a:t>
              </a:r>
            </a:p>
          </p:txBody>
        </p:sp>
      </p:grpSp>
      <p:sp>
        <p:nvSpPr>
          <p:cNvPr id="146" name="Oval 21"/>
          <p:cNvSpPr>
            <a:spLocks noChangeArrowheads="1"/>
          </p:cNvSpPr>
          <p:nvPr/>
        </p:nvSpPr>
        <p:spPr bwMode="auto">
          <a:xfrm>
            <a:off x="9318664" y="3636887"/>
            <a:ext cx="569237" cy="577608"/>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147" name="TextBox 40"/>
          <p:cNvSpPr txBox="1"/>
          <p:nvPr/>
        </p:nvSpPr>
        <p:spPr>
          <a:xfrm>
            <a:off x="9349357" y="3700555"/>
            <a:ext cx="572982" cy="421954"/>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09" dirty="0">
                <a:solidFill>
                  <a:schemeClr val="bg1"/>
                </a:solidFill>
                <a:cs typeface="+mn-ea"/>
                <a:sym typeface="+mn-lt"/>
              </a:rPr>
              <a:t>04</a:t>
            </a:r>
            <a:endParaRPr lang="zh-CN" altLang="en-US" sz="2109" dirty="0">
              <a:solidFill>
                <a:schemeClr val="bg1"/>
              </a:solidFill>
              <a:cs typeface="+mn-ea"/>
              <a:sym typeface="+mn-lt"/>
            </a:endParaRPr>
          </a:p>
        </p:txBody>
      </p:sp>
      <p:cxnSp>
        <p:nvCxnSpPr>
          <p:cNvPr id="148" name="Straight Connector 1"/>
          <p:cNvCxnSpPr/>
          <p:nvPr/>
        </p:nvCxnSpPr>
        <p:spPr>
          <a:xfrm flipV="1">
            <a:off x="7199954" y="5293056"/>
            <a:ext cx="1600559" cy="1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9" name="组合 148"/>
          <p:cNvGrpSpPr/>
          <p:nvPr/>
        </p:nvGrpSpPr>
        <p:grpSpPr>
          <a:xfrm>
            <a:off x="9499106" y="4821451"/>
            <a:ext cx="1825532" cy="837510"/>
            <a:chOff x="854141" y="1597841"/>
            <a:chExt cx="1298227" cy="595595"/>
          </a:xfrm>
        </p:grpSpPr>
        <p:sp>
          <p:nvSpPr>
            <p:cNvPr id="150" name="TextBox 40"/>
            <p:cNvSpPr txBox="1"/>
            <p:nvPr/>
          </p:nvSpPr>
          <p:spPr>
            <a:xfrm>
              <a:off x="854141" y="1847126"/>
              <a:ext cx="1197579" cy="346310"/>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66" dirty="0">
                  <a:cs typeface="+mn-ea"/>
                  <a:sym typeface="+mn-lt"/>
                </a:rPr>
                <a:t>单击此处添加文本</a:t>
              </a:r>
              <a:endParaRPr lang="en-US" altLang="zh-CN" sz="1266" dirty="0">
                <a:cs typeface="+mn-ea"/>
                <a:sym typeface="+mn-lt"/>
              </a:endParaRPr>
            </a:p>
            <a:p>
              <a:r>
                <a:rPr lang="zh-CN" altLang="en-US" sz="1266" dirty="0">
                  <a:cs typeface="+mn-ea"/>
                  <a:sym typeface="+mn-lt"/>
                </a:rPr>
                <a:t>单击此处添加文本</a:t>
              </a:r>
            </a:p>
          </p:txBody>
        </p:sp>
        <p:sp>
          <p:nvSpPr>
            <p:cNvPr id="151" name="TextBox 40"/>
            <p:cNvSpPr txBox="1"/>
            <p:nvPr/>
          </p:nvSpPr>
          <p:spPr>
            <a:xfrm>
              <a:off x="954789" y="1597841"/>
              <a:ext cx="1197579" cy="253881"/>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87" dirty="0">
                  <a:cs typeface="+mn-ea"/>
                  <a:sym typeface="+mn-lt"/>
                </a:rPr>
                <a:t> 标题内容</a:t>
              </a:r>
            </a:p>
          </p:txBody>
        </p:sp>
      </p:grpSp>
      <p:sp>
        <p:nvSpPr>
          <p:cNvPr id="152" name="Oval 21"/>
          <p:cNvSpPr>
            <a:spLocks noChangeArrowheads="1"/>
          </p:cNvSpPr>
          <p:nvPr/>
        </p:nvSpPr>
        <p:spPr bwMode="auto">
          <a:xfrm>
            <a:off x="8756644" y="5004251"/>
            <a:ext cx="569237" cy="577608"/>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cs typeface="+mn-ea"/>
              <a:sym typeface="+mn-lt"/>
            </a:endParaRPr>
          </a:p>
        </p:txBody>
      </p:sp>
      <p:sp>
        <p:nvSpPr>
          <p:cNvPr id="153" name="TextBox 40"/>
          <p:cNvSpPr txBox="1"/>
          <p:nvPr/>
        </p:nvSpPr>
        <p:spPr>
          <a:xfrm>
            <a:off x="8787337" y="5067919"/>
            <a:ext cx="572982" cy="421954"/>
          </a:xfrm>
          <a:prstGeom prst="rect">
            <a:avLst/>
          </a:prstGeom>
          <a:noFill/>
        </p:spPr>
        <p:txBody>
          <a:bodyPr wrap="square" lIns="96435" tIns="48218" rIns="96435" bIns="482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09" dirty="0">
                <a:solidFill>
                  <a:schemeClr val="bg1"/>
                </a:solidFill>
                <a:cs typeface="+mn-ea"/>
                <a:sym typeface="+mn-lt"/>
              </a:rPr>
              <a:t>05</a:t>
            </a:r>
            <a:endParaRPr lang="zh-CN" altLang="en-US" sz="2109"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5163925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par>
                                <p:cTn id="10" presetID="53" presetClass="entr" presetSubtype="16" fill="hold" nodeType="with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p:cTn id="12" dur="500" fill="hold"/>
                                        <p:tgtEl>
                                          <p:spTgt spid="123"/>
                                        </p:tgtEl>
                                        <p:attrNameLst>
                                          <p:attrName>ppt_w</p:attrName>
                                        </p:attrNameLst>
                                      </p:cBhvr>
                                      <p:tavLst>
                                        <p:tav tm="0">
                                          <p:val>
                                            <p:fltVal val="0"/>
                                          </p:val>
                                        </p:tav>
                                        <p:tav tm="100000">
                                          <p:val>
                                            <p:strVal val="#ppt_w"/>
                                          </p:val>
                                        </p:tav>
                                      </p:tavLst>
                                    </p:anim>
                                    <p:anim calcmode="lin" valueType="num">
                                      <p:cBhvr>
                                        <p:cTn id="13" dur="500" fill="hold"/>
                                        <p:tgtEl>
                                          <p:spTgt spid="123"/>
                                        </p:tgtEl>
                                        <p:attrNameLst>
                                          <p:attrName>ppt_h</p:attrName>
                                        </p:attrNameLst>
                                      </p:cBhvr>
                                      <p:tavLst>
                                        <p:tav tm="0">
                                          <p:val>
                                            <p:fltVal val="0"/>
                                          </p:val>
                                        </p:tav>
                                        <p:tav tm="100000">
                                          <p:val>
                                            <p:strVal val="#ppt_h"/>
                                          </p:val>
                                        </p:tav>
                                      </p:tavLst>
                                    </p:anim>
                                    <p:animEffect transition="in" filter="fade">
                                      <p:cBhvr>
                                        <p:cTn id="14" dur="500"/>
                                        <p:tgtEl>
                                          <p:spTgt spid="1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 calcmode="lin" valueType="num">
                                      <p:cBhvr>
                                        <p:cTn id="17" dur="500" fill="hold"/>
                                        <p:tgtEl>
                                          <p:spTgt spid="112"/>
                                        </p:tgtEl>
                                        <p:attrNameLst>
                                          <p:attrName>ppt_w</p:attrName>
                                        </p:attrNameLst>
                                      </p:cBhvr>
                                      <p:tavLst>
                                        <p:tav tm="0">
                                          <p:val>
                                            <p:fltVal val="0"/>
                                          </p:val>
                                        </p:tav>
                                        <p:tav tm="100000">
                                          <p:val>
                                            <p:strVal val="#ppt_w"/>
                                          </p:val>
                                        </p:tav>
                                      </p:tavLst>
                                    </p:anim>
                                    <p:anim calcmode="lin" valueType="num">
                                      <p:cBhvr>
                                        <p:cTn id="18" dur="500" fill="hold"/>
                                        <p:tgtEl>
                                          <p:spTgt spid="112"/>
                                        </p:tgtEl>
                                        <p:attrNameLst>
                                          <p:attrName>ppt_h</p:attrName>
                                        </p:attrNameLst>
                                      </p:cBhvr>
                                      <p:tavLst>
                                        <p:tav tm="0">
                                          <p:val>
                                            <p:fltVal val="0"/>
                                          </p:val>
                                        </p:tav>
                                        <p:tav tm="100000">
                                          <p:val>
                                            <p:strVal val="#ppt_h"/>
                                          </p:val>
                                        </p:tav>
                                      </p:tavLst>
                                    </p:anim>
                                    <p:animEffect transition="in" filter="fade">
                                      <p:cBhvr>
                                        <p:cTn id="19" dur="500"/>
                                        <p:tgtEl>
                                          <p:spTgt spid="112"/>
                                        </p:tgtEl>
                                      </p:cBhvr>
                                    </p:animEffect>
                                  </p:childTnLst>
                                </p:cTn>
                              </p:par>
                              <p:par>
                                <p:cTn id="20" presetID="53" presetClass="entr" presetSubtype="16" fill="hold" nodeType="withEffect">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cBhvr>
                                        <p:cTn id="22" dur="500" fill="hold"/>
                                        <p:tgtEl>
                                          <p:spTgt spid="126"/>
                                        </p:tgtEl>
                                        <p:attrNameLst>
                                          <p:attrName>ppt_w</p:attrName>
                                        </p:attrNameLst>
                                      </p:cBhvr>
                                      <p:tavLst>
                                        <p:tav tm="0">
                                          <p:val>
                                            <p:fltVal val="0"/>
                                          </p:val>
                                        </p:tav>
                                        <p:tav tm="100000">
                                          <p:val>
                                            <p:strVal val="#ppt_w"/>
                                          </p:val>
                                        </p:tav>
                                      </p:tavLst>
                                    </p:anim>
                                    <p:anim calcmode="lin" valueType="num">
                                      <p:cBhvr>
                                        <p:cTn id="23" dur="500" fill="hold"/>
                                        <p:tgtEl>
                                          <p:spTgt spid="126"/>
                                        </p:tgtEl>
                                        <p:attrNameLst>
                                          <p:attrName>ppt_h</p:attrName>
                                        </p:attrNameLst>
                                      </p:cBhvr>
                                      <p:tavLst>
                                        <p:tav tm="0">
                                          <p:val>
                                            <p:fltVal val="0"/>
                                          </p:val>
                                        </p:tav>
                                        <p:tav tm="100000">
                                          <p:val>
                                            <p:strVal val="#ppt_h"/>
                                          </p:val>
                                        </p:tav>
                                      </p:tavLst>
                                    </p:anim>
                                    <p:animEffect transition="in" filter="fade">
                                      <p:cBhvr>
                                        <p:cTn id="24" dur="500"/>
                                        <p:tgtEl>
                                          <p:spTgt spid="1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p:cTn id="27" dur="500" fill="hold"/>
                                        <p:tgtEl>
                                          <p:spTgt spid="116"/>
                                        </p:tgtEl>
                                        <p:attrNameLst>
                                          <p:attrName>ppt_w</p:attrName>
                                        </p:attrNameLst>
                                      </p:cBhvr>
                                      <p:tavLst>
                                        <p:tav tm="0">
                                          <p:val>
                                            <p:fltVal val="0"/>
                                          </p:val>
                                        </p:tav>
                                        <p:tav tm="100000">
                                          <p:val>
                                            <p:strVal val="#ppt_w"/>
                                          </p:val>
                                        </p:tav>
                                      </p:tavLst>
                                    </p:anim>
                                    <p:anim calcmode="lin" valueType="num">
                                      <p:cBhvr>
                                        <p:cTn id="28" dur="500" fill="hold"/>
                                        <p:tgtEl>
                                          <p:spTgt spid="116"/>
                                        </p:tgtEl>
                                        <p:attrNameLst>
                                          <p:attrName>ppt_h</p:attrName>
                                        </p:attrNameLst>
                                      </p:cBhvr>
                                      <p:tavLst>
                                        <p:tav tm="0">
                                          <p:val>
                                            <p:fltVal val="0"/>
                                          </p:val>
                                        </p:tav>
                                        <p:tav tm="100000">
                                          <p:val>
                                            <p:strVal val="#ppt_h"/>
                                          </p:val>
                                        </p:tav>
                                      </p:tavLst>
                                    </p:anim>
                                    <p:animEffect transition="in" filter="fade">
                                      <p:cBhvr>
                                        <p:cTn id="29" dur="500"/>
                                        <p:tgtEl>
                                          <p:spTgt spid="1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1"/>
                                        </p:tgtEl>
                                        <p:attrNameLst>
                                          <p:attrName>style.visibility</p:attrName>
                                        </p:attrNameLst>
                                      </p:cBhvr>
                                      <p:to>
                                        <p:strVal val="visible"/>
                                      </p:to>
                                    </p:set>
                                    <p:anim calcmode="lin" valueType="num">
                                      <p:cBhvr>
                                        <p:cTn id="32" dur="500" fill="hold"/>
                                        <p:tgtEl>
                                          <p:spTgt spid="121"/>
                                        </p:tgtEl>
                                        <p:attrNameLst>
                                          <p:attrName>ppt_w</p:attrName>
                                        </p:attrNameLst>
                                      </p:cBhvr>
                                      <p:tavLst>
                                        <p:tav tm="0">
                                          <p:val>
                                            <p:fltVal val="0"/>
                                          </p:val>
                                        </p:tav>
                                        <p:tav tm="100000">
                                          <p:val>
                                            <p:strVal val="#ppt_w"/>
                                          </p:val>
                                        </p:tav>
                                      </p:tavLst>
                                    </p:anim>
                                    <p:anim calcmode="lin" valueType="num">
                                      <p:cBhvr>
                                        <p:cTn id="33" dur="500" fill="hold"/>
                                        <p:tgtEl>
                                          <p:spTgt spid="121"/>
                                        </p:tgtEl>
                                        <p:attrNameLst>
                                          <p:attrName>ppt_h</p:attrName>
                                        </p:attrNameLst>
                                      </p:cBhvr>
                                      <p:tavLst>
                                        <p:tav tm="0">
                                          <p:val>
                                            <p:fltVal val="0"/>
                                          </p:val>
                                        </p:tav>
                                        <p:tav tm="100000">
                                          <p:val>
                                            <p:strVal val="#ppt_h"/>
                                          </p:val>
                                        </p:tav>
                                      </p:tavLst>
                                    </p:anim>
                                    <p:animEffect transition="in" filter="fade">
                                      <p:cBhvr>
                                        <p:cTn id="34" dur="500"/>
                                        <p:tgtEl>
                                          <p:spTgt spid="1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p:cTn id="37" dur="500" fill="hold"/>
                                        <p:tgtEl>
                                          <p:spTgt spid="113"/>
                                        </p:tgtEl>
                                        <p:attrNameLst>
                                          <p:attrName>ppt_w</p:attrName>
                                        </p:attrNameLst>
                                      </p:cBhvr>
                                      <p:tavLst>
                                        <p:tav tm="0">
                                          <p:val>
                                            <p:fltVal val="0"/>
                                          </p:val>
                                        </p:tav>
                                        <p:tav tm="100000">
                                          <p:val>
                                            <p:strVal val="#ppt_w"/>
                                          </p:val>
                                        </p:tav>
                                      </p:tavLst>
                                    </p:anim>
                                    <p:anim calcmode="lin" valueType="num">
                                      <p:cBhvr>
                                        <p:cTn id="38" dur="500" fill="hold"/>
                                        <p:tgtEl>
                                          <p:spTgt spid="113"/>
                                        </p:tgtEl>
                                        <p:attrNameLst>
                                          <p:attrName>ppt_h</p:attrName>
                                        </p:attrNameLst>
                                      </p:cBhvr>
                                      <p:tavLst>
                                        <p:tav tm="0">
                                          <p:val>
                                            <p:fltVal val="0"/>
                                          </p:val>
                                        </p:tav>
                                        <p:tav tm="100000">
                                          <p:val>
                                            <p:strVal val="#ppt_h"/>
                                          </p:val>
                                        </p:tav>
                                      </p:tavLst>
                                    </p:anim>
                                    <p:animEffect transition="in" filter="fade">
                                      <p:cBhvr>
                                        <p:cTn id="39" dur="500"/>
                                        <p:tgtEl>
                                          <p:spTgt spid="1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2"/>
                                        </p:tgtEl>
                                        <p:attrNameLst>
                                          <p:attrName>style.visibility</p:attrName>
                                        </p:attrNameLst>
                                      </p:cBhvr>
                                      <p:to>
                                        <p:strVal val="visible"/>
                                      </p:to>
                                    </p:set>
                                    <p:anim calcmode="lin" valueType="num">
                                      <p:cBhvr>
                                        <p:cTn id="42" dur="500" fill="hold"/>
                                        <p:tgtEl>
                                          <p:spTgt spid="122"/>
                                        </p:tgtEl>
                                        <p:attrNameLst>
                                          <p:attrName>ppt_w</p:attrName>
                                        </p:attrNameLst>
                                      </p:cBhvr>
                                      <p:tavLst>
                                        <p:tav tm="0">
                                          <p:val>
                                            <p:fltVal val="0"/>
                                          </p:val>
                                        </p:tav>
                                        <p:tav tm="100000">
                                          <p:val>
                                            <p:strVal val="#ppt_w"/>
                                          </p:val>
                                        </p:tav>
                                      </p:tavLst>
                                    </p:anim>
                                    <p:anim calcmode="lin" valueType="num">
                                      <p:cBhvr>
                                        <p:cTn id="43" dur="500" fill="hold"/>
                                        <p:tgtEl>
                                          <p:spTgt spid="122"/>
                                        </p:tgtEl>
                                        <p:attrNameLst>
                                          <p:attrName>ppt_h</p:attrName>
                                        </p:attrNameLst>
                                      </p:cBhvr>
                                      <p:tavLst>
                                        <p:tav tm="0">
                                          <p:val>
                                            <p:fltVal val="0"/>
                                          </p:val>
                                        </p:tav>
                                        <p:tav tm="100000">
                                          <p:val>
                                            <p:strVal val="#ppt_h"/>
                                          </p:val>
                                        </p:tav>
                                      </p:tavLst>
                                    </p:anim>
                                    <p:animEffect transition="in" filter="fade">
                                      <p:cBhvr>
                                        <p:cTn id="44" dur="500"/>
                                        <p:tgtEl>
                                          <p:spTgt spid="1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500" fill="hold"/>
                                        <p:tgtEl>
                                          <p:spTgt spid="114"/>
                                        </p:tgtEl>
                                        <p:attrNameLst>
                                          <p:attrName>ppt_w</p:attrName>
                                        </p:attrNameLst>
                                      </p:cBhvr>
                                      <p:tavLst>
                                        <p:tav tm="0">
                                          <p:val>
                                            <p:fltVal val="0"/>
                                          </p:val>
                                        </p:tav>
                                        <p:tav tm="100000">
                                          <p:val>
                                            <p:strVal val="#ppt_w"/>
                                          </p:val>
                                        </p:tav>
                                      </p:tavLst>
                                    </p:anim>
                                    <p:anim calcmode="lin" valueType="num">
                                      <p:cBhvr>
                                        <p:cTn id="48" dur="500" fill="hold"/>
                                        <p:tgtEl>
                                          <p:spTgt spid="114"/>
                                        </p:tgtEl>
                                        <p:attrNameLst>
                                          <p:attrName>ppt_h</p:attrName>
                                        </p:attrNameLst>
                                      </p:cBhvr>
                                      <p:tavLst>
                                        <p:tav tm="0">
                                          <p:val>
                                            <p:fltVal val="0"/>
                                          </p:val>
                                        </p:tav>
                                        <p:tav tm="100000">
                                          <p:val>
                                            <p:strVal val="#ppt_h"/>
                                          </p:val>
                                        </p:tav>
                                      </p:tavLst>
                                    </p:anim>
                                    <p:animEffect transition="in" filter="fade">
                                      <p:cBhvr>
                                        <p:cTn id="49" dur="500"/>
                                        <p:tgtEl>
                                          <p:spTgt spid="114"/>
                                        </p:tgtEl>
                                      </p:cBhvr>
                                    </p:animEffect>
                                  </p:childTnLst>
                                </p:cTn>
                              </p:par>
                              <p:par>
                                <p:cTn id="50" presetID="53" presetClass="entr" presetSubtype="16" fill="hold" nodeType="withEffect">
                                  <p:stCondLst>
                                    <p:cond delay="0"/>
                                  </p:stCondLst>
                                  <p:childTnLst>
                                    <p:set>
                                      <p:cBhvr>
                                        <p:cTn id="51" dur="1" fill="hold">
                                          <p:stCondLst>
                                            <p:cond delay="0"/>
                                          </p:stCondLst>
                                        </p:cTn>
                                        <p:tgtEl>
                                          <p:spTgt spid="117"/>
                                        </p:tgtEl>
                                        <p:attrNameLst>
                                          <p:attrName>style.visibility</p:attrName>
                                        </p:attrNameLst>
                                      </p:cBhvr>
                                      <p:to>
                                        <p:strVal val="visible"/>
                                      </p:to>
                                    </p:set>
                                    <p:anim calcmode="lin" valueType="num">
                                      <p:cBhvr>
                                        <p:cTn id="52" dur="500" fill="hold"/>
                                        <p:tgtEl>
                                          <p:spTgt spid="117"/>
                                        </p:tgtEl>
                                        <p:attrNameLst>
                                          <p:attrName>ppt_w</p:attrName>
                                        </p:attrNameLst>
                                      </p:cBhvr>
                                      <p:tavLst>
                                        <p:tav tm="0">
                                          <p:val>
                                            <p:fltVal val="0"/>
                                          </p:val>
                                        </p:tav>
                                        <p:tav tm="100000">
                                          <p:val>
                                            <p:strVal val="#ppt_w"/>
                                          </p:val>
                                        </p:tav>
                                      </p:tavLst>
                                    </p:anim>
                                    <p:anim calcmode="lin" valueType="num">
                                      <p:cBhvr>
                                        <p:cTn id="53" dur="500" fill="hold"/>
                                        <p:tgtEl>
                                          <p:spTgt spid="117"/>
                                        </p:tgtEl>
                                        <p:attrNameLst>
                                          <p:attrName>ppt_h</p:attrName>
                                        </p:attrNameLst>
                                      </p:cBhvr>
                                      <p:tavLst>
                                        <p:tav tm="0">
                                          <p:val>
                                            <p:fltVal val="0"/>
                                          </p:val>
                                        </p:tav>
                                        <p:tav tm="100000">
                                          <p:val>
                                            <p:strVal val="#ppt_h"/>
                                          </p:val>
                                        </p:tav>
                                      </p:tavLst>
                                    </p:anim>
                                    <p:animEffect transition="in" filter="fade">
                                      <p:cBhvr>
                                        <p:cTn id="54" dur="500"/>
                                        <p:tgtEl>
                                          <p:spTgt spid="117"/>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grpId="1" nodeType="clickEffect">
                                  <p:stCondLst>
                                    <p:cond delay="0"/>
                                  </p:stCondLst>
                                  <p:childTnLst>
                                    <p:animRot by="21600000">
                                      <p:cBhvr>
                                        <p:cTn id="58" dur="2000" fill="hold"/>
                                        <p:tgtEl>
                                          <p:spTgt spid="115"/>
                                        </p:tgtEl>
                                        <p:attrNameLst>
                                          <p:attrName>r</p:attrName>
                                        </p:attrNameLst>
                                      </p:cBhvr>
                                    </p:animRot>
                                  </p:childTnLst>
                                </p:cTn>
                              </p:par>
                              <p:par>
                                <p:cTn id="59" presetID="8" presetClass="emph" presetSubtype="0" fill="hold" nodeType="withEffect">
                                  <p:stCondLst>
                                    <p:cond delay="0"/>
                                  </p:stCondLst>
                                  <p:childTnLst>
                                    <p:animRot by="21600000">
                                      <p:cBhvr>
                                        <p:cTn id="60" dur="2000" fill="hold"/>
                                        <p:tgtEl>
                                          <p:spTgt spid="123"/>
                                        </p:tgtEl>
                                        <p:attrNameLst>
                                          <p:attrName>r</p:attrName>
                                        </p:attrNameLst>
                                      </p:cBhvr>
                                    </p:animRot>
                                  </p:childTnLst>
                                </p:cTn>
                              </p:par>
                              <p:par>
                                <p:cTn id="61" presetID="8" presetClass="emph" presetSubtype="0" fill="hold" grpId="1" nodeType="withEffect">
                                  <p:stCondLst>
                                    <p:cond delay="0"/>
                                  </p:stCondLst>
                                  <p:childTnLst>
                                    <p:animRot by="21600000">
                                      <p:cBhvr>
                                        <p:cTn id="62" dur="2000" fill="hold"/>
                                        <p:tgtEl>
                                          <p:spTgt spid="112"/>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126"/>
                                        </p:tgtEl>
                                        <p:attrNameLst>
                                          <p:attrName>r</p:attrName>
                                        </p:attrNameLst>
                                      </p:cBhvr>
                                    </p:animRot>
                                  </p:childTnLst>
                                </p:cTn>
                              </p:par>
                              <p:par>
                                <p:cTn id="65" presetID="8" presetClass="emph" presetSubtype="0" fill="hold" grpId="1" nodeType="withEffect">
                                  <p:stCondLst>
                                    <p:cond delay="0"/>
                                  </p:stCondLst>
                                  <p:childTnLst>
                                    <p:animRot by="21600000">
                                      <p:cBhvr>
                                        <p:cTn id="66" dur="2000" fill="hold"/>
                                        <p:tgtEl>
                                          <p:spTgt spid="116"/>
                                        </p:tgtEl>
                                        <p:attrNameLst>
                                          <p:attrName>r</p:attrName>
                                        </p:attrNameLst>
                                      </p:cBhvr>
                                    </p:animRot>
                                  </p:childTnLst>
                                </p:cTn>
                              </p:par>
                              <p:par>
                                <p:cTn id="67" presetID="8" presetClass="emph" presetSubtype="0" fill="hold" grpId="1" nodeType="withEffect">
                                  <p:stCondLst>
                                    <p:cond delay="0"/>
                                  </p:stCondLst>
                                  <p:childTnLst>
                                    <p:animRot by="21600000">
                                      <p:cBhvr>
                                        <p:cTn id="68" dur="2000" fill="hold"/>
                                        <p:tgtEl>
                                          <p:spTgt spid="121"/>
                                        </p:tgtEl>
                                        <p:attrNameLst>
                                          <p:attrName>r</p:attrName>
                                        </p:attrNameLst>
                                      </p:cBhvr>
                                    </p:animRot>
                                  </p:childTnLst>
                                </p:cTn>
                              </p:par>
                              <p:par>
                                <p:cTn id="69" presetID="8" presetClass="emph" presetSubtype="0" fill="hold" grpId="1" nodeType="withEffect">
                                  <p:stCondLst>
                                    <p:cond delay="0"/>
                                  </p:stCondLst>
                                  <p:childTnLst>
                                    <p:animRot by="21600000">
                                      <p:cBhvr>
                                        <p:cTn id="70" dur="2000" fill="hold"/>
                                        <p:tgtEl>
                                          <p:spTgt spid="113"/>
                                        </p:tgtEl>
                                        <p:attrNameLst>
                                          <p:attrName>r</p:attrName>
                                        </p:attrNameLst>
                                      </p:cBhvr>
                                    </p:animRot>
                                  </p:childTnLst>
                                </p:cTn>
                              </p:par>
                              <p:par>
                                <p:cTn id="71" presetID="8" presetClass="emph" presetSubtype="0" fill="hold" grpId="1" nodeType="withEffect">
                                  <p:stCondLst>
                                    <p:cond delay="0"/>
                                  </p:stCondLst>
                                  <p:childTnLst>
                                    <p:animRot by="21600000">
                                      <p:cBhvr>
                                        <p:cTn id="72" dur="2000" fill="hold"/>
                                        <p:tgtEl>
                                          <p:spTgt spid="122"/>
                                        </p:tgtEl>
                                        <p:attrNameLst>
                                          <p:attrName>r</p:attrName>
                                        </p:attrNameLst>
                                      </p:cBhvr>
                                    </p:animRot>
                                  </p:childTnLst>
                                </p:cTn>
                              </p:par>
                              <p:par>
                                <p:cTn id="73" presetID="8" presetClass="emph" presetSubtype="0" fill="hold" grpId="1" nodeType="withEffect">
                                  <p:stCondLst>
                                    <p:cond delay="0"/>
                                  </p:stCondLst>
                                  <p:childTnLst>
                                    <p:animRot by="21600000">
                                      <p:cBhvr>
                                        <p:cTn id="74" dur="2000" fill="hold"/>
                                        <p:tgtEl>
                                          <p:spTgt spid="114"/>
                                        </p:tgtEl>
                                        <p:attrNameLst>
                                          <p:attrName>r</p:attrName>
                                        </p:attrNameLst>
                                      </p:cBhvr>
                                    </p:animRot>
                                  </p:childTnLst>
                                </p:cTn>
                              </p:par>
                              <p:par>
                                <p:cTn id="75" presetID="8" presetClass="emph" presetSubtype="0" fill="hold" nodeType="withEffect">
                                  <p:stCondLst>
                                    <p:cond delay="0"/>
                                  </p:stCondLst>
                                  <p:childTnLst>
                                    <p:animRot by="21600000">
                                      <p:cBhvr>
                                        <p:cTn id="76" dur="2000" fill="hold"/>
                                        <p:tgtEl>
                                          <p:spTgt spid="117"/>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136"/>
                                        </p:tgtEl>
                                        <p:attrNameLst>
                                          <p:attrName>style.visibility</p:attrName>
                                        </p:attrNameLst>
                                      </p:cBhvr>
                                      <p:to>
                                        <p:strVal val="visible"/>
                                      </p:to>
                                    </p:set>
                                    <p:anim calcmode="lin" valueType="num">
                                      <p:cBhvr additive="base">
                                        <p:cTn id="81" dur="500" fill="hold"/>
                                        <p:tgtEl>
                                          <p:spTgt spid="136"/>
                                        </p:tgtEl>
                                        <p:attrNameLst>
                                          <p:attrName>ppt_x</p:attrName>
                                        </p:attrNameLst>
                                      </p:cBhvr>
                                      <p:tavLst>
                                        <p:tav tm="0">
                                          <p:val>
                                            <p:strVal val="1+#ppt_w/2"/>
                                          </p:val>
                                        </p:tav>
                                        <p:tav tm="100000">
                                          <p:val>
                                            <p:strVal val="#ppt_x"/>
                                          </p:val>
                                        </p:tav>
                                      </p:tavLst>
                                    </p:anim>
                                    <p:anim calcmode="lin" valueType="num">
                                      <p:cBhvr additive="base">
                                        <p:cTn id="82" dur="500" fill="hold"/>
                                        <p:tgtEl>
                                          <p:spTgt spid="136"/>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500" fill="hold"/>
                                        <p:tgtEl>
                                          <p:spTgt spid="137"/>
                                        </p:tgtEl>
                                        <p:attrNameLst>
                                          <p:attrName>ppt_x</p:attrName>
                                        </p:attrNameLst>
                                      </p:cBhvr>
                                      <p:tavLst>
                                        <p:tav tm="0">
                                          <p:val>
                                            <p:strVal val="1+#ppt_w/2"/>
                                          </p:val>
                                        </p:tav>
                                        <p:tav tm="100000">
                                          <p:val>
                                            <p:strVal val="#ppt_x"/>
                                          </p:val>
                                        </p:tav>
                                      </p:tavLst>
                                    </p:anim>
                                    <p:anim calcmode="lin" valueType="num">
                                      <p:cBhvr additive="base">
                                        <p:cTn id="86" dur="500" fill="hold"/>
                                        <p:tgtEl>
                                          <p:spTgt spid="1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anim calcmode="lin" valueType="num">
                                      <p:cBhvr additive="base">
                                        <p:cTn id="89" dur="500" fill="hold"/>
                                        <p:tgtEl>
                                          <p:spTgt spid="140"/>
                                        </p:tgtEl>
                                        <p:attrNameLst>
                                          <p:attrName>ppt_x</p:attrName>
                                        </p:attrNameLst>
                                      </p:cBhvr>
                                      <p:tavLst>
                                        <p:tav tm="0">
                                          <p:val>
                                            <p:strVal val="1+#ppt_w/2"/>
                                          </p:val>
                                        </p:tav>
                                        <p:tav tm="100000">
                                          <p:val>
                                            <p:strVal val="#ppt_x"/>
                                          </p:val>
                                        </p:tav>
                                      </p:tavLst>
                                    </p:anim>
                                    <p:anim calcmode="lin" valueType="num">
                                      <p:cBhvr additive="base">
                                        <p:cTn id="90" dur="500" fill="hold"/>
                                        <p:tgtEl>
                                          <p:spTgt spid="140"/>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141"/>
                                        </p:tgtEl>
                                        <p:attrNameLst>
                                          <p:attrName>style.visibility</p:attrName>
                                        </p:attrNameLst>
                                      </p:cBhvr>
                                      <p:to>
                                        <p:strVal val="visible"/>
                                      </p:to>
                                    </p:set>
                                    <p:anim calcmode="lin" valueType="num">
                                      <p:cBhvr additive="base">
                                        <p:cTn id="93" dur="500" fill="hold"/>
                                        <p:tgtEl>
                                          <p:spTgt spid="141"/>
                                        </p:tgtEl>
                                        <p:attrNameLst>
                                          <p:attrName>ppt_x</p:attrName>
                                        </p:attrNameLst>
                                      </p:cBhvr>
                                      <p:tavLst>
                                        <p:tav tm="0">
                                          <p:val>
                                            <p:strVal val="1+#ppt_w/2"/>
                                          </p:val>
                                        </p:tav>
                                        <p:tav tm="100000">
                                          <p:val>
                                            <p:strVal val="#ppt_x"/>
                                          </p:val>
                                        </p:tav>
                                      </p:tavLst>
                                    </p:anim>
                                    <p:anim calcmode="lin" valueType="num">
                                      <p:cBhvr additive="base">
                                        <p:cTn id="94" dur="500" fill="hold"/>
                                        <p:tgtEl>
                                          <p:spTgt spid="141"/>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142"/>
                                        </p:tgtEl>
                                        <p:attrNameLst>
                                          <p:attrName>style.visibility</p:attrName>
                                        </p:attrNameLst>
                                      </p:cBhvr>
                                      <p:to>
                                        <p:strVal val="visible"/>
                                      </p:to>
                                    </p:set>
                                    <p:anim calcmode="lin" valueType="num">
                                      <p:cBhvr additive="base">
                                        <p:cTn id="97" dur="500" fill="hold"/>
                                        <p:tgtEl>
                                          <p:spTgt spid="142"/>
                                        </p:tgtEl>
                                        <p:attrNameLst>
                                          <p:attrName>ppt_x</p:attrName>
                                        </p:attrNameLst>
                                      </p:cBhvr>
                                      <p:tavLst>
                                        <p:tav tm="0">
                                          <p:val>
                                            <p:strVal val="1+#ppt_w/2"/>
                                          </p:val>
                                        </p:tav>
                                        <p:tav tm="100000">
                                          <p:val>
                                            <p:strVal val="#ppt_x"/>
                                          </p:val>
                                        </p:tav>
                                      </p:tavLst>
                                    </p:anim>
                                    <p:anim calcmode="lin" valueType="num">
                                      <p:cBhvr additive="base">
                                        <p:cTn id="98" dur="500" fill="hold"/>
                                        <p:tgtEl>
                                          <p:spTgt spid="142"/>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anim calcmode="lin" valueType="num">
                                      <p:cBhvr additive="base">
                                        <p:cTn id="101" dur="500" fill="hold"/>
                                        <p:tgtEl>
                                          <p:spTgt spid="143"/>
                                        </p:tgtEl>
                                        <p:attrNameLst>
                                          <p:attrName>ppt_x</p:attrName>
                                        </p:attrNameLst>
                                      </p:cBhvr>
                                      <p:tavLst>
                                        <p:tav tm="0">
                                          <p:val>
                                            <p:strVal val="1+#ppt_w/2"/>
                                          </p:val>
                                        </p:tav>
                                        <p:tav tm="100000">
                                          <p:val>
                                            <p:strVal val="#ppt_x"/>
                                          </p:val>
                                        </p:tav>
                                      </p:tavLst>
                                    </p:anim>
                                    <p:anim calcmode="lin" valueType="num">
                                      <p:cBhvr additive="base">
                                        <p:cTn id="102" dur="500" fill="hold"/>
                                        <p:tgtEl>
                                          <p:spTgt spid="143"/>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46"/>
                                        </p:tgtEl>
                                        <p:attrNameLst>
                                          <p:attrName>style.visibility</p:attrName>
                                        </p:attrNameLst>
                                      </p:cBhvr>
                                      <p:to>
                                        <p:strVal val="visible"/>
                                      </p:to>
                                    </p:set>
                                    <p:anim calcmode="lin" valueType="num">
                                      <p:cBhvr additive="base">
                                        <p:cTn id="105" dur="500" fill="hold"/>
                                        <p:tgtEl>
                                          <p:spTgt spid="146"/>
                                        </p:tgtEl>
                                        <p:attrNameLst>
                                          <p:attrName>ppt_x</p:attrName>
                                        </p:attrNameLst>
                                      </p:cBhvr>
                                      <p:tavLst>
                                        <p:tav tm="0">
                                          <p:val>
                                            <p:strVal val="1+#ppt_w/2"/>
                                          </p:val>
                                        </p:tav>
                                        <p:tav tm="100000">
                                          <p:val>
                                            <p:strVal val="#ppt_x"/>
                                          </p:val>
                                        </p:tav>
                                      </p:tavLst>
                                    </p:anim>
                                    <p:anim calcmode="lin" valueType="num">
                                      <p:cBhvr additive="base">
                                        <p:cTn id="106" dur="500" fill="hold"/>
                                        <p:tgtEl>
                                          <p:spTgt spid="146"/>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147"/>
                                        </p:tgtEl>
                                        <p:attrNameLst>
                                          <p:attrName>style.visibility</p:attrName>
                                        </p:attrNameLst>
                                      </p:cBhvr>
                                      <p:to>
                                        <p:strVal val="visible"/>
                                      </p:to>
                                    </p:set>
                                    <p:anim calcmode="lin" valueType="num">
                                      <p:cBhvr additive="base">
                                        <p:cTn id="109" dur="500" fill="hold"/>
                                        <p:tgtEl>
                                          <p:spTgt spid="147"/>
                                        </p:tgtEl>
                                        <p:attrNameLst>
                                          <p:attrName>ppt_x</p:attrName>
                                        </p:attrNameLst>
                                      </p:cBhvr>
                                      <p:tavLst>
                                        <p:tav tm="0">
                                          <p:val>
                                            <p:strVal val="1+#ppt_w/2"/>
                                          </p:val>
                                        </p:tav>
                                        <p:tav tm="100000">
                                          <p:val>
                                            <p:strVal val="#ppt_x"/>
                                          </p:val>
                                        </p:tav>
                                      </p:tavLst>
                                    </p:anim>
                                    <p:anim calcmode="lin" valueType="num">
                                      <p:cBhvr additive="base">
                                        <p:cTn id="110" dur="500" fill="hold"/>
                                        <p:tgtEl>
                                          <p:spTgt spid="147"/>
                                        </p:tgtEl>
                                        <p:attrNameLst>
                                          <p:attrName>ppt_y</p:attrName>
                                        </p:attrNameLst>
                                      </p:cBhvr>
                                      <p:tavLst>
                                        <p:tav tm="0">
                                          <p:val>
                                            <p:strVal val="#ppt_y"/>
                                          </p:val>
                                        </p:tav>
                                        <p:tav tm="100000">
                                          <p:val>
                                            <p:strVal val="#ppt_y"/>
                                          </p:val>
                                        </p:tav>
                                      </p:tavLst>
                                    </p:anim>
                                  </p:childTnLst>
                                </p:cTn>
                              </p:par>
                              <p:par>
                                <p:cTn id="111" presetID="2" presetClass="entr" presetSubtype="2" fill="hold" nodeType="withEffect">
                                  <p:stCondLst>
                                    <p:cond delay="0"/>
                                  </p:stCondLst>
                                  <p:childTnLst>
                                    <p:set>
                                      <p:cBhvr>
                                        <p:cTn id="112" dur="1" fill="hold">
                                          <p:stCondLst>
                                            <p:cond delay="0"/>
                                          </p:stCondLst>
                                        </p:cTn>
                                        <p:tgtEl>
                                          <p:spTgt spid="148"/>
                                        </p:tgtEl>
                                        <p:attrNameLst>
                                          <p:attrName>style.visibility</p:attrName>
                                        </p:attrNameLst>
                                      </p:cBhvr>
                                      <p:to>
                                        <p:strVal val="visible"/>
                                      </p:to>
                                    </p:set>
                                    <p:anim calcmode="lin" valueType="num">
                                      <p:cBhvr additive="base">
                                        <p:cTn id="113" dur="500" fill="hold"/>
                                        <p:tgtEl>
                                          <p:spTgt spid="148"/>
                                        </p:tgtEl>
                                        <p:attrNameLst>
                                          <p:attrName>ppt_x</p:attrName>
                                        </p:attrNameLst>
                                      </p:cBhvr>
                                      <p:tavLst>
                                        <p:tav tm="0">
                                          <p:val>
                                            <p:strVal val="1+#ppt_w/2"/>
                                          </p:val>
                                        </p:tav>
                                        <p:tav tm="100000">
                                          <p:val>
                                            <p:strVal val="#ppt_x"/>
                                          </p:val>
                                        </p:tav>
                                      </p:tavLst>
                                    </p:anim>
                                    <p:anim calcmode="lin" valueType="num">
                                      <p:cBhvr additive="base">
                                        <p:cTn id="114" dur="500" fill="hold"/>
                                        <p:tgtEl>
                                          <p:spTgt spid="148"/>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0"/>
                                  </p:stCondLst>
                                  <p:childTnLst>
                                    <p:set>
                                      <p:cBhvr>
                                        <p:cTn id="116" dur="1" fill="hold">
                                          <p:stCondLst>
                                            <p:cond delay="0"/>
                                          </p:stCondLst>
                                        </p:cTn>
                                        <p:tgtEl>
                                          <p:spTgt spid="149"/>
                                        </p:tgtEl>
                                        <p:attrNameLst>
                                          <p:attrName>style.visibility</p:attrName>
                                        </p:attrNameLst>
                                      </p:cBhvr>
                                      <p:to>
                                        <p:strVal val="visible"/>
                                      </p:to>
                                    </p:set>
                                    <p:anim calcmode="lin" valueType="num">
                                      <p:cBhvr additive="base">
                                        <p:cTn id="117" dur="500" fill="hold"/>
                                        <p:tgtEl>
                                          <p:spTgt spid="149"/>
                                        </p:tgtEl>
                                        <p:attrNameLst>
                                          <p:attrName>ppt_x</p:attrName>
                                        </p:attrNameLst>
                                      </p:cBhvr>
                                      <p:tavLst>
                                        <p:tav tm="0">
                                          <p:val>
                                            <p:strVal val="1+#ppt_w/2"/>
                                          </p:val>
                                        </p:tav>
                                        <p:tav tm="100000">
                                          <p:val>
                                            <p:strVal val="#ppt_x"/>
                                          </p:val>
                                        </p:tav>
                                      </p:tavLst>
                                    </p:anim>
                                    <p:anim calcmode="lin" valueType="num">
                                      <p:cBhvr additive="base">
                                        <p:cTn id="118" dur="500" fill="hold"/>
                                        <p:tgtEl>
                                          <p:spTgt spid="14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152"/>
                                        </p:tgtEl>
                                        <p:attrNameLst>
                                          <p:attrName>style.visibility</p:attrName>
                                        </p:attrNameLst>
                                      </p:cBhvr>
                                      <p:to>
                                        <p:strVal val="visible"/>
                                      </p:to>
                                    </p:set>
                                    <p:anim calcmode="lin" valueType="num">
                                      <p:cBhvr additive="base">
                                        <p:cTn id="121" dur="500" fill="hold"/>
                                        <p:tgtEl>
                                          <p:spTgt spid="152"/>
                                        </p:tgtEl>
                                        <p:attrNameLst>
                                          <p:attrName>ppt_x</p:attrName>
                                        </p:attrNameLst>
                                      </p:cBhvr>
                                      <p:tavLst>
                                        <p:tav tm="0">
                                          <p:val>
                                            <p:strVal val="1+#ppt_w/2"/>
                                          </p:val>
                                        </p:tav>
                                        <p:tav tm="100000">
                                          <p:val>
                                            <p:strVal val="#ppt_x"/>
                                          </p:val>
                                        </p:tav>
                                      </p:tavLst>
                                    </p:anim>
                                    <p:anim calcmode="lin" valueType="num">
                                      <p:cBhvr additive="base">
                                        <p:cTn id="122" dur="500" fill="hold"/>
                                        <p:tgtEl>
                                          <p:spTgt spid="152"/>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53"/>
                                        </p:tgtEl>
                                        <p:attrNameLst>
                                          <p:attrName>style.visibility</p:attrName>
                                        </p:attrNameLst>
                                      </p:cBhvr>
                                      <p:to>
                                        <p:strVal val="visible"/>
                                      </p:to>
                                    </p:set>
                                    <p:anim calcmode="lin" valueType="num">
                                      <p:cBhvr additive="base">
                                        <p:cTn id="125" dur="500" fill="hold"/>
                                        <p:tgtEl>
                                          <p:spTgt spid="153"/>
                                        </p:tgtEl>
                                        <p:attrNameLst>
                                          <p:attrName>ppt_x</p:attrName>
                                        </p:attrNameLst>
                                      </p:cBhvr>
                                      <p:tavLst>
                                        <p:tav tm="0">
                                          <p:val>
                                            <p:strVal val="1+#ppt_w/2"/>
                                          </p:val>
                                        </p:tav>
                                        <p:tav tm="100000">
                                          <p:val>
                                            <p:strVal val="#ppt_x"/>
                                          </p:val>
                                        </p:tav>
                                      </p:tavLst>
                                    </p:anim>
                                    <p:anim calcmode="lin" valueType="num">
                                      <p:cBhvr additive="base">
                                        <p:cTn id="126" dur="5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nodeType="clickEffect">
                                  <p:stCondLst>
                                    <p:cond delay="0"/>
                                  </p:stCondLst>
                                  <p:childTnLst>
                                    <p:set>
                                      <p:cBhvr>
                                        <p:cTn id="130" dur="1" fill="hold">
                                          <p:stCondLst>
                                            <p:cond delay="0"/>
                                          </p:stCondLst>
                                        </p:cTn>
                                        <p:tgtEl>
                                          <p:spTgt spid="106"/>
                                        </p:tgtEl>
                                        <p:attrNameLst>
                                          <p:attrName>style.visibility</p:attrName>
                                        </p:attrNameLst>
                                      </p:cBhvr>
                                      <p:to>
                                        <p:strVal val="visible"/>
                                      </p:to>
                                    </p:set>
                                    <p:anim calcmode="lin" valueType="num">
                                      <p:cBhvr additive="base">
                                        <p:cTn id="131" dur="500" fill="hold"/>
                                        <p:tgtEl>
                                          <p:spTgt spid="106"/>
                                        </p:tgtEl>
                                        <p:attrNameLst>
                                          <p:attrName>ppt_x</p:attrName>
                                        </p:attrNameLst>
                                      </p:cBhvr>
                                      <p:tavLst>
                                        <p:tav tm="0">
                                          <p:val>
                                            <p:strVal val="0-#ppt_w/2"/>
                                          </p:val>
                                        </p:tav>
                                        <p:tav tm="100000">
                                          <p:val>
                                            <p:strVal val="#ppt_x"/>
                                          </p:val>
                                        </p:tav>
                                      </p:tavLst>
                                    </p:anim>
                                    <p:anim calcmode="lin" valueType="num">
                                      <p:cBhvr additive="base">
                                        <p:cTn id="132" dur="500" fill="hold"/>
                                        <p:tgtEl>
                                          <p:spTgt spid="106"/>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107"/>
                                        </p:tgtEl>
                                        <p:attrNameLst>
                                          <p:attrName>style.visibility</p:attrName>
                                        </p:attrNameLst>
                                      </p:cBhvr>
                                      <p:to>
                                        <p:strVal val="visible"/>
                                      </p:to>
                                    </p:set>
                                    <p:anim calcmode="lin" valueType="num">
                                      <p:cBhvr additive="base">
                                        <p:cTn id="135" dur="500" fill="hold"/>
                                        <p:tgtEl>
                                          <p:spTgt spid="107"/>
                                        </p:tgtEl>
                                        <p:attrNameLst>
                                          <p:attrName>ppt_x</p:attrName>
                                        </p:attrNameLst>
                                      </p:cBhvr>
                                      <p:tavLst>
                                        <p:tav tm="0">
                                          <p:val>
                                            <p:strVal val="0-#ppt_w/2"/>
                                          </p:val>
                                        </p:tav>
                                        <p:tav tm="100000">
                                          <p:val>
                                            <p:strVal val="#ppt_x"/>
                                          </p:val>
                                        </p:tav>
                                      </p:tavLst>
                                    </p:anim>
                                    <p:anim calcmode="lin" valueType="num">
                                      <p:cBhvr additive="base">
                                        <p:cTn id="136" dur="500" fill="hold"/>
                                        <p:tgtEl>
                                          <p:spTgt spid="107"/>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110"/>
                                        </p:tgtEl>
                                        <p:attrNameLst>
                                          <p:attrName>style.visibility</p:attrName>
                                        </p:attrNameLst>
                                      </p:cBhvr>
                                      <p:to>
                                        <p:strVal val="visible"/>
                                      </p:to>
                                    </p:set>
                                    <p:anim calcmode="lin" valueType="num">
                                      <p:cBhvr additive="base">
                                        <p:cTn id="139" dur="500" fill="hold"/>
                                        <p:tgtEl>
                                          <p:spTgt spid="110"/>
                                        </p:tgtEl>
                                        <p:attrNameLst>
                                          <p:attrName>ppt_x</p:attrName>
                                        </p:attrNameLst>
                                      </p:cBhvr>
                                      <p:tavLst>
                                        <p:tav tm="0">
                                          <p:val>
                                            <p:strVal val="0-#ppt_w/2"/>
                                          </p:val>
                                        </p:tav>
                                        <p:tav tm="100000">
                                          <p:val>
                                            <p:strVal val="#ppt_x"/>
                                          </p:val>
                                        </p:tav>
                                      </p:tavLst>
                                    </p:anim>
                                    <p:anim calcmode="lin" valueType="num">
                                      <p:cBhvr additive="base">
                                        <p:cTn id="140" dur="500" fill="hold"/>
                                        <p:tgtEl>
                                          <p:spTgt spid="110"/>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11"/>
                                        </p:tgtEl>
                                        <p:attrNameLst>
                                          <p:attrName>style.visibility</p:attrName>
                                        </p:attrNameLst>
                                      </p:cBhvr>
                                      <p:to>
                                        <p:strVal val="visible"/>
                                      </p:to>
                                    </p:set>
                                    <p:anim calcmode="lin" valueType="num">
                                      <p:cBhvr additive="base">
                                        <p:cTn id="143" dur="500" fill="hold"/>
                                        <p:tgtEl>
                                          <p:spTgt spid="111"/>
                                        </p:tgtEl>
                                        <p:attrNameLst>
                                          <p:attrName>ppt_x</p:attrName>
                                        </p:attrNameLst>
                                      </p:cBhvr>
                                      <p:tavLst>
                                        <p:tav tm="0">
                                          <p:val>
                                            <p:strVal val="0-#ppt_w/2"/>
                                          </p:val>
                                        </p:tav>
                                        <p:tav tm="100000">
                                          <p:val>
                                            <p:strVal val="#ppt_x"/>
                                          </p:val>
                                        </p:tav>
                                      </p:tavLst>
                                    </p:anim>
                                    <p:anim calcmode="lin" valueType="num">
                                      <p:cBhvr additive="base">
                                        <p:cTn id="144" dur="500" fill="hold"/>
                                        <p:tgtEl>
                                          <p:spTgt spid="111"/>
                                        </p:tgtEl>
                                        <p:attrNameLst>
                                          <p:attrName>ppt_y</p:attrName>
                                        </p:attrNameLst>
                                      </p:cBhvr>
                                      <p:tavLst>
                                        <p:tav tm="0">
                                          <p:val>
                                            <p:strVal val="#ppt_y"/>
                                          </p:val>
                                        </p:tav>
                                        <p:tav tm="100000">
                                          <p:val>
                                            <p:strVal val="#ppt_y"/>
                                          </p:val>
                                        </p:tav>
                                      </p:tavLst>
                                    </p:anim>
                                  </p:childTnLst>
                                </p:cTn>
                              </p:par>
                              <p:par>
                                <p:cTn id="145" presetID="2" presetClass="entr" presetSubtype="8" fill="hold" nodeType="withEffect">
                                  <p:stCondLst>
                                    <p:cond delay="0"/>
                                  </p:stCondLst>
                                  <p:childTnLst>
                                    <p:set>
                                      <p:cBhvr>
                                        <p:cTn id="146" dur="1" fill="hold">
                                          <p:stCondLst>
                                            <p:cond delay="0"/>
                                          </p:stCondLst>
                                        </p:cTn>
                                        <p:tgtEl>
                                          <p:spTgt spid="130"/>
                                        </p:tgtEl>
                                        <p:attrNameLst>
                                          <p:attrName>style.visibility</p:attrName>
                                        </p:attrNameLst>
                                      </p:cBhvr>
                                      <p:to>
                                        <p:strVal val="visible"/>
                                      </p:to>
                                    </p:set>
                                    <p:anim calcmode="lin" valueType="num">
                                      <p:cBhvr additive="base">
                                        <p:cTn id="147" dur="500" fill="hold"/>
                                        <p:tgtEl>
                                          <p:spTgt spid="130"/>
                                        </p:tgtEl>
                                        <p:attrNameLst>
                                          <p:attrName>ppt_x</p:attrName>
                                        </p:attrNameLst>
                                      </p:cBhvr>
                                      <p:tavLst>
                                        <p:tav tm="0">
                                          <p:val>
                                            <p:strVal val="0-#ppt_w/2"/>
                                          </p:val>
                                        </p:tav>
                                        <p:tav tm="100000">
                                          <p:val>
                                            <p:strVal val="#ppt_x"/>
                                          </p:val>
                                        </p:tav>
                                      </p:tavLst>
                                    </p:anim>
                                    <p:anim calcmode="lin" valueType="num">
                                      <p:cBhvr additive="base">
                                        <p:cTn id="148" dur="500" fill="hold"/>
                                        <p:tgtEl>
                                          <p:spTgt spid="130"/>
                                        </p:tgtEl>
                                        <p:attrNameLst>
                                          <p:attrName>ppt_y</p:attrName>
                                        </p:attrNameLst>
                                      </p:cBhvr>
                                      <p:tavLst>
                                        <p:tav tm="0">
                                          <p:val>
                                            <p:strVal val="#ppt_y"/>
                                          </p:val>
                                        </p:tav>
                                        <p:tav tm="100000">
                                          <p:val>
                                            <p:strVal val="#ppt_y"/>
                                          </p:val>
                                        </p:tav>
                                      </p:tavLst>
                                    </p:anim>
                                  </p:childTnLst>
                                </p:cTn>
                              </p:par>
                              <p:par>
                                <p:cTn id="149" presetID="2" presetClass="entr" presetSubtype="8" fill="hold" nodeType="withEffect">
                                  <p:stCondLst>
                                    <p:cond delay="0"/>
                                  </p:stCondLst>
                                  <p:childTnLst>
                                    <p:set>
                                      <p:cBhvr>
                                        <p:cTn id="150" dur="1" fill="hold">
                                          <p:stCondLst>
                                            <p:cond delay="0"/>
                                          </p:stCondLst>
                                        </p:cTn>
                                        <p:tgtEl>
                                          <p:spTgt spid="131"/>
                                        </p:tgtEl>
                                        <p:attrNameLst>
                                          <p:attrName>style.visibility</p:attrName>
                                        </p:attrNameLst>
                                      </p:cBhvr>
                                      <p:to>
                                        <p:strVal val="visible"/>
                                      </p:to>
                                    </p:set>
                                    <p:anim calcmode="lin" valueType="num">
                                      <p:cBhvr additive="base">
                                        <p:cTn id="151" dur="500" fill="hold"/>
                                        <p:tgtEl>
                                          <p:spTgt spid="131"/>
                                        </p:tgtEl>
                                        <p:attrNameLst>
                                          <p:attrName>ppt_x</p:attrName>
                                        </p:attrNameLst>
                                      </p:cBhvr>
                                      <p:tavLst>
                                        <p:tav tm="0">
                                          <p:val>
                                            <p:strVal val="0-#ppt_w/2"/>
                                          </p:val>
                                        </p:tav>
                                        <p:tav tm="100000">
                                          <p:val>
                                            <p:strVal val="#ppt_x"/>
                                          </p:val>
                                        </p:tav>
                                      </p:tavLst>
                                    </p:anim>
                                    <p:anim calcmode="lin" valueType="num">
                                      <p:cBhvr additive="base">
                                        <p:cTn id="152" dur="500" fill="hold"/>
                                        <p:tgtEl>
                                          <p:spTgt spid="131"/>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34"/>
                                        </p:tgtEl>
                                        <p:attrNameLst>
                                          <p:attrName>style.visibility</p:attrName>
                                        </p:attrNameLst>
                                      </p:cBhvr>
                                      <p:to>
                                        <p:strVal val="visible"/>
                                      </p:to>
                                    </p:set>
                                    <p:anim calcmode="lin" valueType="num">
                                      <p:cBhvr additive="base">
                                        <p:cTn id="155" dur="500" fill="hold"/>
                                        <p:tgtEl>
                                          <p:spTgt spid="134"/>
                                        </p:tgtEl>
                                        <p:attrNameLst>
                                          <p:attrName>ppt_x</p:attrName>
                                        </p:attrNameLst>
                                      </p:cBhvr>
                                      <p:tavLst>
                                        <p:tav tm="0">
                                          <p:val>
                                            <p:strVal val="0-#ppt_w/2"/>
                                          </p:val>
                                        </p:tav>
                                        <p:tav tm="100000">
                                          <p:val>
                                            <p:strVal val="#ppt_x"/>
                                          </p:val>
                                        </p:tav>
                                      </p:tavLst>
                                    </p:anim>
                                    <p:anim calcmode="lin" valueType="num">
                                      <p:cBhvr additive="base">
                                        <p:cTn id="156" dur="500" fill="hold"/>
                                        <p:tgtEl>
                                          <p:spTgt spid="134"/>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135"/>
                                        </p:tgtEl>
                                        <p:attrNameLst>
                                          <p:attrName>style.visibility</p:attrName>
                                        </p:attrNameLst>
                                      </p:cBhvr>
                                      <p:to>
                                        <p:strVal val="visible"/>
                                      </p:to>
                                    </p:set>
                                    <p:anim calcmode="lin" valueType="num">
                                      <p:cBhvr additive="base">
                                        <p:cTn id="159" dur="500" fill="hold"/>
                                        <p:tgtEl>
                                          <p:spTgt spid="135"/>
                                        </p:tgtEl>
                                        <p:attrNameLst>
                                          <p:attrName>ppt_x</p:attrName>
                                        </p:attrNameLst>
                                      </p:cBhvr>
                                      <p:tavLst>
                                        <p:tav tm="0">
                                          <p:val>
                                            <p:strVal val="0-#ppt_w/2"/>
                                          </p:val>
                                        </p:tav>
                                        <p:tav tm="100000">
                                          <p:val>
                                            <p:strVal val="#ppt_x"/>
                                          </p:val>
                                        </p:tav>
                                      </p:tavLst>
                                    </p:anim>
                                    <p:anim calcmode="lin" valueType="num">
                                      <p:cBhvr additive="base">
                                        <p:cTn id="160"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21" grpId="0" animBg="1"/>
      <p:bldP spid="121" grpId="1" animBg="1"/>
      <p:bldP spid="122" grpId="0" animBg="1"/>
      <p:bldP spid="122" grpId="1" animBg="1"/>
      <p:bldP spid="134" grpId="0" animBg="1"/>
      <p:bldP spid="135" grpId="0"/>
      <p:bldP spid="140" grpId="0" animBg="1"/>
      <p:bldP spid="141" grpId="0"/>
      <p:bldP spid="146" grpId="0" animBg="1"/>
      <p:bldP spid="147" grpId="0"/>
      <p:bldP spid="152" grpId="0" animBg="1"/>
      <p:bldP spid="1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97983" y="1591211"/>
            <a:ext cx="2328881" cy="23288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467846" y="4037222"/>
            <a:ext cx="2328881" cy="23288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6631886" y="1591210"/>
            <a:ext cx="4961529" cy="47748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467846" y="1591211"/>
            <a:ext cx="2328881" cy="2328881"/>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文本框 347"/>
          <p:cNvSpPr txBox="1"/>
          <p:nvPr/>
        </p:nvSpPr>
        <p:spPr>
          <a:xfrm>
            <a:off x="1851821" y="2603769"/>
            <a:ext cx="1790075" cy="1034642"/>
          </a:xfrm>
          <a:prstGeom prst="rect">
            <a:avLst/>
          </a:prstGeom>
          <a:noFill/>
        </p:spPr>
        <p:txBody>
          <a:bodyPr wrap="square" rtlCol="0">
            <a:spAutoFit/>
          </a:bodyPr>
          <a:lstStyle/>
          <a:p>
            <a:pPr>
              <a:spcBef>
                <a:spcPts val="633"/>
              </a:spcBef>
            </a:pPr>
            <a:r>
              <a:rPr lang="zh-CN" altLang="en-US" sz="1406" dirty="0">
                <a:solidFill>
                  <a:schemeClr val="bg1"/>
                </a:solidFill>
                <a:latin typeface="+mn-lt"/>
                <a:ea typeface="+mn-ea"/>
                <a:cs typeface="+mn-ea"/>
                <a:sym typeface="+mn-lt"/>
              </a:rPr>
              <a:t>在此处添加文字在此处添加在此处添加文字在此处添加</a:t>
            </a:r>
          </a:p>
          <a:p>
            <a:pPr>
              <a:spcBef>
                <a:spcPts val="633"/>
              </a:spcBef>
            </a:pPr>
            <a:endParaRPr lang="zh-CN" altLang="en-US" sz="1406" dirty="0">
              <a:solidFill>
                <a:schemeClr val="bg1"/>
              </a:solidFill>
              <a:latin typeface="+mn-lt"/>
              <a:ea typeface="+mn-ea"/>
              <a:cs typeface="+mn-ea"/>
              <a:sym typeface="+mn-lt"/>
            </a:endParaRPr>
          </a:p>
        </p:txBody>
      </p:sp>
      <p:sp>
        <p:nvSpPr>
          <p:cNvPr id="21" name="文本框 347"/>
          <p:cNvSpPr txBox="1"/>
          <p:nvPr/>
        </p:nvSpPr>
        <p:spPr>
          <a:xfrm>
            <a:off x="2054333" y="2212865"/>
            <a:ext cx="1385052" cy="395365"/>
          </a:xfrm>
          <a:prstGeom prst="rect">
            <a:avLst/>
          </a:prstGeom>
          <a:noFill/>
        </p:spPr>
        <p:txBody>
          <a:bodyPr wrap="square" rtlCol="0">
            <a:spAutoFit/>
          </a:bodyPr>
          <a:lstStyle/>
          <a:p>
            <a:pPr>
              <a:spcBef>
                <a:spcPts val="633"/>
              </a:spcBef>
            </a:pPr>
            <a:r>
              <a:rPr lang="zh-CN" altLang="en-US" sz="1969" dirty="0">
                <a:solidFill>
                  <a:schemeClr val="bg1"/>
                </a:solidFill>
                <a:latin typeface="+mn-lt"/>
                <a:ea typeface="+mn-ea"/>
                <a:cs typeface="+mn-ea"/>
                <a:sym typeface="+mn-lt"/>
              </a:rPr>
              <a:t>标题内容</a:t>
            </a:r>
          </a:p>
        </p:txBody>
      </p:sp>
      <p:sp>
        <p:nvSpPr>
          <p:cNvPr id="22" name="矩形 21"/>
          <p:cNvSpPr/>
          <p:nvPr/>
        </p:nvSpPr>
        <p:spPr>
          <a:xfrm>
            <a:off x="3897983" y="4037222"/>
            <a:ext cx="2328881" cy="2328881"/>
          </a:xfrm>
          <a:prstGeom prst="rect">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3" name="组合 22"/>
          <p:cNvGrpSpPr/>
          <p:nvPr/>
        </p:nvGrpSpPr>
        <p:grpSpPr>
          <a:xfrm>
            <a:off x="4237153" y="4490987"/>
            <a:ext cx="1790075" cy="1425546"/>
            <a:chOff x="3013001" y="3193766"/>
            <a:chExt cx="1273012" cy="1013777"/>
          </a:xfrm>
        </p:grpSpPr>
        <p:sp>
          <p:nvSpPr>
            <p:cNvPr id="24" name="文本框 347"/>
            <p:cNvSpPr txBox="1"/>
            <p:nvPr/>
          </p:nvSpPr>
          <p:spPr>
            <a:xfrm>
              <a:off x="3013001" y="3471757"/>
              <a:ext cx="1273012" cy="735786"/>
            </a:xfrm>
            <a:prstGeom prst="rect">
              <a:avLst/>
            </a:prstGeom>
            <a:noFill/>
          </p:spPr>
          <p:txBody>
            <a:bodyPr wrap="square" rtlCol="0">
              <a:spAutoFit/>
            </a:bodyPr>
            <a:lstStyle/>
            <a:p>
              <a:pPr>
                <a:spcBef>
                  <a:spcPts val="633"/>
                </a:spcBef>
              </a:pPr>
              <a:r>
                <a:rPr lang="zh-CN" altLang="en-US" sz="1406" dirty="0">
                  <a:solidFill>
                    <a:schemeClr val="bg1"/>
                  </a:solidFill>
                  <a:latin typeface="+mn-lt"/>
                  <a:ea typeface="+mn-ea"/>
                  <a:cs typeface="+mn-ea"/>
                  <a:sym typeface="+mn-lt"/>
                </a:rPr>
                <a:t>在此处添加文字在此处添加在此处添加文字在此处添加</a:t>
              </a:r>
            </a:p>
            <a:p>
              <a:pPr>
                <a:spcBef>
                  <a:spcPts val="633"/>
                </a:spcBef>
              </a:pPr>
              <a:endParaRPr lang="zh-CN" altLang="en-US" sz="1406" dirty="0">
                <a:solidFill>
                  <a:schemeClr val="bg1"/>
                </a:solidFill>
                <a:latin typeface="+mn-lt"/>
                <a:ea typeface="+mn-ea"/>
                <a:cs typeface="+mn-ea"/>
                <a:sym typeface="+mn-lt"/>
              </a:endParaRPr>
            </a:p>
          </p:txBody>
        </p:sp>
        <p:sp>
          <p:nvSpPr>
            <p:cNvPr id="25" name="文本框 347"/>
            <p:cNvSpPr txBox="1"/>
            <p:nvPr/>
          </p:nvSpPr>
          <p:spPr>
            <a:xfrm>
              <a:off x="3157017" y="3193766"/>
              <a:ext cx="984980" cy="281164"/>
            </a:xfrm>
            <a:prstGeom prst="rect">
              <a:avLst/>
            </a:prstGeom>
            <a:noFill/>
          </p:spPr>
          <p:txBody>
            <a:bodyPr wrap="square" rtlCol="0">
              <a:spAutoFit/>
            </a:bodyPr>
            <a:lstStyle/>
            <a:p>
              <a:pPr>
                <a:spcBef>
                  <a:spcPts val="633"/>
                </a:spcBef>
              </a:pPr>
              <a:r>
                <a:rPr lang="zh-CN" altLang="en-US" sz="1969" dirty="0">
                  <a:solidFill>
                    <a:schemeClr val="bg1"/>
                  </a:solidFill>
                  <a:latin typeface="+mn-lt"/>
                  <a:ea typeface="+mn-ea"/>
                  <a:cs typeface="+mn-ea"/>
                  <a:sym typeface="+mn-lt"/>
                </a:rPr>
                <a:t>标题内容</a:t>
              </a:r>
            </a:p>
          </p:txBody>
        </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86361497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7"/>
          <p:cNvSpPr>
            <a:spLocks noChangeArrowheads="1"/>
          </p:cNvSpPr>
          <p:nvPr/>
        </p:nvSpPr>
        <p:spPr bwMode="auto">
          <a:xfrm>
            <a:off x="5849676" y="3012767"/>
            <a:ext cx="2732334" cy="1149635"/>
          </a:xfrm>
          <a:custGeom>
            <a:avLst/>
            <a:gdLst>
              <a:gd name="T0" fmla="*/ 0 w 518"/>
              <a:gd name="T1" fmla="*/ 0 h 218"/>
              <a:gd name="T2" fmla="*/ 1943100 w 518"/>
              <a:gd name="T3" fmla="*/ 791311 h 218"/>
              <a:gd name="T4" fmla="*/ 0 60000 65536"/>
              <a:gd name="T5" fmla="*/ 0 60000 65536"/>
              <a:gd name="T6" fmla="*/ 0 w 518"/>
              <a:gd name="T7" fmla="*/ 0 h 218"/>
              <a:gd name="T8" fmla="*/ 518 w 518"/>
              <a:gd name="T9" fmla="*/ 218 h 218"/>
            </a:gdLst>
            <a:ahLst/>
            <a:cxnLst>
              <a:cxn ang="T4">
                <a:pos x="T0" y="T1"/>
              </a:cxn>
              <a:cxn ang="T5">
                <a:pos x="T2" y="T3"/>
              </a:cxn>
            </a:cxnLst>
            <a:rect l="T6" t="T7" r="T8" b="T9"/>
            <a:pathLst>
              <a:path w="518" h="218">
                <a:moveTo>
                  <a:pt x="0" y="0"/>
                </a:moveTo>
                <a:cubicBezTo>
                  <a:pt x="411" y="0"/>
                  <a:pt x="260" y="218"/>
                  <a:pt x="518" y="211"/>
                </a:cubicBezTo>
              </a:path>
            </a:pathLst>
          </a:custGeom>
          <a:noFill/>
          <a:ln w="14" cap="flat"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accent1"/>
              </a:solidFill>
              <a:latin typeface="+mn-lt"/>
              <a:ea typeface="+mn-ea"/>
              <a:cs typeface="+mn-ea"/>
              <a:sym typeface="+mn-lt"/>
            </a:endParaRPr>
          </a:p>
        </p:txBody>
      </p:sp>
      <p:sp>
        <p:nvSpPr>
          <p:cNvPr id="13" name="Freeform 38"/>
          <p:cNvSpPr>
            <a:spLocks noChangeArrowheads="1"/>
          </p:cNvSpPr>
          <p:nvPr/>
        </p:nvSpPr>
        <p:spPr bwMode="auto">
          <a:xfrm>
            <a:off x="5849676" y="3642275"/>
            <a:ext cx="2732334" cy="500035"/>
          </a:xfrm>
          <a:custGeom>
            <a:avLst/>
            <a:gdLst>
              <a:gd name="T0" fmla="*/ 0 w 518"/>
              <a:gd name="T1" fmla="*/ 0 h 95"/>
              <a:gd name="T2" fmla="*/ 1943100 w 518"/>
              <a:gd name="T3" fmla="*/ 344371 h 95"/>
              <a:gd name="T4" fmla="*/ 0 60000 65536"/>
              <a:gd name="T5" fmla="*/ 0 60000 65536"/>
              <a:gd name="T6" fmla="*/ 0 w 518"/>
              <a:gd name="T7" fmla="*/ 0 h 95"/>
              <a:gd name="T8" fmla="*/ 518 w 518"/>
              <a:gd name="T9" fmla="*/ 95 h 95"/>
            </a:gdLst>
            <a:ahLst/>
            <a:cxnLst>
              <a:cxn ang="T4">
                <a:pos x="T0" y="T1"/>
              </a:cxn>
              <a:cxn ang="T5">
                <a:pos x="T2" y="T3"/>
              </a:cxn>
            </a:cxnLst>
            <a:rect l="T6" t="T7" r="T8" b="T9"/>
            <a:pathLst>
              <a:path w="518" h="95">
                <a:moveTo>
                  <a:pt x="0" y="0"/>
                </a:moveTo>
                <a:cubicBezTo>
                  <a:pt x="411" y="0"/>
                  <a:pt x="260" y="95"/>
                  <a:pt x="518" y="92"/>
                </a:cubicBezTo>
              </a:path>
            </a:pathLst>
          </a:custGeom>
          <a:noFill/>
          <a:ln w="14" cap="flat"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accent1"/>
              </a:solidFill>
              <a:latin typeface="+mn-lt"/>
              <a:ea typeface="+mn-ea"/>
              <a:cs typeface="+mn-ea"/>
              <a:sym typeface="+mn-lt"/>
            </a:endParaRPr>
          </a:p>
        </p:txBody>
      </p:sp>
      <p:sp>
        <p:nvSpPr>
          <p:cNvPr id="14" name="Freeform 39"/>
          <p:cNvSpPr>
            <a:spLocks noChangeArrowheads="1"/>
          </p:cNvSpPr>
          <p:nvPr/>
        </p:nvSpPr>
        <p:spPr bwMode="auto">
          <a:xfrm>
            <a:off x="5849676" y="2329683"/>
            <a:ext cx="2732334" cy="1852808"/>
          </a:xfrm>
          <a:custGeom>
            <a:avLst/>
            <a:gdLst>
              <a:gd name="T0" fmla="*/ 0 w 518"/>
              <a:gd name="T1" fmla="*/ 0 h 351"/>
              <a:gd name="T2" fmla="*/ 1943100 w 518"/>
              <a:gd name="T3" fmla="*/ 1276332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accent1"/>
              </a:solidFill>
              <a:latin typeface="+mn-lt"/>
              <a:ea typeface="+mn-ea"/>
              <a:cs typeface="+mn-ea"/>
              <a:sym typeface="+mn-lt"/>
            </a:endParaRPr>
          </a:p>
        </p:txBody>
      </p:sp>
      <p:sp>
        <p:nvSpPr>
          <p:cNvPr id="15" name="Freeform 40"/>
          <p:cNvSpPr>
            <a:spLocks noChangeArrowheads="1"/>
          </p:cNvSpPr>
          <p:nvPr/>
        </p:nvSpPr>
        <p:spPr bwMode="auto">
          <a:xfrm>
            <a:off x="5849676" y="4106593"/>
            <a:ext cx="2732334" cy="1236694"/>
          </a:xfrm>
          <a:custGeom>
            <a:avLst/>
            <a:gdLst>
              <a:gd name="T0" fmla="*/ 0 w 518"/>
              <a:gd name="T1" fmla="*/ 879475 h 234"/>
              <a:gd name="T2" fmla="*/ 1943100 w 518"/>
              <a:gd name="T3" fmla="*/ 26309 h 234"/>
              <a:gd name="T4" fmla="*/ 0 60000 65536"/>
              <a:gd name="T5" fmla="*/ 0 60000 65536"/>
              <a:gd name="T6" fmla="*/ 0 w 518"/>
              <a:gd name="T7" fmla="*/ 0 h 234"/>
              <a:gd name="T8" fmla="*/ 518 w 518"/>
              <a:gd name="T9" fmla="*/ 234 h 234"/>
            </a:gdLst>
            <a:ahLst/>
            <a:cxnLst>
              <a:cxn ang="T4">
                <a:pos x="T0" y="T1"/>
              </a:cxn>
              <a:cxn ang="T5">
                <a:pos x="T2" y="T3"/>
              </a:cxn>
            </a:cxnLst>
            <a:rect l="T6" t="T7" r="T8" b="T9"/>
            <a:pathLst>
              <a:path w="518" h="234">
                <a:moveTo>
                  <a:pt x="0" y="234"/>
                </a:moveTo>
                <a:cubicBezTo>
                  <a:pt x="411" y="234"/>
                  <a:pt x="260" y="0"/>
                  <a:pt x="518" y="7"/>
                </a:cubicBezTo>
              </a:path>
            </a:pathLst>
          </a:custGeom>
          <a:noFill/>
          <a:ln w="14" cap="flat"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accent1"/>
              </a:solidFill>
              <a:latin typeface="+mn-lt"/>
              <a:ea typeface="+mn-ea"/>
              <a:cs typeface="+mn-ea"/>
              <a:sym typeface="+mn-lt"/>
            </a:endParaRPr>
          </a:p>
        </p:txBody>
      </p:sp>
      <p:sp>
        <p:nvSpPr>
          <p:cNvPr id="16" name="Freeform 41"/>
          <p:cNvSpPr>
            <a:spLocks noChangeArrowheads="1"/>
          </p:cNvSpPr>
          <p:nvPr/>
        </p:nvSpPr>
        <p:spPr bwMode="auto">
          <a:xfrm>
            <a:off x="5849676" y="4124451"/>
            <a:ext cx="2732334" cy="616115"/>
          </a:xfrm>
          <a:custGeom>
            <a:avLst/>
            <a:gdLst>
              <a:gd name="T0" fmla="*/ 0 w 518"/>
              <a:gd name="T1" fmla="*/ 438150 h 117"/>
              <a:gd name="T2" fmla="*/ 1943100 w 518"/>
              <a:gd name="T3" fmla="*/ 14979 h 117"/>
              <a:gd name="T4" fmla="*/ 0 60000 65536"/>
              <a:gd name="T5" fmla="*/ 0 60000 65536"/>
              <a:gd name="T6" fmla="*/ 0 w 518"/>
              <a:gd name="T7" fmla="*/ 0 h 117"/>
              <a:gd name="T8" fmla="*/ 518 w 518"/>
              <a:gd name="T9" fmla="*/ 117 h 117"/>
            </a:gdLst>
            <a:ahLst/>
            <a:cxnLst>
              <a:cxn ang="T4">
                <a:pos x="T0" y="T1"/>
              </a:cxn>
              <a:cxn ang="T5">
                <a:pos x="T2" y="T3"/>
              </a:cxn>
            </a:cxnLst>
            <a:rect l="T6" t="T7" r="T8" b="T9"/>
            <a:pathLst>
              <a:path w="518" h="117">
                <a:moveTo>
                  <a:pt x="0" y="117"/>
                </a:moveTo>
                <a:cubicBezTo>
                  <a:pt x="411" y="117"/>
                  <a:pt x="260" y="0"/>
                  <a:pt x="518" y="4"/>
                </a:cubicBezTo>
              </a:path>
            </a:pathLst>
          </a:custGeom>
          <a:noFill/>
          <a:ln w="14" cap="flat"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accent1"/>
              </a:solidFill>
              <a:latin typeface="+mn-lt"/>
              <a:ea typeface="+mn-ea"/>
              <a:cs typeface="+mn-ea"/>
              <a:sym typeface="+mn-lt"/>
            </a:endParaRPr>
          </a:p>
        </p:txBody>
      </p:sp>
      <p:sp>
        <p:nvSpPr>
          <p:cNvPr id="17" name="Freeform 42"/>
          <p:cNvSpPr>
            <a:spLocks noChangeArrowheads="1"/>
          </p:cNvSpPr>
          <p:nvPr/>
        </p:nvSpPr>
        <p:spPr bwMode="auto">
          <a:xfrm>
            <a:off x="5849676" y="4097664"/>
            <a:ext cx="2732334" cy="1723335"/>
          </a:xfrm>
          <a:custGeom>
            <a:avLst/>
            <a:gdLst>
              <a:gd name="T0" fmla="*/ 0 w 518"/>
              <a:gd name="T1" fmla="*/ 1225550 h 327"/>
              <a:gd name="T2" fmla="*/ 1943100 w 518"/>
              <a:gd name="T3" fmla="*/ 37479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accent1"/>
              </a:solidFill>
              <a:latin typeface="+mn-lt"/>
              <a:ea typeface="+mn-ea"/>
              <a:cs typeface="+mn-ea"/>
              <a:sym typeface="+mn-lt"/>
            </a:endParaRPr>
          </a:p>
        </p:txBody>
      </p:sp>
      <p:sp>
        <p:nvSpPr>
          <p:cNvPr id="18" name="Line 43"/>
          <p:cNvSpPr>
            <a:spLocks noChangeShapeType="1"/>
          </p:cNvSpPr>
          <p:nvPr/>
        </p:nvSpPr>
        <p:spPr bwMode="auto">
          <a:xfrm>
            <a:off x="5787172" y="4142310"/>
            <a:ext cx="2794839" cy="2233"/>
          </a:xfrm>
          <a:prstGeom prst="line">
            <a:avLst/>
          </a:prstGeom>
          <a:noFill/>
          <a:ln w="14">
            <a:solidFill>
              <a:schemeClr val="tx1"/>
            </a:solidFill>
            <a:rou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mn-lt"/>
              <a:ea typeface="+mn-ea"/>
              <a:cs typeface="+mn-ea"/>
              <a:sym typeface="+mn-lt"/>
            </a:endParaRPr>
          </a:p>
        </p:txBody>
      </p:sp>
      <p:sp>
        <p:nvSpPr>
          <p:cNvPr id="24" name="Freeform 227"/>
          <p:cNvSpPr>
            <a:spLocks noChangeArrowheads="1"/>
          </p:cNvSpPr>
          <p:nvPr/>
        </p:nvSpPr>
        <p:spPr bwMode="auto">
          <a:xfrm>
            <a:off x="8412356" y="4012837"/>
            <a:ext cx="343774" cy="263411"/>
          </a:xfrm>
          <a:custGeom>
            <a:avLst/>
            <a:gdLst>
              <a:gd name="T0" fmla="*/ 0 w 154"/>
              <a:gd name="T1" fmla="*/ 0 h 118"/>
              <a:gd name="T2" fmla="*/ 244475 w 154"/>
              <a:gd name="T3" fmla="*/ 93663 h 118"/>
              <a:gd name="T4" fmla="*/ 0 w 154"/>
              <a:gd name="T5" fmla="*/ 187325 h 118"/>
              <a:gd name="T6" fmla="*/ 0 w 154"/>
              <a:gd name="T7" fmla="*/ 0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0"/>
                </a:moveTo>
                <a:lnTo>
                  <a:pt x="154" y="59"/>
                </a:lnTo>
                <a:lnTo>
                  <a:pt x="0" y="118"/>
                </a:lnTo>
                <a:lnTo>
                  <a:pt x="0" y="0"/>
                </a:lnTo>
                <a:close/>
              </a:path>
            </a:pathLst>
          </a:custGeom>
          <a:solidFill>
            <a:srgbClr val="278CA0"/>
          </a:solidFill>
          <a:ln>
            <a:noFill/>
          </a:ln>
        </p:spPr>
        <p:txBody>
          <a:bodyPr/>
          <a:lstStyle/>
          <a:p>
            <a:endParaRPr lang="zh-CN" altLang="en-US">
              <a:solidFill>
                <a:schemeClr val="accent1"/>
              </a:solidFill>
              <a:latin typeface="+mn-lt"/>
              <a:ea typeface="+mn-ea"/>
              <a:cs typeface="+mn-ea"/>
              <a:sym typeface="+mn-lt"/>
            </a:endParaRPr>
          </a:p>
        </p:txBody>
      </p:sp>
      <p:sp>
        <p:nvSpPr>
          <p:cNvPr id="5" name="Rectangle 5"/>
          <p:cNvSpPr>
            <a:spLocks noChangeArrowheads="1"/>
          </p:cNvSpPr>
          <p:nvPr/>
        </p:nvSpPr>
        <p:spPr bwMode="auto">
          <a:xfrm>
            <a:off x="3380753" y="2115382"/>
            <a:ext cx="2495711" cy="446460"/>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6" name="Rectangle 6"/>
          <p:cNvSpPr>
            <a:spLocks noChangeArrowheads="1"/>
          </p:cNvSpPr>
          <p:nvPr/>
        </p:nvSpPr>
        <p:spPr bwMode="auto">
          <a:xfrm>
            <a:off x="3380753" y="2624346"/>
            <a:ext cx="2495711" cy="741123"/>
          </a:xfrm>
          <a:prstGeom prst="rect">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7" name="Rectangle 7"/>
          <p:cNvSpPr>
            <a:spLocks noChangeArrowheads="1"/>
          </p:cNvSpPr>
          <p:nvPr/>
        </p:nvSpPr>
        <p:spPr bwMode="auto">
          <a:xfrm>
            <a:off x="3380753" y="3423510"/>
            <a:ext cx="2495711" cy="441995"/>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8" name="Rectangle 8"/>
          <p:cNvSpPr>
            <a:spLocks noChangeArrowheads="1"/>
          </p:cNvSpPr>
          <p:nvPr/>
        </p:nvSpPr>
        <p:spPr bwMode="auto">
          <a:xfrm>
            <a:off x="3380753" y="3923544"/>
            <a:ext cx="2495711" cy="448693"/>
          </a:xfrm>
          <a:prstGeom prst="rect">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9" name="Rectangle 9"/>
          <p:cNvSpPr>
            <a:spLocks noChangeArrowheads="1"/>
          </p:cNvSpPr>
          <p:nvPr/>
        </p:nvSpPr>
        <p:spPr bwMode="auto">
          <a:xfrm>
            <a:off x="3380753" y="4423580"/>
            <a:ext cx="2495711" cy="607185"/>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10" name="Rectangle 10"/>
          <p:cNvSpPr>
            <a:spLocks noChangeArrowheads="1"/>
          </p:cNvSpPr>
          <p:nvPr/>
        </p:nvSpPr>
        <p:spPr bwMode="auto">
          <a:xfrm>
            <a:off x="3380753" y="5088804"/>
            <a:ext cx="2495711" cy="448693"/>
          </a:xfrm>
          <a:prstGeom prst="rect">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11" name="Rectangle 11"/>
          <p:cNvSpPr>
            <a:spLocks noChangeArrowheads="1"/>
          </p:cNvSpPr>
          <p:nvPr/>
        </p:nvSpPr>
        <p:spPr bwMode="auto">
          <a:xfrm>
            <a:off x="3380753" y="5588840"/>
            <a:ext cx="2495711" cy="446460"/>
          </a:xfrm>
          <a:prstGeom prst="rect">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grpSp>
        <p:nvGrpSpPr>
          <p:cNvPr id="19" name="组合 2"/>
          <p:cNvGrpSpPr/>
          <p:nvPr/>
        </p:nvGrpSpPr>
        <p:grpSpPr bwMode="auto">
          <a:xfrm>
            <a:off x="3847303" y="2242624"/>
            <a:ext cx="196442" cy="194209"/>
            <a:chOff x="0" y="0"/>
            <a:chExt cx="138113" cy="138113"/>
          </a:xfrm>
          <a:solidFill>
            <a:schemeClr val="bg1"/>
          </a:solidFill>
          <a:effectLst/>
        </p:grpSpPr>
        <p:sp>
          <p:nvSpPr>
            <p:cNvPr id="20" name="Freeform 100"/>
            <p:cNvSpPr>
              <a:spLocks noChangeArrowheads="1"/>
            </p:cNvSpPr>
            <p:nvPr/>
          </p:nvSpPr>
          <p:spPr bwMode="auto">
            <a:xfrm>
              <a:off x="41275" y="0"/>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21" name="Freeform 101"/>
            <p:cNvSpPr>
              <a:spLocks noChangeArrowheads="1"/>
            </p:cNvSpPr>
            <p:nvPr/>
          </p:nvSpPr>
          <p:spPr bwMode="auto">
            <a:xfrm>
              <a:off x="85725"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22" name="Freeform 102"/>
            <p:cNvSpPr>
              <a:spLocks noChangeArrowheads="1"/>
            </p:cNvSpPr>
            <p:nvPr/>
          </p:nvSpPr>
          <p:spPr bwMode="auto">
            <a:xfrm>
              <a:off x="0"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23" name="Freeform 103"/>
            <p:cNvSpPr>
              <a:spLocks noChangeArrowheads="1"/>
            </p:cNvSpPr>
            <p:nvPr/>
          </p:nvSpPr>
          <p:spPr bwMode="auto">
            <a:xfrm>
              <a:off x="41275" y="85725"/>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grpSp>
      <p:sp>
        <p:nvSpPr>
          <p:cNvPr id="25" name="TextBox 254"/>
          <p:cNvSpPr>
            <a:spLocks noChangeArrowheads="1"/>
          </p:cNvSpPr>
          <p:nvPr/>
        </p:nvSpPr>
        <p:spPr bwMode="auto">
          <a:xfrm>
            <a:off x="4041514" y="2140930"/>
            <a:ext cx="1197764" cy="39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969" dirty="0">
                <a:solidFill>
                  <a:schemeClr val="bg1"/>
                </a:solidFill>
                <a:latin typeface="+mn-lt"/>
                <a:ea typeface="+mn-ea"/>
                <a:cs typeface="+mn-ea"/>
                <a:sym typeface="+mn-lt"/>
              </a:rPr>
              <a:t>添加标题</a:t>
            </a:r>
            <a:endParaRPr lang="zh-CN" altLang="en-US" dirty="0">
              <a:solidFill>
                <a:schemeClr val="bg1"/>
              </a:solidFill>
              <a:latin typeface="+mn-lt"/>
              <a:ea typeface="+mn-ea"/>
              <a:cs typeface="+mn-ea"/>
              <a:sym typeface="+mn-lt"/>
            </a:endParaRPr>
          </a:p>
        </p:txBody>
      </p:sp>
      <p:grpSp>
        <p:nvGrpSpPr>
          <p:cNvPr id="29" name="组合 256"/>
          <p:cNvGrpSpPr/>
          <p:nvPr/>
        </p:nvGrpSpPr>
        <p:grpSpPr bwMode="auto">
          <a:xfrm>
            <a:off x="3847303" y="2887758"/>
            <a:ext cx="196442" cy="194211"/>
            <a:chOff x="0" y="0"/>
            <a:chExt cx="138113" cy="138113"/>
          </a:xfrm>
          <a:solidFill>
            <a:schemeClr val="bg1"/>
          </a:solidFill>
          <a:effectLst/>
        </p:grpSpPr>
        <p:sp>
          <p:nvSpPr>
            <p:cNvPr id="30" name="Freeform 100"/>
            <p:cNvSpPr>
              <a:spLocks noChangeArrowheads="1"/>
            </p:cNvSpPr>
            <p:nvPr/>
          </p:nvSpPr>
          <p:spPr bwMode="auto">
            <a:xfrm>
              <a:off x="41275" y="0"/>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31" name="Freeform 101"/>
            <p:cNvSpPr>
              <a:spLocks noChangeArrowheads="1"/>
            </p:cNvSpPr>
            <p:nvPr/>
          </p:nvSpPr>
          <p:spPr bwMode="auto">
            <a:xfrm>
              <a:off x="85725"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32" name="Freeform 102"/>
            <p:cNvSpPr>
              <a:spLocks noChangeArrowheads="1"/>
            </p:cNvSpPr>
            <p:nvPr/>
          </p:nvSpPr>
          <p:spPr bwMode="auto">
            <a:xfrm>
              <a:off x="0"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33" name="Freeform 103"/>
            <p:cNvSpPr>
              <a:spLocks noChangeArrowheads="1"/>
            </p:cNvSpPr>
            <p:nvPr/>
          </p:nvSpPr>
          <p:spPr bwMode="auto">
            <a:xfrm>
              <a:off x="41275" y="85725"/>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grpSp>
      <p:sp>
        <p:nvSpPr>
          <p:cNvPr id="34" name="TextBox 261"/>
          <p:cNvSpPr>
            <a:spLocks noChangeArrowheads="1"/>
          </p:cNvSpPr>
          <p:nvPr/>
        </p:nvSpPr>
        <p:spPr bwMode="auto">
          <a:xfrm>
            <a:off x="4041514" y="2786064"/>
            <a:ext cx="1197764" cy="39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969" dirty="0">
                <a:solidFill>
                  <a:schemeClr val="bg1"/>
                </a:solidFill>
                <a:latin typeface="+mn-lt"/>
                <a:ea typeface="+mn-ea"/>
                <a:cs typeface="+mn-ea"/>
                <a:sym typeface="+mn-lt"/>
              </a:rPr>
              <a:t>添加标题</a:t>
            </a:r>
            <a:endParaRPr lang="zh-CN" altLang="en-US" dirty="0">
              <a:solidFill>
                <a:schemeClr val="bg1"/>
              </a:solidFill>
              <a:latin typeface="+mn-lt"/>
              <a:ea typeface="+mn-ea"/>
              <a:cs typeface="+mn-ea"/>
              <a:sym typeface="+mn-lt"/>
            </a:endParaRPr>
          </a:p>
        </p:txBody>
      </p:sp>
      <p:grpSp>
        <p:nvGrpSpPr>
          <p:cNvPr id="35" name="组合 262"/>
          <p:cNvGrpSpPr/>
          <p:nvPr/>
        </p:nvGrpSpPr>
        <p:grpSpPr bwMode="auto">
          <a:xfrm>
            <a:off x="3847303" y="3546287"/>
            <a:ext cx="196442" cy="194209"/>
            <a:chOff x="0" y="0"/>
            <a:chExt cx="138113" cy="138113"/>
          </a:xfrm>
          <a:solidFill>
            <a:schemeClr val="bg1"/>
          </a:solidFill>
          <a:effectLst/>
        </p:grpSpPr>
        <p:sp>
          <p:nvSpPr>
            <p:cNvPr id="36" name="Freeform 100"/>
            <p:cNvSpPr>
              <a:spLocks noChangeArrowheads="1"/>
            </p:cNvSpPr>
            <p:nvPr/>
          </p:nvSpPr>
          <p:spPr bwMode="auto">
            <a:xfrm>
              <a:off x="41275" y="0"/>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37" name="Freeform 101"/>
            <p:cNvSpPr>
              <a:spLocks noChangeArrowheads="1"/>
            </p:cNvSpPr>
            <p:nvPr/>
          </p:nvSpPr>
          <p:spPr bwMode="auto">
            <a:xfrm>
              <a:off x="85725"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38" name="Freeform 102"/>
            <p:cNvSpPr>
              <a:spLocks noChangeArrowheads="1"/>
            </p:cNvSpPr>
            <p:nvPr/>
          </p:nvSpPr>
          <p:spPr bwMode="auto">
            <a:xfrm>
              <a:off x="0"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39" name="Freeform 103"/>
            <p:cNvSpPr>
              <a:spLocks noChangeArrowheads="1"/>
            </p:cNvSpPr>
            <p:nvPr/>
          </p:nvSpPr>
          <p:spPr bwMode="auto">
            <a:xfrm>
              <a:off x="41275" y="85725"/>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grpSp>
      <p:sp>
        <p:nvSpPr>
          <p:cNvPr id="40" name="TextBox 267"/>
          <p:cNvSpPr>
            <a:spLocks noChangeArrowheads="1"/>
          </p:cNvSpPr>
          <p:nvPr/>
        </p:nvSpPr>
        <p:spPr bwMode="auto">
          <a:xfrm>
            <a:off x="4041514" y="3446825"/>
            <a:ext cx="1197764" cy="39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969" dirty="0">
                <a:solidFill>
                  <a:schemeClr val="bg1"/>
                </a:solidFill>
                <a:latin typeface="+mn-lt"/>
                <a:ea typeface="+mn-ea"/>
                <a:cs typeface="+mn-ea"/>
                <a:sym typeface="+mn-lt"/>
              </a:rPr>
              <a:t>添加标题</a:t>
            </a:r>
            <a:endParaRPr lang="zh-CN" altLang="en-US" dirty="0">
              <a:solidFill>
                <a:schemeClr val="bg1"/>
              </a:solidFill>
              <a:latin typeface="+mn-lt"/>
              <a:ea typeface="+mn-ea"/>
              <a:cs typeface="+mn-ea"/>
              <a:sym typeface="+mn-lt"/>
            </a:endParaRPr>
          </a:p>
        </p:txBody>
      </p:sp>
      <p:grpSp>
        <p:nvGrpSpPr>
          <p:cNvPr id="41" name="组合 268"/>
          <p:cNvGrpSpPr/>
          <p:nvPr/>
        </p:nvGrpSpPr>
        <p:grpSpPr bwMode="auto">
          <a:xfrm>
            <a:off x="3847303" y="4055251"/>
            <a:ext cx="196442" cy="194209"/>
            <a:chOff x="0" y="0"/>
            <a:chExt cx="138113" cy="138113"/>
          </a:xfrm>
          <a:solidFill>
            <a:schemeClr val="bg1"/>
          </a:solidFill>
          <a:effectLst/>
        </p:grpSpPr>
        <p:sp>
          <p:nvSpPr>
            <p:cNvPr id="42" name="Freeform 100"/>
            <p:cNvSpPr>
              <a:spLocks noChangeArrowheads="1"/>
            </p:cNvSpPr>
            <p:nvPr/>
          </p:nvSpPr>
          <p:spPr bwMode="auto">
            <a:xfrm>
              <a:off x="41275" y="0"/>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43" name="Freeform 101"/>
            <p:cNvSpPr>
              <a:spLocks noChangeArrowheads="1"/>
            </p:cNvSpPr>
            <p:nvPr/>
          </p:nvSpPr>
          <p:spPr bwMode="auto">
            <a:xfrm>
              <a:off x="85725"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44" name="Freeform 102"/>
            <p:cNvSpPr>
              <a:spLocks noChangeArrowheads="1"/>
            </p:cNvSpPr>
            <p:nvPr/>
          </p:nvSpPr>
          <p:spPr bwMode="auto">
            <a:xfrm>
              <a:off x="0"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45" name="Freeform 103"/>
            <p:cNvSpPr>
              <a:spLocks noChangeArrowheads="1"/>
            </p:cNvSpPr>
            <p:nvPr/>
          </p:nvSpPr>
          <p:spPr bwMode="auto">
            <a:xfrm>
              <a:off x="41275" y="85725"/>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grpSp>
      <p:sp>
        <p:nvSpPr>
          <p:cNvPr id="46" name="TextBox 273"/>
          <p:cNvSpPr>
            <a:spLocks noChangeArrowheads="1"/>
          </p:cNvSpPr>
          <p:nvPr/>
        </p:nvSpPr>
        <p:spPr bwMode="auto">
          <a:xfrm>
            <a:off x="4041514" y="3955789"/>
            <a:ext cx="1197764" cy="39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969" dirty="0">
                <a:solidFill>
                  <a:schemeClr val="bg1"/>
                </a:solidFill>
                <a:latin typeface="+mn-lt"/>
                <a:ea typeface="+mn-ea"/>
                <a:cs typeface="+mn-ea"/>
                <a:sym typeface="+mn-lt"/>
              </a:rPr>
              <a:t>添加标题</a:t>
            </a:r>
            <a:endParaRPr lang="zh-CN" altLang="en-US" dirty="0">
              <a:solidFill>
                <a:schemeClr val="bg1"/>
              </a:solidFill>
              <a:latin typeface="+mn-lt"/>
              <a:ea typeface="+mn-ea"/>
              <a:cs typeface="+mn-ea"/>
              <a:sym typeface="+mn-lt"/>
            </a:endParaRPr>
          </a:p>
        </p:txBody>
      </p:sp>
      <p:grpSp>
        <p:nvGrpSpPr>
          <p:cNvPr id="47" name="组合 274"/>
          <p:cNvGrpSpPr/>
          <p:nvPr/>
        </p:nvGrpSpPr>
        <p:grpSpPr bwMode="auto">
          <a:xfrm>
            <a:off x="3847303" y="4628951"/>
            <a:ext cx="196442" cy="196442"/>
            <a:chOff x="0" y="0"/>
            <a:chExt cx="138113" cy="138113"/>
          </a:xfrm>
          <a:solidFill>
            <a:schemeClr val="bg1"/>
          </a:solidFill>
          <a:effectLst/>
        </p:grpSpPr>
        <p:sp>
          <p:nvSpPr>
            <p:cNvPr id="48" name="Freeform 100"/>
            <p:cNvSpPr>
              <a:spLocks noChangeArrowheads="1"/>
            </p:cNvSpPr>
            <p:nvPr/>
          </p:nvSpPr>
          <p:spPr bwMode="auto">
            <a:xfrm>
              <a:off x="41275" y="0"/>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49" name="Freeform 101"/>
            <p:cNvSpPr>
              <a:spLocks noChangeArrowheads="1"/>
            </p:cNvSpPr>
            <p:nvPr/>
          </p:nvSpPr>
          <p:spPr bwMode="auto">
            <a:xfrm>
              <a:off x="85725"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50" name="Freeform 102"/>
            <p:cNvSpPr>
              <a:spLocks noChangeArrowheads="1"/>
            </p:cNvSpPr>
            <p:nvPr/>
          </p:nvSpPr>
          <p:spPr bwMode="auto">
            <a:xfrm>
              <a:off x="0"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51" name="Freeform 103"/>
            <p:cNvSpPr>
              <a:spLocks noChangeArrowheads="1"/>
            </p:cNvSpPr>
            <p:nvPr/>
          </p:nvSpPr>
          <p:spPr bwMode="auto">
            <a:xfrm>
              <a:off x="41275" y="85725"/>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grpSp>
      <p:sp>
        <p:nvSpPr>
          <p:cNvPr id="52" name="TextBox 279"/>
          <p:cNvSpPr>
            <a:spLocks noChangeArrowheads="1"/>
          </p:cNvSpPr>
          <p:nvPr/>
        </p:nvSpPr>
        <p:spPr bwMode="auto">
          <a:xfrm>
            <a:off x="4041514" y="4529490"/>
            <a:ext cx="1197764" cy="39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969">
                <a:solidFill>
                  <a:schemeClr val="bg1"/>
                </a:solidFill>
                <a:latin typeface="+mn-lt"/>
                <a:ea typeface="+mn-ea"/>
                <a:cs typeface="+mn-ea"/>
                <a:sym typeface="+mn-lt"/>
              </a:rPr>
              <a:t>添加标题</a:t>
            </a:r>
            <a:endParaRPr lang="zh-CN" altLang="en-US">
              <a:solidFill>
                <a:schemeClr val="bg1"/>
              </a:solidFill>
              <a:latin typeface="+mn-lt"/>
              <a:ea typeface="+mn-ea"/>
              <a:cs typeface="+mn-ea"/>
              <a:sym typeface="+mn-lt"/>
            </a:endParaRPr>
          </a:p>
        </p:txBody>
      </p:sp>
      <p:grpSp>
        <p:nvGrpSpPr>
          <p:cNvPr id="53" name="组合 280"/>
          <p:cNvGrpSpPr/>
          <p:nvPr/>
        </p:nvGrpSpPr>
        <p:grpSpPr bwMode="auto">
          <a:xfrm>
            <a:off x="3847303" y="5213813"/>
            <a:ext cx="196442" cy="196442"/>
            <a:chOff x="0" y="0"/>
            <a:chExt cx="138113" cy="138113"/>
          </a:xfrm>
          <a:solidFill>
            <a:schemeClr val="bg1"/>
          </a:solidFill>
          <a:effectLst/>
        </p:grpSpPr>
        <p:sp>
          <p:nvSpPr>
            <p:cNvPr id="54" name="Freeform 100"/>
            <p:cNvSpPr>
              <a:spLocks noChangeArrowheads="1"/>
            </p:cNvSpPr>
            <p:nvPr/>
          </p:nvSpPr>
          <p:spPr bwMode="auto">
            <a:xfrm>
              <a:off x="41275" y="0"/>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55" name="Freeform 101"/>
            <p:cNvSpPr>
              <a:spLocks noChangeArrowheads="1"/>
            </p:cNvSpPr>
            <p:nvPr/>
          </p:nvSpPr>
          <p:spPr bwMode="auto">
            <a:xfrm>
              <a:off x="85725"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56" name="Freeform 102"/>
            <p:cNvSpPr>
              <a:spLocks noChangeArrowheads="1"/>
            </p:cNvSpPr>
            <p:nvPr/>
          </p:nvSpPr>
          <p:spPr bwMode="auto">
            <a:xfrm>
              <a:off x="0"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57" name="Freeform 103"/>
            <p:cNvSpPr>
              <a:spLocks noChangeArrowheads="1"/>
            </p:cNvSpPr>
            <p:nvPr/>
          </p:nvSpPr>
          <p:spPr bwMode="auto">
            <a:xfrm>
              <a:off x="41275" y="85725"/>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grpSp>
      <p:sp>
        <p:nvSpPr>
          <p:cNvPr id="58" name="TextBox 285"/>
          <p:cNvSpPr>
            <a:spLocks noChangeArrowheads="1"/>
          </p:cNvSpPr>
          <p:nvPr/>
        </p:nvSpPr>
        <p:spPr bwMode="auto">
          <a:xfrm>
            <a:off x="4041514" y="5114353"/>
            <a:ext cx="1197764" cy="39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969">
                <a:solidFill>
                  <a:schemeClr val="bg1"/>
                </a:solidFill>
                <a:latin typeface="+mn-lt"/>
                <a:ea typeface="+mn-ea"/>
                <a:cs typeface="+mn-ea"/>
                <a:sym typeface="+mn-lt"/>
              </a:rPr>
              <a:t>添加标题</a:t>
            </a:r>
            <a:endParaRPr lang="zh-CN" altLang="en-US">
              <a:solidFill>
                <a:schemeClr val="bg1"/>
              </a:solidFill>
              <a:latin typeface="+mn-lt"/>
              <a:ea typeface="+mn-ea"/>
              <a:cs typeface="+mn-ea"/>
              <a:sym typeface="+mn-lt"/>
            </a:endParaRPr>
          </a:p>
        </p:txBody>
      </p:sp>
      <p:grpSp>
        <p:nvGrpSpPr>
          <p:cNvPr id="59" name="组合 286"/>
          <p:cNvGrpSpPr/>
          <p:nvPr/>
        </p:nvGrpSpPr>
        <p:grpSpPr bwMode="auto">
          <a:xfrm>
            <a:off x="3847303" y="5709384"/>
            <a:ext cx="196442" cy="194211"/>
            <a:chOff x="0" y="0"/>
            <a:chExt cx="138113" cy="138113"/>
          </a:xfrm>
          <a:solidFill>
            <a:schemeClr val="bg1"/>
          </a:solidFill>
          <a:effectLst/>
        </p:grpSpPr>
        <p:sp>
          <p:nvSpPr>
            <p:cNvPr id="60" name="Freeform 100"/>
            <p:cNvSpPr>
              <a:spLocks noChangeArrowheads="1"/>
            </p:cNvSpPr>
            <p:nvPr/>
          </p:nvSpPr>
          <p:spPr bwMode="auto">
            <a:xfrm>
              <a:off x="41275" y="0"/>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61" name="Freeform 101"/>
            <p:cNvSpPr>
              <a:spLocks noChangeArrowheads="1"/>
            </p:cNvSpPr>
            <p:nvPr/>
          </p:nvSpPr>
          <p:spPr bwMode="auto">
            <a:xfrm>
              <a:off x="85725"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62" name="Freeform 102"/>
            <p:cNvSpPr>
              <a:spLocks noChangeArrowheads="1"/>
            </p:cNvSpPr>
            <p:nvPr/>
          </p:nvSpPr>
          <p:spPr bwMode="auto">
            <a:xfrm>
              <a:off x="0" y="41275"/>
              <a:ext cx="52388" cy="52388"/>
            </a:xfrm>
            <a:custGeom>
              <a:avLst/>
              <a:gdLst>
                <a:gd name="T0" fmla="*/ 41162 w 14"/>
                <a:gd name="T1" fmla="*/ 44904 h 14"/>
                <a:gd name="T2" fmla="*/ 7484 w 14"/>
                <a:gd name="T3" fmla="*/ 44904 h 14"/>
                <a:gd name="T4" fmla="*/ 7484 w 14"/>
                <a:gd name="T5" fmla="*/ 11226 h 14"/>
                <a:gd name="T6" fmla="*/ 41162 w 14"/>
                <a:gd name="T7" fmla="*/ 11226 h 14"/>
                <a:gd name="T8" fmla="*/ 41162 w 14"/>
                <a:gd name="T9" fmla="*/ 4490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1" y="12"/>
                  </a:moveTo>
                  <a:cubicBezTo>
                    <a:pt x="9" y="14"/>
                    <a:pt x="5" y="14"/>
                    <a:pt x="2" y="12"/>
                  </a:cubicBezTo>
                  <a:cubicBezTo>
                    <a:pt x="0" y="9"/>
                    <a:pt x="0" y="5"/>
                    <a:pt x="2" y="3"/>
                  </a:cubicBezTo>
                  <a:cubicBezTo>
                    <a:pt x="5" y="0"/>
                    <a:pt x="9" y="0"/>
                    <a:pt x="11" y="3"/>
                  </a:cubicBezTo>
                  <a:cubicBezTo>
                    <a:pt x="14" y="5"/>
                    <a:pt x="14" y="9"/>
                    <a:pt x="11" y="1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sp>
          <p:nvSpPr>
            <p:cNvPr id="63" name="Freeform 103"/>
            <p:cNvSpPr>
              <a:spLocks noChangeArrowheads="1"/>
            </p:cNvSpPr>
            <p:nvPr/>
          </p:nvSpPr>
          <p:spPr bwMode="auto">
            <a:xfrm>
              <a:off x="41275" y="85725"/>
              <a:ext cx="52388" cy="52388"/>
            </a:xfrm>
            <a:custGeom>
              <a:avLst/>
              <a:gdLst>
                <a:gd name="T0" fmla="*/ 44904 w 14"/>
                <a:gd name="T1" fmla="*/ 41162 h 14"/>
                <a:gd name="T2" fmla="*/ 11226 w 14"/>
                <a:gd name="T3" fmla="*/ 41162 h 14"/>
                <a:gd name="T4" fmla="*/ 11226 w 14"/>
                <a:gd name="T5" fmla="*/ 7484 h 14"/>
                <a:gd name="T6" fmla="*/ 44904 w 14"/>
                <a:gd name="T7" fmla="*/ 7484 h 14"/>
                <a:gd name="T8" fmla="*/ 44904 w 14"/>
                <a:gd name="T9" fmla="*/ 4116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9" y="14"/>
                    <a:pt x="5" y="14"/>
                    <a:pt x="3" y="11"/>
                  </a:cubicBezTo>
                  <a:cubicBezTo>
                    <a:pt x="0" y="9"/>
                    <a:pt x="0" y="5"/>
                    <a:pt x="3" y="2"/>
                  </a:cubicBezTo>
                  <a:cubicBezTo>
                    <a:pt x="5" y="0"/>
                    <a:pt x="9" y="0"/>
                    <a:pt x="12" y="2"/>
                  </a:cubicBezTo>
                  <a:cubicBezTo>
                    <a:pt x="14" y="5"/>
                    <a:pt x="14" y="9"/>
                    <a:pt x="12"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latin typeface="+mn-lt"/>
                <a:ea typeface="+mn-ea"/>
                <a:cs typeface="+mn-ea"/>
                <a:sym typeface="+mn-lt"/>
              </a:endParaRPr>
            </a:p>
          </p:txBody>
        </p:sp>
      </p:grpSp>
      <p:sp>
        <p:nvSpPr>
          <p:cNvPr id="64" name="TextBox 291"/>
          <p:cNvSpPr>
            <a:spLocks noChangeArrowheads="1"/>
          </p:cNvSpPr>
          <p:nvPr/>
        </p:nvSpPr>
        <p:spPr bwMode="auto">
          <a:xfrm>
            <a:off x="4041514" y="5607690"/>
            <a:ext cx="1197764" cy="39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969">
                <a:solidFill>
                  <a:schemeClr val="bg1"/>
                </a:solidFill>
                <a:latin typeface="+mn-lt"/>
                <a:ea typeface="+mn-ea"/>
                <a:cs typeface="+mn-ea"/>
                <a:sym typeface="+mn-lt"/>
              </a:rPr>
              <a:t>添加标题</a:t>
            </a:r>
            <a:endParaRPr lang="zh-CN" altLang="en-US">
              <a:solidFill>
                <a:schemeClr val="bg1"/>
              </a:solidFill>
              <a:latin typeface="+mn-lt"/>
              <a:ea typeface="+mn-ea"/>
              <a:cs typeface="+mn-ea"/>
              <a:sym typeface="+mn-lt"/>
            </a:endParaRPr>
          </a:p>
        </p:txBody>
      </p:sp>
      <p:sp>
        <p:nvSpPr>
          <p:cNvPr id="65" name="TextBox 292"/>
          <p:cNvSpPr>
            <a:spLocks noChangeArrowheads="1"/>
          </p:cNvSpPr>
          <p:nvPr/>
        </p:nvSpPr>
        <p:spPr bwMode="auto">
          <a:xfrm>
            <a:off x="9220028" y="2401256"/>
            <a:ext cx="2204450" cy="69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937" dirty="0">
                <a:latin typeface="+mn-lt"/>
                <a:ea typeface="+mn-ea"/>
                <a:cs typeface="+mn-ea"/>
                <a:sym typeface="+mn-lt"/>
              </a:rPr>
              <a:t>添加标题</a:t>
            </a:r>
            <a:endParaRPr lang="zh-CN" altLang="en-US" dirty="0">
              <a:latin typeface="+mn-lt"/>
              <a:ea typeface="+mn-ea"/>
              <a:cs typeface="+mn-ea"/>
              <a:sym typeface="+mn-lt"/>
            </a:endParaRPr>
          </a:p>
        </p:txBody>
      </p:sp>
      <p:sp>
        <p:nvSpPr>
          <p:cNvPr id="66" name="矩形 1"/>
          <p:cNvSpPr>
            <a:spLocks noChangeArrowheads="1"/>
          </p:cNvSpPr>
          <p:nvPr/>
        </p:nvSpPr>
        <p:spPr bwMode="auto">
          <a:xfrm>
            <a:off x="8769103" y="3160238"/>
            <a:ext cx="3323894" cy="177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406" dirty="0">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a:t>
            </a:r>
          </a:p>
        </p:txBody>
      </p:sp>
      <p:sp>
        <p:nvSpPr>
          <p:cNvPr id="67" name="矩形 1"/>
          <p:cNvSpPr>
            <a:spLocks noChangeArrowheads="1"/>
          </p:cNvSpPr>
          <p:nvPr/>
        </p:nvSpPr>
        <p:spPr bwMode="auto">
          <a:xfrm>
            <a:off x="884759" y="2101988"/>
            <a:ext cx="248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mn-lt"/>
                <a:ea typeface="+mn-ea"/>
                <a:cs typeface="+mn-ea"/>
                <a:sym typeface="+mn-lt"/>
              </a:rPr>
              <a:t>在此录入上述图表的综合描述说明，在此录入上述图表</a:t>
            </a:r>
          </a:p>
        </p:txBody>
      </p:sp>
      <p:sp>
        <p:nvSpPr>
          <p:cNvPr id="68" name="矩形 1"/>
          <p:cNvSpPr>
            <a:spLocks noChangeArrowheads="1"/>
          </p:cNvSpPr>
          <p:nvPr/>
        </p:nvSpPr>
        <p:spPr bwMode="auto">
          <a:xfrm>
            <a:off x="884759" y="2718103"/>
            <a:ext cx="248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mn-lt"/>
                <a:ea typeface="+mn-ea"/>
                <a:cs typeface="+mn-ea"/>
                <a:sym typeface="+mn-lt"/>
              </a:rPr>
              <a:t>在此录入上述图表的综合描述说明，在此录入上述图表</a:t>
            </a:r>
          </a:p>
        </p:txBody>
      </p:sp>
      <p:sp>
        <p:nvSpPr>
          <p:cNvPr id="69" name="矩形 1"/>
          <p:cNvSpPr>
            <a:spLocks noChangeArrowheads="1"/>
          </p:cNvSpPr>
          <p:nvPr/>
        </p:nvSpPr>
        <p:spPr bwMode="auto">
          <a:xfrm>
            <a:off x="884759" y="3414580"/>
            <a:ext cx="248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mn-lt"/>
                <a:ea typeface="+mn-ea"/>
                <a:cs typeface="+mn-ea"/>
                <a:sym typeface="+mn-lt"/>
              </a:rPr>
              <a:t>在此录入上述图表的综合描述说明，在此录入上述图表</a:t>
            </a:r>
          </a:p>
        </p:txBody>
      </p:sp>
      <p:sp>
        <p:nvSpPr>
          <p:cNvPr id="70" name="矩形 1"/>
          <p:cNvSpPr>
            <a:spLocks noChangeArrowheads="1"/>
          </p:cNvSpPr>
          <p:nvPr/>
        </p:nvSpPr>
        <p:spPr bwMode="auto">
          <a:xfrm>
            <a:off x="884759" y="3896757"/>
            <a:ext cx="248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mn-lt"/>
                <a:ea typeface="+mn-ea"/>
                <a:cs typeface="+mn-ea"/>
                <a:sym typeface="+mn-lt"/>
              </a:rPr>
              <a:t>在此录入上述图表的综合描述说明，在此录入上述图表</a:t>
            </a:r>
          </a:p>
        </p:txBody>
      </p:sp>
      <p:sp>
        <p:nvSpPr>
          <p:cNvPr id="71" name="矩形 1"/>
          <p:cNvSpPr>
            <a:spLocks noChangeArrowheads="1"/>
          </p:cNvSpPr>
          <p:nvPr/>
        </p:nvSpPr>
        <p:spPr bwMode="auto">
          <a:xfrm>
            <a:off x="884759" y="4472690"/>
            <a:ext cx="248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mn-lt"/>
                <a:ea typeface="+mn-ea"/>
                <a:cs typeface="+mn-ea"/>
                <a:sym typeface="+mn-lt"/>
              </a:rPr>
              <a:t>在此录入上述图表的综合描述说明，在此录入上述图表</a:t>
            </a:r>
          </a:p>
        </p:txBody>
      </p:sp>
      <p:sp>
        <p:nvSpPr>
          <p:cNvPr id="72" name="矩形 1"/>
          <p:cNvSpPr>
            <a:spLocks noChangeArrowheads="1"/>
          </p:cNvSpPr>
          <p:nvPr/>
        </p:nvSpPr>
        <p:spPr bwMode="auto">
          <a:xfrm>
            <a:off x="884759" y="5048623"/>
            <a:ext cx="248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mn-lt"/>
                <a:ea typeface="+mn-ea"/>
                <a:cs typeface="+mn-ea"/>
                <a:sym typeface="+mn-lt"/>
              </a:rPr>
              <a:t>在此录入上述图表的综合描述说明，在此录入上述图表</a:t>
            </a:r>
          </a:p>
        </p:txBody>
      </p:sp>
      <p:sp>
        <p:nvSpPr>
          <p:cNvPr id="73" name="矩形 1"/>
          <p:cNvSpPr>
            <a:spLocks noChangeArrowheads="1"/>
          </p:cNvSpPr>
          <p:nvPr/>
        </p:nvSpPr>
        <p:spPr bwMode="auto">
          <a:xfrm>
            <a:off x="884759" y="5570981"/>
            <a:ext cx="248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mn-lt"/>
                <a:ea typeface="+mn-ea"/>
                <a:cs typeface="+mn-ea"/>
                <a:sym typeface="+mn-lt"/>
              </a:rPr>
              <a:t>在此录入上述图表的综合描述说明，在此录入上述图表</a:t>
            </a:r>
          </a:p>
        </p:txBody>
      </p:sp>
      <p:sp>
        <p:nvSpPr>
          <p:cNvPr id="74" name="直接连接符 302"/>
          <p:cNvSpPr>
            <a:spLocks noChangeShapeType="1"/>
          </p:cNvSpPr>
          <p:nvPr/>
        </p:nvSpPr>
        <p:spPr bwMode="auto">
          <a:xfrm>
            <a:off x="8804820" y="3131220"/>
            <a:ext cx="3294874" cy="2232"/>
          </a:xfrm>
          <a:prstGeom prst="line">
            <a:avLst/>
          </a:prstGeom>
          <a:noFill/>
          <a:ln w="12700">
            <a:solidFill>
              <a:schemeClr val="bg1"/>
            </a:solidFill>
            <a:bevel/>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425865248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21329" y="1362348"/>
            <a:ext cx="2771272" cy="29020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flipH="1">
            <a:off x="1293463" y="1259325"/>
            <a:ext cx="3000215" cy="4877280"/>
          </a:xfrm>
          <a:prstGeom prst="rect">
            <a:avLst/>
          </a:prstGeom>
          <a:noFill/>
          <a:ln w="50800">
            <a:solidFill>
              <a:srgbClr val="F29F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a:grpSpLocks/>
          </p:cNvGrpSpPr>
          <p:nvPr/>
        </p:nvGrpSpPr>
        <p:grpSpPr bwMode="auto">
          <a:xfrm>
            <a:off x="1421329" y="4536749"/>
            <a:ext cx="2771272" cy="1311823"/>
            <a:chOff x="578159" y="1949614"/>
            <a:chExt cx="1971069" cy="687382"/>
          </a:xfrm>
        </p:grpSpPr>
        <p:sp>
          <p:nvSpPr>
            <p:cNvPr id="28" name="Content Placeholder 2"/>
            <p:cNvSpPr txBox="1">
              <a:spLocks/>
            </p:cNvSpPr>
            <p:nvPr/>
          </p:nvSpPr>
          <p:spPr>
            <a:xfrm>
              <a:off x="578159" y="2171520"/>
              <a:ext cx="1971069" cy="465476"/>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200" dirty="0">
                  <a:solidFill>
                    <a:schemeClr val="tx1">
                      <a:lumMod val="65000"/>
                      <a:lumOff val="35000"/>
                    </a:schemeClr>
                  </a:solidFill>
                  <a:cs typeface="+mn-ea"/>
                  <a:sym typeface="+mn-lt"/>
                </a:rPr>
                <a:t>请替换文字内容，点击添加相关标题文字，修改文字内容，也可以直接复制你的内容到此。请替换文字内容，点击添加相关标题</a:t>
              </a:r>
              <a:r>
                <a:rPr lang="zh-CN" altLang="en-US" sz="1200" dirty="0" smtClean="0">
                  <a:solidFill>
                    <a:schemeClr val="tx1">
                      <a:lumMod val="65000"/>
                      <a:lumOff val="35000"/>
                    </a:schemeClr>
                  </a:solidFill>
                  <a:cs typeface="+mn-ea"/>
                  <a:sym typeface="+mn-lt"/>
                </a:rPr>
                <a:t>文字</a:t>
              </a:r>
              <a:endParaRPr lang="zh-CN" altLang="en-US" sz="1200" dirty="0">
                <a:solidFill>
                  <a:schemeClr val="tx1">
                    <a:lumMod val="65000"/>
                    <a:lumOff val="35000"/>
                  </a:schemeClr>
                </a:solidFill>
                <a:cs typeface="+mn-ea"/>
                <a:sym typeface="+mn-lt"/>
              </a:endParaRPr>
            </a:p>
          </p:txBody>
        </p:sp>
        <p:sp>
          <p:nvSpPr>
            <p:cNvPr id="29" name="文本框 28"/>
            <p:cNvSpPr txBox="1"/>
            <p:nvPr/>
          </p:nvSpPr>
          <p:spPr>
            <a:xfrm>
              <a:off x="579173" y="1949614"/>
              <a:ext cx="1525803" cy="177399"/>
            </a:xfrm>
            <a:prstGeom prst="rect">
              <a:avLst/>
            </a:prstGeom>
            <a:noFill/>
          </p:spPr>
          <p:txBody>
            <a:bodyPr>
              <a:spAutoFit/>
            </a:bodyPr>
            <a:lstStyle/>
            <a:p>
              <a:r>
                <a:rPr lang="zh-CN" altLang="en-US" sz="1600" b="1" dirty="0">
                  <a:solidFill>
                    <a:schemeClr val="tx1">
                      <a:lumMod val="65000"/>
                      <a:lumOff val="35000"/>
                    </a:schemeClr>
                  </a:solidFill>
                  <a:latin typeface="+mn-lt"/>
                  <a:ea typeface="+mn-ea"/>
                  <a:cs typeface="+mn-ea"/>
                  <a:sym typeface="+mn-lt"/>
                </a:rPr>
                <a:t>点击请替换文字内容</a:t>
              </a:r>
            </a:p>
          </p:txBody>
        </p:sp>
      </p:grpSp>
      <p:sp>
        <p:nvSpPr>
          <p:cNvPr id="30" name="矩形 29"/>
          <p:cNvSpPr/>
          <p:nvPr/>
        </p:nvSpPr>
        <p:spPr>
          <a:xfrm>
            <a:off x="5050354" y="1362348"/>
            <a:ext cx="2771272" cy="29020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flipH="1">
            <a:off x="4922488" y="1259325"/>
            <a:ext cx="3000215" cy="4877280"/>
          </a:xfrm>
          <a:prstGeom prst="rect">
            <a:avLst/>
          </a:prstGeom>
          <a:noFill/>
          <a:ln w="50800">
            <a:solidFill>
              <a:srgbClr val="278C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a:grpSpLocks/>
          </p:cNvGrpSpPr>
          <p:nvPr/>
        </p:nvGrpSpPr>
        <p:grpSpPr bwMode="auto">
          <a:xfrm>
            <a:off x="5050354" y="4536750"/>
            <a:ext cx="2771272" cy="965876"/>
            <a:chOff x="578159" y="1949614"/>
            <a:chExt cx="1971069" cy="687382"/>
          </a:xfrm>
        </p:grpSpPr>
        <p:sp>
          <p:nvSpPr>
            <p:cNvPr id="33" name="Content Placeholder 2"/>
            <p:cNvSpPr txBox="1">
              <a:spLocks/>
            </p:cNvSpPr>
            <p:nvPr/>
          </p:nvSpPr>
          <p:spPr>
            <a:xfrm>
              <a:off x="578159" y="2171520"/>
              <a:ext cx="1971069" cy="465476"/>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200" dirty="0">
                  <a:solidFill>
                    <a:schemeClr val="tx1">
                      <a:lumMod val="65000"/>
                      <a:lumOff val="35000"/>
                    </a:schemeClr>
                  </a:solidFill>
                  <a:cs typeface="+mn-ea"/>
                  <a:sym typeface="+mn-lt"/>
                </a:rPr>
                <a:t>请替换文字内容，点击添加相关标题文字，修改文字内容，也可以直接复制你的内容到此。请替换文字内容，点击添加相关标题</a:t>
              </a:r>
              <a:r>
                <a:rPr lang="zh-CN" altLang="en-US" sz="1200" dirty="0" smtClean="0">
                  <a:solidFill>
                    <a:schemeClr val="tx1">
                      <a:lumMod val="65000"/>
                      <a:lumOff val="35000"/>
                    </a:schemeClr>
                  </a:solidFill>
                  <a:cs typeface="+mn-ea"/>
                  <a:sym typeface="+mn-lt"/>
                </a:rPr>
                <a:t>文字</a:t>
              </a:r>
              <a:endParaRPr lang="zh-CN" altLang="en-US" sz="1200" dirty="0">
                <a:solidFill>
                  <a:schemeClr val="tx1">
                    <a:lumMod val="65000"/>
                    <a:lumOff val="35000"/>
                  </a:schemeClr>
                </a:solidFill>
                <a:cs typeface="+mn-ea"/>
                <a:sym typeface="+mn-lt"/>
              </a:endParaRPr>
            </a:p>
          </p:txBody>
        </p:sp>
        <p:sp>
          <p:nvSpPr>
            <p:cNvPr id="34" name="文本框 33"/>
            <p:cNvSpPr txBox="1"/>
            <p:nvPr/>
          </p:nvSpPr>
          <p:spPr>
            <a:xfrm>
              <a:off x="579173" y="1949614"/>
              <a:ext cx="1525803" cy="240938"/>
            </a:xfrm>
            <a:prstGeom prst="rect">
              <a:avLst/>
            </a:prstGeom>
            <a:noFill/>
          </p:spPr>
          <p:txBody>
            <a:bodyPr>
              <a:spAutoFit/>
            </a:bodyPr>
            <a:lstStyle/>
            <a:p>
              <a:r>
                <a:rPr lang="zh-CN" altLang="en-US" sz="1600" b="1" dirty="0">
                  <a:solidFill>
                    <a:schemeClr val="tx1">
                      <a:lumMod val="65000"/>
                      <a:lumOff val="35000"/>
                    </a:schemeClr>
                  </a:solidFill>
                  <a:latin typeface="+mn-lt"/>
                  <a:ea typeface="+mn-ea"/>
                  <a:cs typeface="+mn-ea"/>
                  <a:sym typeface="+mn-lt"/>
                </a:rPr>
                <a:t>点击请替换文字内容</a:t>
              </a:r>
            </a:p>
          </p:txBody>
        </p:sp>
      </p:grpSp>
      <p:sp>
        <p:nvSpPr>
          <p:cNvPr id="35" name="矩形 34"/>
          <p:cNvSpPr/>
          <p:nvPr/>
        </p:nvSpPr>
        <p:spPr>
          <a:xfrm>
            <a:off x="8717479" y="1362348"/>
            <a:ext cx="2771272" cy="29020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flipH="1">
            <a:off x="8589613" y="1259325"/>
            <a:ext cx="3000215" cy="4877280"/>
          </a:xfrm>
          <a:prstGeom prst="rect">
            <a:avLst/>
          </a:prstGeom>
          <a:noFill/>
          <a:ln w="50800">
            <a:solidFill>
              <a:srgbClr val="F29F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a:grpSpLocks/>
          </p:cNvGrpSpPr>
          <p:nvPr/>
        </p:nvGrpSpPr>
        <p:grpSpPr bwMode="auto">
          <a:xfrm>
            <a:off x="8717479" y="4536750"/>
            <a:ext cx="2771272" cy="965876"/>
            <a:chOff x="578159" y="1949614"/>
            <a:chExt cx="1971069" cy="687382"/>
          </a:xfrm>
        </p:grpSpPr>
        <p:sp>
          <p:nvSpPr>
            <p:cNvPr id="38" name="Content Placeholder 2"/>
            <p:cNvSpPr txBox="1">
              <a:spLocks/>
            </p:cNvSpPr>
            <p:nvPr/>
          </p:nvSpPr>
          <p:spPr>
            <a:xfrm>
              <a:off x="578159" y="2171520"/>
              <a:ext cx="1971069" cy="465476"/>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200" dirty="0">
                  <a:solidFill>
                    <a:schemeClr val="tx1">
                      <a:lumMod val="65000"/>
                      <a:lumOff val="35000"/>
                    </a:schemeClr>
                  </a:solidFill>
                  <a:cs typeface="+mn-ea"/>
                  <a:sym typeface="+mn-lt"/>
                </a:rPr>
                <a:t>请替换文字内容，点击添加相关标题文字，修改文字内容，也可以直接复制你的内容到此。请替换文字内容，点击添加相关标题</a:t>
              </a:r>
              <a:r>
                <a:rPr lang="zh-CN" altLang="en-US" sz="1200" dirty="0" smtClean="0">
                  <a:solidFill>
                    <a:schemeClr val="tx1">
                      <a:lumMod val="65000"/>
                      <a:lumOff val="35000"/>
                    </a:schemeClr>
                  </a:solidFill>
                  <a:cs typeface="+mn-ea"/>
                  <a:sym typeface="+mn-lt"/>
                </a:rPr>
                <a:t>文字</a:t>
              </a:r>
              <a:endParaRPr lang="zh-CN" altLang="en-US" sz="1200" dirty="0">
                <a:solidFill>
                  <a:schemeClr val="tx1">
                    <a:lumMod val="65000"/>
                    <a:lumOff val="35000"/>
                  </a:schemeClr>
                </a:solidFill>
                <a:cs typeface="+mn-ea"/>
                <a:sym typeface="+mn-lt"/>
              </a:endParaRPr>
            </a:p>
          </p:txBody>
        </p:sp>
        <p:sp>
          <p:nvSpPr>
            <p:cNvPr id="40" name="文本框 39"/>
            <p:cNvSpPr txBox="1"/>
            <p:nvPr/>
          </p:nvSpPr>
          <p:spPr>
            <a:xfrm>
              <a:off x="579173" y="1949614"/>
              <a:ext cx="1525803" cy="240938"/>
            </a:xfrm>
            <a:prstGeom prst="rect">
              <a:avLst/>
            </a:prstGeom>
            <a:noFill/>
          </p:spPr>
          <p:txBody>
            <a:bodyPr>
              <a:spAutoFit/>
            </a:bodyPr>
            <a:lstStyle/>
            <a:p>
              <a:r>
                <a:rPr lang="zh-CN" altLang="en-US" sz="1600" b="1" dirty="0">
                  <a:solidFill>
                    <a:schemeClr val="tx1">
                      <a:lumMod val="65000"/>
                      <a:lumOff val="35000"/>
                    </a:schemeClr>
                  </a:solidFill>
                  <a:latin typeface="+mn-lt"/>
                  <a:ea typeface="+mn-ea"/>
                  <a:cs typeface="+mn-ea"/>
                  <a:sym typeface="+mn-lt"/>
                </a:rPr>
                <a:t>点击请替换文字内容</a:t>
              </a:r>
            </a:p>
          </p:txBody>
        </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2550201595"/>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750"/>
                            </p:stCondLst>
                            <p:childTnLst>
                              <p:par>
                                <p:cTn id="12" presetID="2" presetClass="entr" presetSubtype="8" decel="10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p:stCondLst>
                              <p:cond delay="2000"/>
                            </p:stCondLst>
                            <p:childTnLst>
                              <p:par>
                                <p:cTn id="24" presetID="2" presetClass="entr" presetSubtype="8"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3250"/>
                            </p:stCondLst>
                            <p:childTnLst>
                              <p:par>
                                <p:cTn id="36" presetID="2" presetClass="entr" presetSubtype="8" decel="10000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30" grpId="0" animBg="1"/>
      <p:bldP spid="31"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latin typeface="+mn-lt"/>
                <a:cs typeface="+mn-ea"/>
                <a:sym typeface="+mn-lt"/>
              </a:rPr>
              <a:t>第四部分</a:t>
            </a:r>
            <a:endParaRPr lang="zh-CN" altLang="en-US" dirty="0">
              <a:latin typeface="+mn-lt"/>
              <a:cs typeface="+mn-ea"/>
              <a:sym typeface="+mn-lt"/>
            </a:endParaRPr>
          </a:p>
        </p:txBody>
      </p:sp>
      <p:sp>
        <p:nvSpPr>
          <p:cNvPr id="3" name="文本占位符 2"/>
          <p:cNvSpPr>
            <a:spLocks noGrp="1"/>
          </p:cNvSpPr>
          <p:nvPr>
            <p:ph type="body" sz="quarter" idx="11"/>
          </p:nvPr>
        </p:nvSpPr>
        <p:spPr/>
        <p:txBody>
          <a:bodyPr/>
          <a:lstStyle/>
          <a:p>
            <a:pPr algn="ctr"/>
            <a:r>
              <a:rPr lang="zh-CN" altLang="en-US" dirty="0">
                <a:latin typeface="+mn-lt"/>
                <a:ea typeface="+mn-ea"/>
                <a:cs typeface="+mn-ea"/>
                <a:sym typeface="+mn-lt"/>
              </a:rPr>
              <a:t>工作经验总结</a:t>
            </a:r>
          </a:p>
        </p:txBody>
      </p:sp>
      <p:sp>
        <p:nvSpPr>
          <p:cNvPr id="4" name="文本占位符 3"/>
          <p:cNvSpPr>
            <a:spLocks noGrp="1"/>
          </p:cNvSpPr>
          <p:nvPr>
            <p:ph type="body" sz="quarter" idx="12"/>
          </p:nvPr>
        </p:nvSpPr>
        <p:spPr/>
        <p:txBody>
          <a:bodyPr/>
          <a:lstStyle/>
          <a:p>
            <a:r>
              <a:rPr lang="zh-CN" altLang="en-US" dirty="0">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val="3756191042"/>
      </p:ext>
    </p:extLst>
  </p:cSld>
  <p:clrMapOvr>
    <a:masterClrMapping/>
  </p:clrMapOvr>
  <mc:AlternateContent xmlns:mc="http://schemas.openxmlformats.org/markup-compatibility/2006" xmlns:p14="http://schemas.microsoft.com/office/powerpoint/2010/main">
    <mc:Choice Requires="p14">
      <p:transition spd="slow" p14:dur="4000" advTm="0">
        <p14:vortex/>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440250" y="3235058"/>
            <a:ext cx="5418148" cy="1352039"/>
          </a:xfrm>
          <a:prstGeom prst="rect">
            <a:avLst/>
          </a:pr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66" tIns="64285" rIns="128566" bIns="64285" rtlCol="0" anchor="ctr"/>
          <a:lstStyle/>
          <a:p>
            <a:pPr algn="ctr">
              <a:lnSpc>
                <a:spcPct val="150000"/>
              </a:lnSpc>
            </a:pPr>
            <a:endParaRPr lang="zh-CN" altLang="en-US">
              <a:cs typeface="+mn-ea"/>
              <a:sym typeface="+mn-lt"/>
            </a:endParaRPr>
          </a:p>
        </p:txBody>
      </p:sp>
      <p:sp>
        <p:nvSpPr>
          <p:cNvPr id="23" name="矩形 22"/>
          <p:cNvSpPr/>
          <p:nvPr/>
        </p:nvSpPr>
        <p:spPr>
          <a:xfrm>
            <a:off x="7440250" y="1883018"/>
            <a:ext cx="5418148" cy="1352039"/>
          </a:xfrm>
          <a:prstGeom prst="rect">
            <a:avLst/>
          </a:pr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66" tIns="64285" rIns="128566" bIns="64285" rtlCol="0" anchor="ctr"/>
          <a:lstStyle/>
          <a:p>
            <a:pPr algn="ctr">
              <a:lnSpc>
                <a:spcPct val="150000"/>
              </a:lnSpc>
            </a:pPr>
            <a:endParaRPr lang="zh-CN" altLang="en-US">
              <a:cs typeface="+mn-ea"/>
              <a:sym typeface="+mn-lt"/>
            </a:endParaRPr>
          </a:p>
        </p:txBody>
      </p:sp>
      <p:sp>
        <p:nvSpPr>
          <p:cNvPr id="24" name="矩形 23"/>
          <p:cNvSpPr/>
          <p:nvPr/>
        </p:nvSpPr>
        <p:spPr>
          <a:xfrm>
            <a:off x="353" y="4587098"/>
            <a:ext cx="5217067" cy="1352039"/>
          </a:xfrm>
          <a:prstGeom prst="rect">
            <a:avLst/>
          </a:pr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66" tIns="64285" rIns="128566" bIns="64285" rtlCol="0" anchor="ctr"/>
          <a:lstStyle/>
          <a:p>
            <a:pPr algn="ctr">
              <a:lnSpc>
                <a:spcPct val="150000"/>
              </a:lnSpc>
            </a:pPr>
            <a:endParaRPr lang="zh-CN" altLang="en-US">
              <a:cs typeface="+mn-ea"/>
              <a:sym typeface="+mn-lt"/>
            </a:endParaRPr>
          </a:p>
        </p:txBody>
      </p:sp>
      <p:sp>
        <p:nvSpPr>
          <p:cNvPr id="25" name="矩形 24"/>
          <p:cNvSpPr/>
          <p:nvPr/>
        </p:nvSpPr>
        <p:spPr>
          <a:xfrm>
            <a:off x="353" y="3235059"/>
            <a:ext cx="5217067" cy="1352039"/>
          </a:xfrm>
          <a:prstGeom prst="rect">
            <a:avLst/>
          </a:pr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66" tIns="64285" rIns="128566" bIns="64285" rtlCol="0" anchor="ctr"/>
          <a:lstStyle/>
          <a:p>
            <a:pPr algn="ctr">
              <a:lnSpc>
                <a:spcPct val="150000"/>
              </a:lnSpc>
            </a:pPr>
            <a:endParaRPr lang="zh-CN" altLang="en-US">
              <a:cs typeface="+mn-ea"/>
              <a:sym typeface="+mn-lt"/>
            </a:endParaRPr>
          </a:p>
        </p:txBody>
      </p:sp>
      <p:pic>
        <p:nvPicPr>
          <p:cNvPr id="26"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p:blipFill>
        <p:spPr bwMode="auto">
          <a:xfrm rot="5400000" flipH="1">
            <a:off x="4834535" y="3185211"/>
            <a:ext cx="5872827" cy="659719"/>
          </a:xfrm>
          <a:prstGeom prst="rect">
            <a:avLst/>
          </a:prstGeom>
          <a:noFill/>
          <a:ln>
            <a:noFill/>
          </a:ln>
          <a:effectLst/>
          <a:extLst>
            <a:ext uri="{909E8E84-426E-40DD-AFC4-6F175D3DCCD1}">
              <a14:hiddenFill xmlns:a14="http://schemas.microsoft.com/office/drawing/2010/main">
                <a:solidFill>
                  <a:srgbClr val="43ADB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p:blipFill>
        <p:spPr bwMode="auto">
          <a:xfrm rot="16200000" flipH="1">
            <a:off x="2026309" y="4332401"/>
            <a:ext cx="5872827" cy="509390"/>
          </a:xfrm>
          <a:prstGeom prst="rect">
            <a:avLst/>
          </a:prstGeom>
          <a:noFill/>
          <a:ln>
            <a:noFill/>
          </a:ln>
          <a:effectLst/>
          <a:extLst>
            <a:ext uri="{909E8E84-426E-40DD-AFC4-6F175D3DCCD1}">
              <a14:hiddenFill xmlns:a14="http://schemas.microsoft.com/office/drawing/2010/main">
                <a:solidFill>
                  <a:srgbClr val="43ADB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15564" y="3515070"/>
            <a:ext cx="854358" cy="908821"/>
          </a:xfrm>
          <a:prstGeom prst="rect">
            <a:avLst/>
          </a:prstGeom>
          <a:noFill/>
        </p:spPr>
        <p:txBody>
          <a:bodyPr wrap="none" lIns="128566" tIns="64285" rIns="128566" bIns="64285" rtlCol="0">
            <a:spAutoFit/>
          </a:bodyPr>
          <a:lstStyle/>
          <a:p>
            <a:r>
              <a:rPr lang="en-US" altLang="zh-CN" sz="5062" b="1" dirty="0">
                <a:solidFill>
                  <a:srgbClr val="595959"/>
                </a:solidFill>
                <a:latin typeface="+mn-lt"/>
                <a:ea typeface="+mn-ea"/>
                <a:cs typeface="+mn-ea"/>
                <a:sym typeface="+mn-lt"/>
              </a:rPr>
              <a:t>01</a:t>
            </a:r>
            <a:endParaRPr lang="zh-CN" altLang="en-US" sz="1266" b="1" dirty="0">
              <a:solidFill>
                <a:srgbClr val="595959"/>
              </a:solidFill>
              <a:latin typeface="+mn-lt"/>
              <a:ea typeface="+mn-ea"/>
              <a:cs typeface="+mn-ea"/>
              <a:sym typeface="+mn-lt"/>
            </a:endParaRPr>
          </a:p>
        </p:txBody>
      </p:sp>
      <p:sp>
        <p:nvSpPr>
          <p:cNvPr id="29" name="TextBox 28"/>
          <p:cNvSpPr txBox="1"/>
          <p:nvPr/>
        </p:nvSpPr>
        <p:spPr>
          <a:xfrm>
            <a:off x="5315564" y="4808690"/>
            <a:ext cx="932904" cy="908821"/>
          </a:xfrm>
          <a:prstGeom prst="rect">
            <a:avLst/>
          </a:prstGeom>
          <a:noFill/>
        </p:spPr>
        <p:txBody>
          <a:bodyPr wrap="none" lIns="128566" tIns="64285" rIns="128566" bIns="64285" rtlCol="0">
            <a:spAutoFit/>
          </a:bodyPr>
          <a:lstStyle/>
          <a:p>
            <a:r>
              <a:rPr lang="en-US" altLang="zh-CN" sz="5062" b="1" dirty="0">
                <a:solidFill>
                  <a:schemeClr val="tx1">
                    <a:lumMod val="65000"/>
                    <a:lumOff val="35000"/>
                  </a:schemeClr>
                </a:solidFill>
                <a:latin typeface="+mn-lt"/>
                <a:ea typeface="+mn-ea"/>
                <a:cs typeface="+mn-ea"/>
                <a:sym typeface="+mn-lt"/>
              </a:rPr>
              <a:t>02</a:t>
            </a:r>
            <a:endParaRPr lang="zh-CN" altLang="en-US" sz="1266" b="1" dirty="0">
              <a:solidFill>
                <a:schemeClr val="tx1">
                  <a:lumMod val="65000"/>
                  <a:lumOff val="35000"/>
                </a:schemeClr>
              </a:solidFill>
              <a:latin typeface="+mn-lt"/>
              <a:ea typeface="+mn-ea"/>
              <a:cs typeface="+mn-ea"/>
              <a:sym typeface="+mn-lt"/>
            </a:endParaRPr>
          </a:p>
        </p:txBody>
      </p:sp>
      <p:sp>
        <p:nvSpPr>
          <p:cNvPr id="30" name="TextBox 29"/>
          <p:cNvSpPr txBox="1"/>
          <p:nvPr/>
        </p:nvSpPr>
        <p:spPr>
          <a:xfrm>
            <a:off x="6353221" y="2157095"/>
            <a:ext cx="952140" cy="908821"/>
          </a:xfrm>
          <a:prstGeom prst="rect">
            <a:avLst/>
          </a:prstGeom>
          <a:noFill/>
        </p:spPr>
        <p:txBody>
          <a:bodyPr wrap="none" lIns="128566" tIns="64285" rIns="128566" bIns="64285" rtlCol="0">
            <a:spAutoFit/>
          </a:bodyPr>
          <a:lstStyle/>
          <a:p>
            <a:r>
              <a:rPr lang="en-US" altLang="zh-CN" sz="5062" b="1" dirty="0">
                <a:solidFill>
                  <a:schemeClr val="tx1">
                    <a:lumMod val="65000"/>
                    <a:lumOff val="35000"/>
                  </a:schemeClr>
                </a:solidFill>
                <a:latin typeface="+mn-lt"/>
                <a:ea typeface="+mn-ea"/>
                <a:cs typeface="+mn-ea"/>
                <a:sym typeface="+mn-lt"/>
              </a:rPr>
              <a:t>03</a:t>
            </a:r>
            <a:endParaRPr lang="zh-CN" altLang="en-US" sz="1266" b="1" dirty="0">
              <a:solidFill>
                <a:schemeClr val="tx1">
                  <a:lumMod val="65000"/>
                  <a:lumOff val="35000"/>
                </a:schemeClr>
              </a:solidFill>
              <a:latin typeface="+mn-lt"/>
              <a:ea typeface="+mn-ea"/>
              <a:cs typeface="+mn-ea"/>
              <a:sym typeface="+mn-lt"/>
            </a:endParaRPr>
          </a:p>
        </p:txBody>
      </p:sp>
      <p:sp>
        <p:nvSpPr>
          <p:cNvPr id="31" name="TextBox 30"/>
          <p:cNvSpPr txBox="1"/>
          <p:nvPr/>
        </p:nvSpPr>
        <p:spPr>
          <a:xfrm>
            <a:off x="6353221" y="3450715"/>
            <a:ext cx="931302" cy="908821"/>
          </a:xfrm>
          <a:prstGeom prst="rect">
            <a:avLst/>
          </a:prstGeom>
          <a:noFill/>
        </p:spPr>
        <p:txBody>
          <a:bodyPr wrap="none" lIns="128566" tIns="64285" rIns="128566" bIns="64285" rtlCol="0">
            <a:spAutoFit/>
          </a:bodyPr>
          <a:lstStyle/>
          <a:p>
            <a:r>
              <a:rPr lang="en-US" altLang="zh-CN" sz="5062" b="1" dirty="0">
                <a:solidFill>
                  <a:srgbClr val="595959"/>
                </a:solidFill>
                <a:latin typeface="+mn-lt"/>
                <a:ea typeface="+mn-ea"/>
                <a:cs typeface="+mn-ea"/>
                <a:sym typeface="+mn-lt"/>
              </a:rPr>
              <a:t>04</a:t>
            </a:r>
            <a:endParaRPr lang="zh-CN" altLang="en-US" sz="1266" b="1" dirty="0">
              <a:solidFill>
                <a:srgbClr val="595959"/>
              </a:solidFill>
              <a:latin typeface="+mn-lt"/>
              <a:ea typeface="+mn-ea"/>
              <a:cs typeface="+mn-ea"/>
              <a:sym typeface="+mn-lt"/>
            </a:endParaRPr>
          </a:p>
        </p:txBody>
      </p:sp>
      <p:sp>
        <p:nvSpPr>
          <p:cNvPr id="32" name="Text Box 40"/>
          <p:cNvSpPr txBox="1">
            <a:spLocks noChangeArrowheads="1"/>
          </p:cNvSpPr>
          <p:nvPr/>
        </p:nvSpPr>
        <p:spPr bwMode="gray">
          <a:xfrm>
            <a:off x="320104" y="3411351"/>
            <a:ext cx="4577565" cy="861629"/>
          </a:xfrm>
          <a:prstGeom prst="rect">
            <a:avLst/>
          </a:prstGeom>
          <a:noFill/>
          <a:ln w="9525">
            <a:noFill/>
            <a:miter lim="800000"/>
            <a:headEnd/>
            <a:tailEnd/>
          </a:ln>
        </p:spPr>
        <p:txBody>
          <a:bodyPr wrap="square" lIns="128566" tIns="64285" rIns="128566" bIns="64285">
            <a:spAutoFit/>
          </a:bodyPr>
          <a:lstStyle/>
          <a:p>
            <a:pPr lvl="0" algn="r">
              <a:lnSpc>
                <a:spcPct val="150000"/>
              </a:lnSpc>
              <a:defRPr/>
            </a:pPr>
            <a:r>
              <a:rPr lang="zh-CN" altLang="en-US" sz="1687" kern="0" dirty="0">
                <a:solidFill>
                  <a:schemeClr val="bg1"/>
                </a:solidFill>
                <a:latin typeface="+mn-lt"/>
                <a:ea typeface="+mn-ea"/>
                <a:cs typeface="+mn-ea"/>
                <a:sym typeface="+mn-lt"/>
              </a:rPr>
              <a:t>单击此处输入文字单击此处输入文字</a:t>
            </a:r>
          </a:p>
          <a:p>
            <a:pPr lvl="0" algn="r">
              <a:lnSpc>
                <a:spcPct val="150000"/>
              </a:lnSpc>
              <a:defRPr/>
            </a:pPr>
            <a:r>
              <a:rPr lang="zh-CN" altLang="en-US" sz="1687" kern="0" dirty="0">
                <a:solidFill>
                  <a:schemeClr val="bg1"/>
                </a:solidFill>
                <a:latin typeface="+mn-lt"/>
                <a:ea typeface="+mn-ea"/>
                <a:cs typeface="+mn-ea"/>
                <a:sym typeface="+mn-lt"/>
              </a:rPr>
              <a:t>单击此处输入文字单击此处输入文字</a:t>
            </a:r>
          </a:p>
        </p:txBody>
      </p:sp>
      <p:sp>
        <p:nvSpPr>
          <p:cNvPr id="33" name="Text Box 40"/>
          <p:cNvSpPr txBox="1">
            <a:spLocks noChangeArrowheads="1"/>
          </p:cNvSpPr>
          <p:nvPr/>
        </p:nvSpPr>
        <p:spPr bwMode="gray">
          <a:xfrm>
            <a:off x="320104" y="4843162"/>
            <a:ext cx="4577565" cy="861629"/>
          </a:xfrm>
          <a:prstGeom prst="rect">
            <a:avLst/>
          </a:prstGeom>
          <a:noFill/>
          <a:ln w="9525">
            <a:noFill/>
            <a:miter lim="800000"/>
            <a:headEnd/>
            <a:tailEnd/>
          </a:ln>
        </p:spPr>
        <p:txBody>
          <a:bodyPr wrap="square" lIns="128566" tIns="64285" rIns="128566" bIns="64285">
            <a:spAutoFit/>
          </a:bodyPr>
          <a:lstStyle/>
          <a:p>
            <a:pPr lvl="0" algn="r">
              <a:lnSpc>
                <a:spcPct val="150000"/>
              </a:lnSpc>
              <a:defRPr/>
            </a:pPr>
            <a:r>
              <a:rPr lang="zh-CN" altLang="en-US" sz="1687" kern="0" dirty="0">
                <a:solidFill>
                  <a:schemeClr val="bg1"/>
                </a:solidFill>
                <a:latin typeface="+mn-lt"/>
                <a:ea typeface="+mn-ea"/>
                <a:cs typeface="+mn-ea"/>
                <a:sym typeface="+mn-lt"/>
              </a:rPr>
              <a:t>单击此处输入文字单击此处输入文字</a:t>
            </a:r>
          </a:p>
          <a:p>
            <a:pPr lvl="0" algn="r">
              <a:lnSpc>
                <a:spcPct val="150000"/>
              </a:lnSpc>
              <a:defRPr/>
            </a:pPr>
            <a:r>
              <a:rPr lang="zh-CN" altLang="en-US" sz="1687" kern="0" dirty="0">
                <a:solidFill>
                  <a:schemeClr val="bg1"/>
                </a:solidFill>
                <a:latin typeface="+mn-lt"/>
                <a:ea typeface="+mn-ea"/>
                <a:cs typeface="+mn-ea"/>
                <a:sym typeface="+mn-lt"/>
              </a:rPr>
              <a:t>单击此处输入文字单击此处输入文字</a:t>
            </a:r>
          </a:p>
        </p:txBody>
      </p:sp>
      <p:sp>
        <p:nvSpPr>
          <p:cNvPr id="34" name="Text Box 40"/>
          <p:cNvSpPr txBox="1">
            <a:spLocks noChangeArrowheads="1"/>
          </p:cNvSpPr>
          <p:nvPr/>
        </p:nvSpPr>
        <p:spPr bwMode="gray">
          <a:xfrm>
            <a:off x="7770948" y="2124912"/>
            <a:ext cx="4577565" cy="861629"/>
          </a:xfrm>
          <a:prstGeom prst="rect">
            <a:avLst/>
          </a:prstGeom>
          <a:noFill/>
          <a:ln w="9525">
            <a:noFill/>
            <a:miter lim="800000"/>
            <a:headEnd/>
            <a:tailEnd/>
          </a:ln>
        </p:spPr>
        <p:txBody>
          <a:bodyPr wrap="square" lIns="128566" tIns="64285" rIns="128566" bIns="64285">
            <a:spAutoFit/>
          </a:bodyPr>
          <a:lstStyle/>
          <a:p>
            <a:pPr lvl="0">
              <a:lnSpc>
                <a:spcPct val="150000"/>
              </a:lnSpc>
              <a:defRPr/>
            </a:pPr>
            <a:r>
              <a:rPr lang="zh-CN" altLang="en-US" sz="1687" kern="0" dirty="0">
                <a:solidFill>
                  <a:schemeClr val="bg1"/>
                </a:solidFill>
                <a:latin typeface="+mn-lt"/>
                <a:ea typeface="+mn-ea"/>
                <a:cs typeface="+mn-ea"/>
                <a:sym typeface="+mn-lt"/>
              </a:rPr>
              <a:t>单击此处输入文字单击此处输入文字</a:t>
            </a:r>
          </a:p>
          <a:p>
            <a:pPr lvl="0">
              <a:lnSpc>
                <a:spcPct val="150000"/>
              </a:lnSpc>
              <a:defRPr/>
            </a:pPr>
            <a:r>
              <a:rPr lang="zh-CN" altLang="en-US" sz="1687" kern="0" dirty="0">
                <a:solidFill>
                  <a:schemeClr val="bg1"/>
                </a:solidFill>
                <a:latin typeface="+mn-lt"/>
                <a:ea typeface="+mn-ea"/>
                <a:cs typeface="+mn-ea"/>
                <a:sym typeface="+mn-lt"/>
              </a:rPr>
              <a:t>单击此处输入文字单击此处输入文字</a:t>
            </a:r>
          </a:p>
        </p:txBody>
      </p:sp>
      <p:sp>
        <p:nvSpPr>
          <p:cNvPr id="35" name="Text Box 40"/>
          <p:cNvSpPr txBox="1">
            <a:spLocks noChangeArrowheads="1"/>
          </p:cNvSpPr>
          <p:nvPr/>
        </p:nvSpPr>
        <p:spPr bwMode="gray">
          <a:xfrm>
            <a:off x="7770948" y="3476680"/>
            <a:ext cx="4577565" cy="861629"/>
          </a:xfrm>
          <a:prstGeom prst="rect">
            <a:avLst/>
          </a:prstGeom>
          <a:noFill/>
          <a:ln w="9525">
            <a:noFill/>
            <a:miter lim="800000"/>
            <a:headEnd/>
            <a:tailEnd/>
          </a:ln>
        </p:spPr>
        <p:txBody>
          <a:bodyPr wrap="square" lIns="128566" tIns="64285" rIns="128566" bIns="64285">
            <a:spAutoFit/>
          </a:bodyPr>
          <a:lstStyle/>
          <a:p>
            <a:pPr lvl="0">
              <a:lnSpc>
                <a:spcPct val="150000"/>
              </a:lnSpc>
              <a:defRPr/>
            </a:pPr>
            <a:r>
              <a:rPr lang="zh-CN" altLang="en-US" sz="1687" kern="0" dirty="0">
                <a:solidFill>
                  <a:schemeClr val="bg1"/>
                </a:solidFill>
                <a:latin typeface="+mn-lt"/>
                <a:ea typeface="+mn-ea"/>
                <a:cs typeface="+mn-ea"/>
                <a:sym typeface="+mn-lt"/>
              </a:rPr>
              <a:t>单击此处输入文字单击此处输入文字</a:t>
            </a:r>
          </a:p>
          <a:p>
            <a:pPr lvl="0">
              <a:lnSpc>
                <a:spcPct val="150000"/>
              </a:lnSpc>
              <a:defRPr/>
            </a:pPr>
            <a:r>
              <a:rPr lang="zh-CN" altLang="en-US" sz="1687" kern="0" dirty="0">
                <a:solidFill>
                  <a:schemeClr val="bg1"/>
                </a:solidFill>
                <a:latin typeface="+mn-lt"/>
                <a:ea typeface="+mn-ea"/>
                <a:cs typeface="+mn-ea"/>
                <a:sym typeface="+mn-lt"/>
              </a:rPr>
              <a:t>单击此处输入文字单击此处输入文字</a:t>
            </a:r>
          </a:p>
        </p:txBody>
      </p:sp>
      <p:sp>
        <p:nvSpPr>
          <p:cNvPr id="3" name="文本占位符 2"/>
          <p:cNvSpPr>
            <a:spLocks noGrp="1"/>
          </p:cNvSpPr>
          <p:nvPr>
            <p:ph type="body" sz="quarter" idx="10"/>
          </p:nvPr>
        </p:nvSpPr>
        <p:spPr/>
        <p:txBody>
          <a:bodyPr/>
          <a:lstStyle/>
          <a:p>
            <a:r>
              <a:rPr lang="zh-CN" altLang="en-US" dirty="0" smtClean="0">
                <a:latin typeface="+mn-lt"/>
                <a:ea typeface="+mn-ea"/>
                <a:cs typeface="+mn-ea"/>
                <a:sym typeface="+mn-lt"/>
              </a:rPr>
              <a:t>点击输入标题内容</a:t>
            </a:r>
            <a:endParaRPr lang="zh-CN" altLang="en-US" dirty="0">
              <a:latin typeface="+mn-lt"/>
              <a:ea typeface="+mn-ea"/>
              <a:cs typeface="+mn-ea"/>
              <a:sym typeface="+mn-lt"/>
            </a:endParaRPr>
          </a:p>
        </p:txBody>
      </p:sp>
    </p:spTree>
    <p:extLst>
      <p:ext uri="{BB962C8B-B14F-4D97-AF65-F5344CB8AC3E}">
        <p14:creationId xmlns:p14="http://schemas.microsoft.com/office/powerpoint/2010/main" val="4081266841"/>
      </p:ext>
    </p:extLst>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p:tgtEl>
                                          <p:spTgt spid="22"/>
                                        </p:tgtEl>
                                        <p:attrNameLst>
                                          <p:attrName>ppt_x</p:attrName>
                                        </p:attrNameLst>
                                      </p:cBhvr>
                                      <p:tavLst>
                                        <p:tav tm="0">
                                          <p:val>
                                            <p:strVal val="#ppt_x-#ppt_w*1.125000"/>
                                          </p:val>
                                        </p:tav>
                                        <p:tav tm="100000">
                                          <p:val>
                                            <p:strVal val="#ppt_x"/>
                                          </p:val>
                                        </p:tav>
                                      </p:tavLst>
                                    </p:anim>
                                    <p:animEffect transition="in" filter="wipe(right)">
                                      <p:cBhvr>
                                        <p:cTn id="12" dur="750"/>
                                        <p:tgtEl>
                                          <p:spTgt spid="22"/>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left)">
                                      <p:cBhvr>
                                        <p:cTn id="16" dur="500"/>
                                        <p:tgtEl>
                                          <p:spTgt spid="25"/>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p:tgtEl>
                                          <p:spTgt spid="24"/>
                                        </p:tgtEl>
                                        <p:attrNameLst>
                                          <p:attrName>ppt_x</p:attrName>
                                        </p:attrNameLst>
                                      </p:cBhvr>
                                      <p:tavLst>
                                        <p:tav tm="0">
                                          <p:val>
                                            <p:strVal val="#ppt_x+#ppt_w*1.125000"/>
                                          </p:val>
                                        </p:tav>
                                        <p:tav tm="100000">
                                          <p:val>
                                            <p:strVal val="#ppt_x"/>
                                          </p:val>
                                        </p:tav>
                                      </p:tavLst>
                                    </p:anim>
                                    <p:animEffect transition="in" filter="wipe(left)">
                                      <p:cBhvr>
                                        <p:cTn id="20" dur="750"/>
                                        <p:tgtEl>
                                          <p:spTgt spid="24"/>
                                        </p:tgtEl>
                                      </p:cBhvr>
                                    </p:animEffect>
                                  </p:childTnLst>
                                </p:cTn>
                              </p:par>
                            </p:childTnLst>
                          </p:cTn>
                        </p:par>
                        <p:par>
                          <p:cTn id="21" fill="hold">
                            <p:stCondLst>
                              <p:cond delay="750"/>
                            </p:stCondLst>
                            <p:childTnLst>
                              <p:par>
                                <p:cTn id="22" presetID="23" presetClass="entr" presetSubtype="32"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750" fill="hold"/>
                                        <p:tgtEl>
                                          <p:spTgt spid="28"/>
                                        </p:tgtEl>
                                        <p:attrNameLst>
                                          <p:attrName>ppt_w</p:attrName>
                                        </p:attrNameLst>
                                      </p:cBhvr>
                                      <p:tavLst>
                                        <p:tav tm="0">
                                          <p:val>
                                            <p:strVal val="4*#ppt_w"/>
                                          </p:val>
                                        </p:tav>
                                        <p:tav tm="100000">
                                          <p:val>
                                            <p:strVal val="#ppt_w"/>
                                          </p:val>
                                        </p:tav>
                                      </p:tavLst>
                                    </p:anim>
                                    <p:anim calcmode="lin" valueType="num">
                                      <p:cBhvr>
                                        <p:cTn id="25" dur="750" fill="hold"/>
                                        <p:tgtEl>
                                          <p:spTgt spid="28"/>
                                        </p:tgtEl>
                                        <p:attrNameLst>
                                          <p:attrName>ppt_h</p:attrName>
                                        </p:attrNameLst>
                                      </p:cBhvr>
                                      <p:tavLst>
                                        <p:tav tm="0">
                                          <p:val>
                                            <p:strVal val="4*#ppt_h"/>
                                          </p:val>
                                        </p:tav>
                                        <p:tav tm="100000">
                                          <p:val>
                                            <p:strVal val="#ppt_h"/>
                                          </p:val>
                                        </p:tav>
                                      </p:tavLst>
                                    </p:anim>
                                  </p:childTnLst>
                                </p:cTn>
                              </p:par>
                              <p:par>
                                <p:cTn id="26" presetID="8" presetClass="emph" presetSubtype="0" fill="hold" grpId="1" nodeType="withEffect">
                                  <p:stCondLst>
                                    <p:cond delay="0"/>
                                  </p:stCondLst>
                                  <p:childTnLst>
                                    <p:animRot by="21600000">
                                      <p:cBhvr>
                                        <p:cTn id="27" dur="750" fill="hold"/>
                                        <p:tgtEl>
                                          <p:spTgt spid="28"/>
                                        </p:tgtEl>
                                        <p:attrNameLst>
                                          <p:attrName>r</p:attrName>
                                        </p:attrNameLst>
                                      </p:cBhvr>
                                    </p:animRot>
                                  </p:childTnLst>
                                </p:cTn>
                              </p:par>
                              <p:par>
                                <p:cTn id="28" presetID="23" presetClass="entr" presetSubtype="32"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750" fill="hold"/>
                                        <p:tgtEl>
                                          <p:spTgt spid="30"/>
                                        </p:tgtEl>
                                        <p:attrNameLst>
                                          <p:attrName>ppt_w</p:attrName>
                                        </p:attrNameLst>
                                      </p:cBhvr>
                                      <p:tavLst>
                                        <p:tav tm="0">
                                          <p:val>
                                            <p:strVal val="4*#ppt_w"/>
                                          </p:val>
                                        </p:tav>
                                        <p:tav tm="100000">
                                          <p:val>
                                            <p:strVal val="#ppt_w"/>
                                          </p:val>
                                        </p:tav>
                                      </p:tavLst>
                                    </p:anim>
                                    <p:anim calcmode="lin" valueType="num">
                                      <p:cBhvr>
                                        <p:cTn id="31" dur="750" fill="hold"/>
                                        <p:tgtEl>
                                          <p:spTgt spid="30"/>
                                        </p:tgtEl>
                                        <p:attrNameLst>
                                          <p:attrName>ppt_h</p:attrName>
                                        </p:attrNameLst>
                                      </p:cBhvr>
                                      <p:tavLst>
                                        <p:tav tm="0">
                                          <p:val>
                                            <p:strVal val="4*#ppt_h"/>
                                          </p:val>
                                        </p:tav>
                                        <p:tav tm="100000">
                                          <p:val>
                                            <p:strVal val="#ppt_h"/>
                                          </p:val>
                                        </p:tav>
                                      </p:tavLst>
                                    </p:anim>
                                  </p:childTnLst>
                                </p:cTn>
                              </p:par>
                              <p:par>
                                <p:cTn id="32" presetID="8" presetClass="emph" presetSubtype="0" fill="hold" grpId="1" nodeType="withEffect">
                                  <p:stCondLst>
                                    <p:cond delay="0"/>
                                  </p:stCondLst>
                                  <p:childTnLst>
                                    <p:animRot by="21600000">
                                      <p:cBhvr>
                                        <p:cTn id="33" dur="750" fill="hold"/>
                                        <p:tgtEl>
                                          <p:spTgt spid="30"/>
                                        </p:tgtEl>
                                        <p:attrNameLst>
                                          <p:attrName>r</p:attrName>
                                        </p:attrNameLst>
                                      </p:cBhvr>
                                    </p:animRot>
                                  </p:childTnLst>
                                </p:cTn>
                              </p:par>
                              <p:par>
                                <p:cTn id="34" presetID="23" presetClass="entr" presetSubtype="32"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750" fill="hold"/>
                                        <p:tgtEl>
                                          <p:spTgt spid="31"/>
                                        </p:tgtEl>
                                        <p:attrNameLst>
                                          <p:attrName>ppt_w</p:attrName>
                                        </p:attrNameLst>
                                      </p:cBhvr>
                                      <p:tavLst>
                                        <p:tav tm="0">
                                          <p:val>
                                            <p:strVal val="4*#ppt_w"/>
                                          </p:val>
                                        </p:tav>
                                        <p:tav tm="100000">
                                          <p:val>
                                            <p:strVal val="#ppt_w"/>
                                          </p:val>
                                        </p:tav>
                                      </p:tavLst>
                                    </p:anim>
                                    <p:anim calcmode="lin" valueType="num">
                                      <p:cBhvr>
                                        <p:cTn id="37" dur="750" fill="hold"/>
                                        <p:tgtEl>
                                          <p:spTgt spid="31"/>
                                        </p:tgtEl>
                                        <p:attrNameLst>
                                          <p:attrName>ppt_h</p:attrName>
                                        </p:attrNameLst>
                                      </p:cBhvr>
                                      <p:tavLst>
                                        <p:tav tm="0">
                                          <p:val>
                                            <p:strVal val="4*#ppt_h"/>
                                          </p:val>
                                        </p:tav>
                                        <p:tav tm="100000">
                                          <p:val>
                                            <p:strVal val="#ppt_h"/>
                                          </p:val>
                                        </p:tav>
                                      </p:tavLst>
                                    </p:anim>
                                  </p:childTnLst>
                                </p:cTn>
                              </p:par>
                              <p:par>
                                <p:cTn id="38" presetID="8" presetClass="emph" presetSubtype="0" fill="hold" grpId="1" nodeType="withEffect">
                                  <p:stCondLst>
                                    <p:cond delay="0"/>
                                  </p:stCondLst>
                                  <p:childTnLst>
                                    <p:animRot by="21600000">
                                      <p:cBhvr>
                                        <p:cTn id="39" dur="750" fill="hold"/>
                                        <p:tgtEl>
                                          <p:spTgt spid="31"/>
                                        </p:tgtEl>
                                        <p:attrNameLst>
                                          <p:attrName>r</p:attrName>
                                        </p:attrNameLst>
                                      </p:cBhvr>
                                    </p:animRot>
                                  </p:childTnLst>
                                </p:cTn>
                              </p:par>
                              <p:par>
                                <p:cTn id="40" presetID="23" presetClass="entr" presetSubtype="32"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750" fill="hold"/>
                                        <p:tgtEl>
                                          <p:spTgt spid="29"/>
                                        </p:tgtEl>
                                        <p:attrNameLst>
                                          <p:attrName>ppt_w</p:attrName>
                                        </p:attrNameLst>
                                      </p:cBhvr>
                                      <p:tavLst>
                                        <p:tav tm="0">
                                          <p:val>
                                            <p:strVal val="4*#ppt_w"/>
                                          </p:val>
                                        </p:tav>
                                        <p:tav tm="100000">
                                          <p:val>
                                            <p:strVal val="#ppt_w"/>
                                          </p:val>
                                        </p:tav>
                                      </p:tavLst>
                                    </p:anim>
                                    <p:anim calcmode="lin" valueType="num">
                                      <p:cBhvr>
                                        <p:cTn id="43" dur="750" fill="hold"/>
                                        <p:tgtEl>
                                          <p:spTgt spid="29"/>
                                        </p:tgtEl>
                                        <p:attrNameLst>
                                          <p:attrName>ppt_h</p:attrName>
                                        </p:attrNameLst>
                                      </p:cBhvr>
                                      <p:tavLst>
                                        <p:tav tm="0">
                                          <p:val>
                                            <p:strVal val="4*#ppt_h"/>
                                          </p:val>
                                        </p:tav>
                                        <p:tav tm="100000">
                                          <p:val>
                                            <p:strVal val="#ppt_h"/>
                                          </p:val>
                                        </p:tav>
                                      </p:tavLst>
                                    </p:anim>
                                  </p:childTnLst>
                                </p:cTn>
                              </p:par>
                              <p:par>
                                <p:cTn id="44" presetID="8" presetClass="emph" presetSubtype="0" fill="hold" grpId="1" nodeType="withEffect">
                                  <p:stCondLst>
                                    <p:cond delay="0"/>
                                  </p:stCondLst>
                                  <p:childTnLst>
                                    <p:animRot by="21600000">
                                      <p:cBhvr>
                                        <p:cTn id="45" dur="750" fill="hold"/>
                                        <p:tgtEl>
                                          <p:spTgt spid="29"/>
                                        </p:tgtEl>
                                        <p:attrNameLst>
                                          <p:attrName>r</p:attrName>
                                        </p:attrNameLst>
                                      </p:cBhvr>
                                    </p:animRo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750"/>
                                        <p:tgtEl>
                                          <p:spTgt spid="32"/>
                                        </p:tgtEl>
                                      </p:cBhvr>
                                    </p:animEffect>
                                    <p:anim calcmode="lin" valueType="num">
                                      <p:cBhvr>
                                        <p:cTn id="57" dur="750" fill="hold"/>
                                        <p:tgtEl>
                                          <p:spTgt spid="32"/>
                                        </p:tgtEl>
                                        <p:attrNameLst>
                                          <p:attrName>ppt_x</p:attrName>
                                        </p:attrNameLst>
                                      </p:cBhvr>
                                      <p:tavLst>
                                        <p:tav tm="0">
                                          <p:val>
                                            <p:strVal val="#ppt_x"/>
                                          </p:val>
                                        </p:tav>
                                        <p:tav tm="100000">
                                          <p:val>
                                            <p:strVal val="#ppt_x"/>
                                          </p:val>
                                        </p:tav>
                                      </p:tavLst>
                                    </p:anim>
                                    <p:anim calcmode="lin" valueType="num">
                                      <p:cBhvr>
                                        <p:cTn id="58" dur="750" fill="hold"/>
                                        <p:tgtEl>
                                          <p:spTgt spid="32"/>
                                        </p:tgtEl>
                                        <p:attrNameLst>
                                          <p:attrName>ppt_y</p:attrName>
                                        </p:attrNameLst>
                                      </p:cBhvr>
                                      <p:tavLst>
                                        <p:tav tm="0">
                                          <p:val>
                                            <p:strVal val="#ppt_y+.1"/>
                                          </p:val>
                                        </p:tav>
                                        <p:tav tm="100000">
                                          <p:val>
                                            <p:strVal val="#ppt_y"/>
                                          </p:val>
                                        </p:tav>
                                      </p:tavLst>
                                    </p:anim>
                                  </p:childTnLst>
                                </p:cTn>
                              </p:par>
                            </p:childTnLst>
                          </p:cTn>
                        </p:par>
                        <p:par>
                          <p:cTn id="59" fill="hold">
                            <p:stCondLst>
                              <p:cond delay="2750"/>
                            </p:stCondLst>
                            <p:childTnLst>
                              <p:par>
                                <p:cTn id="60" presetID="42"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750"/>
                                        <p:tgtEl>
                                          <p:spTgt spid="33"/>
                                        </p:tgtEl>
                                      </p:cBhvr>
                                    </p:animEffect>
                                    <p:anim calcmode="lin" valueType="num">
                                      <p:cBhvr>
                                        <p:cTn id="63" dur="750" fill="hold"/>
                                        <p:tgtEl>
                                          <p:spTgt spid="33"/>
                                        </p:tgtEl>
                                        <p:attrNameLst>
                                          <p:attrName>ppt_x</p:attrName>
                                        </p:attrNameLst>
                                      </p:cBhvr>
                                      <p:tavLst>
                                        <p:tav tm="0">
                                          <p:val>
                                            <p:strVal val="#ppt_x"/>
                                          </p:val>
                                        </p:tav>
                                        <p:tav tm="100000">
                                          <p:val>
                                            <p:strVal val="#ppt_x"/>
                                          </p:val>
                                        </p:tav>
                                      </p:tavLst>
                                    </p:anim>
                                    <p:anim calcmode="lin" valueType="num">
                                      <p:cBhvr>
                                        <p:cTn id="64" dur="750" fill="hold"/>
                                        <p:tgtEl>
                                          <p:spTgt spid="33"/>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750"/>
                                        <p:tgtEl>
                                          <p:spTgt spid="34"/>
                                        </p:tgtEl>
                                      </p:cBhvr>
                                    </p:animEffect>
                                    <p:anim calcmode="lin" valueType="num">
                                      <p:cBhvr>
                                        <p:cTn id="69" dur="750" fill="hold"/>
                                        <p:tgtEl>
                                          <p:spTgt spid="34"/>
                                        </p:tgtEl>
                                        <p:attrNameLst>
                                          <p:attrName>ppt_x</p:attrName>
                                        </p:attrNameLst>
                                      </p:cBhvr>
                                      <p:tavLst>
                                        <p:tav tm="0">
                                          <p:val>
                                            <p:strVal val="#ppt_x"/>
                                          </p:val>
                                        </p:tav>
                                        <p:tav tm="100000">
                                          <p:val>
                                            <p:strVal val="#ppt_x"/>
                                          </p:val>
                                        </p:tav>
                                      </p:tavLst>
                                    </p:anim>
                                    <p:anim calcmode="lin" valueType="num">
                                      <p:cBhvr>
                                        <p:cTn id="70" dur="75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750"/>
                                        <p:tgtEl>
                                          <p:spTgt spid="35"/>
                                        </p:tgtEl>
                                      </p:cBhvr>
                                    </p:animEffect>
                                    <p:anim calcmode="lin" valueType="num">
                                      <p:cBhvr>
                                        <p:cTn id="75" dur="750" fill="hold"/>
                                        <p:tgtEl>
                                          <p:spTgt spid="35"/>
                                        </p:tgtEl>
                                        <p:attrNameLst>
                                          <p:attrName>ppt_x</p:attrName>
                                        </p:attrNameLst>
                                      </p:cBhvr>
                                      <p:tavLst>
                                        <p:tav tm="0">
                                          <p:val>
                                            <p:strVal val="#ppt_x"/>
                                          </p:val>
                                        </p:tav>
                                        <p:tav tm="100000">
                                          <p:val>
                                            <p:strVal val="#ppt_x"/>
                                          </p:val>
                                        </p:tav>
                                      </p:tavLst>
                                    </p:anim>
                                    <p:anim calcmode="lin" valueType="num">
                                      <p:cBhvr>
                                        <p:cTn id="76"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8" grpId="0"/>
      <p:bldP spid="28" grpId="1"/>
      <p:bldP spid="29" grpId="0"/>
      <p:bldP spid="29" grpId="1"/>
      <p:bldP spid="30" grpId="0"/>
      <p:bldP spid="30" grpId="1"/>
      <p:bldP spid="31" grpId="0"/>
      <p:bldP spid="31" grpId="1"/>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p:cNvGrpSpPr>
          <p:nvPr/>
        </p:nvGrpSpPr>
        <p:grpSpPr bwMode="auto">
          <a:xfrm>
            <a:off x="8493582" y="3616325"/>
            <a:ext cx="418533" cy="418533"/>
            <a:chOff x="0" y="0"/>
            <a:chExt cx="812800" cy="812800"/>
          </a:xfrm>
        </p:grpSpPr>
        <p:sp>
          <p:nvSpPr>
            <p:cNvPr id="10284" name="椭圆 32"/>
            <p:cNvSpPr>
              <a:spLocks noChangeArrowheads="1"/>
            </p:cNvSpPr>
            <p:nvPr/>
          </p:nvSpPr>
          <p:spPr bwMode="auto">
            <a:xfrm>
              <a:off x="0" y="0"/>
              <a:ext cx="812800" cy="812800"/>
            </a:xfrm>
            <a:prstGeom prst="ellipse">
              <a:avLst/>
            </a:pr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buFont typeface="Arial" panose="020B0604020202020204" pitchFamily="34" charset="0"/>
                <a:buNone/>
              </a:pPr>
              <a:endParaRPr lang="zh-CN" altLang="en-US" sz="1350">
                <a:solidFill>
                  <a:srgbClr val="FFFFFF"/>
                </a:solidFill>
                <a:latin typeface="+mn-lt"/>
                <a:ea typeface="+mn-ea"/>
                <a:cs typeface="+mn-ea"/>
                <a:sym typeface="+mn-lt"/>
              </a:endParaRPr>
            </a:p>
          </p:txBody>
        </p:sp>
        <p:sp>
          <p:nvSpPr>
            <p:cNvPr id="10285" name="任意多边形 33"/>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350">
                <a:latin typeface="+mn-lt"/>
                <a:ea typeface="+mn-ea"/>
                <a:cs typeface="+mn-ea"/>
                <a:sym typeface="+mn-lt"/>
              </a:endParaRPr>
            </a:p>
          </p:txBody>
        </p:sp>
      </p:grpSp>
      <p:grpSp>
        <p:nvGrpSpPr>
          <p:cNvPr id="3" name="组合 34"/>
          <p:cNvGrpSpPr>
            <a:grpSpLocks/>
          </p:cNvGrpSpPr>
          <p:nvPr/>
        </p:nvGrpSpPr>
        <p:grpSpPr bwMode="auto">
          <a:xfrm>
            <a:off x="3993513" y="3616325"/>
            <a:ext cx="418533" cy="418533"/>
            <a:chOff x="0" y="0"/>
            <a:chExt cx="812800" cy="812800"/>
          </a:xfrm>
        </p:grpSpPr>
        <p:sp>
          <p:nvSpPr>
            <p:cNvPr id="10282" name="椭圆 35"/>
            <p:cNvSpPr>
              <a:spLocks noChangeArrowheads="1"/>
            </p:cNvSpPr>
            <p:nvPr/>
          </p:nvSpPr>
          <p:spPr bwMode="auto">
            <a:xfrm>
              <a:off x="0" y="0"/>
              <a:ext cx="812800" cy="812800"/>
            </a:xfrm>
            <a:prstGeom prst="ellipse">
              <a:avLst/>
            </a:pr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buFont typeface="Arial" panose="020B0604020202020204" pitchFamily="34" charset="0"/>
                <a:buNone/>
              </a:pPr>
              <a:endParaRPr lang="zh-CN" altLang="en-US" sz="1350">
                <a:solidFill>
                  <a:schemeClr val="tx1">
                    <a:lumMod val="50000"/>
                    <a:lumOff val="50000"/>
                  </a:schemeClr>
                </a:solidFill>
                <a:latin typeface="+mn-lt"/>
                <a:ea typeface="+mn-ea"/>
                <a:cs typeface="+mn-ea"/>
                <a:sym typeface="+mn-lt"/>
              </a:endParaRPr>
            </a:p>
          </p:txBody>
        </p:sp>
        <p:sp>
          <p:nvSpPr>
            <p:cNvPr id="10283" name="任意多边形 36"/>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350">
                <a:solidFill>
                  <a:schemeClr val="tx1">
                    <a:lumMod val="50000"/>
                    <a:lumOff val="50000"/>
                  </a:schemeClr>
                </a:solidFill>
                <a:latin typeface="+mn-lt"/>
                <a:ea typeface="+mn-ea"/>
                <a:cs typeface="+mn-ea"/>
                <a:sym typeface="+mn-lt"/>
              </a:endParaRPr>
            </a:p>
          </p:txBody>
        </p:sp>
      </p:grpSp>
      <p:grpSp>
        <p:nvGrpSpPr>
          <p:cNvPr id="4" name="组合 37"/>
          <p:cNvGrpSpPr>
            <a:grpSpLocks/>
          </p:cNvGrpSpPr>
          <p:nvPr/>
        </p:nvGrpSpPr>
        <p:grpSpPr bwMode="auto">
          <a:xfrm>
            <a:off x="6220110" y="1408143"/>
            <a:ext cx="418533" cy="418533"/>
            <a:chOff x="0" y="0"/>
            <a:chExt cx="812800" cy="812800"/>
          </a:xfrm>
        </p:grpSpPr>
        <p:sp>
          <p:nvSpPr>
            <p:cNvPr id="10280" name="椭圆 38"/>
            <p:cNvSpPr>
              <a:spLocks noChangeArrowheads="1"/>
            </p:cNvSpPr>
            <p:nvPr/>
          </p:nvSpPr>
          <p:spPr bwMode="auto">
            <a:xfrm>
              <a:off x="0" y="0"/>
              <a:ext cx="812800" cy="812800"/>
            </a:xfrm>
            <a:prstGeom prst="ellipse">
              <a:avLst/>
            </a:pr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buFont typeface="Arial" panose="020B0604020202020204" pitchFamily="34" charset="0"/>
                <a:buNone/>
              </a:pPr>
              <a:endParaRPr lang="zh-CN" altLang="en-US" sz="1350">
                <a:solidFill>
                  <a:srgbClr val="FFFFFF"/>
                </a:solidFill>
                <a:latin typeface="+mn-lt"/>
                <a:ea typeface="+mn-ea"/>
                <a:cs typeface="+mn-ea"/>
                <a:sym typeface="+mn-lt"/>
              </a:endParaRPr>
            </a:p>
          </p:txBody>
        </p:sp>
        <p:sp>
          <p:nvSpPr>
            <p:cNvPr id="10281" name="任意多边形 39"/>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350">
                <a:latin typeface="+mn-lt"/>
                <a:ea typeface="+mn-ea"/>
                <a:cs typeface="+mn-ea"/>
                <a:sym typeface="+mn-lt"/>
              </a:endParaRPr>
            </a:p>
          </p:txBody>
        </p:sp>
      </p:grpSp>
      <p:grpSp>
        <p:nvGrpSpPr>
          <p:cNvPr id="5" name="组合 40"/>
          <p:cNvGrpSpPr>
            <a:grpSpLocks/>
          </p:cNvGrpSpPr>
          <p:nvPr/>
        </p:nvGrpSpPr>
        <p:grpSpPr bwMode="auto">
          <a:xfrm>
            <a:off x="6220110" y="5868034"/>
            <a:ext cx="418533" cy="418533"/>
            <a:chOff x="0" y="0"/>
            <a:chExt cx="812800" cy="812800"/>
          </a:xfrm>
        </p:grpSpPr>
        <p:sp>
          <p:nvSpPr>
            <p:cNvPr id="10278" name="椭圆 41"/>
            <p:cNvSpPr>
              <a:spLocks noChangeArrowheads="1"/>
            </p:cNvSpPr>
            <p:nvPr/>
          </p:nvSpPr>
          <p:spPr bwMode="auto">
            <a:xfrm>
              <a:off x="0" y="0"/>
              <a:ext cx="812800" cy="812800"/>
            </a:xfrm>
            <a:prstGeom prst="ellipse">
              <a:avLst/>
            </a:pr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buFont typeface="Arial" panose="020B0604020202020204" pitchFamily="34" charset="0"/>
                <a:buNone/>
              </a:pPr>
              <a:endParaRPr lang="zh-CN" altLang="en-US" sz="1350">
                <a:solidFill>
                  <a:srgbClr val="FFFFFF"/>
                </a:solidFill>
                <a:latin typeface="+mn-lt"/>
                <a:ea typeface="+mn-ea"/>
                <a:cs typeface="+mn-ea"/>
                <a:sym typeface="+mn-lt"/>
              </a:endParaRPr>
            </a:p>
          </p:txBody>
        </p:sp>
        <p:sp>
          <p:nvSpPr>
            <p:cNvPr id="10279" name="任意多边形 42"/>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350">
                <a:latin typeface="+mn-lt"/>
                <a:ea typeface="+mn-ea"/>
                <a:cs typeface="+mn-ea"/>
                <a:sym typeface="+mn-lt"/>
              </a:endParaRPr>
            </a:p>
          </p:txBody>
        </p:sp>
      </p:grpSp>
      <p:grpSp>
        <p:nvGrpSpPr>
          <p:cNvPr id="10" name="组合 66"/>
          <p:cNvGrpSpPr>
            <a:grpSpLocks/>
          </p:cNvGrpSpPr>
          <p:nvPr/>
        </p:nvGrpSpPr>
        <p:grpSpPr bwMode="auto">
          <a:xfrm>
            <a:off x="4313498" y="1714879"/>
            <a:ext cx="4231756" cy="4234817"/>
            <a:chOff x="0" y="0"/>
            <a:chExt cx="4392474" cy="4393594"/>
          </a:xfrm>
        </p:grpSpPr>
        <p:grpSp>
          <p:nvGrpSpPr>
            <p:cNvPr id="10256" name="组合 44"/>
            <p:cNvGrpSpPr>
              <a:grpSpLocks/>
            </p:cNvGrpSpPr>
            <p:nvPr/>
          </p:nvGrpSpPr>
          <p:grpSpPr bwMode="auto">
            <a:xfrm>
              <a:off x="0" y="0"/>
              <a:ext cx="4392474" cy="4393594"/>
              <a:chOff x="0" y="0"/>
              <a:chExt cx="4392474" cy="4393594"/>
            </a:xfrm>
          </p:grpSpPr>
          <p:grpSp>
            <p:nvGrpSpPr>
              <p:cNvPr id="10261" name="组合 30"/>
              <p:cNvGrpSpPr>
                <a:grpSpLocks/>
              </p:cNvGrpSpPr>
              <p:nvPr/>
            </p:nvGrpSpPr>
            <p:grpSpPr bwMode="auto">
              <a:xfrm>
                <a:off x="0" y="0"/>
                <a:ext cx="4392474" cy="4393594"/>
                <a:chOff x="0" y="0"/>
                <a:chExt cx="4392474" cy="4393594"/>
              </a:xfrm>
            </p:grpSpPr>
            <p:sp>
              <p:nvSpPr>
                <p:cNvPr id="10263" name="Freeform 5"/>
                <p:cNvSpPr>
                  <a:spLocks/>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43A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sp>
              <p:nvSpPr>
                <p:cNvPr id="10264" name="Freeform 6"/>
                <p:cNvSpPr>
                  <a:spLocks/>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43A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sp>
              <p:nvSpPr>
                <p:cNvPr id="10265" name="Freeform 7"/>
                <p:cNvSpPr>
                  <a:spLocks/>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sp>
              <p:nvSpPr>
                <p:cNvPr id="10266" name="Freeform 8"/>
                <p:cNvSpPr>
                  <a:spLocks/>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43A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sp>
              <p:nvSpPr>
                <p:cNvPr id="10267" name="Freeform 9"/>
                <p:cNvSpPr>
                  <a:spLocks/>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sp>
              <p:nvSpPr>
                <p:cNvPr id="10268" name="Freeform 10"/>
                <p:cNvSpPr>
                  <a:spLocks/>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43A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sp>
              <p:nvSpPr>
                <p:cNvPr id="10269" name="Freeform 11"/>
                <p:cNvSpPr>
                  <a:spLocks/>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grpSp>
          <p:sp>
            <p:nvSpPr>
              <p:cNvPr id="10262" name="Freeform 12"/>
              <p:cNvSpPr>
                <a:spLocks/>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F29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latin typeface="+mn-lt"/>
                  <a:ea typeface="+mn-ea"/>
                  <a:cs typeface="+mn-ea"/>
                  <a:sym typeface="+mn-lt"/>
                </a:endParaRPr>
              </a:p>
            </p:txBody>
          </p:sp>
        </p:grpSp>
        <p:sp>
          <p:nvSpPr>
            <p:cNvPr id="10257" name="文本框 62"/>
            <p:cNvSpPr txBox="1">
              <a:spLocks noChangeArrowheads="1"/>
            </p:cNvSpPr>
            <p:nvPr/>
          </p:nvSpPr>
          <p:spPr bwMode="auto">
            <a:xfrm>
              <a:off x="1194648" y="923100"/>
              <a:ext cx="532776" cy="5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buFont typeface="Arial" panose="020B0604020202020204" pitchFamily="34" charset="0"/>
                <a:buNone/>
              </a:pPr>
              <a:r>
                <a:rPr lang="en-US" altLang="zh-CN" sz="2800" dirty="0">
                  <a:solidFill>
                    <a:schemeClr val="bg1"/>
                  </a:solidFill>
                  <a:latin typeface="+mn-lt"/>
                  <a:ea typeface="+mn-ea"/>
                  <a:cs typeface="+mn-ea"/>
                  <a:sym typeface="+mn-lt"/>
                </a:rPr>
                <a:t>01</a:t>
              </a:r>
              <a:endParaRPr lang="zh-CN" altLang="en-US" sz="2800" dirty="0">
                <a:solidFill>
                  <a:schemeClr val="bg1"/>
                </a:solidFill>
                <a:latin typeface="+mn-lt"/>
                <a:ea typeface="+mn-ea"/>
                <a:cs typeface="+mn-ea"/>
                <a:sym typeface="+mn-lt"/>
              </a:endParaRPr>
            </a:p>
          </p:txBody>
        </p:sp>
        <p:sp>
          <p:nvSpPr>
            <p:cNvPr id="10258" name="文本框 63"/>
            <p:cNvSpPr txBox="1">
              <a:spLocks noChangeArrowheads="1"/>
            </p:cNvSpPr>
            <p:nvPr/>
          </p:nvSpPr>
          <p:spPr bwMode="auto">
            <a:xfrm>
              <a:off x="939878" y="2659858"/>
              <a:ext cx="577701" cy="5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buFont typeface="Arial" panose="020B0604020202020204" pitchFamily="34" charset="0"/>
                <a:buNone/>
              </a:pPr>
              <a:r>
                <a:rPr lang="en-US" altLang="zh-CN" sz="2800" dirty="0">
                  <a:solidFill>
                    <a:schemeClr val="bg1"/>
                  </a:solidFill>
                  <a:latin typeface="+mn-lt"/>
                  <a:ea typeface="+mn-ea"/>
                  <a:cs typeface="+mn-ea"/>
                  <a:sym typeface="+mn-lt"/>
                </a:rPr>
                <a:t>04</a:t>
              </a:r>
              <a:endParaRPr lang="zh-CN" altLang="en-US" sz="2800" dirty="0">
                <a:solidFill>
                  <a:schemeClr val="bg1"/>
                </a:solidFill>
                <a:latin typeface="+mn-lt"/>
                <a:ea typeface="+mn-ea"/>
                <a:cs typeface="+mn-ea"/>
                <a:sym typeface="+mn-lt"/>
              </a:endParaRPr>
            </a:p>
          </p:txBody>
        </p:sp>
        <p:sp>
          <p:nvSpPr>
            <p:cNvPr id="10259" name="文本框 64"/>
            <p:cNvSpPr txBox="1">
              <a:spLocks noChangeArrowheads="1"/>
            </p:cNvSpPr>
            <p:nvPr/>
          </p:nvSpPr>
          <p:spPr bwMode="auto">
            <a:xfrm>
              <a:off x="2599880" y="2894696"/>
              <a:ext cx="589348" cy="5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buFont typeface="Arial" panose="020B0604020202020204" pitchFamily="34" charset="0"/>
                <a:buNone/>
              </a:pPr>
              <a:r>
                <a:rPr lang="en-US" altLang="zh-CN" sz="2800" dirty="0">
                  <a:solidFill>
                    <a:schemeClr val="bg1"/>
                  </a:solidFill>
                  <a:latin typeface="+mn-lt"/>
                  <a:ea typeface="+mn-ea"/>
                  <a:cs typeface="+mn-ea"/>
                  <a:sym typeface="+mn-lt"/>
                </a:rPr>
                <a:t>03</a:t>
              </a:r>
              <a:endParaRPr lang="zh-CN" altLang="en-US" sz="2800" dirty="0">
                <a:solidFill>
                  <a:schemeClr val="bg1"/>
                </a:solidFill>
                <a:latin typeface="+mn-lt"/>
                <a:ea typeface="+mn-ea"/>
                <a:cs typeface="+mn-ea"/>
                <a:sym typeface="+mn-lt"/>
              </a:endParaRPr>
            </a:p>
          </p:txBody>
        </p:sp>
        <p:sp>
          <p:nvSpPr>
            <p:cNvPr id="10260" name="文本框 65"/>
            <p:cNvSpPr txBox="1">
              <a:spLocks noChangeArrowheads="1"/>
            </p:cNvSpPr>
            <p:nvPr/>
          </p:nvSpPr>
          <p:spPr bwMode="auto">
            <a:xfrm>
              <a:off x="2913357" y="1212605"/>
              <a:ext cx="577701" cy="5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buFont typeface="Arial" panose="020B0604020202020204" pitchFamily="34" charset="0"/>
                <a:buNone/>
              </a:pPr>
              <a:r>
                <a:rPr lang="en-US" altLang="zh-CN" sz="2800" dirty="0">
                  <a:solidFill>
                    <a:schemeClr val="bg1"/>
                  </a:solidFill>
                  <a:latin typeface="+mn-lt"/>
                  <a:ea typeface="+mn-ea"/>
                  <a:cs typeface="+mn-ea"/>
                  <a:sym typeface="+mn-lt"/>
                </a:rPr>
                <a:t>02</a:t>
              </a:r>
              <a:endParaRPr lang="zh-CN" altLang="en-US" sz="2800" dirty="0">
                <a:solidFill>
                  <a:schemeClr val="bg1"/>
                </a:solidFill>
                <a:latin typeface="+mn-lt"/>
                <a:ea typeface="+mn-ea"/>
                <a:cs typeface="+mn-ea"/>
                <a:sym typeface="+mn-lt"/>
              </a:endParaRPr>
            </a:p>
          </p:txBody>
        </p:sp>
      </p:grpSp>
      <p:sp>
        <p:nvSpPr>
          <p:cNvPr id="46" name="TextBox 23"/>
          <p:cNvSpPr txBox="1"/>
          <p:nvPr/>
        </p:nvSpPr>
        <p:spPr>
          <a:xfrm>
            <a:off x="1993721" y="1710585"/>
            <a:ext cx="2903131" cy="1065869"/>
          </a:xfrm>
          <a:prstGeom prst="rect">
            <a:avLst/>
          </a:prstGeom>
          <a:noFill/>
        </p:spPr>
        <p:txBody>
          <a:bodyPr wrap="square" rtlCol="0">
            <a:spAutoFit/>
          </a:bodyPr>
          <a:lstStyle/>
          <a:p>
            <a:pPr algn="r">
              <a:lnSpc>
                <a:spcPct val="150000"/>
              </a:lnSpc>
            </a:pPr>
            <a:r>
              <a:rPr lang="zh-CN" altLang="en-US" sz="1406" dirty="0">
                <a:solidFill>
                  <a:schemeClr val="tx1">
                    <a:lumMod val="65000"/>
                    <a:lumOff val="35000"/>
                  </a:schemeClr>
                </a:solidFill>
                <a:latin typeface="+mn-lt"/>
                <a:ea typeface="+mn-ea"/>
                <a:cs typeface="+mn-ea"/>
                <a:sym typeface="+mn-lt"/>
              </a:rPr>
              <a:t>点击添加相关标题文字，点击添加相关标题文字，点击添加相关标题文字。</a:t>
            </a:r>
            <a:endParaRPr lang="en-GB" altLang="zh-CN" sz="1406" dirty="0">
              <a:solidFill>
                <a:schemeClr val="tx1">
                  <a:lumMod val="65000"/>
                  <a:lumOff val="35000"/>
                </a:schemeClr>
              </a:solidFill>
              <a:latin typeface="+mn-lt"/>
              <a:ea typeface="+mn-ea"/>
              <a:cs typeface="+mn-ea"/>
              <a:sym typeface="+mn-lt"/>
            </a:endParaRPr>
          </a:p>
        </p:txBody>
      </p:sp>
      <p:sp>
        <p:nvSpPr>
          <p:cNvPr id="47" name="TextBox 24"/>
          <p:cNvSpPr txBox="1"/>
          <p:nvPr/>
        </p:nvSpPr>
        <p:spPr>
          <a:xfrm>
            <a:off x="3237044" y="1386190"/>
            <a:ext cx="1957587" cy="395365"/>
          </a:xfrm>
          <a:prstGeom prst="rect">
            <a:avLst/>
          </a:prstGeom>
          <a:noFill/>
        </p:spPr>
        <p:txBody>
          <a:bodyPr wrap="none" rtlCol="0">
            <a:spAutoFit/>
          </a:bodyPr>
          <a:lstStyle/>
          <a:p>
            <a:pPr algn="r">
              <a:defRPr/>
            </a:pPr>
            <a:r>
              <a:rPr lang="zh-CN" altLang="en-US" sz="1969" b="1" dirty="0">
                <a:solidFill>
                  <a:schemeClr val="tx1">
                    <a:lumMod val="65000"/>
                    <a:lumOff val="35000"/>
                  </a:schemeClr>
                </a:solidFill>
                <a:latin typeface="+mn-lt"/>
                <a:ea typeface="+mn-ea"/>
                <a:cs typeface="+mn-ea"/>
                <a:sym typeface="+mn-lt"/>
              </a:rPr>
              <a:t>请替换文字内容</a:t>
            </a:r>
          </a:p>
        </p:txBody>
      </p:sp>
      <p:sp>
        <p:nvSpPr>
          <p:cNvPr id="48" name="TextBox 23"/>
          <p:cNvSpPr txBox="1"/>
          <p:nvPr/>
        </p:nvSpPr>
        <p:spPr>
          <a:xfrm>
            <a:off x="488344" y="4023819"/>
            <a:ext cx="2903131" cy="1065869"/>
          </a:xfrm>
          <a:prstGeom prst="rect">
            <a:avLst/>
          </a:prstGeom>
          <a:noFill/>
        </p:spPr>
        <p:txBody>
          <a:bodyPr wrap="square" rtlCol="0">
            <a:spAutoFit/>
          </a:bodyPr>
          <a:lstStyle/>
          <a:p>
            <a:pPr algn="r">
              <a:lnSpc>
                <a:spcPct val="150000"/>
              </a:lnSpc>
            </a:pPr>
            <a:r>
              <a:rPr lang="zh-CN" altLang="en-US" sz="1406" dirty="0">
                <a:solidFill>
                  <a:schemeClr val="tx1">
                    <a:lumMod val="65000"/>
                    <a:lumOff val="35000"/>
                  </a:schemeClr>
                </a:solidFill>
                <a:latin typeface="+mn-lt"/>
                <a:ea typeface="+mn-ea"/>
                <a:cs typeface="+mn-ea"/>
                <a:sym typeface="+mn-lt"/>
              </a:rPr>
              <a:t>点击添加相关标题文字，点击添加相关标题文字，点击添加相关标题文字。</a:t>
            </a:r>
            <a:endParaRPr lang="en-GB" altLang="zh-CN" sz="1406" dirty="0">
              <a:solidFill>
                <a:schemeClr val="tx1">
                  <a:lumMod val="65000"/>
                  <a:lumOff val="35000"/>
                </a:schemeClr>
              </a:solidFill>
              <a:latin typeface="+mn-lt"/>
              <a:ea typeface="+mn-ea"/>
              <a:cs typeface="+mn-ea"/>
              <a:sym typeface="+mn-lt"/>
            </a:endParaRPr>
          </a:p>
        </p:txBody>
      </p:sp>
      <p:sp>
        <p:nvSpPr>
          <p:cNvPr id="49" name="TextBox 24"/>
          <p:cNvSpPr txBox="1"/>
          <p:nvPr/>
        </p:nvSpPr>
        <p:spPr>
          <a:xfrm>
            <a:off x="1731668" y="3699426"/>
            <a:ext cx="1957587" cy="395365"/>
          </a:xfrm>
          <a:prstGeom prst="rect">
            <a:avLst/>
          </a:prstGeom>
          <a:noFill/>
        </p:spPr>
        <p:txBody>
          <a:bodyPr wrap="none" rtlCol="0">
            <a:spAutoFit/>
          </a:bodyPr>
          <a:lstStyle/>
          <a:p>
            <a:pPr algn="r">
              <a:defRPr/>
            </a:pPr>
            <a:r>
              <a:rPr lang="zh-CN" altLang="en-US" sz="1969" b="1" dirty="0">
                <a:solidFill>
                  <a:schemeClr val="tx1">
                    <a:lumMod val="65000"/>
                    <a:lumOff val="35000"/>
                  </a:schemeClr>
                </a:solidFill>
                <a:latin typeface="+mn-lt"/>
                <a:ea typeface="+mn-ea"/>
                <a:cs typeface="+mn-ea"/>
                <a:sym typeface="+mn-lt"/>
              </a:rPr>
              <a:t>请替换文字内容</a:t>
            </a:r>
          </a:p>
        </p:txBody>
      </p:sp>
      <p:sp>
        <p:nvSpPr>
          <p:cNvPr id="54" name="TextBox 23"/>
          <p:cNvSpPr txBox="1"/>
          <p:nvPr/>
        </p:nvSpPr>
        <p:spPr>
          <a:xfrm>
            <a:off x="9136707" y="3990205"/>
            <a:ext cx="3078789" cy="702052"/>
          </a:xfrm>
          <a:prstGeom prst="rect">
            <a:avLst/>
          </a:prstGeom>
          <a:noFill/>
        </p:spPr>
        <p:txBody>
          <a:bodyPr wrap="square" rtlCol="0">
            <a:spAutoFit/>
          </a:bodyPr>
          <a:lstStyle/>
          <a:p>
            <a:pPr algn="just">
              <a:lnSpc>
                <a:spcPct val="150000"/>
              </a:lnSpc>
            </a:pPr>
            <a:r>
              <a:rPr lang="zh-CN" altLang="en-US" sz="1406" dirty="0">
                <a:solidFill>
                  <a:schemeClr val="tx1">
                    <a:lumMod val="65000"/>
                    <a:lumOff val="35000"/>
                  </a:schemeClr>
                </a:solidFill>
                <a:latin typeface="+mn-lt"/>
                <a:ea typeface="+mn-ea"/>
                <a:cs typeface="+mn-ea"/>
                <a:sym typeface="+mn-lt"/>
              </a:rPr>
              <a:t>点击添加相关标题文字，点击添加相关标题文字，点击</a:t>
            </a:r>
            <a:endParaRPr lang="en-GB" altLang="zh-CN" sz="1406" dirty="0">
              <a:solidFill>
                <a:schemeClr val="tx1">
                  <a:lumMod val="65000"/>
                  <a:lumOff val="35000"/>
                </a:schemeClr>
              </a:solidFill>
              <a:latin typeface="+mn-lt"/>
              <a:ea typeface="+mn-ea"/>
              <a:cs typeface="+mn-ea"/>
              <a:sym typeface="+mn-lt"/>
            </a:endParaRPr>
          </a:p>
        </p:txBody>
      </p:sp>
      <p:sp>
        <p:nvSpPr>
          <p:cNvPr id="55" name="TextBox 24"/>
          <p:cNvSpPr txBox="1"/>
          <p:nvPr/>
        </p:nvSpPr>
        <p:spPr>
          <a:xfrm>
            <a:off x="9145286" y="3651318"/>
            <a:ext cx="1957587" cy="395365"/>
          </a:xfrm>
          <a:prstGeom prst="rect">
            <a:avLst/>
          </a:prstGeom>
          <a:noFill/>
        </p:spPr>
        <p:txBody>
          <a:bodyPr wrap="none" rtlCol="0">
            <a:spAutoFit/>
          </a:bodyPr>
          <a:lstStyle/>
          <a:p>
            <a:pPr>
              <a:defRPr/>
            </a:pPr>
            <a:r>
              <a:rPr lang="zh-CN" altLang="en-US" sz="1969" b="1" dirty="0">
                <a:solidFill>
                  <a:schemeClr val="tx1">
                    <a:lumMod val="65000"/>
                    <a:lumOff val="35000"/>
                  </a:schemeClr>
                </a:solidFill>
                <a:latin typeface="+mn-lt"/>
                <a:ea typeface="+mn-ea"/>
                <a:cs typeface="+mn-ea"/>
                <a:sym typeface="+mn-lt"/>
              </a:rPr>
              <a:t>请替换文字内容</a:t>
            </a:r>
          </a:p>
        </p:txBody>
      </p:sp>
      <p:sp>
        <p:nvSpPr>
          <p:cNvPr id="56" name="TextBox 23"/>
          <p:cNvSpPr txBox="1"/>
          <p:nvPr/>
        </p:nvSpPr>
        <p:spPr>
          <a:xfrm>
            <a:off x="6968453" y="6019107"/>
            <a:ext cx="3139752" cy="702052"/>
          </a:xfrm>
          <a:prstGeom prst="rect">
            <a:avLst/>
          </a:prstGeom>
          <a:noFill/>
        </p:spPr>
        <p:txBody>
          <a:bodyPr wrap="square" rtlCol="0">
            <a:spAutoFit/>
          </a:bodyPr>
          <a:lstStyle/>
          <a:p>
            <a:pPr algn="just">
              <a:lnSpc>
                <a:spcPct val="150000"/>
              </a:lnSpc>
            </a:pPr>
            <a:r>
              <a:rPr lang="zh-CN" altLang="en-US" sz="1406" dirty="0">
                <a:solidFill>
                  <a:schemeClr val="tx1">
                    <a:lumMod val="65000"/>
                    <a:lumOff val="35000"/>
                  </a:schemeClr>
                </a:solidFill>
                <a:latin typeface="+mn-lt"/>
                <a:ea typeface="+mn-ea"/>
                <a:cs typeface="+mn-ea"/>
                <a:sym typeface="+mn-lt"/>
              </a:rPr>
              <a:t>点击添加相关标题文字，点击添加相关标题文字，点击添加相关标题文字</a:t>
            </a:r>
            <a:endParaRPr lang="en-GB" altLang="zh-CN" sz="1406" dirty="0">
              <a:solidFill>
                <a:schemeClr val="tx1">
                  <a:lumMod val="65000"/>
                  <a:lumOff val="35000"/>
                </a:schemeClr>
              </a:solidFill>
              <a:latin typeface="+mn-lt"/>
              <a:ea typeface="+mn-ea"/>
              <a:cs typeface="+mn-ea"/>
              <a:sym typeface="+mn-lt"/>
            </a:endParaRPr>
          </a:p>
        </p:txBody>
      </p:sp>
      <p:sp>
        <p:nvSpPr>
          <p:cNvPr id="57" name="TextBox 24"/>
          <p:cNvSpPr txBox="1"/>
          <p:nvPr/>
        </p:nvSpPr>
        <p:spPr>
          <a:xfrm>
            <a:off x="6977032" y="5680220"/>
            <a:ext cx="1957587" cy="395365"/>
          </a:xfrm>
          <a:prstGeom prst="rect">
            <a:avLst/>
          </a:prstGeom>
          <a:noFill/>
        </p:spPr>
        <p:txBody>
          <a:bodyPr wrap="none" rtlCol="0">
            <a:spAutoFit/>
          </a:bodyPr>
          <a:lstStyle/>
          <a:p>
            <a:pPr>
              <a:defRPr/>
            </a:pPr>
            <a:r>
              <a:rPr lang="zh-CN" altLang="en-US" sz="1969" b="1" dirty="0">
                <a:solidFill>
                  <a:schemeClr val="tx1">
                    <a:lumMod val="65000"/>
                    <a:lumOff val="35000"/>
                  </a:schemeClr>
                </a:solidFill>
                <a:latin typeface="+mn-lt"/>
                <a:ea typeface="+mn-ea"/>
                <a:cs typeface="+mn-ea"/>
                <a:sym typeface="+mn-lt"/>
              </a:rPr>
              <a:t>请替换文字内容</a:t>
            </a:r>
          </a:p>
        </p:txBody>
      </p:sp>
      <p:sp>
        <p:nvSpPr>
          <p:cNvPr id="6" name="文本占位符 5"/>
          <p:cNvSpPr>
            <a:spLocks noGrp="1"/>
          </p:cNvSpPr>
          <p:nvPr>
            <p:ph type="body" sz="quarter" idx="10"/>
          </p:nvPr>
        </p:nvSpPr>
        <p:spPr/>
        <p:txBody>
          <a:bodyPr/>
          <a:lstStyle/>
          <a:p>
            <a:r>
              <a:rPr lang="zh-CN" altLang="en-US" dirty="0" smtClean="0">
                <a:latin typeface="+mn-lt"/>
                <a:ea typeface="+mn-ea"/>
                <a:cs typeface="+mn-ea"/>
                <a:sym typeface="+mn-lt"/>
              </a:rPr>
              <a:t>点击输入标题内容</a:t>
            </a:r>
            <a:endParaRPr lang="zh-CN" altLang="en-US" dirty="0">
              <a:latin typeface="+mn-lt"/>
              <a:ea typeface="+mn-ea"/>
              <a:cs typeface="+mn-ea"/>
              <a:sym typeface="+mn-lt"/>
            </a:endParaRPr>
          </a:p>
        </p:txBody>
      </p:sp>
    </p:spTree>
    <p:extLst>
      <p:ext uri="{BB962C8B-B14F-4D97-AF65-F5344CB8AC3E}">
        <p14:creationId xmlns:p14="http://schemas.microsoft.com/office/powerpoint/2010/main" val="198833855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nodeType="afterGroup">
                            <p:stCondLst>
                              <p:cond delay="75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par>
                          <p:cTn id="26" fill="hold" nodeType="afterGroup">
                            <p:stCondLst>
                              <p:cond delay="125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Effect transition="in" filter="fade">
                                      <p:cBhvr>
                                        <p:cTn id="31" dur="250"/>
                                        <p:tgtEl>
                                          <p:spTgt spid="3"/>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ppt_y</p:attrName>
                                        </p:attrNameLst>
                                      </p:cBhvr>
                                      <p:tavLst>
                                        <p:tav tm="0">
                                          <p:val>
                                            <p:strVal val="#ppt_y-#ppt_h*1.125000"/>
                                          </p:val>
                                        </p:tav>
                                        <p:tav tm="100000">
                                          <p:val>
                                            <p:strVal val="#ppt_y"/>
                                          </p:val>
                                        </p:tav>
                                      </p:tavLst>
                                    </p:anim>
                                    <p:animEffect transition="in" filter="wipe(down)">
                                      <p:cBhvr>
                                        <p:cTn id="40" dur="500"/>
                                        <p:tgtEl>
                                          <p:spTgt spid="47"/>
                                        </p:tgtEl>
                                      </p:cBhvr>
                                    </p:animEffect>
                                  </p:childTnLst>
                                </p:cTn>
                              </p:par>
                            </p:childTnLst>
                          </p:cTn>
                        </p:par>
                        <p:par>
                          <p:cTn id="41" fill="hold">
                            <p:stCondLst>
                              <p:cond delay="2000"/>
                            </p:stCondLst>
                            <p:childTnLst>
                              <p:par>
                                <p:cTn id="42" presetID="1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p:tgtEl>
                                          <p:spTgt spid="54"/>
                                        </p:tgtEl>
                                        <p:attrNameLst>
                                          <p:attrName>ppt_y</p:attrName>
                                        </p:attrNameLst>
                                      </p:cBhvr>
                                      <p:tavLst>
                                        <p:tav tm="0">
                                          <p:val>
                                            <p:strVal val="#ppt_y+#ppt_h*1.125000"/>
                                          </p:val>
                                        </p:tav>
                                        <p:tav tm="100000">
                                          <p:val>
                                            <p:strVal val="#ppt_y"/>
                                          </p:val>
                                        </p:tav>
                                      </p:tavLst>
                                    </p:anim>
                                    <p:animEffect transition="in" filter="wipe(up)">
                                      <p:cBhvr>
                                        <p:cTn id="45" dur="500"/>
                                        <p:tgtEl>
                                          <p:spTgt spid="54"/>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p:tgtEl>
                                          <p:spTgt spid="55"/>
                                        </p:tgtEl>
                                        <p:attrNameLst>
                                          <p:attrName>ppt_y</p:attrName>
                                        </p:attrNameLst>
                                      </p:cBhvr>
                                      <p:tavLst>
                                        <p:tav tm="0">
                                          <p:val>
                                            <p:strVal val="#ppt_y-#ppt_h*1.125000"/>
                                          </p:val>
                                        </p:tav>
                                        <p:tav tm="100000">
                                          <p:val>
                                            <p:strVal val="#ppt_y"/>
                                          </p:val>
                                        </p:tav>
                                      </p:tavLst>
                                    </p:anim>
                                    <p:animEffect transition="in" filter="wipe(down)">
                                      <p:cBhvr>
                                        <p:cTn id="49" dur="500"/>
                                        <p:tgtEl>
                                          <p:spTgt spid="55"/>
                                        </p:tgtEl>
                                      </p:cBhvr>
                                    </p:animEffect>
                                  </p:childTnLst>
                                </p:cTn>
                              </p:par>
                            </p:childTnLst>
                          </p:cTn>
                        </p:par>
                        <p:par>
                          <p:cTn id="50" fill="hold">
                            <p:stCondLst>
                              <p:cond delay="2500"/>
                            </p:stCondLst>
                            <p:childTnLst>
                              <p:par>
                                <p:cTn id="51" presetID="1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p:tgtEl>
                                          <p:spTgt spid="56"/>
                                        </p:tgtEl>
                                        <p:attrNameLst>
                                          <p:attrName>ppt_y</p:attrName>
                                        </p:attrNameLst>
                                      </p:cBhvr>
                                      <p:tavLst>
                                        <p:tav tm="0">
                                          <p:val>
                                            <p:strVal val="#ppt_y+#ppt_h*1.125000"/>
                                          </p:val>
                                        </p:tav>
                                        <p:tav tm="100000">
                                          <p:val>
                                            <p:strVal val="#ppt_y"/>
                                          </p:val>
                                        </p:tav>
                                      </p:tavLst>
                                    </p:anim>
                                    <p:animEffect transition="in" filter="wipe(up)">
                                      <p:cBhvr>
                                        <p:cTn id="54" dur="500"/>
                                        <p:tgtEl>
                                          <p:spTgt spid="56"/>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p:tgtEl>
                                          <p:spTgt spid="57"/>
                                        </p:tgtEl>
                                        <p:attrNameLst>
                                          <p:attrName>ppt_y</p:attrName>
                                        </p:attrNameLst>
                                      </p:cBhvr>
                                      <p:tavLst>
                                        <p:tav tm="0">
                                          <p:val>
                                            <p:strVal val="#ppt_y-#ppt_h*1.125000"/>
                                          </p:val>
                                        </p:tav>
                                        <p:tav tm="100000">
                                          <p:val>
                                            <p:strVal val="#ppt_y"/>
                                          </p:val>
                                        </p:tav>
                                      </p:tavLst>
                                    </p:anim>
                                    <p:animEffect transition="in" filter="wipe(down)">
                                      <p:cBhvr>
                                        <p:cTn id="58" dur="500"/>
                                        <p:tgtEl>
                                          <p:spTgt spid="57"/>
                                        </p:tgtEl>
                                      </p:cBhvr>
                                    </p:animEffect>
                                  </p:childTnLst>
                                </p:cTn>
                              </p:par>
                            </p:childTnLst>
                          </p:cTn>
                        </p:par>
                        <p:par>
                          <p:cTn id="59" fill="hold">
                            <p:stCondLst>
                              <p:cond delay="3000"/>
                            </p:stCondLst>
                            <p:childTnLst>
                              <p:par>
                                <p:cTn id="60" presetID="12" presetClass="entr" presetSubtype="4"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p:tgtEl>
                                          <p:spTgt spid="48"/>
                                        </p:tgtEl>
                                        <p:attrNameLst>
                                          <p:attrName>ppt_y</p:attrName>
                                        </p:attrNameLst>
                                      </p:cBhvr>
                                      <p:tavLst>
                                        <p:tav tm="0">
                                          <p:val>
                                            <p:strVal val="#ppt_y+#ppt_h*1.125000"/>
                                          </p:val>
                                        </p:tav>
                                        <p:tav tm="100000">
                                          <p:val>
                                            <p:strVal val="#ppt_y"/>
                                          </p:val>
                                        </p:tav>
                                      </p:tavLst>
                                    </p:anim>
                                    <p:animEffect transition="in" filter="wipe(up)">
                                      <p:cBhvr>
                                        <p:cTn id="63" dur="500"/>
                                        <p:tgtEl>
                                          <p:spTgt spid="48"/>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p:tgtEl>
                                          <p:spTgt spid="49"/>
                                        </p:tgtEl>
                                        <p:attrNameLst>
                                          <p:attrName>ppt_y</p:attrName>
                                        </p:attrNameLst>
                                      </p:cBhvr>
                                      <p:tavLst>
                                        <p:tav tm="0">
                                          <p:val>
                                            <p:strVal val="#ppt_y-#ppt_h*1.125000"/>
                                          </p:val>
                                        </p:tav>
                                        <p:tav tm="100000">
                                          <p:val>
                                            <p:strVal val="#ppt_y"/>
                                          </p:val>
                                        </p:tav>
                                      </p:tavLst>
                                    </p:anim>
                                    <p:animEffect transition="in" filter="wipe(down)">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4" grpId="0"/>
      <p:bldP spid="55" grpId="0"/>
      <p:bldP spid="56"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reeform 157"/>
          <p:cNvSpPr/>
          <p:nvPr/>
        </p:nvSpPr>
        <p:spPr>
          <a:xfrm>
            <a:off x="5897423" y="2841400"/>
            <a:ext cx="287194" cy="287194"/>
          </a:xfrm>
          <a:custGeom>
            <a:avLst/>
            <a:gdLst>
              <a:gd name="connsiteX0" fmla="*/ 272317 w 272317"/>
              <a:gd name="connsiteY0" fmla="*/ 0 h 272317"/>
              <a:gd name="connsiteX1" fmla="*/ 250091 w 272317"/>
              <a:gd name="connsiteY1" fmla="*/ 220482 h 272317"/>
              <a:gd name="connsiteX2" fmla="*/ 247848 w 272317"/>
              <a:gd name="connsiteY2" fmla="*/ 229206 h 272317"/>
              <a:gd name="connsiteX3" fmla="*/ 183769 w 272317"/>
              <a:gd name="connsiteY3" fmla="*/ 232442 h 272317"/>
              <a:gd name="connsiteX4" fmla="*/ 14782 w 272317"/>
              <a:gd name="connsiteY4" fmla="*/ 266907 h 272317"/>
              <a:gd name="connsiteX5" fmla="*/ 0 w 272317"/>
              <a:gd name="connsiteY5" fmla="*/ 272317 h 272317"/>
              <a:gd name="connsiteX6" fmla="*/ 5410 w 272317"/>
              <a:gd name="connsiteY6" fmla="*/ 257535 h 272317"/>
              <a:gd name="connsiteX7" fmla="*/ 39875 w 272317"/>
              <a:gd name="connsiteY7" fmla="*/ 88548 h 272317"/>
              <a:gd name="connsiteX8" fmla="*/ 43111 w 272317"/>
              <a:gd name="connsiteY8" fmla="*/ 24469 h 272317"/>
              <a:gd name="connsiteX9" fmla="*/ 51835 w 272317"/>
              <a:gd name="connsiteY9" fmla="*/ 22226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cubicBezTo>
                  <a:pt x="272317" y="75526"/>
                  <a:pt x="264664" y="149264"/>
                  <a:pt x="250091" y="220482"/>
                </a:cubicBezTo>
                <a:lnTo>
                  <a:pt x="247848" y="229206"/>
                </a:lnTo>
                <a:lnTo>
                  <a:pt x="183769" y="232442"/>
                </a:lnTo>
                <a:cubicBezTo>
                  <a:pt x="125542" y="238356"/>
                  <a:pt x="69019" y="250037"/>
                  <a:pt x="14782" y="266907"/>
                </a:cubicBezTo>
                <a:lnTo>
                  <a:pt x="0" y="272317"/>
                </a:lnTo>
                <a:lnTo>
                  <a:pt x="5410" y="257535"/>
                </a:lnTo>
                <a:cubicBezTo>
                  <a:pt x="22280" y="203298"/>
                  <a:pt x="33962" y="146775"/>
                  <a:pt x="39875" y="88548"/>
                </a:cubicBezTo>
                <a:lnTo>
                  <a:pt x="43111" y="24469"/>
                </a:lnTo>
                <a:lnTo>
                  <a:pt x="51835" y="22226"/>
                </a:lnTo>
                <a:cubicBezTo>
                  <a:pt x="123053" y="7653"/>
                  <a:pt x="196791" y="0"/>
                  <a:pt x="272317" y="0"/>
                </a:cubicBez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52" name="Freeform 151"/>
          <p:cNvSpPr/>
          <p:nvPr/>
        </p:nvSpPr>
        <p:spPr>
          <a:xfrm>
            <a:off x="5030836" y="3707985"/>
            <a:ext cx="287194" cy="287194"/>
          </a:xfrm>
          <a:custGeom>
            <a:avLst/>
            <a:gdLst>
              <a:gd name="connsiteX0" fmla="*/ 272317 w 272317"/>
              <a:gd name="connsiteY0" fmla="*/ 0 h 272317"/>
              <a:gd name="connsiteX1" fmla="*/ 266907 w 272317"/>
              <a:gd name="connsiteY1" fmla="*/ 14782 h 272317"/>
              <a:gd name="connsiteX2" fmla="*/ 232442 w 272317"/>
              <a:gd name="connsiteY2" fmla="*/ 183769 h 272317"/>
              <a:gd name="connsiteX3" fmla="*/ 229207 w 272317"/>
              <a:gd name="connsiteY3" fmla="*/ 247848 h 272317"/>
              <a:gd name="connsiteX4" fmla="*/ 220482 w 272317"/>
              <a:gd name="connsiteY4" fmla="*/ 250091 h 272317"/>
              <a:gd name="connsiteX5" fmla="*/ 0 w 272317"/>
              <a:gd name="connsiteY5" fmla="*/ 272317 h 272317"/>
              <a:gd name="connsiteX6" fmla="*/ 22226 w 272317"/>
              <a:gd name="connsiteY6" fmla="*/ 51835 h 272317"/>
              <a:gd name="connsiteX7" fmla="*/ 24469 w 272317"/>
              <a:gd name="connsiteY7" fmla="*/ 43110 h 272317"/>
              <a:gd name="connsiteX8" fmla="*/ 88548 w 272317"/>
              <a:gd name="connsiteY8" fmla="*/ 39875 h 272317"/>
              <a:gd name="connsiteX9" fmla="*/ 257535 w 272317"/>
              <a:gd name="connsiteY9" fmla="*/ 5410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lnTo>
                  <a:pt x="266907" y="14782"/>
                </a:lnTo>
                <a:cubicBezTo>
                  <a:pt x="250037" y="69019"/>
                  <a:pt x="238356" y="125541"/>
                  <a:pt x="232442" y="183769"/>
                </a:cubicBezTo>
                <a:lnTo>
                  <a:pt x="229207" y="247848"/>
                </a:lnTo>
                <a:lnTo>
                  <a:pt x="220482" y="250091"/>
                </a:lnTo>
                <a:cubicBezTo>
                  <a:pt x="149264" y="264664"/>
                  <a:pt x="75526" y="272317"/>
                  <a:pt x="0" y="272317"/>
                </a:cubicBezTo>
                <a:cubicBezTo>
                  <a:pt x="0" y="196791"/>
                  <a:pt x="7653" y="123053"/>
                  <a:pt x="22226" y="51835"/>
                </a:cubicBezTo>
                <a:lnTo>
                  <a:pt x="24469" y="43110"/>
                </a:lnTo>
                <a:lnTo>
                  <a:pt x="88548" y="39875"/>
                </a:lnTo>
                <a:cubicBezTo>
                  <a:pt x="146776" y="33961"/>
                  <a:pt x="203298" y="22280"/>
                  <a:pt x="257535" y="5410"/>
                </a:cubicBezTo>
                <a:lnTo>
                  <a:pt x="272317" y="0"/>
                </a:ln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51" name="Freeform 150"/>
          <p:cNvSpPr/>
          <p:nvPr/>
        </p:nvSpPr>
        <p:spPr>
          <a:xfrm>
            <a:off x="5051263" y="4201828"/>
            <a:ext cx="359391" cy="273443"/>
          </a:xfrm>
          <a:custGeom>
            <a:avLst/>
            <a:gdLst>
              <a:gd name="connsiteX0" fmla="*/ 112906 w 340775"/>
              <a:gd name="connsiteY0" fmla="*/ 0 h 259279"/>
              <a:gd name="connsiteX1" fmla="*/ 224763 w 340775"/>
              <a:gd name="connsiteY1" fmla="*/ 5648 h 259279"/>
              <a:gd name="connsiteX2" fmla="*/ 233497 w 340775"/>
              <a:gd name="connsiteY2" fmla="*/ 6981 h 259279"/>
              <a:gd name="connsiteX3" fmla="*/ 247539 w 340775"/>
              <a:gd name="connsiteY3" fmla="*/ 61591 h 259279"/>
              <a:gd name="connsiteX4" fmla="*/ 276661 w 340775"/>
              <a:gd name="connsiteY4" fmla="*/ 141159 h 259279"/>
              <a:gd name="connsiteX5" fmla="*/ 340775 w 340775"/>
              <a:gd name="connsiteY5" fmla="*/ 259279 h 259279"/>
              <a:gd name="connsiteX6" fmla="*/ 287444 w 340775"/>
              <a:gd name="connsiteY6" fmla="*/ 245566 h 259279"/>
              <a:gd name="connsiteX7" fmla="*/ 112906 w 340775"/>
              <a:gd name="connsiteY7" fmla="*/ 227971 h 259279"/>
              <a:gd name="connsiteX8" fmla="*/ 66799 w 340775"/>
              <a:gd name="connsiteY8" fmla="*/ 230299 h 259279"/>
              <a:gd name="connsiteX9" fmla="*/ 66605 w 340775"/>
              <a:gd name="connsiteY9" fmla="*/ 229896 h 259279"/>
              <a:gd name="connsiteX10" fmla="*/ 2858 w 340775"/>
              <a:gd name="connsiteY10" fmla="*/ 24538 h 259279"/>
              <a:gd name="connsiteX11" fmla="*/ 0 w 340775"/>
              <a:gd name="connsiteY11" fmla="*/ 5808 h 259279"/>
              <a:gd name="connsiteX12" fmla="*/ 1049 w 340775"/>
              <a:gd name="connsiteY12" fmla="*/ 5648 h 259279"/>
              <a:gd name="connsiteX13" fmla="*/ 112906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112906" y="0"/>
                </a:moveTo>
                <a:cubicBezTo>
                  <a:pt x="150669" y="0"/>
                  <a:pt x="187985" y="1913"/>
                  <a:pt x="224763" y="5648"/>
                </a:cubicBezTo>
                <a:lnTo>
                  <a:pt x="233497" y="6981"/>
                </a:lnTo>
                <a:lnTo>
                  <a:pt x="247539" y="61591"/>
                </a:lnTo>
                <a:cubicBezTo>
                  <a:pt x="255973" y="88709"/>
                  <a:pt x="265705" y="115256"/>
                  <a:pt x="276661" y="141159"/>
                </a:cubicBezTo>
                <a:lnTo>
                  <a:pt x="340775" y="259279"/>
                </a:lnTo>
                <a:lnTo>
                  <a:pt x="287444" y="245566"/>
                </a:lnTo>
                <a:cubicBezTo>
                  <a:pt x="231067" y="234030"/>
                  <a:pt x="172694" y="227971"/>
                  <a:pt x="112906" y="227971"/>
                </a:cubicBezTo>
                <a:lnTo>
                  <a:pt x="66799" y="230299"/>
                </a:lnTo>
                <a:lnTo>
                  <a:pt x="66605" y="229896"/>
                </a:lnTo>
                <a:cubicBezTo>
                  <a:pt x="38925" y="164453"/>
                  <a:pt x="17432" y="95756"/>
                  <a:pt x="2858" y="24538"/>
                </a:cubicBezTo>
                <a:lnTo>
                  <a:pt x="0" y="5808"/>
                </a:lnTo>
                <a:lnTo>
                  <a:pt x="1049" y="5648"/>
                </a:lnTo>
                <a:cubicBezTo>
                  <a:pt x="37827" y="1913"/>
                  <a:pt x="75143" y="0"/>
                  <a:pt x="112906" y="0"/>
                </a:cubicBez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46" name="Freeform 145"/>
          <p:cNvSpPr/>
          <p:nvPr/>
        </p:nvSpPr>
        <p:spPr>
          <a:xfrm>
            <a:off x="3877057" y="1687619"/>
            <a:ext cx="2307559" cy="2307559"/>
          </a:xfrm>
          <a:custGeom>
            <a:avLst/>
            <a:gdLst>
              <a:gd name="connsiteX0" fmla="*/ 1094014 w 2188028"/>
              <a:gd name="connsiteY0" fmla="*/ 0 h 2188028"/>
              <a:gd name="connsiteX1" fmla="*/ 2188028 w 2188028"/>
              <a:gd name="connsiteY1" fmla="*/ 1094014 h 2188028"/>
              <a:gd name="connsiteX2" fmla="*/ 1967546 w 2188028"/>
              <a:gd name="connsiteY2" fmla="*/ 1116240 h 2188028"/>
              <a:gd name="connsiteX3" fmla="*/ 1958822 w 2188028"/>
              <a:gd name="connsiteY3" fmla="*/ 1118483 h 2188028"/>
              <a:gd name="connsiteX4" fmla="*/ 1960057 w 2188028"/>
              <a:gd name="connsiteY4" fmla="*/ 1094014 h 2188028"/>
              <a:gd name="connsiteX5" fmla="*/ 1094014 w 2188028"/>
              <a:gd name="connsiteY5" fmla="*/ 227971 h 2188028"/>
              <a:gd name="connsiteX6" fmla="*/ 227971 w 2188028"/>
              <a:gd name="connsiteY6" fmla="*/ 1094014 h 2188028"/>
              <a:gd name="connsiteX7" fmla="*/ 1094014 w 2188028"/>
              <a:gd name="connsiteY7" fmla="*/ 1960057 h 2188028"/>
              <a:gd name="connsiteX8" fmla="*/ 1118483 w 2188028"/>
              <a:gd name="connsiteY8" fmla="*/ 1958821 h 2188028"/>
              <a:gd name="connsiteX9" fmla="*/ 1116240 w 2188028"/>
              <a:gd name="connsiteY9" fmla="*/ 1967546 h 2188028"/>
              <a:gd name="connsiteX10" fmla="*/ 1094014 w 2188028"/>
              <a:gd name="connsiteY10" fmla="*/ 2188028 h 2188028"/>
              <a:gd name="connsiteX11" fmla="*/ 0 w 2188028"/>
              <a:gd name="connsiteY11" fmla="*/ 1094014 h 2188028"/>
              <a:gd name="connsiteX12" fmla="*/ 1094014 w 2188028"/>
              <a:gd name="connsiteY12"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028" h="2188028">
                <a:moveTo>
                  <a:pt x="1094014" y="0"/>
                </a:moveTo>
                <a:cubicBezTo>
                  <a:pt x="1698221" y="0"/>
                  <a:pt x="2188028" y="489807"/>
                  <a:pt x="2188028" y="1094014"/>
                </a:cubicBezTo>
                <a:cubicBezTo>
                  <a:pt x="2112502" y="1094014"/>
                  <a:pt x="2038764" y="1101667"/>
                  <a:pt x="1967546" y="1116240"/>
                </a:cubicBezTo>
                <a:lnTo>
                  <a:pt x="1958822" y="1118483"/>
                </a:lnTo>
                <a:lnTo>
                  <a:pt x="1960057" y="1094014"/>
                </a:lnTo>
                <a:cubicBezTo>
                  <a:pt x="1960057" y="615712"/>
                  <a:pt x="1572316" y="227971"/>
                  <a:pt x="1094014" y="227971"/>
                </a:cubicBezTo>
                <a:cubicBezTo>
                  <a:pt x="615712" y="227971"/>
                  <a:pt x="227971" y="615712"/>
                  <a:pt x="227971" y="1094014"/>
                </a:cubicBezTo>
                <a:cubicBezTo>
                  <a:pt x="227971" y="1572316"/>
                  <a:pt x="615712" y="1960057"/>
                  <a:pt x="1094014" y="1960057"/>
                </a:cubicBezTo>
                <a:lnTo>
                  <a:pt x="1118483" y="1958821"/>
                </a:lnTo>
                <a:lnTo>
                  <a:pt x="1116240" y="1967546"/>
                </a:lnTo>
                <a:cubicBezTo>
                  <a:pt x="1101667" y="2038764"/>
                  <a:pt x="1094014" y="2112502"/>
                  <a:pt x="1094014" y="2188028"/>
                </a:cubicBezTo>
                <a:cubicBezTo>
                  <a:pt x="489807" y="2188028"/>
                  <a:pt x="0" y="1698221"/>
                  <a:pt x="0" y="1094014"/>
                </a:cubicBezTo>
                <a:cubicBezTo>
                  <a:pt x="0" y="489807"/>
                  <a:pt x="489807" y="0"/>
                  <a:pt x="1094014" y="0"/>
                </a:cubicBez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45" name="Freeform 144"/>
          <p:cNvSpPr/>
          <p:nvPr/>
        </p:nvSpPr>
        <p:spPr>
          <a:xfrm>
            <a:off x="6158811" y="2841398"/>
            <a:ext cx="873454" cy="559553"/>
          </a:xfrm>
          <a:custGeom>
            <a:avLst/>
            <a:gdLst>
              <a:gd name="connsiteX0" fmla="*/ 24469 w 828209"/>
              <a:gd name="connsiteY0" fmla="*/ 0 h 530568"/>
              <a:gd name="connsiteX1" fmla="*/ 798054 w 828209"/>
              <a:gd name="connsiteY1" fmla="*/ 320429 h 530568"/>
              <a:gd name="connsiteX2" fmla="*/ 828209 w 828209"/>
              <a:gd name="connsiteY2" fmla="*/ 353608 h 530568"/>
              <a:gd name="connsiteX3" fmla="*/ 809061 w 828209"/>
              <a:gd name="connsiteY3" fmla="*/ 371010 h 530568"/>
              <a:gd name="connsiteX4" fmla="*/ 738452 w 828209"/>
              <a:gd name="connsiteY4" fmla="*/ 448701 h 530568"/>
              <a:gd name="connsiteX5" fmla="*/ 677232 w 828209"/>
              <a:gd name="connsiteY5" fmla="*/ 530568 h 530568"/>
              <a:gd name="connsiteX6" fmla="*/ 636854 w 828209"/>
              <a:gd name="connsiteY6" fmla="*/ 481629 h 530568"/>
              <a:gd name="connsiteX7" fmla="*/ 24469 w 828209"/>
              <a:gd name="connsiteY7" fmla="*/ 227971 h 530568"/>
              <a:gd name="connsiteX8" fmla="*/ 0 w 828209"/>
              <a:gd name="connsiteY8" fmla="*/ 229206 h 530568"/>
              <a:gd name="connsiteX9" fmla="*/ 2243 w 828209"/>
              <a:gd name="connsiteY9" fmla="*/ 220482 h 530568"/>
              <a:gd name="connsiteX10" fmla="*/ 24469 w 828209"/>
              <a:gd name="connsiteY10" fmla="*/ 0 h 53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209" h="530568">
                <a:moveTo>
                  <a:pt x="24469" y="0"/>
                </a:moveTo>
                <a:cubicBezTo>
                  <a:pt x="326573" y="0"/>
                  <a:pt x="600076" y="122452"/>
                  <a:pt x="798054" y="320429"/>
                </a:cubicBezTo>
                <a:lnTo>
                  <a:pt x="828209" y="353608"/>
                </a:lnTo>
                <a:lnTo>
                  <a:pt x="809061" y="371010"/>
                </a:lnTo>
                <a:cubicBezTo>
                  <a:pt x="784314" y="395757"/>
                  <a:pt x="760747" y="421685"/>
                  <a:pt x="738452" y="448701"/>
                </a:cubicBezTo>
                <a:lnTo>
                  <a:pt x="677232" y="530568"/>
                </a:lnTo>
                <a:lnTo>
                  <a:pt x="636854" y="481629"/>
                </a:lnTo>
                <a:cubicBezTo>
                  <a:pt x="480131" y="324906"/>
                  <a:pt x="263620" y="227971"/>
                  <a:pt x="24469" y="227971"/>
                </a:cubicBezTo>
                <a:lnTo>
                  <a:pt x="0" y="229206"/>
                </a:lnTo>
                <a:lnTo>
                  <a:pt x="2243" y="220482"/>
                </a:lnTo>
                <a:cubicBezTo>
                  <a:pt x="16816" y="149264"/>
                  <a:pt x="24469" y="75526"/>
                  <a:pt x="24469" y="0"/>
                </a:cubicBez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44" name="Freeform 143"/>
          <p:cNvSpPr/>
          <p:nvPr/>
        </p:nvSpPr>
        <p:spPr>
          <a:xfrm>
            <a:off x="5056642" y="2867203"/>
            <a:ext cx="886246" cy="886246"/>
          </a:xfrm>
          <a:custGeom>
            <a:avLst/>
            <a:gdLst>
              <a:gd name="connsiteX0" fmla="*/ 840339 w 840339"/>
              <a:gd name="connsiteY0" fmla="*/ 0 h 840338"/>
              <a:gd name="connsiteX1" fmla="*/ 837103 w 840339"/>
              <a:gd name="connsiteY1" fmla="*/ 64079 h 840338"/>
              <a:gd name="connsiteX2" fmla="*/ 802638 w 840339"/>
              <a:gd name="connsiteY2" fmla="*/ 233066 h 840338"/>
              <a:gd name="connsiteX3" fmla="*/ 797228 w 840339"/>
              <a:gd name="connsiteY3" fmla="*/ 247848 h 840338"/>
              <a:gd name="connsiteX4" fmla="*/ 732442 w 840339"/>
              <a:gd name="connsiteY4" fmla="*/ 271560 h 840338"/>
              <a:gd name="connsiteX5" fmla="*/ 271560 w 840339"/>
              <a:gd name="connsiteY5" fmla="*/ 732442 h 840338"/>
              <a:gd name="connsiteX6" fmla="*/ 247848 w 840339"/>
              <a:gd name="connsiteY6" fmla="*/ 797228 h 840338"/>
              <a:gd name="connsiteX7" fmla="*/ 233066 w 840339"/>
              <a:gd name="connsiteY7" fmla="*/ 802638 h 840338"/>
              <a:gd name="connsiteX8" fmla="*/ 64079 w 840339"/>
              <a:gd name="connsiteY8" fmla="*/ 837103 h 840338"/>
              <a:gd name="connsiteX9" fmla="*/ 0 w 840339"/>
              <a:gd name="connsiteY9" fmla="*/ 840338 h 840338"/>
              <a:gd name="connsiteX10" fmla="*/ 24716 w 840339"/>
              <a:gd name="connsiteY10" fmla="*/ 744219 h 840338"/>
              <a:gd name="connsiteX11" fmla="*/ 744219 w 840339"/>
              <a:gd name="connsiteY11" fmla="*/ 24716 h 840338"/>
              <a:gd name="connsiteX12" fmla="*/ 840339 w 840339"/>
              <a:gd name="connsiteY12" fmla="*/ 0 h 8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9" h="840338">
                <a:moveTo>
                  <a:pt x="840339" y="0"/>
                </a:moveTo>
                <a:lnTo>
                  <a:pt x="837103" y="64079"/>
                </a:lnTo>
                <a:cubicBezTo>
                  <a:pt x="831190" y="122306"/>
                  <a:pt x="819508" y="178829"/>
                  <a:pt x="802638" y="233066"/>
                </a:cubicBezTo>
                <a:lnTo>
                  <a:pt x="797228" y="247848"/>
                </a:lnTo>
                <a:lnTo>
                  <a:pt x="732442" y="271560"/>
                </a:lnTo>
                <a:cubicBezTo>
                  <a:pt x="525218" y="359208"/>
                  <a:pt x="359209" y="525218"/>
                  <a:pt x="271560" y="732442"/>
                </a:cubicBezTo>
                <a:lnTo>
                  <a:pt x="247848" y="797228"/>
                </a:lnTo>
                <a:lnTo>
                  <a:pt x="233066" y="802638"/>
                </a:lnTo>
                <a:cubicBezTo>
                  <a:pt x="178829" y="819508"/>
                  <a:pt x="122307" y="831189"/>
                  <a:pt x="64079" y="837103"/>
                </a:cubicBezTo>
                <a:lnTo>
                  <a:pt x="0" y="840338"/>
                </a:lnTo>
                <a:lnTo>
                  <a:pt x="24716" y="744219"/>
                </a:lnTo>
                <a:cubicBezTo>
                  <a:pt x="131266" y="401650"/>
                  <a:pt x="401651" y="131265"/>
                  <a:pt x="744219" y="24716"/>
                </a:cubicBezTo>
                <a:lnTo>
                  <a:pt x="840339" y="0"/>
                </a:ln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43" name="Freeform 142"/>
          <p:cNvSpPr/>
          <p:nvPr/>
        </p:nvSpPr>
        <p:spPr>
          <a:xfrm>
            <a:off x="6980269" y="2894743"/>
            <a:ext cx="2001427" cy="2307559"/>
          </a:xfrm>
          <a:custGeom>
            <a:avLst/>
            <a:gdLst>
              <a:gd name="connsiteX0" fmla="*/ 803739 w 1897753"/>
              <a:gd name="connsiteY0" fmla="*/ 0 h 2188028"/>
              <a:gd name="connsiteX1" fmla="*/ 1897753 w 1897753"/>
              <a:gd name="connsiteY1" fmla="*/ 1094014 h 2188028"/>
              <a:gd name="connsiteX2" fmla="*/ 803739 w 1897753"/>
              <a:gd name="connsiteY2" fmla="*/ 2188028 h 2188028"/>
              <a:gd name="connsiteX3" fmla="*/ 30154 w 1897753"/>
              <a:gd name="connsiteY3" fmla="*/ 1867599 h 2188028"/>
              <a:gd name="connsiteX4" fmla="*/ 0 w 1897753"/>
              <a:gd name="connsiteY4" fmla="*/ 1834420 h 2188028"/>
              <a:gd name="connsiteX5" fmla="*/ 19147 w 1897753"/>
              <a:gd name="connsiteY5" fmla="*/ 1817018 h 2188028"/>
              <a:gd name="connsiteX6" fmla="*/ 89756 w 1897753"/>
              <a:gd name="connsiteY6" fmla="*/ 1739327 h 2188028"/>
              <a:gd name="connsiteX7" fmla="*/ 150976 w 1897753"/>
              <a:gd name="connsiteY7" fmla="*/ 1657461 h 2188028"/>
              <a:gd name="connsiteX8" fmla="*/ 191354 w 1897753"/>
              <a:gd name="connsiteY8" fmla="*/ 1706399 h 2188028"/>
              <a:gd name="connsiteX9" fmla="*/ 803739 w 1897753"/>
              <a:gd name="connsiteY9" fmla="*/ 1960057 h 2188028"/>
              <a:gd name="connsiteX10" fmla="*/ 1669782 w 1897753"/>
              <a:gd name="connsiteY10" fmla="*/ 1094014 h 2188028"/>
              <a:gd name="connsiteX11" fmla="*/ 803739 w 1897753"/>
              <a:gd name="connsiteY11" fmla="*/ 227971 h 2188028"/>
              <a:gd name="connsiteX12" fmla="*/ 191354 w 1897753"/>
              <a:gd name="connsiteY12" fmla="*/ 481629 h 2188028"/>
              <a:gd name="connsiteX13" fmla="*/ 186561 w 1897753"/>
              <a:gd name="connsiteY13" fmla="*/ 487438 h 2188028"/>
              <a:gd name="connsiteX14" fmla="*/ 152736 w 1897753"/>
              <a:gd name="connsiteY14" fmla="*/ 431759 h 2188028"/>
              <a:gd name="connsiteX15" fmla="*/ 89756 w 1897753"/>
              <a:gd name="connsiteY15" fmla="*/ 347539 h 2188028"/>
              <a:gd name="connsiteX16" fmla="*/ 49302 w 1897753"/>
              <a:gd name="connsiteY16" fmla="*/ 303027 h 2188028"/>
              <a:gd name="connsiteX17" fmla="*/ 107845 w 1897753"/>
              <a:gd name="connsiteY17" fmla="*/ 249820 h 2188028"/>
              <a:gd name="connsiteX18" fmla="*/ 803739 w 1897753"/>
              <a:gd name="connsiteY18"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7753" h="2188028">
                <a:moveTo>
                  <a:pt x="803739" y="0"/>
                </a:moveTo>
                <a:cubicBezTo>
                  <a:pt x="1407946" y="0"/>
                  <a:pt x="1897753" y="489807"/>
                  <a:pt x="1897753" y="1094014"/>
                </a:cubicBezTo>
                <a:cubicBezTo>
                  <a:pt x="1897753" y="1698221"/>
                  <a:pt x="1407946" y="2188028"/>
                  <a:pt x="803739" y="2188028"/>
                </a:cubicBezTo>
                <a:cubicBezTo>
                  <a:pt x="501636" y="2188028"/>
                  <a:pt x="228132" y="2065576"/>
                  <a:pt x="30154" y="1867599"/>
                </a:cubicBezTo>
                <a:lnTo>
                  <a:pt x="0" y="1834420"/>
                </a:lnTo>
                <a:lnTo>
                  <a:pt x="19147" y="1817018"/>
                </a:lnTo>
                <a:cubicBezTo>
                  <a:pt x="43894" y="1792271"/>
                  <a:pt x="67461" y="1766343"/>
                  <a:pt x="89756" y="1739327"/>
                </a:cubicBezTo>
                <a:lnTo>
                  <a:pt x="150976" y="1657461"/>
                </a:lnTo>
                <a:lnTo>
                  <a:pt x="191354" y="1706399"/>
                </a:lnTo>
                <a:cubicBezTo>
                  <a:pt x="348077" y="1863122"/>
                  <a:pt x="564588" y="1960057"/>
                  <a:pt x="803739" y="1960057"/>
                </a:cubicBezTo>
                <a:cubicBezTo>
                  <a:pt x="1282041" y="1960057"/>
                  <a:pt x="1669782" y="1572316"/>
                  <a:pt x="1669782" y="1094014"/>
                </a:cubicBezTo>
                <a:cubicBezTo>
                  <a:pt x="1669782" y="615712"/>
                  <a:pt x="1282041" y="227971"/>
                  <a:pt x="803739" y="227971"/>
                </a:cubicBezTo>
                <a:cubicBezTo>
                  <a:pt x="564588" y="227971"/>
                  <a:pt x="348077" y="324906"/>
                  <a:pt x="191354" y="481629"/>
                </a:cubicBezTo>
                <a:lnTo>
                  <a:pt x="186561" y="487438"/>
                </a:lnTo>
                <a:lnTo>
                  <a:pt x="152736" y="431759"/>
                </a:lnTo>
                <a:cubicBezTo>
                  <a:pt x="133076" y="402658"/>
                  <a:pt x="112052" y="374554"/>
                  <a:pt x="89756" y="347539"/>
                </a:cubicBezTo>
                <a:lnTo>
                  <a:pt x="49302" y="303027"/>
                </a:lnTo>
                <a:lnTo>
                  <a:pt x="107845" y="249820"/>
                </a:lnTo>
                <a:cubicBezTo>
                  <a:pt x="296955" y="93752"/>
                  <a:pt x="539399" y="0"/>
                  <a:pt x="803739" y="0"/>
                </a:cubicBez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42" name="Freeform 141"/>
          <p:cNvSpPr/>
          <p:nvPr/>
        </p:nvSpPr>
        <p:spPr>
          <a:xfrm>
            <a:off x="5272563" y="3083127"/>
            <a:ext cx="886246" cy="886246"/>
          </a:xfrm>
          <a:custGeom>
            <a:avLst/>
            <a:gdLst>
              <a:gd name="connsiteX0" fmla="*/ 840338 w 840338"/>
              <a:gd name="connsiteY0" fmla="*/ 0 h 840339"/>
              <a:gd name="connsiteX1" fmla="*/ 815622 w 840338"/>
              <a:gd name="connsiteY1" fmla="*/ 96120 h 840339"/>
              <a:gd name="connsiteX2" fmla="*/ 96119 w 840338"/>
              <a:gd name="connsiteY2" fmla="*/ 815623 h 840339"/>
              <a:gd name="connsiteX3" fmla="*/ 0 w 840338"/>
              <a:gd name="connsiteY3" fmla="*/ 840339 h 840339"/>
              <a:gd name="connsiteX4" fmla="*/ 3235 w 840338"/>
              <a:gd name="connsiteY4" fmla="*/ 776260 h 840339"/>
              <a:gd name="connsiteX5" fmla="*/ 37700 w 840338"/>
              <a:gd name="connsiteY5" fmla="*/ 607273 h 840339"/>
              <a:gd name="connsiteX6" fmla="*/ 43110 w 840338"/>
              <a:gd name="connsiteY6" fmla="*/ 592491 h 840339"/>
              <a:gd name="connsiteX7" fmla="*/ 107896 w 840338"/>
              <a:gd name="connsiteY7" fmla="*/ 568779 h 840339"/>
              <a:gd name="connsiteX8" fmla="*/ 568778 w 840338"/>
              <a:gd name="connsiteY8" fmla="*/ 107897 h 840339"/>
              <a:gd name="connsiteX9" fmla="*/ 592490 w 840338"/>
              <a:gd name="connsiteY9" fmla="*/ 43111 h 840339"/>
              <a:gd name="connsiteX10" fmla="*/ 607272 w 840338"/>
              <a:gd name="connsiteY10" fmla="*/ 37701 h 840339"/>
              <a:gd name="connsiteX11" fmla="*/ 776259 w 840338"/>
              <a:gd name="connsiteY11" fmla="*/ 3236 h 840339"/>
              <a:gd name="connsiteX12" fmla="*/ 840338 w 840338"/>
              <a:gd name="connsiteY12" fmla="*/ 0 h 8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8" h="840339">
                <a:moveTo>
                  <a:pt x="840338" y="0"/>
                </a:moveTo>
                <a:lnTo>
                  <a:pt x="815622" y="96120"/>
                </a:lnTo>
                <a:cubicBezTo>
                  <a:pt x="709073" y="438688"/>
                  <a:pt x="438688" y="709073"/>
                  <a:pt x="96119" y="815623"/>
                </a:cubicBezTo>
                <a:lnTo>
                  <a:pt x="0" y="840339"/>
                </a:lnTo>
                <a:lnTo>
                  <a:pt x="3235" y="776260"/>
                </a:lnTo>
                <a:cubicBezTo>
                  <a:pt x="9149" y="718032"/>
                  <a:pt x="20830" y="661510"/>
                  <a:pt x="37700" y="607273"/>
                </a:cubicBezTo>
                <a:lnTo>
                  <a:pt x="43110" y="592491"/>
                </a:lnTo>
                <a:lnTo>
                  <a:pt x="107896" y="568779"/>
                </a:lnTo>
                <a:cubicBezTo>
                  <a:pt x="315120" y="481130"/>
                  <a:pt x="481130" y="315121"/>
                  <a:pt x="568778" y="107897"/>
                </a:cubicBezTo>
                <a:lnTo>
                  <a:pt x="592490" y="43111"/>
                </a:lnTo>
                <a:lnTo>
                  <a:pt x="607272" y="37701"/>
                </a:lnTo>
                <a:cubicBezTo>
                  <a:pt x="661509" y="20831"/>
                  <a:pt x="718032" y="9150"/>
                  <a:pt x="776259" y="3236"/>
                </a:cubicBezTo>
                <a:lnTo>
                  <a:pt x="840338" y="0"/>
                </a:ln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41" name="Freeform 140"/>
          <p:cNvSpPr/>
          <p:nvPr/>
        </p:nvSpPr>
        <p:spPr>
          <a:xfrm>
            <a:off x="6674136" y="3400950"/>
            <a:ext cx="346608" cy="1233941"/>
          </a:xfrm>
          <a:custGeom>
            <a:avLst/>
            <a:gdLst>
              <a:gd name="connsiteX0" fmla="*/ 188600 w 328653"/>
              <a:gd name="connsiteY0" fmla="*/ 0 h 1170022"/>
              <a:gd name="connsiteX1" fmla="*/ 253973 w 328653"/>
              <a:gd name="connsiteY1" fmla="*/ 79233 h 1170022"/>
              <a:gd name="connsiteX2" fmla="*/ 328653 w 328653"/>
              <a:gd name="connsiteY2" fmla="*/ 216819 h 1170022"/>
              <a:gd name="connsiteX3" fmla="*/ 296029 w 328653"/>
              <a:gd name="connsiteY3" fmla="*/ 276924 h 1170022"/>
              <a:gd name="connsiteX4" fmla="*/ 227971 w 328653"/>
              <a:gd name="connsiteY4" fmla="*/ 614027 h 1170022"/>
              <a:gd name="connsiteX5" fmla="*/ 296029 w 328653"/>
              <a:gd name="connsiteY5" fmla="*/ 951130 h 1170022"/>
              <a:gd name="connsiteX6" fmla="*/ 301198 w 328653"/>
              <a:gd name="connsiteY6" fmla="*/ 960654 h 1170022"/>
              <a:gd name="connsiteX7" fmla="*/ 253973 w 328653"/>
              <a:gd name="connsiteY7" fmla="*/ 1047659 h 1170022"/>
              <a:gd name="connsiteX8" fmla="*/ 153015 w 328653"/>
              <a:gd name="connsiteY8" fmla="*/ 1170022 h 1170022"/>
              <a:gd name="connsiteX9" fmla="*/ 132042 w 328653"/>
              <a:gd name="connsiteY9" fmla="*/ 1135499 h 1170022"/>
              <a:gd name="connsiteX10" fmla="*/ 0 w 328653"/>
              <a:gd name="connsiteY10" fmla="*/ 614027 h 1170022"/>
              <a:gd name="connsiteX11" fmla="*/ 186840 w 328653"/>
              <a:gd name="connsiteY11" fmla="*/ 2353 h 1170022"/>
              <a:gd name="connsiteX12" fmla="*/ 188600 w 328653"/>
              <a:gd name="connsiteY12" fmla="*/ 0 h 117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2">
                <a:moveTo>
                  <a:pt x="188600" y="0"/>
                </a:moveTo>
                <a:lnTo>
                  <a:pt x="253973" y="79233"/>
                </a:lnTo>
                <a:lnTo>
                  <a:pt x="328653" y="216819"/>
                </a:lnTo>
                <a:lnTo>
                  <a:pt x="296029" y="276924"/>
                </a:lnTo>
                <a:cubicBezTo>
                  <a:pt x="252205" y="380536"/>
                  <a:pt x="227971" y="494451"/>
                  <a:pt x="227971" y="614027"/>
                </a:cubicBezTo>
                <a:cubicBezTo>
                  <a:pt x="227971" y="733602"/>
                  <a:pt x="252205" y="847518"/>
                  <a:pt x="296029" y="951130"/>
                </a:cubicBezTo>
                <a:lnTo>
                  <a:pt x="301198" y="960654"/>
                </a:lnTo>
                <a:lnTo>
                  <a:pt x="253973" y="1047659"/>
                </a:lnTo>
                <a:lnTo>
                  <a:pt x="153015" y="1170022"/>
                </a:lnTo>
                <a:lnTo>
                  <a:pt x="132042" y="1135499"/>
                </a:lnTo>
                <a:cubicBezTo>
                  <a:pt x="47833" y="980485"/>
                  <a:pt x="0" y="802842"/>
                  <a:pt x="0" y="614027"/>
                </a:cubicBezTo>
                <a:cubicBezTo>
                  <a:pt x="0" y="387449"/>
                  <a:pt x="68879" y="176959"/>
                  <a:pt x="186840" y="2353"/>
                </a:cubicBezTo>
                <a:lnTo>
                  <a:pt x="188600" y="0"/>
                </a:ln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40" name="Freeform 139"/>
          <p:cNvSpPr/>
          <p:nvPr/>
        </p:nvSpPr>
        <p:spPr>
          <a:xfrm>
            <a:off x="6991788" y="3408811"/>
            <a:ext cx="346608" cy="1233941"/>
          </a:xfrm>
          <a:custGeom>
            <a:avLst/>
            <a:gdLst>
              <a:gd name="connsiteX0" fmla="*/ 175638 w 328653"/>
              <a:gd name="connsiteY0" fmla="*/ 0 h 1170023"/>
              <a:gd name="connsiteX1" fmla="*/ 196611 w 328653"/>
              <a:gd name="connsiteY1" fmla="*/ 34523 h 1170023"/>
              <a:gd name="connsiteX2" fmla="*/ 328653 w 328653"/>
              <a:gd name="connsiteY2" fmla="*/ 555995 h 1170023"/>
              <a:gd name="connsiteX3" fmla="*/ 141813 w 328653"/>
              <a:gd name="connsiteY3" fmla="*/ 1167669 h 1170023"/>
              <a:gd name="connsiteX4" fmla="*/ 140053 w 328653"/>
              <a:gd name="connsiteY4" fmla="*/ 1170023 h 1170023"/>
              <a:gd name="connsiteX5" fmla="*/ 74680 w 328653"/>
              <a:gd name="connsiteY5" fmla="*/ 1090789 h 1170023"/>
              <a:gd name="connsiteX6" fmla="*/ 0 w 328653"/>
              <a:gd name="connsiteY6" fmla="*/ 953203 h 1170023"/>
              <a:gd name="connsiteX7" fmla="*/ 32624 w 328653"/>
              <a:gd name="connsiteY7" fmla="*/ 893098 h 1170023"/>
              <a:gd name="connsiteX8" fmla="*/ 100682 w 328653"/>
              <a:gd name="connsiteY8" fmla="*/ 555995 h 1170023"/>
              <a:gd name="connsiteX9" fmla="*/ 32624 w 328653"/>
              <a:gd name="connsiteY9" fmla="*/ 218892 h 1170023"/>
              <a:gd name="connsiteX10" fmla="*/ 27455 w 328653"/>
              <a:gd name="connsiteY10" fmla="*/ 209368 h 1170023"/>
              <a:gd name="connsiteX11" fmla="*/ 74680 w 328653"/>
              <a:gd name="connsiteY11" fmla="*/ 122363 h 1170023"/>
              <a:gd name="connsiteX12" fmla="*/ 175638 w 328653"/>
              <a:gd name="connsiteY12" fmla="*/ 0 h 117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3">
                <a:moveTo>
                  <a:pt x="175638" y="0"/>
                </a:moveTo>
                <a:lnTo>
                  <a:pt x="196611" y="34523"/>
                </a:lnTo>
                <a:cubicBezTo>
                  <a:pt x="280821" y="189537"/>
                  <a:pt x="328653" y="367180"/>
                  <a:pt x="328653" y="555995"/>
                </a:cubicBezTo>
                <a:cubicBezTo>
                  <a:pt x="328653" y="782573"/>
                  <a:pt x="259774" y="993063"/>
                  <a:pt x="141813" y="1167669"/>
                </a:cubicBezTo>
                <a:lnTo>
                  <a:pt x="140053" y="1170023"/>
                </a:lnTo>
                <a:lnTo>
                  <a:pt x="74680" y="1090789"/>
                </a:lnTo>
                <a:lnTo>
                  <a:pt x="0" y="953203"/>
                </a:lnTo>
                <a:lnTo>
                  <a:pt x="32624" y="893098"/>
                </a:lnTo>
                <a:cubicBezTo>
                  <a:pt x="76448" y="789486"/>
                  <a:pt x="100682" y="675570"/>
                  <a:pt x="100682" y="555995"/>
                </a:cubicBezTo>
                <a:cubicBezTo>
                  <a:pt x="100682" y="436419"/>
                  <a:pt x="76448" y="322504"/>
                  <a:pt x="32624" y="218892"/>
                </a:cubicBezTo>
                <a:lnTo>
                  <a:pt x="27455" y="209368"/>
                </a:lnTo>
                <a:lnTo>
                  <a:pt x="74680" y="122363"/>
                </a:lnTo>
                <a:lnTo>
                  <a:pt x="175638" y="0"/>
                </a:ln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38" name="Freeform 137"/>
          <p:cNvSpPr/>
          <p:nvPr/>
        </p:nvSpPr>
        <p:spPr>
          <a:xfrm>
            <a:off x="4016556" y="4207952"/>
            <a:ext cx="2307559" cy="2301434"/>
          </a:xfrm>
          <a:custGeom>
            <a:avLst/>
            <a:gdLst>
              <a:gd name="connsiteX0" fmla="*/ 981108 w 2188028"/>
              <a:gd name="connsiteY0" fmla="*/ 0 h 2182220"/>
              <a:gd name="connsiteX1" fmla="*/ 983966 w 2188028"/>
              <a:gd name="connsiteY1" fmla="*/ 18730 h 2182220"/>
              <a:gd name="connsiteX2" fmla="*/ 1047713 w 2188028"/>
              <a:gd name="connsiteY2" fmla="*/ 224088 h 2182220"/>
              <a:gd name="connsiteX3" fmla="*/ 1047907 w 2188028"/>
              <a:gd name="connsiteY3" fmla="*/ 224491 h 2182220"/>
              <a:gd name="connsiteX4" fmla="*/ 1005466 w 2188028"/>
              <a:gd name="connsiteY4" fmla="*/ 226634 h 2182220"/>
              <a:gd name="connsiteX5" fmla="*/ 227971 w 2188028"/>
              <a:gd name="connsiteY5" fmla="*/ 1088206 h 2182220"/>
              <a:gd name="connsiteX6" fmla="*/ 1094014 w 2188028"/>
              <a:gd name="connsiteY6" fmla="*/ 1954249 h 2182220"/>
              <a:gd name="connsiteX7" fmla="*/ 1960057 w 2188028"/>
              <a:gd name="connsiteY7" fmla="*/ 1088206 h 2182220"/>
              <a:gd name="connsiteX8" fmla="*/ 1942462 w 2188028"/>
              <a:gd name="connsiteY8" fmla="*/ 913668 h 2182220"/>
              <a:gd name="connsiteX9" fmla="*/ 1935163 w 2188028"/>
              <a:gd name="connsiteY9" fmla="*/ 885281 h 2182220"/>
              <a:gd name="connsiteX10" fmla="*/ 1943897 w 2188028"/>
              <a:gd name="connsiteY10" fmla="*/ 886614 h 2182220"/>
              <a:gd name="connsiteX11" fmla="*/ 2055754 w 2188028"/>
              <a:gd name="connsiteY11" fmla="*/ 892262 h 2182220"/>
              <a:gd name="connsiteX12" fmla="*/ 2167611 w 2188028"/>
              <a:gd name="connsiteY12" fmla="*/ 886614 h 2182220"/>
              <a:gd name="connsiteX13" fmla="*/ 2168661 w 2188028"/>
              <a:gd name="connsiteY13" fmla="*/ 886454 h 2182220"/>
              <a:gd name="connsiteX14" fmla="*/ 2182380 w 2188028"/>
              <a:gd name="connsiteY14" fmla="*/ 976349 h 2182220"/>
              <a:gd name="connsiteX15" fmla="*/ 2188028 w 2188028"/>
              <a:gd name="connsiteY15" fmla="*/ 1088206 h 2182220"/>
              <a:gd name="connsiteX16" fmla="*/ 1094014 w 2188028"/>
              <a:gd name="connsiteY16" fmla="*/ 2182220 h 2182220"/>
              <a:gd name="connsiteX17" fmla="*/ 0 w 2188028"/>
              <a:gd name="connsiteY17" fmla="*/ 1088206 h 2182220"/>
              <a:gd name="connsiteX18" fmla="*/ 873532 w 2188028"/>
              <a:gd name="connsiteY18" fmla="*/ 16418 h 2182220"/>
              <a:gd name="connsiteX19" fmla="*/ 981108 w 2188028"/>
              <a:gd name="connsiteY19" fmla="*/ 0 h 21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8028" h="2182220">
                <a:moveTo>
                  <a:pt x="981108" y="0"/>
                </a:moveTo>
                <a:lnTo>
                  <a:pt x="983966" y="18730"/>
                </a:lnTo>
                <a:cubicBezTo>
                  <a:pt x="998540" y="89948"/>
                  <a:pt x="1020033" y="158645"/>
                  <a:pt x="1047713" y="224088"/>
                </a:cubicBezTo>
                <a:lnTo>
                  <a:pt x="1047907" y="224491"/>
                </a:lnTo>
                <a:lnTo>
                  <a:pt x="1005466" y="226634"/>
                </a:lnTo>
                <a:cubicBezTo>
                  <a:pt x="568759" y="270985"/>
                  <a:pt x="227971" y="639798"/>
                  <a:pt x="227971" y="1088206"/>
                </a:cubicBezTo>
                <a:cubicBezTo>
                  <a:pt x="227971" y="1566508"/>
                  <a:pt x="615712" y="1954249"/>
                  <a:pt x="1094014" y="1954249"/>
                </a:cubicBezTo>
                <a:cubicBezTo>
                  <a:pt x="1572316" y="1954249"/>
                  <a:pt x="1960057" y="1566508"/>
                  <a:pt x="1960057" y="1088206"/>
                </a:cubicBezTo>
                <a:cubicBezTo>
                  <a:pt x="1960057" y="1028418"/>
                  <a:pt x="1953999" y="970046"/>
                  <a:pt x="1942462" y="913668"/>
                </a:cubicBezTo>
                <a:lnTo>
                  <a:pt x="1935163" y="885281"/>
                </a:lnTo>
                <a:lnTo>
                  <a:pt x="1943897" y="886614"/>
                </a:lnTo>
                <a:cubicBezTo>
                  <a:pt x="1980675" y="890349"/>
                  <a:pt x="2017991" y="892262"/>
                  <a:pt x="2055754" y="892262"/>
                </a:cubicBezTo>
                <a:cubicBezTo>
                  <a:pt x="2093517" y="892262"/>
                  <a:pt x="2130833" y="890349"/>
                  <a:pt x="2167611" y="886614"/>
                </a:cubicBezTo>
                <a:lnTo>
                  <a:pt x="2168661" y="886454"/>
                </a:lnTo>
                <a:lnTo>
                  <a:pt x="2182380" y="976349"/>
                </a:lnTo>
                <a:cubicBezTo>
                  <a:pt x="2186115" y="1013127"/>
                  <a:pt x="2188028" y="1050443"/>
                  <a:pt x="2188028" y="1088206"/>
                </a:cubicBezTo>
                <a:cubicBezTo>
                  <a:pt x="2188028" y="1692413"/>
                  <a:pt x="1698221" y="2182220"/>
                  <a:pt x="1094014" y="2182220"/>
                </a:cubicBezTo>
                <a:cubicBezTo>
                  <a:pt x="489807" y="2182220"/>
                  <a:pt x="0" y="1692413"/>
                  <a:pt x="0" y="1088206"/>
                </a:cubicBezTo>
                <a:cubicBezTo>
                  <a:pt x="0" y="559525"/>
                  <a:pt x="375009" y="118431"/>
                  <a:pt x="873532" y="16418"/>
                </a:cubicBezTo>
                <a:lnTo>
                  <a:pt x="981108" y="0"/>
                </a:ln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37" name="Freeform 136"/>
          <p:cNvSpPr/>
          <p:nvPr/>
        </p:nvSpPr>
        <p:spPr>
          <a:xfrm>
            <a:off x="5297514" y="4209189"/>
            <a:ext cx="935726" cy="699345"/>
          </a:xfrm>
          <a:custGeom>
            <a:avLst/>
            <a:gdLst>
              <a:gd name="connsiteX0" fmla="*/ 0 w 887256"/>
              <a:gd name="connsiteY0" fmla="*/ 0 h 663118"/>
              <a:gd name="connsiteX1" fmla="*/ 99891 w 887256"/>
              <a:gd name="connsiteY1" fmla="*/ 15245 h 663118"/>
              <a:gd name="connsiteX2" fmla="*/ 841381 w 887256"/>
              <a:gd name="connsiteY2" fmla="*/ 565561 h 663118"/>
              <a:gd name="connsiteX3" fmla="*/ 887256 w 887256"/>
              <a:gd name="connsiteY3" fmla="*/ 660790 h 663118"/>
              <a:gd name="connsiteX4" fmla="*/ 841149 w 887256"/>
              <a:gd name="connsiteY4" fmla="*/ 663118 h 663118"/>
              <a:gd name="connsiteX5" fmla="*/ 666611 w 887256"/>
              <a:gd name="connsiteY5" fmla="*/ 645523 h 663118"/>
              <a:gd name="connsiteX6" fmla="*/ 613281 w 887256"/>
              <a:gd name="connsiteY6" fmla="*/ 631810 h 663118"/>
              <a:gd name="connsiteX7" fmla="*/ 597545 w 887256"/>
              <a:gd name="connsiteY7" fmla="*/ 602820 h 663118"/>
              <a:gd name="connsiteX8" fmla="*/ 136944 w 887256"/>
              <a:gd name="connsiteY8" fmla="*/ 259926 h 663118"/>
              <a:gd name="connsiteX9" fmla="*/ 107278 w 887256"/>
              <a:gd name="connsiteY9" fmla="*/ 252298 h 663118"/>
              <a:gd name="connsiteX10" fmla="*/ 43164 w 887256"/>
              <a:gd name="connsiteY10" fmla="*/ 134178 h 663118"/>
              <a:gd name="connsiteX11" fmla="*/ 14042 w 887256"/>
              <a:gd name="connsiteY11" fmla="*/ 54610 h 663118"/>
              <a:gd name="connsiteX12" fmla="*/ 0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0" y="0"/>
                </a:moveTo>
                <a:lnTo>
                  <a:pt x="99891" y="15245"/>
                </a:lnTo>
                <a:cubicBezTo>
                  <a:pt x="420370" y="80825"/>
                  <a:pt x="689806" y="286535"/>
                  <a:pt x="841381" y="565561"/>
                </a:cubicBezTo>
                <a:lnTo>
                  <a:pt x="887256" y="660790"/>
                </a:lnTo>
                <a:lnTo>
                  <a:pt x="841149" y="663118"/>
                </a:lnTo>
                <a:cubicBezTo>
                  <a:pt x="781361" y="663118"/>
                  <a:pt x="722989" y="657060"/>
                  <a:pt x="666611" y="645523"/>
                </a:cubicBezTo>
                <a:lnTo>
                  <a:pt x="613281" y="631810"/>
                </a:lnTo>
                <a:lnTo>
                  <a:pt x="597545" y="602820"/>
                </a:lnTo>
                <a:cubicBezTo>
                  <a:pt x="488602" y="441562"/>
                  <a:pt x="326772" y="318969"/>
                  <a:pt x="136944" y="259926"/>
                </a:cubicBezTo>
                <a:lnTo>
                  <a:pt x="107278" y="252298"/>
                </a:lnTo>
                <a:lnTo>
                  <a:pt x="43164" y="134178"/>
                </a:lnTo>
                <a:cubicBezTo>
                  <a:pt x="32208" y="108275"/>
                  <a:pt x="22476" y="81728"/>
                  <a:pt x="14042" y="54610"/>
                </a:cubicBezTo>
                <a:lnTo>
                  <a:pt x="0" y="0"/>
                </a:ln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36" name="Freeform 135"/>
          <p:cNvSpPr/>
          <p:nvPr/>
        </p:nvSpPr>
        <p:spPr>
          <a:xfrm>
            <a:off x="5121709" y="4442251"/>
            <a:ext cx="935726" cy="699345"/>
          </a:xfrm>
          <a:custGeom>
            <a:avLst/>
            <a:gdLst>
              <a:gd name="connsiteX0" fmla="*/ 46107 w 887256"/>
              <a:gd name="connsiteY0" fmla="*/ 0 h 663118"/>
              <a:gd name="connsiteX1" fmla="*/ 220645 w 887256"/>
              <a:gd name="connsiteY1" fmla="*/ 17595 h 663118"/>
              <a:gd name="connsiteX2" fmla="*/ 273976 w 887256"/>
              <a:gd name="connsiteY2" fmla="*/ 31308 h 663118"/>
              <a:gd name="connsiteX3" fmla="*/ 289711 w 887256"/>
              <a:gd name="connsiteY3" fmla="*/ 60298 h 663118"/>
              <a:gd name="connsiteX4" fmla="*/ 750312 w 887256"/>
              <a:gd name="connsiteY4" fmla="*/ 403192 h 663118"/>
              <a:gd name="connsiteX5" fmla="*/ 779979 w 887256"/>
              <a:gd name="connsiteY5" fmla="*/ 410820 h 663118"/>
              <a:gd name="connsiteX6" fmla="*/ 844092 w 887256"/>
              <a:gd name="connsiteY6" fmla="*/ 528940 h 663118"/>
              <a:gd name="connsiteX7" fmla="*/ 873214 w 887256"/>
              <a:gd name="connsiteY7" fmla="*/ 608508 h 663118"/>
              <a:gd name="connsiteX8" fmla="*/ 887256 w 887256"/>
              <a:gd name="connsiteY8" fmla="*/ 663118 h 663118"/>
              <a:gd name="connsiteX9" fmla="*/ 787365 w 887256"/>
              <a:gd name="connsiteY9" fmla="*/ 647873 h 663118"/>
              <a:gd name="connsiteX10" fmla="*/ 45875 w 887256"/>
              <a:gd name="connsiteY10" fmla="*/ 97557 h 663118"/>
              <a:gd name="connsiteX11" fmla="*/ 0 w 887256"/>
              <a:gd name="connsiteY11" fmla="*/ 2328 h 663118"/>
              <a:gd name="connsiteX12" fmla="*/ 46107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46107" y="0"/>
                </a:moveTo>
                <a:cubicBezTo>
                  <a:pt x="105895" y="0"/>
                  <a:pt x="164268" y="6059"/>
                  <a:pt x="220645" y="17595"/>
                </a:cubicBezTo>
                <a:lnTo>
                  <a:pt x="273976" y="31308"/>
                </a:lnTo>
                <a:lnTo>
                  <a:pt x="289711" y="60298"/>
                </a:lnTo>
                <a:cubicBezTo>
                  <a:pt x="398655" y="221556"/>
                  <a:pt x="560484" y="344150"/>
                  <a:pt x="750312" y="403192"/>
                </a:cubicBezTo>
                <a:lnTo>
                  <a:pt x="779979" y="410820"/>
                </a:lnTo>
                <a:lnTo>
                  <a:pt x="844092" y="528940"/>
                </a:lnTo>
                <a:cubicBezTo>
                  <a:pt x="855048" y="554843"/>
                  <a:pt x="864780" y="581390"/>
                  <a:pt x="873214" y="608508"/>
                </a:cubicBezTo>
                <a:lnTo>
                  <a:pt x="887256" y="663118"/>
                </a:lnTo>
                <a:lnTo>
                  <a:pt x="787365" y="647873"/>
                </a:lnTo>
                <a:cubicBezTo>
                  <a:pt x="466886" y="582293"/>
                  <a:pt x="197451" y="376583"/>
                  <a:pt x="45875" y="97557"/>
                </a:cubicBezTo>
                <a:lnTo>
                  <a:pt x="0" y="2328"/>
                </a:lnTo>
                <a:lnTo>
                  <a:pt x="46107" y="0"/>
                </a:ln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35" name="Freeform 134"/>
          <p:cNvSpPr/>
          <p:nvPr/>
        </p:nvSpPr>
        <p:spPr>
          <a:xfrm>
            <a:off x="6233242" y="4634891"/>
            <a:ext cx="747027" cy="507942"/>
          </a:xfrm>
          <a:custGeom>
            <a:avLst/>
            <a:gdLst>
              <a:gd name="connsiteX0" fmla="*/ 571071 w 708331"/>
              <a:gd name="connsiteY0" fmla="*/ 0 h 481630"/>
              <a:gd name="connsiteX1" fmla="*/ 604896 w 708331"/>
              <a:gd name="connsiteY1" fmla="*/ 55679 h 481630"/>
              <a:gd name="connsiteX2" fmla="*/ 667876 w 708331"/>
              <a:gd name="connsiteY2" fmla="*/ 139899 h 481630"/>
              <a:gd name="connsiteX3" fmla="*/ 708331 w 708331"/>
              <a:gd name="connsiteY3" fmla="*/ 184411 h 481630"/>
              <a:gd name="connsiteX4" fmla="*/ 649787 w 708331"/>
              <a:gd name="connsiteY4" fmla="*/ 237618 h 481630"/>
              <a:gd name="connsiteX5" fmla="*/ 174375 w 708331"/>
              <a:gd name="connsiteY5" fmla="*/ 465212 h 481630"/>
              <a:gd name="connsiteX6" fmla="*/ 66800 w 708331"/>
              <a:gd name="connsiteY6" fmla="*/ 481630 h 481630"/>
              <a:gd name="connsiteX7" fmla="*/ 63941 w 708331"/>
              <a:gd name="connsiteY7" fmla="*/ 462900 h 481630"/>
              <a:gd name="connsiteX8" fmla="*/ 194 w 708331"/>
              <a:gd name="connsiteY8" fmla="*/ 257542 h 481630"/>
              <a:gd name="connsiteX9" fmla="*/ 0 w 708331"/>
              <a:gd name="connsiteY9" fmla="*/ 257139 h 481630"/>
              <a:gd name="connsiteX10" fmla="*/ 42441 w 708331"/>
              <a:gd name="connsiteY10" fmla="*/ 254996 h 481630"/>
              <a:gd name="connsiteX11" fmla="*/ 566278 w 708331"/>
              <a:gd name="connsiteY11" fmla="*/ 5809 h 481630"/>
              <a:gd name="connsiteX12" fmla="*/ 571071 w 708331"/>
              <a:gd name="connsiteY12" fmla="*/ 0 h 48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331" h="481630">
                <a:moveTo>
                  <a:pt x="571071" y="0"/>
                </a:moveTo>
                <a:lnTo>
                  <a:pt x="604896" y="55679"/>
                </a:lnTo>
                <a:cubicBezTo>
                  <a:pt x="624557" y="84780"/>
                  <a:pt x="645581" y="112884"/>
                  <a:pt x="667876" y="139899"/>
                </a:cubicBezTo>
                <a:lnTo>
                  <a:pt x="708331" y="184411"/>
                </a:lnTo>
                <a:lnTo>
                  <a:pt x="649787" y="237618"/>
                </a:lnTo>
                <a:cubicBezTo>
                  <a:pt x="514709" y="349095"/>
                  <a:pt x="352419" y="428779"/>
                  <a:pt x="174375" y="465212"/>
                </a:cubicBezTo>
                <a:lnTo>
                  <a:pt x="66800" y="481630"/>
                </a:lnTo>
                <a:lnTo>
                  <a:pt x="63941" y="462900"/>
                </a:lnTo>
                <a:cubicBezTo>
                  <a:pt x="49368" y="391683"/>
                  <a:pt x="27874" y="322986"/>
                  <a:pt x="194" y="257542"/>
                </a:cubicBezTo>
                <a:lnTo>
                  <a:pt x="0" y="257139"/>
                </a:lnTo>
                <a:lnTo>
                  <a:pt x="42441" y="254996"/>
                </a:lnTo>
                <a:cubicBezTo>
                  <a:pt x="246238" y="234299"/>
                  <a:pt x="429145" y="142942"/>
                  <a:pt x="566278" y="5809"/>
                </a:cubicBezTo>
                <a:lnTo>
                  <a:pt x="571071" y="0"/>
                </a:ln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54" name="Freeform 153"/>
          <p:cNvSpPr/>
          <p:nvPr/>
        </p:nvSpPr>
        <p:spPr>
          <a:xfrm>
            <a:off x="6873039" y="3214325"/>
            <a:ext cx="303982" cy="415291"/>
          </a:xfrm>
          <a:custGeom>
            <a:avLst/>
            <a:gdLst>
              <a:gd name="connsiteX0" fmla="*/ 150977 w 288236"/>
              <a:gd name="connsiteY0" fmla="*/ 0 h 393779"/>
              <a:gd name="connsiteX1" fmla="*/ 191431 w 288236"/>
              <a:gd name="connsiteY1" fmla="*/ 44512 h 393779"/>
              <a:gd name="connsiteX2" fmla="*/ 254411 w 288236"/>
              <a:gd name="connsiteY2" fmla="*/ 128732 h 393779"/>
              <a:gd name="connsiteX3" fmla="*/ 288236 w 288236"/>
              <a:gd name="connsiteY3" fmla="*/ 184411 h 393779"/>
              <a:gd name="connsiteX4" fmla="*/ 187278 w 288236"/>
              <a:gd name="connsiteY4" fmla="*/ 306774 h 393779"/>
              <a:gd name="connsiteX5" fmla="*/ 140053 w 288236"/>
              <a:gd name="connsiteY5" fmla="*/ 393779 h 393779"/>
              <a:gd name="connsiteX6" fmla="*/ 65373 w 288236"/>
              <a:gd name="connsiteY6" fmla="*/ 256193 h 393779"/>
              <a:gd name="connsiteX7" fmla="*/ 0 w 288236"/>
              <a:gd name="connsiteY7" fmla="*/ 176960 h 393779"/>
              <a:gd name="connsiteX8" fmla="*/ 61220 w 288236"/>
              <a:gd name="connsiteY8" fmla="*/ 95093 h 393779"/>
              <a:gd name="connsiteX9" fmla="*/ 131829 w 288236"/>
              <a:gd name="connsiteY9" fmla="*/ 17402 h 393779"/>
              <a:gd name="connsiteX10" fmla="*/ 150977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50977" y="0"/>
                </a:moveTo>
                <a:lnTo>
                  <a:pt x="191431" y="44512"/>
                </a:lnTo>
                <a:cubicBezTo>
                  <a:pt x="213727" y="71527"/>
                  <a:pt x="234751" y="99631"/>
                  <a:pt x="254411" y="128732"/>
                </a:cubicBezTo>
                <a:lnTo>
                  <a:pt x="288236" y="184411"/>
                </a:lnTo>
                <a:lnTo>
                  <a:pt x="187278" y="306774"/>
                </a:lnTo>
                <a:lnTo>
                  <a:pt x="140053" y="393779"/>
                </a:lnTo>
                <a:lnTo>
                  <a:pt x="65373" y="256193"/>
                </a:lnTo>
                <a:lnTo>
                  <a:pt x="0" y="176960"/>
                </a:lnTo>
                <a:lnTo>
                  <a:pt x="61220" y="95093"/>
                </a:lnTo>
                <a:cubicBezTo>
                  <a:pt x="83515" y="68077"/>
                  <a:pt x="107082" y="42149"/>
                  <a:pt x="131829" y="17402"/>
                </a:cubicBezTo>
                <a:lnTo>
                  <a:pt x="150977" y="0"/>
                </a:ln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50" name="Freeform 149"/>
          <p:cNvSpPr/>
          <p:nvPr/>
        </p:nvSpPr>
        <p:spPr>
          <a:xfrm>
            <a:off x="6835509" y="4414086"/>
            <a:ext cx="303982" cy="415291"/>
          </a:xfrm>
          <a:custGeom>
            <a:avLst/>
            <a:gdLst>
              <a:gd name="connsiteX0" fmla="*/ 148183 w 288236"/>
              <a:gd name="connsiteY0" fmla="*/ 0 h 393779"/>
              <a:gd name="connsiteX1" fmla="*/ 222863 w 288236"/>
              <a:gd name="connsiteY1" fmla="*/ 137586 h 393779"/>
              <a:gd name="connsiteX2" fmla="*/ 288236 w 288236"/>
              <a:gd name="connsiteY2" fmla="*/ 216820 h 393779"/>
              <a:gd name="connsiteX3" fmla="*/ 227016 w 288236"/>
              <a:gd name="connsiteY3" fmla="*/ 298686 h 393779"/>
              <a:gd name="connsiteX4" fmla="*/ 156407 w 288236"/>
              <a:gd name="connsiteY4" fmla="*/ 376377 h 393779"/>
              <a:gd name="connsiteX5" fmla="*/ 137260 w 288236"/>
              <a:gd name="connsiteY5" fmla="*/ 393779 h 393779"/>
              <a:gd name="connsiteX6" fmla="*/ 96805 w 288236"/>
              <a:gd name="connsiteY6" fmla="*/ 349267 h 393779"/>
              <a:gd name="connsiteX7" fmla="*/ 33825 w 288236"/>
              <a:gd name="connsiteY7" fmla="*/ 265047 h 393779"/>
              <a:gd name="connsiteX8" fmla="*/ 0 w 288236"/>
              <a:gd name="connsiteY8" fmla="*/ 209368 h 393779"/>
              <a:gd name="connsiteX9" fmla="*/ 100958 w 288236"/>
              <a:gd name="connsiteY9" fmla="*/ 87005 h 393779"/>
              <a:gd name="connsiteX10" fmla="*/ 148183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48183" y="0"/>
                </a:moveTo>
                <a:lnTo>
                  <a:pt x="222863" y="137586"/>
                </a:lnTo>
                <a:lnTo>
                  <a:pt x="288236" y="216820"/>
                </a:lnTo>
                <a:lnTo>
                  <a:pt x="227016" y="298686"/>
                </a:lnTo>
                <a:cubicBezTo>
                  <a:pt x="204721" y="325702"/>
                  <a:pt x="181154" y="351630"/>
                  <a:pt x="156407" y="376377"/>
                </a:cubicBezTo>
                <a:lnTo>
                  <a:pt x="137260" y="393779"/>
                </a:lnTo>
                <a:lnTo>
                  <a:pt x="96805" y="349267"/>
                </a:lnTo>
                <a:cubicBezTo>
                  <a:pt x="74510" y="322252"/>
                  <a:pt x="53486" y="294148"/>
                  <a:pt x="33825" y="265047"/>
                </a:cubicBezTo>
                <a:lnTo>
                  <a:pt x="0" y="209368"/>
                </a:lnTo>
                <a:lnTo>
                  <a:pt x="100958" y="87005"/>
                </a:lnTo>
                <a:lnTo>
                  <a:pt x="148183" y="0"/>
                </a:ln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47" name="Freeform 146"/>
          <p:cNvSpPr/>
          <p:nvPr/>
        </p:nvSpPr>
        <p:spPr>
          <a:xfrm>
            <a:off x="5944301" y="4875517"/>
            <a:ext cx="359391" cy="273443"/>
          </a:xfrm>
          <a:custGeom>
            <a:avLst/>
            <a:gdLst>
              <a:gd name="connsiteX0" fmla="*/ 0 w 340775"/>
              <a:gd name="connsiteY0" fmla="*/ 0 h 259279"/>
              <a:gd name="connsiteX1" fmla="*/ 53330 w 340775"/>
              <a:gd name="connsiteY1" fmla="*/ 13713 h 259279"/>
              <a:gd name="connsiteX2" fmla="*/ 227868 w 340775"/>
              <a:gd name="connsiteY2" fmla="*/ 31308 h 259279"/>
              <a:gd name="connsiteX3" fmla="*/ 273975 w 340775"/>
              <a:gd name="connsiteY3" fmla="*/ 28980 h 259279"/>
              <a:gd name="connsiteX4" fmla="*/ 274169 w 340775"/>
              <a:gd name="connsiteY4" fmla="*/ 29383 h 259279"/>
              <a:gd name="connsiteX5" fmla="*/ 337916 w 340775"/>
              <a:gd name="connsiteY5" fmla="*/ 234741 h 259279"/>
              <a:gd name="connsiteX6" fmla="*/ 340775 w 340775"/>
              <a:gd name="connsiteY6" fmla="*/ 253471 h 259279"/>
              <a:gd name="connsiteX7" fmla="*/ 339725 w 340775"/>
              <a:gd name="connsiteY7" fmla="*/ 253631 h 259279"/>
              <a:gd name="connsiteX8" fmla="*/ 227868 w 340775"/>
              <a:gd name="connsiteY8" fmla="*/ 259279 h 259279"/>
              <a:gd name="connsiteX9" fmla="*/ 116011 w 340775"/>
              <a:gd name="connsiteY9" fmla="*/ 253631 h 259279"/>
              <a:gd name="connsiteX10" fmla="*/ 107277 w 340775"/>
              <a:gd name="connsiteY10" fmla="*/ 252298 h 259279"/>
              <a:gd name="connsiteX11" fmla="*/ 93235 w 340775"/>
              <a:gd name="connsiteY11" fmla="*/ 197688 h 259279"/>
              <a:gd name="connsiteX12" fmla="*/ 64113 w 340775"/>
              <a:gd name="connsiteY12" fmla="*/ 118120 h 259279"/>
              <a:gd name="connsiteX13" fmla="*/ 0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0" y="0"/>
                </a:moveTo>
                <a:lnTo>
                  <a:pt x="53330" y="13713"/>
                </a:lnTo>
                <a:cubicBezTo>
                  <a:pt x="109708" y="25250"/>
                  <a:pt x="168080" y="31308"/>
                  <a:pt x="227868" y="31308"/>
                </a:cubicBezTo>
                <a:lnTo>
                  <a:pt x="273975" y="28980"/>
                </a:lnTo>
                <a:lnTo>
                  <a:pt x="274169" y="29383"/>
                </a:lnTo>
                <a:cubicBezTo>
                  <a:pt x="301849" y="94827"/>
                  <a:pt x="323343" y="163524"/>
                  <a:pt x="337916" y="234741"/>
                </a:cubicBezTo>
                <a:lnTo>
                  <a:pt x="340775" y="253471"/>
                </a:lnTo>
                <a:lnTo>
                  <a:pt x="339725" y="253631"/>
                </a:lnTo>
                <a:cubicBezTo>
                  <a:pt x="302947" y="257366"/>
                  <a:pt x="265631" y="259279"/>
                  <a:pt x="227868" y="259279"/>
                </a:cubicBezTo>
                <a:cubicBezTo>
                  <a:pt x="190105" y="259279"/>
                  <a:pt x="152789" y="257366"/>
                  <a:pt x="116011" y="253631"/>
                </a:cubicBezTo>
                <a:lnTo>
                  <a:pt x="107277" y="252298"/>
                </a:lnTo>
                <a:lnTo>
                  <a:pt x="93235" y="197688"/>
                </a:lnTo>
                <a:cubicBezTo>
                  <a:pt x="84801" y="170570"/>
                  <a:pt x="75069" y="144023"/>
                  <a:pt x="64113" y="118120"/>
                </a:cubicBezTo>
                <a:lnTo>
                  <a:pt x="0" y="0"/>
                </a:lnTo>
                <a:close/>
              </a:path>
            </a:pathLst>
          </a:custGeom>
          <a:solidFill>
            <a:srgbClr val="F2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39" name="Freeform 138"/>
          <p:cNvSpPr/>
          <p:nvPr/>
        </p:nvSpPr>
        <p:spPr>
          <a:xfrm>
            <a:off x="5030837" y="3969371"/>
            <a:ext cx="266679" cy="239817"/>
          </a:xfrm>
          <a:custGeom>
            <a:avLst/>
            <a:gdLst>
              <a:gd name="connsiteX0" fmla="*/ 229207 w 252865"/>
              <a:gd name="connsiteY0" fmla="*/ 0 h 227394"/>
              <a:gd name="connsiteX1" fmla="*/ 227971 w 252865"/>
              <a:gd name="connsiteY1" fmla="*/ 24469 h 227394"/>
              <a:gd name="connsiteX2" fmla="*/ 245566 w 252865"/>
              <a:gd name="connsiteY2" fmla="*/ 199007 h 227394"/>
              <a:gd name="connsiteX3" fmla="*/ 252865 w 252865"/>
              <a:gd name="connsiteY3" fmla="*/ 227394 h 227394"/>
              <a:gd name="connsiteX4" fmla="*/ 244131 w 252865"/>
              <a:gd name="connsiteY4" fmla="*/ 226061 h 227394"/>
              <a:gd name="connsiteX5" fmla="*/ 132274 w 252865"/>
              <a:gd name="connsiteY5" fmla="*/ 220413 h 227394"/>
              <a:gd name="connsiteX6" fmla="*/ 20417 w 252865"/>
              <a:gd name="connsiteY6" fmla="*/ 226061 h 227394"/>
              <a:gd name="connsiteX7" fmla="*/ 19368 w 252865"/>
              <a:gd name="connsiteY7" fmla="*/ 226221 h 227394"/>
              <a:gd name="connsiteX8" fmla="*/ 5648 w 252865"/>
              <a:gd name="connsiteY8" fmla="*/ 136326 h 227394"/>
              <a:gd name="connsiteX9" fmla="*/ 0 w 252865"/>
              <a:gd name="connsiteY9" fmla="*/ 24469 h 227394"/>
              <a:gd name="connsiteX10" fmla="*/ 220482 w 252865"/>
              <a:gd name="connsiteY10" fmla="*/ 2243 h 227394"/>
              <a:gd name="connsiteX11" fmla="*/ 229207 w 252865"/>
              <a:gd name="connsiteY11" fmla="*/ 0 h 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65" h="227394">
                <a:moveTo>
                  <a:pt x="229207" y="0"/>
                </a:moveTo>
                <a:lnTo>
                  <a:pt x="227971" y="24469"/>
                </a:lnTo>
                <a:cubicBezTo>
                  <a:pt x="227971" y="84257"/>
                  <a:pt x="234030" y="142629"/>
                  <a:pt x="245566" y="199007"/>
                </a:cubicBezTo>
                <a:lnTo>
                  <a:pt x="252865" y="227394"/>
                </a:lnTo>
                <a:lnTo>
                  <a:pt x="244131" y="226061"/>
                </a:lnTo>
                <a:cubicBezTo>
                  <a:pt x="207353" y="222326"/>
                  <a:pt x="170037" y="220413"/>
                  <a:pt x="132274" y="220413"/>
                </a:cubicBezTo>
                <a:cubicBezTo>
                  <a:pt x="94511" y="220413"/>
                  <a:pt x="57195" y="222326"/>
                  <a:pt x="20417" y="226061"/>
                </a:cubicBezTo>
                <a:lnTo>
                  <a:pt x="19368" y="226221"/>
                </a:lnTo>
                <a:lnTo>
                  <a:pt x="5648" y="136326"/>
                </a:lnTo>
                <a:cubicBezTo>
                  <a:pt x="1913" y="99548"/>
                  <a:pt x="0" y="62232"/>
                  <a:pt x="0" y="24469"/>
                </a:cubicBezTo>
                <a:cubicBezTo>
                  <a:pt x="75526" y="24469"/>
                  <a:pt x="149264" y="16816"/>
                  <a:pt x="220482" y="2243"/>
                </a:cubicBezTo>
                <a:lnTo>
                  <a:pt x="229207" y="0"/>
                </a:lnTo>
                <a:close/>
              </a:path>
            </a:pathLst>
          </a:custGeom>
          <a:solidFill>
            <a:srgbClr val="43A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161" name="TextBox 160"/>
          <p:cNvSpPr txBox="1"/>
          <p:nvPr/>
        </p:nvSpPr>
        <p:spPr>
          <a:xfrm>
            <a:off x="4669200" y="2414016"/>
            <a:ext cx="723275" cy="709105"/>
          </a:xfrm>
          <a:prstGeom prst="rect">
            <a:avLst/>
          </a:prstGeom>
          <a:noFill/>
          <a:effectLst/>
        </p:spPr>
        <p:txBody>
          <a:bodyPr wrap="none" rtlCol="0">
            <a:spAutoFit/>
          </a:bodyPr>
          <a:lstStyle/>
          <a:p>
            <a:pPr algn="ctr"/>
            <a:r>
              <a:rPr lang="en-US" sz="2953" dirty="0">
                <a:solidFill>
                  <a:schemeClr val="tx1">
                    <a:lumMod val="65000"/>
                    <a:lumOff val="35000"/>
                  </a:schemeClr>
                </a:solidFill>
                <a:latin typeface="+mn-lt"/>
                <a:ea typeface="+mn-ea"/>
                <a:cs typeface="+mn-ea"/>
                <a:sym typeface="+mn-lt"/>
              </a:rPr>
              <a:t>01</a:t>
            </a:r>
          </a:p>
          <a:p>
            <a:pPr algn="ctr"/>
            <a:r>
              <a:rPr lang="zh-CN" altLang="en-US" sz="1055" dirty="0">
                <a:solidFill>
                  <a:schemeClr val="tx1">
                    <a:lumMod val="65000"/>
                    <a:lumOff val="35000"/>
                  </a:schemeClr>
                </a:solidFill>
                <a:latin typeface="+mn-lt"/>
                <a:ea typeface="+mn-ea"/>
                <a:cs typeface="+mn-ea"/>
                <a:sym typeface="+mn-lt"/>
              </a:rPr>
              <a:t>输入标题</a:t>
            </a:r>
            <a:endParaRPr lang="en-US" sz="1055" dirty="0">
              <a:solidFill>
                <a:schemeClr val="tx1">
                  <a:lumMod val="65000"/>
                  <a:lumOff val="35000"/>
                </a:schemeClr>
              </a:solidFill>
              <a:latin typeface="+mn-lt"/>
              <a:ea typeface="+mn-ea"/>
              <a:cs typeface="+mn-ea"/>
              <a:sym typeface="+mn-lt"/>
            </a:endParaRPr>
          </a:p>
        </p:txBody>
      </p:sp>
      <p:sp>
        <p:nvSpPr>
          <p:cNvPr id="162" name="TextBox 161"/>
          <p:cNvSpPr txBox="1"/>
          <p:nvPr/>
        </p:nvSpPr>
        <p:spPr>
          <a:xfrm>
            <a:off x="5779165" y="3624452"/>
            <a:ext cx="723275" cy="709105"/>
          </a:xfrm>
          <a:prstGeom prst="rect">
            <a:avLst/>
          </a:prstGeom>
          <a:noFill/>
          <a:effectLst/>
        </p:spPr>
        <p:txBody>
          <a:bodyPr wrap="none" rtlCol="0">
            <a:spAutoFit/>
          </a:bodyPr>
          <a:lstStyle/>
          <a:p>
            <a:pPr algn="ctr"/>
            <a:r>
              <a:rPr lang="en-US" sz="2953" dirty="0">
                <a:solidFill>
                  <a:schemeClr val="tx1">
                    <a:lumMod val="65000"/>
                    <a:lumOff val="35000"/>
                  </a:schemeClr>
                </a:solidFill>
                <a:latin typeface="+mn-lt"/>
                <a:ea typeface="+mn-ea"/>
                <a:cs typeface="+mn-ea"/>
                <a:sym typeface="+mn-lt"/>
              </a:rPr>
              <a:t>02</a:t>
            </a:r>
          </a:p>
          <a:p>
            <a:pPr algn="ctr"/>
            <a:r>
              <a:rPr lang="zh-CN" altLang="en-US" sz="1055" dirty="0">
                <a:solidFill>
                  <a:schemeClr val="tx1">
                    <a:lumMod val="65000"/>
                    <a:lumOff val="35000"/>
                  </a:schemeClr>
                </a:solidFill>
                <a:latin typeface="+mn-lt"/>
                <a:ea typeface="+mn-ea"/>
                <a:cs typeface="+mn-ea"/>
                <a:sym typeface="+mn-lt"/>
              </a:rPr>
              <a:t>输入标题</a:t>
            </a:r>
            <a:endParaRPr lang="en-US" sz="1055" dirty="0">
              <a:solidFill>
                <a:schemeClr val="tx1">
                  <a:lumMod val="65000"/>
                  <a:lumOff val="35000"/>
                </a:schemeClr>
              </a:solidFill>
              <a:latin typeface="+mn-lt"/>
              <a:ea typeface="+mn-ea"/>
              <a:cs typeface="+mn-ea"/>
              <a:sym typeface="+mn-lt"/>
            </a:endParaRPr>
          </a:p>
        </p:txBody>
      </p:sp>
      <p:sp>
        <p:nvSpPr>
          <p:cNvPr id="163" name="TextBox 162"/>
          <p:cNvSpPr txBox="1"/>
          <p:nvPr/>
        </p:nvSpPr>
        <p:spPr>
          <a:xfrm>
            <a:off x="7494077" y="3664919"/>
            <a:ext cx="723275" cy="709105"/>
          </a:xfrm>
          <a:prstGeom prst="rect">
            <a:avLst/>
          </a:prstGeom>
          <a:noFill/>
          <a:effectLst/>
        </p:spPr>
        <p:txBody>
          <a:bodyPr wrap="none" rtlCol="0">
            <a:spAutoFit/>
          </a:bodyPr>
          <a:lstStyle/>
          <a:p>
            <a:pPr algn="ctr"/>
            <a:r>
              <a:rPr lang="en-US" sz="2953" dirty="0">
                <a:solidFill>
                  <a:schemeClr val="tx1">
                    <a:lumMod val="65000"/>
                    <a:lumOff val="35000"/>
                  </a:schemeClr>
                </a:solidFill>
                <a:latin typeface="+mn-lt"/>
                <a:ea typeface="+mn-ea"/>
                <a:cs typeface="+mn-ea"/>
                <a:sym typeface="+mn-lt"/>
              </a:rPr>
              <a:t>03</a:t>
            </a:r>
          </a:p>
          <a:p>
            <a:pPr algn="ctr"/>
            <a:r>
              <a:rPr lang="zh-CN" altLang="en-US" sz="1055" dirty="0">
                <a:solidFill>
                  <a:schemeClr val="tx1">
                    <a:lumMod val="65000"/>
                    <a:lumOff val="35000"/>
                  </a:schemeClr>
                </a:solidFill>
                <a:latin typeface="+mn-lt"/>
                <a:ea typeface="+mn-ea"/>
                <a:cs typeface="+mn-ea"/>
                <a:sym typeface="+mn-lt"/>
              </a:rPr>
              <a:t>输入标题</a:t>
            </a:r>
            <a:endParaRPr lang="en-US" sz="1055" dirty="0">
              <a:solidFill>
                <a:schemeClr val="tx1">
                  <a:lumMod val="65000"/>
                  <a:lumOff val="35000"/>
                </a:schemeClr>
              </a:solidFill>
              <a:latin typeface="+mn-lt"/>
              <a:ea typeface="+mn-ea"/>
              <a:cs typeface="+mn-ea"/>
              <a:sym typeface="+mn-lt"/>
            </a:endParaRPr>
          </a:p>
        </p:txBody>
      </p:sp>
      <p:sp>
        <p:nvSpPr>
          <p:cNvPr id="164" name="TextBox 163"/>
          <p:cNvSpPr txBox="1"/>
          <p:nvPr/>
        </p:nvSpPr>
        <p:spPr>
          <a:xfrm>
            <a:off x="4802540" y="5017609"/>
            <a:ext cx="723275" cy="709105"/>
          </a:xfrm>
          <a:prstGeom prst="rect">
            <a:avLst/>
          </a:prstGeom>
          <a:noFill/>
          <a:effectLst/>
        </p:spPr>
        <p:txBody>
          <a:bodyPr wrap="none" rtlCol="0">
            <a:spAutoFit/>
          </a:bodyPr>
          <a:lstStyle/>
          <a:p>
            <a:pPr algn="ctr"/>
            <a:r>
              <a:rPr lang="en-US" sz="2953" dirty="0">
                <a:solidFill>
                  <a:schemeClr val="tx1">
                    <a:lumMod val="65000"/>
                    <a:lumOff val="35000"/>
                  </a:schemeClr>
                </a:solidFill>
                <a:latin typeface="+mn-lt"/>
                <a:ea typeface="+mn-ea"/>
                <a:cs typeface="+mn-ea"/>
                <a:sym typeface="+mn-lt"/>
              </a:rPr>
              <a:t>04</a:t>
            </a:r>
          </a:p>
          <a:p>
            <a:pPr algn="ctr"/>
            <a:r>
              <a:rPr lang="zh-CN" altLang="en-US" sz="1055" dirty="0">
                <a:solidFill>
                  <a:schemeClr val="tx1">
                    <a:lumMod val="65000"/>
                    <a:lumOff val="35000"/>
                  </a:schemeClr>
                </a:solidFill>
                <a:latin typeface="+mn-lt"/>
                <a:ea typeface="+mn-ea"/>
                <a:cs typeface="+mn-ea"/>
                <a:sym typeface="+mn-lt"/>
              </a:rPr>
              <a:t>输入标题</a:t>
            </a:r>
            <a:endParaRPr lang="en-US" sz="1055" dirty="0">
              <a:solidFill>
                <a:schemeClr val="tx1">
                  <a:lumMod val="65000"/>
                  <a:lumOff val="35000"/>
                </a:schemeClr>
              </a:solidFill>
              <a:latin typeface="+mn-lt"/>
              <a:ea typeface="+mn-ea"/>
              <a:cs typeface="+mn-ea"/>
              <a:sym typeface="+mn-lt"/>
            </a:endParaRPr>
          </a:p>
        </p:txBody>
      </p:sp>
      <p:cxnSp>
        <p:nvCxnSpPr>
          <p:cNvPr id="166" name="Straight Connector 165"/>
          <p:cNvCxnSpPr/>
          <p:nvPr/>
        </p:nvCxnSpPr>
        <p:spPr>
          <a:xfrm>
            <a:off x="9095967" y="4048522"/>
            <a:ext cx="964353" cy="0"/>
          </a:xfrm>
          <a:prstGeom prst="line">
            <a:avLst/>
          </a:prstGeom>
          <a:ln>
            <a:solidFill>
              <a:srgbClr val="7F8C8D"/>
            </a:solidFill>
            <a:prstDash val="dash"/>
            <a:tailEnd type="oval"/>
          </a:ln>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674137" y="2269060"/>
            <a:ext cx="1954402" cy="625682"/>
            <a:chOff x="6328082" y="2151523"/>
            <a:chExt cx="1853164" cy="593272"/>
          </a:xfrm>
          <a:effectLst/>
        </p:grpSpPr>
        <p:cxnSp>
          <p:nvCxnSpPr>
            <p:cNvPr id="167" name="Straight Connector 166"/>
            <p:cNvCxnSpPr/>
            <p:nvPr/>
          </p:nvCxnSpPr>
          <p:spPr>
            <a:xfrm>
              <a:off x="6957933" y="2151523"/>
              <a:ext cx="1223313"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6328082" y="2151523"/>
              <a:ext cx="629851" cy="593272"/>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2960570" y="5402288"/>
            <a:ext cx="964353" cy="0"/>
          </a:xfrm>
          <a:prstGeom prst="line">
            <a:avLst/>
          </a:prstGeom>
          <a:ln>
            <a:solidFill>
              <a:srgbClr val="7F8C8D"/>
            </a:solidFill>
            <a:prstDash val="dash"/>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788365" y="2720164"/>
            <a:ext cx="964353" cy="0"/>
          </a:xfrm>
          <a:prstGeom prst="line">
            <a:avLst/>
          </a:prstGeom>
          <a:ln>
            <a:solidFill>
              <a:srgbClr val="7F8C8D"/>
            </a:solidFill>
            <a:prstDash val="dash"/>
            <a:headEnd type="oval"/>
            <a:tailEnd type="none"/>
          </a:ln>
          <a:effectLst/>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8854636" y="1976929"/>
            <a:ext cx="1954510" cy="1384995"/>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输入标题</a:t>
            </a:r>
            <a:endParaRPr lang="en-US" sz="1400" dirty="0">
              <a:solidFill>
                <a:schemeClr val="tx1">
                  <a:lumMod val="65000"/>
                  <a:lumOff val="35000"/>
                </a:schemeClr>
              </a:solidFill>
              <a:latin typeface="+mn-lt"/>
              <a:ea typeface="+mn-ea"/>
              <a:cs typeface="+mn-ea"/>
              <a:sym typeface="+mn-lt"/>
            </a:endParaRPr>
          </a:p>
          <a:p>
            <a:pPr>
              <a:lnSpc>
                <a:spcPct val="150000"/>
              </a:lnSpc>
            </a:pPr>
            <a:r>
              <a:rPr lang="zh-CN" altLang="en-US" sz="1400" dirty="0">
                <a:solidFill>
                  <a:schemeClr val="tx1">
                    <a:lumMod val="65000"/>
                    <a:lumOff val="35000"/>
                  </a:schemeClr>
                </a:solidFill>
                <a:latin typeface="+mn-lt"/>
                <a:ea typeface="+mn-ea"/>
                <a:cs typeface="+mn-ea"/>
                <a:sym typeface="+mn-lt"/>
              </a:rPr>
              <a:t>点击输入具体内容，根据个人需求更改格式，动画不变</a:t>
            </a:r>
            <a:r>
              <a:rPr lang="en-US" altLang="zh-CN" sz="1400" dirty="0">
                <a:solidFill>
                  <a:schemeClr val="tx1">
                    <a:lumMod val="65000"/>
                    <a:lumOff val="35000"/>
                  </a:schemeClr>
                </a:solidFill>
                <a:latin typeface="+mn-lt"/>
                <a:ea typeface="+mn-ea"/>
                <a:cs typeface="+mn-ea"/>
                <a:sym typeface="+mn-lt"/>
              </a:rPr>
              <a:t>.</a:t>
            </a:r>
            <a:endParaRPr lang="en-US" sz="1400" dirty="0">
              <a:solidFill>
                <a:schemeClr val="tx1">
                  <a:lumMod val="65000"/>
                  <a:lumOff val="35000"/>
                </a:schemeClr>
              </a:solidFill>
              <a:latin typeface="+mn-lt"/>
              <a:ea typeface="+mn-ea"/>
              <a:cs typeface="+mn-ea"/>
              <a:sym typeface="+mn-lt"/>
            </a:endParaRPr>
          </a:p>
        </p:txBody>
      </p:sp>
      <p:sp>
        <p:nvSpPr>
          <p:cNvPr id="173" name="TextBox 172"/>
          <p:cNvSpPr txBox="1"/>
          <p:nvPr/>
        </p:nvSpPr>
        <p:spPr>
          <a:xfrm>
            <a:off x="10268685" y="3594095"/>
            <a:ext cx="1866448" cy="1384995"/>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输入标题</a:t>
            </a:r>
            <a:endParaRPr lang="en-US" sz="1400" dirty="0">
              <a:solidFill>
                <a:schemeClr val="tx1">
                  <a:lumMod val="65000"/>
                  <a:lumOff val="35000"/>
                </a:schemeClr>
              </a:solidFill>
              <a:latin typeface="+mn-lt"/>
              <a:ea typeface="+mn-ea"/>
              <a:cs typeface="+mn-ea"/>
              <a:sym typeface="+mn-lt"/>
            </a:endParaRPr>
          </a:p>
          <a:p>
            <a:pPr>
              <a:lnSpc>
                <a:spcPct val="150000"/>
              </a:lnSpc>
            </a:pPr>
            <a:r>
              <a:rPr lang="zh-CN" altLang="en-US" sz="1400" dirty="0">
                <a:solidFill>
                  <a:schemeClr val="tx1">
                    <a:lumMod val="65000"/>
                    <a:lumOff val="35000"/>
                  </a:schemeClr>
                </a:solidFill>
                <a:latin typeface="+mn-lt"/>
                <a:ea typeface="+mn-ea"/>
                <a:cs typeface="+mn-ea"/>
                <a:sym typeface="+mn-lt"/>
              </a:rPr>
              <a:t>点击输入具体内容，根据个人需求更改格式，动画不变</a:t>
            </a:r>
            <a:r>
              <a:rPr lang="en-US" altLang="zh-CN" sz="1400" dirty="0">
                <a:solidFill>
                  <a:schemeClr val="tx1">
                    <a:lumMod val="65000"/>
                    <a:lumOff val="35000"/>
                  </a:schemeClr>
                </a:solidFill>
                <a:latin typeface="+mn-lt"/>
                <a:ea typeface="+mn-ea"/>
                <a:cs typeface="+mn-ea"/>
                <a:sym typeface="+mn-lt"/>
              </a:rPr>
              <a:t>.</a:t>
            </a:r>
            <a:endParaRPr lang="en-US" sz="1400" dirty="0">
              <a:solidFill>
                <a:schemeClr val="tx1">
                  <a:lumMod val="65000"/>
                  <a:lumOff val="35000"/>
                </a:schemeClr>
              </a:solidFill>
              <a:latin typeface="+mn-lt"/>
              <a:ea typeface="+mn-ea"/>
              <a:cs typeface="+mn-ea"/>
              <a:sym typeface="+mn-lt"/>
            </a:endParaRPr>
          </a:p>
        </p:txBody>
      </p:sp>
      <p:sp>
        <p:nvSpPr>
          <p:cNvPr id="174" name="TextBox 173"/>
          <p:cNvSpPr txBox="1"/>
          <p:nvPr/>
        </p:nvSpPr>
        <p:spPr>
          <a:xfrm>
            <a:off x="763799" y="2305473"/>
            <a:ext cx="1919516" cy="1390381"/>
          </a:xfrm>
          <a:prstGeom prst="rect">
            <a:avLst/>
          </a:prstGeom>
          <a:noFill/>
        </p:spPr>
        <p:txBody>
          <a:bodyPr wrap="square" rtlCol="0">
            <a:spAutoFit/>
          </a:bodyPr>
          <a:lstStyle/>
          <a:p>
            <a:pPr algn="r">
              <a:lnSpc>
                <a:spcPct val="150000"/>
              </a:lnSpc>
            </a:pPr>
            <a:r>
              <a:rPr lang="zh-CN" altLang="en-US" sz="1406" dirty="0">
                <a:solidFill>
                  <a:schemeClr val="tx1">
                    <a:lumMod val="65000"/>
                    <a:lumOff val="35000"/>
                  </a:schemeClr>
                </a:solidFill>
                <a:latin typeface="+mn-lt"/>
                <a:ea typeface="+mn-ea"/>
                <a:cs typeface="+mn-ea"/>
                <a:sym typeface="+mn-lt"/>
              </a:rPr>
              <a:t>输入标题</a:t>
            </a:r>
            <a:endParaRPr lang="en-US" sz="1406" dirty="0">
              <a:solidFill>
                <a:schemeClr val="tx1">
                  <a:lumMod val="65000"/>
                  <a:lumOff val="35000"/>
                </a:schemeClr>
              </a:solidFill>
              <a:latin typeface="+mn-lt"/>
              <a:ea typeface="+mn-ea"/>
              <a:cs typeface="+mn-ea"/>
              <a:sym typeface="+mn-lt"/>
            </a:endParaRPr>
          </a:p>
          <a:p>
            <a:pPr algn="r">
              <a:lnSpc>
                <a:spcPct val="150000"/>
              </a:lnSpc>
            </a:pPr>
            <a:r>
              <a:rPr lang="zh-CN" altLang="en-US" sz="1406" dirty="0">
                <a:solidFill>
                  <a:schemeClr val="tx1">
                    <a:lumMod val="65000"/>
                    <a:lumOff val="35000"/>
                  </a:schemeClr>
                </a:solidFill>
                <a:latin typeface="+mn-lt"/>
                <a:ea typeface="+mn-ea"/>
                <a:cs typeface="+mn-ea"/>
                <a:sym typeface="+mn-lt"/>
              </a:rPr>
              <a:t>点击输入具体内容，根据个人需求更改格式，动画不变</a:t>
            </a:r>
            <a:r>
              <a:rPr lang="en-US" altLang="zh-CN" sz="1406" dirty="0">
                <a:solidFill>
                  <a:schemeClr val="tx1">
                    <a:lumMod val="65000"/>
                    <a:lumOff val="35000"/>
                  </a:schemeClr>
                </a:solidFill>
                <a:latin typeface="+mn-lt"/>
                <a:ea typeface="+mn-ea"/>
                <a:cs typeface="+mn-ea"/>
                <a:sym typeface="+mn-lt"/>
              </a:rPr>
              <a:t>.</a:t>
            </a:r>
            <a:endParaRPr lang="en-US" sz="1406" dirty="0">
              <a:solidFill>
                <a:schemeClr val="tx1">
                  <a:lumMod val="65000"/>
                  <a:lumOff val="35000"/>
                </a:schemeClr>
              </a:solidFill>
              <a:latin typeface="+mn-lt"/>
              <a:ea typeface="+mn-ea"/>
              <a:cs typeface="+mn-ea"/>
              <a:sym typeface="+mn-lt"/>
            </a:endParaRPr>
          </a:p>
        </p:txBody>
      </p:sp>
      <p:sp>
        <p:nvSpPr>
          <p:cNvPr id="175" name="TextBox 174"/>
          <p:cNvSpPr txBox="1"/>
          <p:nvPr/>
        </p:nvSpPr>
        <p:spPr>
          <a:xfrm>
            <a:off x="959146" y="4947863"/>
            <a:ext cx="1871288" cy="1390381"/>
          </a:xfrm>
          <a:prstGeom prst="rect">
            <a:avLst/>
          </a:prstGeom>
          <a:noFill/>
        </p:spPr>
        <p:txBody>
          <a:bodyPr wrap="square" rtlCol="0">
            <a:spAutoFit/>
          </a:bodyPr>
          <a:lstStyle/>
          <a:p>
            <a:pPr algn="r">
              <a:lnSpc>
                <a:spcPct val="150000"/>
              </a:lnSpc>
            </a:pPr>
            <a:r>
              <a:rPr lang="zh-CN" altLang="en-US" sz="1406" dirty="0">
                <a:solidFill>
                  <a:schemeClr val="tx1">
                    <a:lumMod val="65000"/>
                    <a:lumOff val="35000"/>
                  </a:schemeClr>
                </a:solidFill>
                <a:latin typeface="+mn-lt"/>
                <a:ea typeface="+mn-ea"/>
                <a:cs typeface="+mn-ea"/>
                <a:sym typeface="+mn-lt"/>
              </a:rPr>
              <a:t>输入标题</a:t>
            </a:r>
            <a:endParaRPr lang="en-US" sz="1406" dirty="0">
              <a:solidFill>
                <a:schemeClr val="tx1">
                  <a:lumMod val="65000"/>
                  <a:lumOff val="35000"/>
                </a:schemeClr>
              </a:solidFill>
              <a:latin typeface="+mn-lt"/>
              <a:ea typeface="+mn-ea"/>
              <a:cs typeface="+mn-ea"/>
              <a:sym typeface="+mn-lt"/>
            </a:endParaRPr>
          </a:p>
          <a:p>
            <a:pPr algn="r">
              <a:lnSpc>
                <a:spcPct val="150000"/>
              </a:lnSpc>
            </a:pPr>
            <a:r>
              <a:rPr lang="zh-CN" altLang="en-US" sz="1406" dirty="0">
                <a:solidFill>
                  <a:schemeClr val="tx1">
                    <a:lumMod val="65000"/>
                    <a:lumOff val="35000"/>
                  </a:schemeClr>
                </a:solidFill>
                <a:latin typeface="+mn-lt"/>
                <a:ea typeface="+mn-ea"/>
                <a:cs typeface="+mn-ea"/>
                <a:sym typeface="+mn-lt"/>
              </a:rPr>
              <a:t>点击输入具体内容，根据个人需求更改格式，动画不变</a:t>
            </a:r>
            <a:r>
              <a:rPr lang="en-US" altLang="zh-CN" sz="1406" dirty="0">
                <a:solidFill>
                  <a:schemeClr val="tx1">
                    <a:lumMod val="65000"/>
                    <a:lumOff val="35000"/>
                  </a:schemeClr>
                </a:solidFill>
                <a:latin typeface="+mn-lt"/>
                <a:ea typeface="+mn-ea"/>
                <a:cs typeface="+mn-ea"/>
                <a:sym typeface="+mn-lt"/>
              </a:rPr>
              <a:t>.</a:t>
            </a:r>
            <a:endParaRPr lang="en-US" sz="1406" dirty="0">
              <a:solidFill>
                <a:schemeClr val="tx1">
                  <a:lumMod val="65000"/>
                  <a:lumOff val="35000"/>
                </a:schemeClr>
              </a:solidFill>
              <a:latin typeface="+mn-lt"/>
              <a:ea typeface="+mn-ea"/>
              <a:cs typeface="+mn-ea"/>
              <a:sym typeface="+mn-lt"/>
            </a:endParaRPr>
          </a:p>
        </p:txBody>
      </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2784882235"/>
      </p:ext>
    </p:extLst>
  </p:cSld>
  <p:clrMapOvr>
    <a:masterClrMapping/>
  </p:clrMapOvr>
  <mc:AlternateContent xmlns:mc="http://schemas.openxmlformats.org/markup-compatibility/2006" xmlns:p14="http://schemas.microsoft.com/office/powerpoint/2010/main">
    <mc:Choice Requires="p14">
      <p:transition spd="slow" p14:dur="1600" advTm="1000">
        <p14:gallery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p:cTn id="7" dur="500" fill="hold"/>
                                        <p:tgtEl>
                                          <p:spTgt spid="158"/>
                                        </p:tgtEl>
                                        <p:attrNameLst>
                                          <p:attrName>ppt_w</p:attrName>
                                        </p:attrNameLst>
                                      </p:cBhvr>
                                      <p:tavLst>
                                        <p:tav tm="0">
                                          <p:val>
                                            <p:fltVal val="0"/>
                                          </p:val>
                                        </p:tav>
                                        <p:tav tm="100000">
                                          <p:val>
                                            <p:strVal val="#ppt_w"/>
                                          </p:val>
                                        </p:tav>
                                      </p:tavLst>
                                    </p:anim>
                                    <p:anim calcmode="lin" valueType="num">
                                      <p:cBhvr>
                                        <p:cTn id="8" dur="500" fill="hold"/>
                                        <p:tgtEl>
                                          <p:spTgt spid="158"/>
                                        </p:tgtEl>
                                        <p:attrNameLst>
                                          <p:attrName>ppt_h</p:attrName>
                                        </p:attrNameLst>
                                      </p:cBhvr>
                                      <p:tavLst>
                                        <p:tav tm="0">
                                          <p:val>
                                            <p:fltVal val="0"/>
                                          </p:val>
                                        </p:tav>
                                        <p:tav tm="100000">
                                          <p:val>
                                            <p:strVal val="#ppt_h"/>
                                          </p:val>
                                        </p:tav>
                                      </p:tavLst>
                                    </p:anim>
                                    <p:animEffect transition="in" filter="fade">
                                      <p:cBhvr>
                                        <p:cTn id="9" dur="500"/>
                                        <p:tgtEl>
                                          <p:spTgt spid="1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p:cTn id="12" dur="500" fill="hold"/>
                                        <p:tgtEl>
                                          <p:spTgt spid="152"/>
                                        </p:tgtEl>
                                        <p:attrNameLst>
                                          <p:attrName>ppt_w</p:attrName>
                                        </p:attrNameLst>
                                      </p:cBhvr>
                                      <p:tavLst>
                                        <p:tav tm="0">
                                          <p:val>
                                            <p:fltVal val="0"/>
                                          </p:val>
                                        </p:tav>
                                        <p:tav tm="100000">
                                          <p:val>
                                            <p:strVal val="#ppt_w"/>
                                          </p:val>
                                        </p:tav>
                                      </p:tavLst>
                                    </p:anim>
                                    <p:anim calcmode="lin" valueType="num">
                                      <p:cBhvr>
                                        <p:cTn id="13" dur="500" fill="hold"/>
                                        <p:tgtEl>
                                          <p:spTgt spid="152"/>
                                        </p:tgtEl>
                                        <p:attrNameLst>
                                          <p:attrName>ppt_h</p:attrName>
                                        </p:attrNameLst>
                                      </p:cBhvr>
                                      <p:tavLst>
                                        <p:tav tm="0">
                                          <p:val>
                                            <p:fltVal val="0"/>
                                          </p:val>
                                        </p:tav>
                                        <p:tav tm="100000">
                                          <p:val>
                                            <p:strVal val="#ppt_h"/>
                                          </p:val>
                                        </p:tav>
                                      </p:tavLst>
                                    </p:anim>
                                    <p:animEffect transition="in" filter="fade">
                                      <p:cBhvr>
                                        <p:cTn id="14" dur="500"/>
                                        <p:tgtEl>
                                          <p:spTgt spid="15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1"/>
                                        </p:tgtEl>
                                        <p:attrNameLst>
                                          <p:attrName>style.visibility</p:attrName>
                                        </p:attrNameLst>
                                      </p:cBhvr>
                                      <p:to>
                                        <p:strVal val="visible"/>
                                      </p:to>
                                    </p:set>
                                    <p:anim calcmode="lin" valueType="num">
                                      <p:cBhvr>
                                        <p:cTn id="17" dur="500" fill="hold"/>
                                        <p:tgtEl>
                                          <p:spTgt spid="151"/>
                                        </p:tgtEl>
                                        <p:attrNameLst>
                                          <p:attrName>ppt_w</p:attrName>
                                        </p:attrNameLst>
                                      </p:cBhvr>
                                      <p:tavLst>
                                        <p:tav tm="0">
                                          <p:val>
                                            <p:fltVal val="0"/>
                                          </p:val>
                                        </p:tav>
                                        <p:tav tm="100000">
                                          <p:val>
                                            <p:strVal val="#ppt_w"/>
                                          </p:val>
                                        </p:tav>
                                      </p:tavLst>
                                    </p:anim>
                                    <p:anim calcmode="lin" valueType="num">
                                      <p:cBhvr>
                                        <p:cTn id="18" dur="500" fill="hold"/>
                                        <p:tgtEl>
                                          <p:spTgt spid="151"/>
                                        </p:tgtEl>
                                        <p:attrNameLst>
                                          <p:attrName>ppt_h</p:attrName>
                                        </p:attrNameLst>
                                      </p:cBhvr>
                                      <p:tavLst>
                                        <p:tav tm="0">
                                          <p:val>
                                            <p:fltVal val="0"/>
                                          </p:val>
                                        </p:tav>
                                        <p:tav tm="100000">
                                          <p:val>
                                            <p:strVal val="#ppt_h"/>
                                          </p:val>
                                        </p:tav>
                                      </p:tavLst>
                                    </p:anim>
                                    <p:animEffect transition="in" filter="fade">
                                      <p:cBhvr>
                                        <p:cTn id="19" dur="500"/>
                                        <p:tgtEl>
                                          <p:spTgt spid="15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6"/>
                                        </p:tgtEl>
                                        <p:attrNameLst>
                                          <p:attrName>style.visibility</p:attrName>
                                        </p:attrNameLst>
                                      </p:cBhvr>
                                      <p:to>
                                        <p:strVal val="visible"/>
                                      </p:to>
                                    </p:set>
                                    <p:anim calcmode="lin" valueType="num">
                                      <p:cBhvr>
                                        <p:cTn id="22" dur="500" fill="hold"/>
                                        <p:tgtEl>
                                          <p:spTgt spid="146"/>
                                        </p:tgtEl>
                                        <p:attrNameLst>
                                          <p:attrName>ppt_w</p:attrName>
                                        </p:attrNameLst>
                                      </p:cBhvr>
                                      <p:tavLst>
                                        <p:tav tm="0">
                                          <p:val>
                                            <p:fltVal val="0"/>
                                          </p:val>
                                        </p:tav>
                                        <p:tav tm="100000">
                                          <p:val>
                                            <p:strVal val="#ppt_w"/>
                                          </p:val>
                                        </p:tav>
                                      </p:tavLst>
                                    </p:anim>
                                    <p:anim calcmode="lin" valueType="num">
                                      <p:cBhvr>
                                        <p:cTn id="23" dur="500" fill="hold"/>
                                        <p:tgtEl>
                                          <p:spTgt spid="146"/>
                                        </p:tgtEl>
                                        <p:attrNameLst>
                                          <p:attrName>ppt_h</p:attrName>
                                        </p:attrNameLst>
                                      </p:cBhvr>
                                      <p:tavLst>
                                        <p:tav tm="0">
                                          <p:val>
                                            <p:fltVal val="0"/>
                                          </p:val>
                                        </p:tav>
                                        <p:tav tm="100000">
                                          <p:val>
                                            <p:strVal val="#ppt_h"/>
                                          </p:val>
                                        </p:tav>
                                      </p:tavLst>
                                    </p:anim>
                                    <p:animEffect transition="in" filter="fade">
                                      <p:cBhvr>
                                        <p:cTn id="24" dur="500"/>
                                        <p:tgtEl>
                                          <p:spTgt spid="14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p:cTn id="27" dur="500" fill="hold"/>
                                        <p:tgtEl>
                                          <p:spTgt spid="145"/>
                                        </p:tgtEl>
                                        <p:attrNameLst>
                                          <p:attrName>ppt_w</p:attrName>
                                        </p:attrNameLst>
                                      </p:cBhvr>
                                      <p:tavLst>
                                        <p:tav tm="0">
                                          <p:val>
                                            <p:fltVal val="0"/>
                                          </p:val>
                                        </p:tav>
                                        <p:tav tm="100000">
                                          <p:val>
                                            <p:strVal val="#ppt_w"/>
                                          </p:val>
                                        </p:tav>
                                      </p:tavLst>
                                    </p:anim>
                                    <p:anim calcmode="lin" valueType="num">
                                      <p:cBhvr>
                                        <p:cTn id="28" dur="500" fill="hold"/>
                                        <p:tgtEl>
                                          <p:spTgt spid="145"/>
                                        </p:tgtEl>
                                        <p:attrNameLst>
                                          <p:attrName>ppt_h</p:attrName>
                                        </p:attrNameLst>
                                      </p:cBhvr>
                                      <p:tavLst>
                                        <p:tav tm="0">
                                          <p:val>
                                            <p:fltVal val="0"/>
                                          </p:val>
                                        </p:tav>
                                        <p:tav tm="100000">
                                          <p:val>
                                            <p:strVal val="#ppt_h"/>
                                          </p:val>
                                        </p:tav>
                                      </p:tavLst>
                                    </p:anim>
                                    <p:animEffect transition="in" filter="fade">
                                      <p:cBhvr>
                                        <p:cTn id="29" dur="500"/>
                                        <p:tgtEl>
                                          <p:spTgt spid="1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4"/>
                                        </p:tgtEl>
                                        <p:attrNameLst>
                                          <p:attrName>style.visibility</p:attrName>
                                        </p:attrNameLst>
                                      </p:cBhvr>
                                      <p:to>
                                        <p:strVal val="visible"/>
                                      </p:to>
                                    </p:set>
                                    <p:anim calcmode="lin" valueType="num">
                                      <p:cBhvr>
                                        <p:cTn id="32" dur="500" fill="hold"/>
                                        <p:tgtEl>
                                          <p:spTgt spid="144"/>
                                        </p:tgtEl>
                                        <p:attrNameLst>
                                          <p:attrName>ppt_w</p:attrName>
                                        </p:attrNameLst>
                                      </p:cBhvr>
                                      <p:tavLst>
                                        <p:tav tm="0">
                                          <p:val>
                                            <p:fltVal val="0"/>
                                          </p:val>
                                        </p:tav>
                                        <p:tav tm="100000">
                                          <p:val>
                                            <p:strVal val="#ppt_w"/>
                                          </p:val>
                                        </p:tav>
                                      </p:tavLst>
                                    </p:anim>
                                    <p:anim calcmode="lin" valueType="num">
                                      <p:cBhvr>
                                        <p:cTn id="33" dur="500" fill="hold"/>
                                        <p:tgtEl>
                                          <p:spTgt spid="144"/>
                                        </p:tgtEl>
                                        <p:attrNameLst>
                                          <p:attrName>ppt_h</p:attrName>
                                        </p:attrNameLst>
                                      </p:cBhvr>
                                      <p:tavLst>
                                        <p:tav tm="0">
                                          <p:val>
                                            <p:fltVal val="0"/>
                                          </p:val>
                                        </p:tav>
                                        <p:tav tm="100000">
                                          <p:val>
                                            <p:strVal val="#ppt_h"/>
                                          </p:val>
                                        </p:tav>
                                      </p:tavLst>
                                    </p:anim>
                                    <p:animEffect transition="in" filter="fade">
                                      <p:cBhvr>
                                        <p:cTn id="34" dur="500"/>
                                        <p:tgtEl>
                                          <p:spTgt spid="14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3"/>
                                        </p:tgtEl>
                                        <p:attrNameLst>
                                          <p:attrName>style.visibility</p:attrName>
                                        </p:attrNameLst>
                                      </p:cBhvr>
                                      <p:to>
                                        <p:strVal val="visible"/>
                                      </p:to>
                                    </p:set>
                                    <p:anim calcmode="lin" valueType="num">
                                      <p:cBhvr>
                                        <p:cTn id="37" dur="500" fill="hold"/>
                                        <p:tgtEl>
                                          <p:spTgt spid="143"/>
                                        </p:tgtEl>
                                        <p:attrNameLst>
                                          <p:attrName>ppt_w</p:attrName>
                                        </p:attrNameLst>
                                      </p:cBhvr>
                                      <p:tavLst>
                                        <p:tav tm="0">
                                          <p:val>
                                            <p:fltVal val="0"/>
                                          </p:val>
                                        </p:tav>
                                        <p:tav tm="100000">
                                          <p:val>
                                            <p:strVal val="#ppt_w"/>
                                          </p:val>
                                        </p:tav>
                                      </p:tavLst>
                                    </p:anim>
                                    <p:anim calcmode="lin" valueType="num">
                                      <p:cBhvr>
                                        <p:cTn id="38" dur="500" fill="hold"/>
                                        <p:tgtEl>
                                          <p:spTgt spid="143"/>
                                        </p:tgtEl>
                                        <p:attrNameLst>
                                          <p:attrName>ppt_h</p:attrName>
                                        </p:attrNameLst>
                                      </p:cBhvr>
                                      <p:tavLst>
                                        <p:tav tm="0">
                                          <p:val>
                                            <p:fltVal val="0"/>
                                          </p:val>
                                        </p:tav>
                                        <p:tav tm="100000">
                                          <p:val>
                                            <p:strVal val="#ppt_h"/>
                                          </p:val>
                                        </p:tav>
                                      </p:tavLst>
                                    </p:anim>
                                    <p:animEffect transition="in" filter="fade">
                                      <p:cBhvr>
                                        <p:cTn id="39" dur="500"/>
                                        <p:tgtEl>
                                          <p:spTgt spid="14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2"/>
                                        </p:tgtEl>
                                        <p:attrNameLst>
                                          <p:attrName>style.visibility</p:attrName>
                                        </p:attrNameLst>
                                      </p:cBhvr>
                                      <p:to>
                                        <p:strVal val="visible"/>
                                      </p:to>
                                    </p:set>
                                    <p:anim calcmode="lin" valueType="num">
                                      <p:cBhvr>
                                        <p:cTn id="42" dur="500" fill="hold"/>
                                        <p:tgtEl>
                                          <p:spTgt spid="142"/>
                                        </p:tgtEl>
                                        <p:attrNameLst>
                                          <p:attrName>ppt_w</p:attrName>
                                        </p:attrNameLst>
                                      </p:cBhvr>
                                      <p:tavLst>
                                        <p:tav tm="0">
                                          <p:val>
                                            <p:fltVal val="0"/>
                                          </p:val>
                                        </p:tav>
                                        <p:tav tm="100000">
                                          <p:val>
                                            <p:strVal val="#ppt_w"/>
                                          </p:val>
                                        </p:tav>
                                      </p:tavLst>
                                    </p:anim>
                                    <p:anim calcmode="lin" valueType="num">
                                      <p:cBhvr>
                                        <p:cTn id="43" dur="500" fill="hold"/>
                                        <p:tgtEl>
                                          <p:spTgt spid="142"/>
                                        </p:tgtEl>
                                        <p:attrNameLst>
                                          <p:attrName>ppt_h</p:attrName>
                                        </p:attrNameLst>
                                      </p:cBhvr>
                                      <p:tavLst>
                                        <p:tav tm="0">
                                          <p:val>
                                            <p:fltVal val="0"/>
                                          </p:val>
                                        </p:tav>
                                        <p:tav tm="100000">
                                          <p:val>
                                            <p:strVal val="#ppt_h"/>
                                          </p:val>
                                        </p:tav>
                                      </p:tavLst>
                                    </p:anim>
                                    <p:animEffect transition="in" filter="fade">
                                      <p:cBhvr>
                                        <p:cTn id="44" dur="500"/>
                                        <p:tgtEl>
                                          <p:spTgt spid="14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anim calcmode="lin" valueType="num">
                                      <p:cBhvr>
                                        <p:cTn id="47" dur="500" fill="hold"/>
                                        <p:tgtEl>
                                          <p:spTgt spid="141"/>
                                        </p:tgtEl>
                                        <p:attrNameLst>
                                          <p:attrName>ppt_w</p:attrName>
                                        </p:attrNameLst>
                                      </p:cBhvr>
                                      <p:tavLst>
                                        <p:tav tm="0">
                                          <p:val>
                                            <p:fltVal val="0"/>
                                          </p:val>
                                        </p:tav>
                                        <p:tav tm="100000">
                                          <p:val>
                                            <p:strVal val="#ppt_w"/>
                                          </p:val>
                                        </p:tav>
                                      </p:tavLst>
                                    </p:anim>
                                    <p:anim calcmode="lin" valueType="num">
                                      <p:cBhvr>
                                        <p:cTn id="48" dur="500" fill="hold"/>
                                        <p:tgtEl>
                                          <p:spTgt spid="141"/>
                                        </p:tgtEl>
                                        <p:attrNameLst>
                                          <p:attrName>ppt_h</p:attrName>
                                        </p:attrNameLst>
                                      </p:cBhvr>
                                      <p:tavLst>
                                        <p:tav tm="0">
                                          <p:val>
                                            <p:fltVal val="0"/>
                                          </p:val>
                                        </p:tav>
                                        <p:tav tm="100000">
                                          <p:val>
                                            <p:strVal val="#ppt_h"/>
                                          </p:val>
                                        </p:tav>
                                      </p:tavLst>
                                    </p:anim>
                                    <p:animEffect transition="in" filter="fade">
                                      <p:cBhvr>
                                        <p:cTn id="49" dur="500"/>
                                        <p:tgtEl>
                                          <p:spTgt spid="14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p:cTn id="52" dur="500" fill="hold"/>
                                        <p:tgtEl>
                                          <p:spTgt spid="140"/>
                                        </p:tgtEl>
                                        <p:attrNameLst>
                                          <p:attrName>ppt_w</p:attrName>
                                        </p:attrNameLst>
                                      </p:cBhvr>
                                      <p:tavLst>
                                        <p:tav tm="0">
                                          <p:val>
                                            <p:fltVal val="0"/>
                                          </p:val>
                                        </p:tav>
                                        <p:tav tm="100000">
                                          <p:val>
                                            <p:strVal val="#ppt_w"/>
                                          </p:val>
                                        </p:tav>
                                      </p:tavLst>
                                    </p:anim>
                                    <p:anim calcmode="lin" valueType="num">
                                      <p:cBhvr>
                                        <p:cTn id="53" dur="500" fill="hold"/>
                                        <p:tgtEl>
                                          <p:spTgt spid="140"/>
                                        </p:tgtEl>
                                        <p:attrNameLst>
                                          <p:attrName>ppt_h</p:attrName>
                                        </p:attrNameLst>
                                      </p:cBhvr>
                                      <p:tavLst>
                                        <p:tav tm="0">
                                          <p:val>
                                            <p:fltVal val="0"/>
                                          </p:val>
                                        </p:tav>
                                        <p:tav tm="100000">
                                          <p:val>
                                            <p:strVal val="#ppt_h"/>
                                          </p:val>
                                        </p:tav>
                                      </p:tavLst>
                                    </p:anim>
                                    <p:animEffect transition="in" filter="fade">
                                      <p:cBhvr>
                                        <p:cTn id="54" dur="500"/>
                                        <p:tgtEl>
                                          <p:spTgt spid="14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 calcmode="lin" valueType="num">
                                      <p:cBhvr>
                                        <p:cTn id="57" dur="500" fill="hold"/>
                                        <p:tgtEl>
                                          <p:spTgt spid="138"/>
                                        </p:tgtEl>
                                        <p:attrNameLst>
                                          <p:attrName>ppt_w</p:attrName>
                                        </p:attrNameLst>
                                      </p:cBhvr>
                                      <p:tavLst>
                                        <p:tav tm="0">
                                          <p:val>
                                            <p:fltVal val="0"/>
                                          </p:val>
                                        </p:tav>
                                        <p:tav tm="100000">
                                          <p:val>
                                            <p:strVal val="#ppt_w"/>
                                          </p:val>
                                        </p:tav>
                                      </p:tavLst>
                                    </p:anim>
                                    <p:anim calcmode="lin" valueType="num">
                                      <p:cBhvr>
                                        <p:cTn id="58" dur="500" fill="hold"/>
                                        <p:tgtEl>
                                          <p:spTgt spid="138"/>
                                        </p:tgtEl>
                                        <p:attrNameLst>
                                          <p:attrName>ppt_h</p:attrName>
                                        </p:attrNameLst>
                                      </p:cBhvr>
                                      <p:tavLst>
                                        <p:tav tm="0">
                                          <p:val>
                                            <p:fltVal val="0"/>
                                          </p:val>
                                        </p:tav>
                                        <p:tav tm="100000">
                                          <p:val>
                                            <p:strVal val="#ppt_h"/>
                                          </p:val>
                                        </p:tav>
                                      </p:tavLst>
                                    </p:anim>
                                    <p:animEffect transition="in" filter="fade">
                                      <p:cBhvr>
                                        <p:cTn id="59" dur="500"/>
                                        <p:tgtEl>
                                          <p:spTgt spid="1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7"/>
                                        </p:tgtEl>
                                        <p:attrNameLst>
                                          <p:attrName>style.visibility</p:attrName>
                                        </p:attrNameLst>
                                      </p:cBhvr>
                                      <p:to>
                                        <p:strVal val="visible"/>
                                      </p:to>
                                    </p:set>
                                    <p:anim calcmode="lin" valueType="num">
                                      <p:cBhvr>
                                        <p:cTn id="62" dur="500" fill="hold"/>
                                        <p:tgtEl>
                                          <p:spTgt spid="137"/>
                                        </p:tgtEl>
                                        <p:attrNameLst>
                                          <p:attrName>ppt_w</p:attrName>
                                        </p:attrNameLst>
                                      </p:cBhvr>
                                      <p:tavLst>
                                        <p:tav tm="0">
                                          <p:val>
                                            <p:fltVal val="0"/>
                                          </p:val>
                                        </p:tav>
                                        <p:tav tm="100000">
                                          <p:val>
                                            <p:strVal val="#ppt_w"/>
                                          </p:val>
                                        </p:tav>
                                      </p:tavLst>
                                    </p:anim>
                                    <p:anim calcmode="lin" valueType="num">
                                      <p:cBhvr>
                                        <p:cTn id="63" dur="500" fill="hold"/>
                                        <p:tgtEl>
                                          <p:spTgt spid="137"/>
                                        </p:tgtEl>
                                        <p:attrNameLst>
                                          <p:attrName>ppt_h</p:attrName>
                                        </p:attrNameLst>
                                      </p:cBhvr>
                                      <p:tavLst>
                                        <p:tav tm="0">
                                          <p:val>
                                            <p:fltVal val="0"/>
                                          </p:val>
                                        </p:tav>
                                        <p:tav tm="100000">
                                          <p:val>
                                            <p:strVal val="#ppt_h"/>
                                          </p:val>
                                        </p:tav>
                                      </p:tavLst>
                                    </p:anim>
                                    <p:animEffect transition="in" filter="fade">
                                      <p:cBhvr>
                                        <p:cTn id="64" dur="500"/>
                                        <p:tgtEl>
                                          <p:spTgt spid="13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36"/>
                                        </p:tgtEl>
                                        <p:attrNameLst>
                                          <p:attrName>style.visibility</p:attrName>
                                        </p:attrNameLst>
                                      </p:cBhvr>
                                      <p:to>
                                        <p:strVal val="visible"/>
                                      </p:to>
                                    </p:set>
                                    <p:anim calcmode="lin" valueType="num">
                                      <p:cBhvr>
                                        <p:cTn id="67" dur="500" fill="hold"/>
                                        <p:tgtEl>
                                          <p:spTgt spid="136"/>
                                        </p:tgtEl>
                                        <p:attrNameLst>
                                          <p:attrName>ppt_w</p:attrName>
                                        </p:attrNameLst>
                                      </p:cBhvr>
                                      <p:tavLst>
                                        <p:tav tm="0">
                                          <p:val>
                                            <p:fltVal val="0"/>
                                          </p:val>
                                        </p:tav>
                                        <p:tav tm="100000">
                                          <p:val>
                                            <p:strVal val="#ppt_w"/>
                                          </p:val>
                                        </p:tav>
                                      </p:tavLst>
                                    </p:anim>
                                    <p:anim calcmode="lin" valueType="num">
                                      <p:cBhvr>
                                        <p:cTn id="68" dur="500" fill="hold"/>
                                        <p:tgtEl>
                                          <p:spTgt spid="136"/>
                                        </p:tgtEl>
                                        <p:attrNameLst>
                                          <p:attrName>ppt_h</p:attrName>
                                        </p:attrNameLst>
                                      </p:cBhvr>
                                      <p:tavLst>
                                        <p:tav tm="0">
                                          <p:val>
                                            <p:fltVal val="0"/>
                                          </p:val>
                                        </p:tav>
                                        <p:tav tm="100000">
                                          <p:val>
                                            <p:strVal val="#ppt_h"/>
                                          </p:val>
                                        </p:tav>
                                      </p:tavLst>
                                    </p:anim>
                                    <p:animEffect transition="in" filter="fade">
                                      <p:cBhvr>
                                        <p:cTn id="69" dur="500"/>
                                        <p:tgtEl>
                                          <p:spTgt spid="1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5"/>
                                        </p:tgtEl>
                                        <p:attrNameLst>
                                          <p:attrName>style.visibility</p:attrName>
                                        </p:attrNameLst>
                                      </p:cBhvr>
                                      <p:to>
                                        <p:strVal val="visible"/>
                                      </p:to>
                                    </p:set>
                                    <p:anim calcmode="lin" valueType="num">
                                      <p:cBhvr>
                                        <p:cTn id="72" dur="500" fill="hold"/>
                                        <p:tgtEl>
                                          <p:spTgt spid="135"/>
                                        </p:tgtEl>
                                        <p:attrNameLst>
                                          <p:attrName>ppt_w</p:attrName>
                                        </p:attrNameLst>
                                      </p:cBhvr>
                                      <p:tavLst>
                                        <p:tav tm="0">
                                          <p:val>
                                            <p:fltVal val="0"/>
                                          </p:val>
                                        </p:tav>
                                        <p:tav tm="100000">
                                          <p:val>
                                            <p:strVal val="#ppt_w"/>
                                          </p:val>
                                        </p:tav>
                                      </p:tavLst>
                                    </p:anim>
                                    <p:anim calcmode="lin" valueType="num">
                                      <p:cBhvr>
                                        <p:cTn id="73" dur="500" fill="hold"/>
                                        <p:tgtEl>
                                          <p:spTgt spid="135"/>
                                        </p:tgtEl>
                                        <p:attrNameLst>
                                          <p:attrName>ppt_h</p:attrName>
                                        </p:attrNameLst>
                                      </p:cBhvr>
                                      <p:tavLst>
                                        <p:tav tm="0">
                                          <p:val>
                                            <p:fltVal val="0"/>
                                          </p:val>
                                        </p:tav>
                                        <p:tav tm="100000">
                                          <p:val>
                                            <p:strVal val="#ppt_h"/>
                                          </p:val>
                                        </p:tav>
                                      </p:tavLst>
                                    </p:anim>
                                    <p:animEffect transition="in" filter="fade">
                                      <p:cBhvr>
                                        <p:cTn id="74" dur="500"/>
                                        <p:tgtEl>
                                          <p:spTgt spid="13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54"/>
                                        </p:tgtEl>
                                        <p:attrNameLst>
                                          <p:attrName>style.visibility</p:attrName>
                                        </p:attrNameLst>
                                      </p:cBhvr>
                                      <p:to>
                                        <p:strVal val="visible"/>
                                      </p:to>
                                    </p:set>
                                    <p:anim calcmode="lin" valueType="num">
                                      <p:cBhvr>
                                        <p:cTn id="77" dur="500" fill="hold"/>
                                        <p:tgtEl>
                                          <p:spTgt spid="154"/>
                                        </p:tgtEl>
                                        <p:attrNameLst>
                                          <p:attrName>ppt_w</p:attrName>
                                        </p:attrNameLst>
                                      </p:cBhvr>
                                      <p:tavLst>
                                        <p:tav tm="0">
                                          <p:val>
                                            <p:fltVal val="0"/>
                                          </p:val>
                                        </p:tav>
                                        <p:tav tm="100000">
                                          <p:val>
                                            <p:strVal val="#ppt_w"/>
                                          </p:val>
                                        </p:tav>
                                      </p:tavLst>
                                    </p:anim>
                                    <p:anim calcmode="lin" valueType="num">
                                      <p:cBhvr>
                                        <p:cTn id="78" dur="500" fill="hold"/>
                                        <p:tgtEl>
                                          <p:spTgt spid="154"/>
                                        </p:tgtEl>
                                        <p:attrNameLst>
                                          <p:attrName>ppt_h</p:attrName>
                                        </p:attrNameLst>
                                      </p:cBhvr>
                                      <p:tavLst>
                                        <p:tav tm="0">
                                          <p:val>
                                            <p:fltVal val="0"/>
                                          </p:val>
                                        </p:tav>
                                        <p:tav tm="100000">
                                          <p:val>
                                            <p:strVal val="#ppt_h"/>
                                          </p:val>
                                        </p:tav>
                                      </p:tavLst>
                                    </p:anim>
                                    <p:animEffect transition="in" filter="fade">
                                      <p:cBhvr>
                                        <p:cTn id="79" dur="500"/>
                                        <p:tgtEl>
                                          <p:spTgt spid="1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50"/>
                                        </p:tgtEl>
                                        <p:attrNameLst>
                                          <p:attrName>style.visibility</p:attrName>
                                        </p:attrNameLst>
                                      </p:cBhvr>
                                      <p:to>
                                        <p:strVal val="visible"/>
                                      </p:to>
                                    </p:set>
                                    <p:anim calcmode="lin" valueType="num">
                                      <p:cBhvr>
                                        <p:cTn id="82" dur="500" fill="hold"/>
                                        <p:tgtEl>
                                          <p:spTgt spid="150"/>
                                        </p:tgtEl>
                                        <p:attrNameLst>
                                          <p:attrName>ppt_w</p:attrName>
                                        </p:attrNameLst>
                                      </p:cBhvr>
                                      <p:tavLst>
                                        <p:tav tm="0">
                                          <p:val>
                                            <p:fltVal val="0"/>
                                          </p:val>
                                        </p:tav>
                                        <p:tav tm="100000">
                                          <p:val>
                                            <p:strVal val="#ppt_w"/>
                                          </p:val>
                                        </p:tav>
                                      </p:tavLst>
                                    </p:anim>
                                    <p:anim calcmode="lin" valueType="num">
                                      <p:cBhvr>
                                        <p:cTn id="83" dur="500" fill="hold"/>
                                        <p:tgtEl>
                                          <p:spTgt spid="150"/>
                                        </p:tgtEl>
                                        <p:attrNameLst>
                                          <p:attrName>ppt_h</p:attrName>
                                        </p:attrNameLst>
                                      </p:cBhvr>
                                      <p:tavLst>
                                        <p:tav tm="0">
                                          <p:val>
                                            <p:fltVal val="0"/>
                                          </p:val>
                                        </p:tav>
                                        <p:tav tm="100000">
                                          <p:val>
                                            <p:strVal val="#ppt_h"/>
                                          </p:val>
                                        </p:tav>
                                      </p:tavLst>
                                    </p:anim>
                                    <p:animEffect transition="in" filter="fade">
                                      <p:cBhvr>
                                        <p:cTn id="84" dur="500"/>
                                        <p:tgtEl>
                                          <p:spTgt spid="15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47"/>
                                        </p:tgtEl>
                                        <p:attrNameLst>
                                          <p:attrName>style.visibility</p:attrName>
                                        </p:attrNameLst>
                                      </p:cBhvr>
                                      <p:to>
                                        <p:strVal val="visible"/>
                                      </p:to>
                                    </p:set>
                                    <p:anim calcmode="lin" valueType="num">
                                      <p:cBhvr>
                                        <p:cTn id="87" dur="500" fill="hold"/>
                                        <p:tgtEl>
                                          <p:spTgt spid="147"/>
                                        </p:tgtEl>
                                        <p:attrNameLst>
                                          <p:attrName>ppt_w</p:attrName>
                                        </p:attrNameLst>
                                      </p:cBhvr>
                                      <p:tavLst>
                                        <p:tav tm="0">
                                          <p:val>
                                            <p:fltVal val="0"/>
                                          </p:val>
                                        </p:tav>
                                        <p:tav tm="100000">
                                          <p:val>
                                            <p:strVal val="#ppt_w"/>
                                          </p:val>
                                        </p:tav>
                                      </p:tavLst>
                                    </p:anim>
                                    <p:anim calcmode="lin" valueType="num">
                                      <p:cBhvr>
                                        <p:cTn id="88" dur="500" fill="hold"/>
                                        <p:tgtEl>
                                          <p:spTgt spid="147"/>
                                        </p:tgtEl>
                                        <p:attrNameLst>
                                          <p:attrName>ppt_h</p:attrName>
                                        </p:attrNameLst>
                                      </p:cBhvr>
                                      <p:tavLst>
                                        <p:tav tm="0">
                                          <p:val>
                                            <p:fltVal val="0"/>
                                          </p:val>
                                        </p:tav>
                                        <p:tav tm="100000">
                                          <p:val>
                                            <p:strVal val="#ppt_h"/>
                                          </p:val>
                                        </p:tav>
                                      </p:tavLst>
                                    </p:anim>
                                    <p:animEffect transition="in" filter="fade">
                                      <p:cBhvr>
                                        <p:cTn id="89" dur="500"/>
                                        <p:tgtEl>
                                          <p:spTgt spid="14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39"/>
                                        </p:tgtEl>
                                        <p:attrNameLst>
                                          <p:attrName>style.visibility</p:attrName>
                                        </p:attrNameLst>
                                      </p:cBhvr>
                                      <p:to>
                                        <p:strVal val="visible"/>
                                      </p:to>
                                    </p:set>
                                    <p:anim calcmode="lin" valueType="num">
                                      <p:cBhvr>
                                        <p:cTn id="92" dur="500" fill="hold"/>
                                        <p:tgtEl>
                                          <p:spTgt spid="139"/>
                                        </p:tgtEl>
                                        <p:attrNameLst>
                                          <p:attrName>ppt_w</p:attrName>
                                        </p:attrNameLst>
                                      </p:cBhvr>
                                      <p:tavLst>
                                        <p:tav tm="0">
                                          <p:val>
                                            <p:fltVal val="0"/>
                                          </p:val>
                                        </p:tav>
                                        <p:tav tm="100000">
                                          <p:val>
                                            <p:strVal val="#ppt_w"/>
                                          </p:val>
                                        </p:tav>
                                      </p:tavLst>
                                    </p:anim>
                                    <p:anim calcmode="lin" valueType="num">
                                      <p:cBhvr>
                                        <p:cTn id="93" dur="500" fill="hold"/>
                                        <p:tgtEl>
                                          <p:spTgt spid="139"/>
                                        </p:tgtEl>
                                        <p:attrNameLst>
                                          <p:attrName>ppt_h</p:attrName>
                                        </p:attrNameLst>
                                      </p:cBhvr>
                                      <p:tavLst>
                                        <p:tav tm="0">
                                          <p:val>
                                            <p:fltVal val="0"/>
                                          </p:val>
                                        </p:tav>
                                        <p:tav tm="100000">
                                          <p:val>
                                            <p:strVal val="#ppt_h"/>
                                          </p:val>
                                        </p:tav>
                                      </p:tavLst>
                                    </p:anim>
                                    <p:animEffect transition="in" filter="fade">
                                      <p:cBhvr>
                                        <p:cTn id="94" dur="500"/>
                                        <p:tgtEl>
                                          <p:spTgt spid="139"/>
                                        </p:tgtEl>
                                      </p:cBhvr>
                                    </p:animEffect>
                                  </p:childTnLst>
                                </p:cTn>
                              </p:par>
                            </p:childTnLst>
                          </p:cTn>
                        </p:par>
                      </p:childTnLst>
                    </p:cTn>
                  </p:par>
                  <p:par>
                    <p:cTn id="95" fill="hold">
                      <p:stCondLst>
                        <p:cond delay="indefinite"/>
                      </p:stCondLst>
                      <p:childTnLst>
                        <p:par>
                          <p:cTn id="96" fill="hold">
                            <p:stCondLst>
                              <p:cond delay="0"/>
                            </p:stCondLst>
                            <p:childTnLst>
                              <p:par>
                                <p:cTn id="97" presetID="50" presetClass="entr" presetSubtype="0" decel="100000" fill="hold" grpId="0" nodeType="clickEffect">
                                  <p:stCondLst>
                                    <p:cond delay="0"/>
                                  </p:stCondLst>
                                  <p:childTnLst>
                                    <p:set>
                                      <p:cBhvr>
                                        <p:cTn id="98" dur="1" fill="hold">
                                          <p:stCondLst>
                                            <p:cond delay="0"/>
                                          </p:stCondLst>
                                        </p:cTn>
                                        <p:tgtEl>
                                          <p:spTgt spid="161"/>
                                        </p:tgtEl>
                                        <p:attrNameLst>
                                          <p:attrName>style.visibility</p:attrName>
                                        </p:attrNameLst>
                                      </p:cBhvr>
                                      <p:to>
                                        <p:strVal val="visible"/>
                                      </p:to>
                                    </p:set>
                                    <p:anim calcmode="lin" valueType="num">
                                      <p:cBhvr>
                                        <p:cTn id="99" dur="1000" fill="hold"/>
                                        <p:tgtEl>
                                          <p:spTgt spid="161"/>
                                        </p:tgtEl>
                                        <p:attrNameLst>
                                          <p:attrName>ppt_w</p:attrName>
                                        </p:attrNameLst>
                                      </p:cBhvr>
                                      <p:tavLst>
                                        <p:tav tm="0">
                                          <p:val>
                                            <p:strVal val="#ppt_w+.3"/>
                                          </p:val>
                                        </p:tav>
                                        <p:tav tm="100000">
                                          <p:val>
                                            <p:strVal val="#ppt_w"/>
                                          </p:val>
                                        </p:tav>
                                      </p:tavLst>
                                    </p:anim>
                                    <p:anim calcmode="lin" valueType="num">
                                      <p:cBhvr>
                                        <p:cTn id="100" dur="1000" fill="hold"/>
                                        <p:tgtEl>
                                          <p:spTgt spid="161"/>
                                        </p:tgtEl>
                                        <p:attrNameLst>
                                          <p:attrName>ppt_h</p:attrName>
                                        </p:attrNameLst>
                                      </p:cBhvr>
                                      <p:tavLst>
                                        <p:tav tm="0">
                                          <p:val>
                                            <p:strVal val="#ppt_h"/>
                                          </p:val>
                                        </p:tav>
                                        <p:tav tm="100000">
                                          <p:val>
                                            <p:strVal val="#ppt_h"/>
                                          </p:val>
                                        </p:tav>
                                      </p:tavLst>
                                    </p:anim>
                                    <p:animEffect transition="in" filter="fade">
                                      <p:cBhvr>
                                        <p:cTn id="101" dur="1000"/>
                                        <p:tgtEl>
                                          <p:spTgt spid="161"/>
                                        </p:tgtEl>
                                      </p:cBhvr>
                                    </p:animEffect>
                                  </p:childTnLst>
                                </p:cTn>
                              </p:par>
                            </p:childTnLst>
                          </p:cTn>
                        </p:par>
                        <p:par>
                          <p:cTn id="102" fill="hold">
                            <p:stCondLst>
                              <p:cond delay="1000"/>
                            </p:stCondLst>
                            <p:childTnLst>
                              <p:par>
                                <p:cTn id="103" presetID="22" presetClass="entr" presetSubtype="2" fill="hold" nodeType="afterEffect">
                                  <p:stCondLst>
                                    <p:cond delay="0"/>
                                  </p:stCondLst>
                                  <p:childTnLst>
                                    <p:set>
                                      <p:cBhvr>
                                        <p:cTn id="104" dur="1" fill="hold">
                                          <p:stCondLst>
                                            <p:cond delay="0"/>
                                          </p:stCondLst>
                                        </p:cTn>
                                        <p:tgtEl>
                                          <p:spTgt spid="171"/>
                                        </p:tgtEl>
                                        <p:attrNameLst>
                                          <p:attrName>style.visibility</p:attrName>
                                        </p:attrNameLst>
                                      </p:cBhvr>
                                      <p:to>
                                        <p:strVal val="visible"/>
                                      </p:to>
                                    </p:set>
                                    <p:animEffect transition="in" filter="wipe(right)">
                                      <p:cBhvr>
                                        <p:cTn id="105" dur="500"/>
                                        <p:tgtEl>
                                          <p:spTgt spid="171"/>
                                        </p:tgtEl>
                                      </p:cBhvr>
                                    </p:animEffect>
                                  </p:childTnLst>
                                </p:cTn>
                              </p:par>
                            </p:childTnLst>
                          </p:cTn>
                        </p:par>
                        <p:par>
                          <p:cTn id="106" fill="hold">
                            <p:stCondLst>
                              <p:cond delay="1500"/>
                            </p:stCondLst>
                            <p:childTnLst>
                              <p:par>
                                <p:cTn id="107" presetID="50" presetClass="entr" presetSubtype="0" decel="100000" fill="hold" grpId="0" nodeType="afterEffect">
                                  <p:stCondLst>
                                    <p:cond delay="0"/>
                                  </p:stCondLst>
                                  <p:childTnLst>
                                    <p:set>
                                      <p:cBhvr>
                                        <p:cTn id="108" dur="1" fill="hold">
                                          <p:stCondLst>
                                            <p:cond delay="0"/>
                                          </p:stCondLst>
                                        </p:cTn>
                                        <p:tgtEl>
                                          <p:spTgt spid="174"/>
                                        </p:tgtEl>
                                        <p:attrNameLst>
                                          <p:attrName>style.visibility</p:attrName>
                                        </p:attrNameLst>
                                      </p:cBhvr>
                                      <p:to>
                                        <p:strVal val="visible"/>
                                      </p:to>
                                    </p:set>
                                    <p:anim calcmode="lin" valueType="num">
                                      <p:cBhvr>
                                        <p:cTn id="109" dur="1000" fill="hold"/>
                                        <p:tgtEl>
                                          <p:spTgt spid="174"/>
                                        </p:tgtEl>
                                        <p:attrNameLst>
                                          <p:attrName>ppt_w</p:attrName>
                                        </p:attrNameLst>
                                      </p:cBhvr>
                                      <p:tavLst>
                                        <p:tav tm="0">
                                          <p:val>
                                            <p:strVal val="#ppt_w+.3"/>
                                          </p:val>
                                        </p:tav>
                                        <p:tav tm="100000">
                                          <p:val>
                                            <p:strVal val="#ppt_w"/>
                                          </p:val>
                                        </p:tav>
                                      </p:tavLst>
                                    </p:anim>
                                    <p:anim calcmode="lin" valueType="num">
                                      <p:cBhvr>
                                        <p:cTn id="110" dur="1000" fill="hold"/>
                                        <p:tgtEl>
                                          <p:spTgt spid="174"/>
                                        </p:tgtEl>
                                        <p:attrNameLst>
                                          <p:attrName>ppt_h</p:attrName>
                                        </p:attrNameLst>
                                      </p:cBhvr>
                                      <p:tavLst>
                                        <p:tav tm="0">
                                          <p:val>
                                            <p:strVal val="#ppt_h"/>
                                          </p:val>
                                        </p:tav>
                                        <p:tav tm="100000">
                                          <p:val>
                                            <p:strVal val="#ppt_h"/>
                                          </p:val>
                                        </p:tav>
                                      </p:tavLst>
                                    </p:anim>
                                    <p:animEffect transition="in" filter="fade">
                                      <p:cBhvr>
                                        <p:cTn id="111" dur="1000"/>
                                        <p:tgtEl>
                                          <p:spTgt spid="174"/>
                                        </p:tgtEl>
                                      </p:cBhvr>
                                    </p:animEffect>
                                  </p:childTnLst>
                                </p:cTn>
                              </p:par>
                            </p:childTnLst>
                          </p:cTn>
                        </p:par>
                      </p:childTnLst>
                    </p:cTn>
                  </p:par>
                  <p:par>
                    <p:cTn id="112" fill="hold">
                      <p:stCondLst>
                        <p:cond delay="indefinite"/>
                      </p:stCondLst>
                      <p:childTnLst>
                        <p:par>
                          <p:cTn id="113" fill="hold">
                            <p:stCondLst>
                              <p:cond delay="0"/>
                            </p:stCondLst>
                            <p:childTnLst>
                              <p:par>
                                <p:cTn id="114" presetID="50" presetClass="entr" presetSubtype="0" decel="100000" fill="hold" grpId="0" nodeType="clickEffect">
                                  <p:stCondLst>
                                    <p:cond delay="0"/>
                                  </p:stCondLst>
                                  <p:childTnLst>
                                    <p:set>
                                      <p:cBhvr>
                                        <p:cTn id="115" dur="1" fill="hold">
                                          <p:stCondLst>
                                            <p:cond delay="0"/>
                                          </p:stCondLst>
                                        </p:cTn>
                                        <p:tgtEl>
                                          <p:spTgt spid="162"/>
                                        </p:tgtEl>
                                        <p:attrNameLst>
                                          <p:attrName>style.visibility</p:attrName>
                                        </p:attrNameLst>
                                      </p:cBhvr>
                                      <p:to>
                                        <p:strVal val="visible"/>
                                      </p:to>
                                    </p:set>
                                    <p:anim calcmode="lin" valueType="num">
                                      <p:cBhvr>
                                        <p:cTn id="116" dur="1000" fill="hold"/>
                                        <p:tgtEl>
                                          <p:spTgt spid="162"/>
                                        </p:tgtEl>
                                        <p:attrNameLst>
                                          <p:attrName>ppt_w</p:attrName>
                                        </p:attrNameLst>
                                      </p:cBhvr>
                                      <p:tavLst>
                                        <p:tav tm="0">
                                          <p:val>
                                            <p:strVal val="#ppt_w+.3"/>
                                          </p:val>
                                        </p:tav>
                                        <p:tav tm="100000">
                                          <p:val>
                                            <p:strVal val="#ppt_w"/>
                                          </p:val>
                                        </p:tav>
                                      </p:tavLst>
                                    </p:anim>
                                    <p:anim calcmode="lin" valueType="num">
                                      <p:cBhvr>
                                        <p:cTn id="117" dur="1000" fill="hold"/>
                                        <p:tgtEl>
                                          <p:spTgt spid="162"/>
                                        </p:tgtEl>
                                        <p:attrNameLst>
                                          <p:attrName>ppt_h</p:attrName>
                                        </p:attrNameLst>
                                      </p:cBhvr>
                                      <p:tavLst>
                                        <p:tav tm="0">
                                          <p:val>
                                            <p:strVal val="#ppt_h"/>
                                          </p:val>
                                        </p:tav>
                                        <p:tav tm="100000">
                                          <p:val>
                                            <p:strVal val="#ppt_h"/>
                                          </p:val>
                                        </p:tav>
                                      </p:tavLst>
                                    </p:anim>
                                    <p:animEffect transition="in" filter="fade">
                                      <p:cBhvr>
                                        <p:cTn id="118" dur="1000"/>
                                        <p:tgtEl>
                                          <p:spTgt spid="162"/>
                                        </p:tgtEl>
                                      </p:cBhvr>
                                    </p:animEffect>
                                  </p:childTnLst>
                                </p:cTn>
                              </p:par>
                            </p:childTnLst>
                          </p:cTn>
                        </p:par>
                        <p:par>
                          <p:cTn id="119" fill="hold">
                            <p:stCondLst>
                              <p:cond delay="1000"/>
                            </p:stCondLst>
                            <p:childTnLst>
                              <p:par>
                                <p:cTn id="120" presetID="22" presetClass="entr" presetSubtype="8"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wipe(left)">
                                      <p:cBhvr>
                                        <p:cTn id="122" dur="500"/>
                                        <p:tgtEl>
                                          <p:spTgt spid="2"/>
                                        </p:tgtEl>
                                      </p:cBhvr>
                                    </p:animEffect>
                                  </p:childTnLst>
                                </p:cTn>
                              </p:par>
                            </p:childTnLst>
                          </p:cTn>
                        </p:par>
                        <p:par>
                          <p:cTn id="123" fill="hold">
                            <p:stCondLst>
                              <p:cond delay="1500"/>
                            </p:stCondLst>
                            <p:childTnLst>
                              <p:par>
                                <p:cTn id="124" presetID="50" presetClass="entr" presetSubtype="0" decel="100000" fill="hold" grpId="0" nodeType="afterEffect">
                                  <p:stCondLst>
                                    <p:cond delay="0"/>
                                  </p:stCondLst>
                                  <p:childTnLst>
                                    <p:set>
                                      <p:cBhvr>
                                        <p:cTn id="125" dur="1" fill="hold">
                                          <p:stCondLst>
                                            <p:cond delay="0"/>
                                          </p:stCondLst>
                                        </p:cTn>
                                        <p:tgtEl>
                                          <p:spTgt spid="172"/>
                                        </p:tgtEl>
                                        <p:attrNameLst>
                                          <p:attrName>style.visibility</p:attrName>
                                        </p:attrNameLst>
                                      </p:cBhvr>
                                      <p:to>
                                        <p:strVal val="visible"/>
                                      </p:to>
                                    </p:set>
                                    <p:anim calcmode="lin" valueType="num">
                                      <p:cBhvr>
                                        <p:cTn id="126" dur="1000" fill="hold"/>
                                        <p:tgtEl>
                                          <p:spTgt spid="172"/>
                                        </p:tgtEl>
                                        <p:attrNameLst>
                                          <p:attrName>ppt_w</p:attrName>
                                        </p:attrNameLst>
                                      </p:cBhvr>
                                      <p:tavLst>
                                        <p:tav tm="0">
                                          <p:val>
                                            <p:strVal val="#ppt_w+.3"/>
                                          </p:val>
                                        </p:tav>
                                        <p:tav tm="100000">
                                          <p:val>
                                            <p:strVal val="#ppt_w"/>
                                          </p:val>
                                        </p:tav>
                                      </p:tavLst>
                                    </p:anim>
                                    <p:anim calcmode="lin" valueType="num">
                                      <p:cBhvr>
                                        <p:cTn id="127" dur="1000" fill="hold"/>
                                        <p:tgtEl>
                                          <p:spTgt spid="172"/>
                                        </p:tgtEl>
                                        <p:attrNameLst>
                                          <p:attrName>ppt_h</p:attrName>
                                        </p:attrNameLst>
                                      </p:cBhvr>
                                      <p:tavLst>
                                        <p:tav tm="0">
                                          <p:val>
                                            <p:strVal val="#ppt_h"/>
                                          </p:val>
                                        </p:tav>
                                        <p:tav tm="100000">
                                          <p:val>
                                            <p:strVal val="#ppt_h"/>
                                          </p:val>
                                        </p:tav>
                                      </p:tavLst>
                                    </p:anim>
                                    <p:animEffect transition="in" filter="fade">
                                      <p:cBhvr>
                                        <p:cTn id="128" dur="1000"/>
                                        <p:tgtEl>
                                          <p:spTgt spid="172"/>
                                        </p:tgtEl>
                                      </p:cBhvr>
                                    </p:animEffect>
                                  </p:childTnLst>
                                </p:cTn>
                              </p:par>
                            </p:childTnLst>
                          </p:cTn>
                        </p:par>
                      </p:childTnLst>
                    </p:cTn>
                  </p:par>
                  <p:par>
                    <p:cTn id="129" fill="hold">
                      <p:stCondLst>
                        <p:cond delay="indefinite"/>
                      </p:stCondLst>
                      <p:childTnLst>
                        <p:par>
                          <p:cTn id="130" fill="hold">
                            <p:stCondLst>
                              <p:cond delay="0"/>
                            </p:stCondLst>
                            <p:childTnLst>
                              <p:par>
                                <p:cTn id="131" presetID="50" presetClass="entr" presetSubtype="0" decel="100000" fill="hold" grpId="0" nodeType="clickEffect">
                                  <p:stCondLst>
                                    <p:cond delay="0"/>
                                  </p:stCondLst>
                                  <p:childTnLst>
                                    <p:set>
                                      <p:cBhvr>
                                        <p:cTn id="132" dur="1" fill="hold">
                                          <p:stCondLst>
                                            <p:cond delay="0"/>
                                          </p:stCondLst>
                                        </p:cTn>
                                        <p:tgtEl>
                                          <p:spTgt spid="163"/>
                                        </p:tgtEl>
                                        <p:attrNameLst>
                                          <p:attrName>style.visibility</p:attrName>
                                        </p:attrNameLst>
                                      </p:cBhvr>
                                      <p:to>
                                        <p:strVal val="visible"/>
                                      </p:to>
                                    </p:set>
                                    <p:anim calcmode="lin" valueType="num">
                                      <p:cBhvr>
                                        <p:cTn id="133" dur="1000" fill="hold"/>
                                        <p:tgtEl>
                                          <p:spTgt spid="163"/>
                                        </p:tgtEl>
                                        <p:attrNameLst>
                                          <p:attrName>ppt_w</p:attrName>
                                        </p:attrNameLst>
                                      </p:cBhvr>
                                      <p:tavLst>
                                        <p:tav tm="0">
                                          <p:val>
                                            <p:strVal val="#ppt_w+.3"/>
                                          </p:val>
                                        </p:tav>
                                        <p:tav tm="100000">
                                          <p:val>
                                            <p:strVal val="#ppt_w"/>
                                          </p:val>
                                        </p:tav>
                                      </p:tavLst>
                                    </p:anim>
                                    <p:anim calcmode="lin" valueType="num">
                                      <p:cBhvr>
                                        <p:cTn id="134" dur="1000" fill="hold"/>
                                        <p:tgtEl>
                                          <p:spTgt spid="163"/>
                                        </p:tgtEl>
                                        <p:attrNameLst>
                                          <p:attrName>ppt_h</p:attrName>
                                        </p:attrNameLst>
                                      </p:cBhvr>
                                      <p:tavLst>
                                        <p:tav tm="0">
                                          <p:val>
                                            <p:strVal val="#ppt_h"/>
                                          </p:val>
                                        </p:tav>
                                        <p:tav tm="100000">
                                          <p:val>
                                            <p:strVal val="#ppt_h"/>
                                          </p:val>
                                        </p:tav>
                                      </p:tavLst>
                                    </p:anim>
                                    <p:animEffect transition="in" filter="fade">
                                      <p:cBhvr>
                                        <p:cTn id="135" dur="1000"/>
                                        <p:tgtEl>
                                          <p:spTgt spid="163"/>
                                        </p:tgtEl>
                                      </p:cBhvr>
                                    </p:animEffect>
                                  </p:childTnLst>
                                </p:cTn>
                              </p:par>
                            </p:childTnLst>
                          </p:cTn>
                        </p:par>
                        <p:par>
                          <p:cTn id="136" fill="hold">
                            <p:stCondLst>
                              <p:cond delay="1000"/>
                            </p:stCondLst>
                            <p:childTnLst>
                              <p:par>
                                <p:cTn id="137" presetID="22" presetClass="entr" presetSubtype="8" fill="hold" nodeType="afterEffect">
                                  <p:stCondLst>
                                    <p:cond delay="0"/>
                                  </p:stCondLst>
                                  <p:childTnLst>
                                    <p:set>
                                      <p:cBhvr>
                                        <p:cTn id="138" dur="1" fill="hold">
                                          <p:stCondLst>
                                            <p:cond delay="0"/>
                                          </p:stCondLst>
                                        </p:cTn>
                                        <p:tgtEl>
                                          <p:spTgt spid="166"/>
                                        </p:tgtEl>
                                        <p:attrNameLst>
                                          <p:attrName>style.visibility</p:attrName>
                                        </p:attrNameLst>
                                      </p:cBhvr>
                                      <p:to>
                                        <p:strVal val="visible"/>
                                      </p:to>
                                    </p:set>
                                    <p:animEffect transition="in" filter="wipe(left)">
                                      <p:cBhvr>
                                        <p:cTn id="139" dur="500"/>
                                        <p:tgtEl>
                                          <p:spTgt spid="166"/>
                                        </p:tgtEl>
                                      </p:cBhvr>
                                    </p:animEffect>
                                  </p:childTnLst>
                                </p:cTn>
                              </p:par>
                            </p:childTnLst>
                          </p:cTn>
                        </p:par>
                        <p:par>
                          <p:cTn id="140" fill="hold">
                            <p:stCondLst>
                              <p:cond delay="1500"/>
                            </p:stCondLst>
                            <p:childTnLst>
                              <p:par>
                                <p:cTn id="141" presetID="50" presetClass="entr" presetSubtype="0" decel="100000" fill="hold" grpId="0" nodeType="afterEffect">
                                  <p:stCondLst>
                                    <p:cond delay="0"/>
                                  </p:stCondLst>
                                  <p:childTnLst>
                                    <p:set>
                                      <p:cBhvr>
                                        <p:cTn id="142" dur="1" fill="hold">
                                          <p:stCondLst>
                                            <p:cond delay="0"/>
                                          </p:stCondLst>
                                        </p:cTn>
                                        <p:tgtEl>
                                          <p:spTgt spid="173"/>
                                        </p:tgtEl>
                                        <p:attrNameLst>
                                          <p:attrName>style.visibility</p:attrName>
                                        </p:attrNameLst>
                                      </p:cBhvr>
                                      <p:to>
                                        <p:strVal val="visible"/>
                                      </p:to>
                                    </p:set>
                                    <p:anim calcmode="lin" valueType="num">
                                      <p:cBhvr>
                                        <p:cTn id="143" dur="1000" fill="hold"/>
                                        <p:tgtEl>
                                          <p:spTgt spid="173"/>
                                        </p:tgtEl>
                                        <p:attrNameLst>
                                          <p:attrName>ppt_w</p:attrName>
                                        </p:attrNameLst>
                                      </p:cBhvr>
                                      <p:tavLst>
                                        <p:tav tm="0">
                                          <p:val>
                                            <p:strVal val="#ppt_w+.3"/>
                                          </p:val>
                                        </p:tav>
                                        <p:tav tm="100000">
                                          <p:val>
                                            <p:strVal val="#ppt_w"/>
                                          </p:val>
                                        </p:tav>
                                      </p:tavLst>
                                    </p:anim>
                                    <p:anim calcmode="lin" valueType="num">
                                      <p:cBhvr>
                                        <p:cTn id="144" dur="1000" fill="hold"/>
                                        <p:tgtEl>
                                          <p:spTgt spid="173"/>
                                        </p:tgtEl>
                                        <p:attrNameLst>
                                          <p:attrName>ppt_h</p:attrName>
                                        </p:attrNameLst>
                                      </p:cBhvr>
                                      <p:tavLst>
                                        <p:tav tm="0">
                                          <p:val>
                                            <p:strVal val="#ppt_h"/>
                                          </p:val>
                                        </p:tav>
                                        <p:tav tm="100000">
                                          <p:val>
                                            <p:strVal val="#ppt_h"/>
                                          </p:val>
                                        </p:tav>
                                      </p:tavLst>
                                    </p:anim>
                                    <p:animEffect transition="in" filter="fade">
                                      <p:cBhvr>
                                        <p:cTn id="145" dur="1000"/>
                                        <p:tgtEl>
                                          <p:spTgt spid="173"/>
                                        </p:tgtEl>
                                      </p:cBhvr>
                                    </p:animEffect>
                                  </p:childTnLst>
                                </p:cTn>
                              </p:par>
                            </p:childTnLst>
                          </p:cTn>
                        </p:par>
                      </p:childTnLst>
                    </p:cTn>
                  </p:par>
                  <p:par>
                    <p:cTn id="146" fill="hold">
                      <p:stCondLst>
                        <p:cond delay="indefinite"/>
                      </p:stCondLst>
                      <p:childTnLst>
                        <p:par>
                          <p:cTn id="147" fill="hold">
                            <p:stCondLst>
                              <p:cond delay="0"/>
                            </p:stCondLst>
                            <p:childTnLst>
                              <p:par>
                                <p:cTn id="148" presetID="50" presetClass="entr" presetSubtype="0" decel="100000" fill="hold" grpId="0" nodeType="clickEffect">
                                  <p:stCondLst>
                                    <p:cond delay="0"/>
                                  </p:stCondLst>
                                  <p:childTnLst>
                                    <p:set>
                                      <p:cBhvr>
                                        <p:cTn id="149" dur="1" fill="hold">
                                          <p:stCondLst>
                                            <p:cond delay="0"/>
                                          </p:stCondLst>
                                        </p:cTn>
                                        <p:tgtEl>
                                          <p:spTgt spid="164"/>
                                        </p:tgtEl>
                                        <p:attrNameLst>
                                          <p:attrName>style.visibility</p:attrName>
                                        </p:attrNameLst>
                                      </p:cBhvr>
                                      <p:to>
                                        <p:strVal val="visible"/>
                                      </p:to>
                                    </p:set>
                                    <p:anim calcmode="lin" valueType="num">
                                      <p:cBhvr>
                                        <p:cTn id="150" dur="1000" fill="hold"/>
                                        <p:tgtEl>
                                          <p:spTgt spid="164"/>
                                        </p:tgtEl>
                                        <p:attrNameLst>
                                          <p:attrName>ppt_w</p:attrName>
                                        </p:attrNameLst>
                                      </p:cBhvr>
                                      <p:tavLst>
                                        <p:tav tm="0">
                                          <p:val>
                                            <p:strVal val="#ppt_w+.3"/>
                                          </p:val>
                                        </p:tav>
                                        <p:tav tm="100000">
                                          <p:val>
                                            <p:strVal val="#ppt_w"/>
                                          </p:val>
                                        </p:tav>
                                      </p:tavLst>
                                    </p:anim>
                                    <p:anim calcmode="lin" valueType="num">
                                      <p:cBhvr>
                                        <p:cTn id="151" dur="1000" fill="hold"/>
                                        <p:tgtEl>
                                          <p:spTgt spid="164"/>
                                        </p:tgtEl>
                                        <p:attrNameLst>
                                          <p:attrName>ppt_h</p:attrName>
                                        </p:attrNameLst>
                                      </p:cBhvr>
                                      <p:tavLst>
                                        <p:tav tm="0">
                                          <p:val>
                                            <p:strVal val="#ppt_h"/>
                                          </p:val>
                                        </p:tav>
                                        <p:tav tm="100000">
                                          <p:val>
                                            <p:strVal val="#ppt_h"/>
                                          </p:val>
                                        </p:tav>
                                      </p:tavLst>
                                    </p:anim>
                                    <p:animEffect transition="in" filter="fade">
                                      <p:cBhvr>
                                        <p:cTn id="152" dur="1000"/>
                                        <p:tgtEl>
                                          <p:spTgt spid="164"/>
                                        </p:tgtEl>
                                      </p:cBhvr>
                                    </p:animEffect>
                                  </p:childTnLst>
                                </p:cTn>
                              </p:par>
                            </p:childTnLst>
                          </p:cTn>
                        </p:par>
                        <p:par>
                          <p:cTn id="153" fill="hold">
                            <p:stCondLst>
                              <p:cond delay="1000"/>
                            </p:stCondLst>
                            <p:childTnLst>
                              <p:par>
                                <p:cTn id="154" presetID="22" presetClass="entr" presetSubtype="2" fill="hold" nodeType="afterEffect">
                                  <p:stCondLst>
                                    <p:cond delay="0"/>
                                  </p:stCondLst>
                                  <p:childTnLst>
                                    <p:set>
                                      <p:cBhvr>
                                        <p:cTn id="155" dur="1" fill="hold">
                                          <p:stCondLst>
                                            <p:cond delay="0"/>
                                          </p:stCondLst>
                                        </p:cTn>
                                        <p:tgtEl>
                                          <p:spTgt spid="170"/>
                                        </p:tgtEl>
                                        <p:attrNameLst>
                                          <p:attrName>style.visibility</p:attrName>
                                        </p:attrNameLst>
                                      </p:cBhvr>
                                      <p:to>
                                        <p:strVal val="visible"/>
                                      </p:to>
                                    </p:set>
                                    <p:animEffect transition="in" filter="wipe(right)">
                                      <p:cBhvr>
                                        <p:cTn id="156" dur="500"/>
                                        <p:tgtEl>
                                          <p:spTgt spid="170"/>
                                        </p:tgtEl>
                                      </p:cBhvr>
                                    </p:animEffect>
                                  </p:childTnLst>
                                </p:cTn>
                              </p:par>
                            </p:childTnLst>
                          </p:cTn>
                        </p:par>
                        <p:par>
                          <p:cTn id="157" fill="hold">
                            <p:stCondLst>
                              <p:cond delay="1500"/>
                            </p:stCondLst>
                            <p:childTnLst>
                              <p:par>
                                <p:cTn id="158" presetID="50" presetClass="entr" presetSubtype="0" decel="100000" fill="hold" grpId="0" nodeType="afterEffect">
                                  <p:stCondLst>
                                    <p:cond delay="0"/>
                                  </p:stCondLst>
                                  <p:childTnLst>
                                    <p:set>
                                      <p:cBhvr>
                                        <p:cTn id="159" dur="1" fill="hold">
                                          <p:stCondLst>
                                            <p:cond delay="0"/>
                                          </p:stCondLst>
                                        </p:cTn>
                                        <p:tgtEl>
                                          <p:spTgt spid="175"/>
                                        </p:tgtEl>
                                        <p:attrNameLst>
                                          <p:attrName>style.visibility</p:attrName>
                                        </p:attrNameLst>
                                      </p:cBhvr>
                                      <p:to>
                                        <p:strVal val="visible"/>
                                      </p:to>
                                    </p:set>
                                    <p:anim calcmode="lin" valueType="num">
                                      <p:cBhvr>
                                        <p:cTn id="160" dur="1000" fill="hold"/>
                                        <p:tgtEl>
                                          <p:spTgt spid="175"/>
                                        </p:tgtEl>
                                        <p:attrNameLst>
                                          <p:attrName>ppt_w</p:attrName>
                                        </p:attrNameLst>
                                      </p:cBhvr>
                                      <p:tavLst>
                                        <p:tav tm="0">
                                          <p:val>
                                            <p:strVal val="#ppt_w+.3"/>
                                          </p:val>
                                        </p:tav>
                                        <p:tav tm="100000">
                                          <p:val>
                                            <p:strVal val="#ppt_w"/>
                                          </p:val>
                                        </p:tav>
                                      </p:tavLst>
                                    </p:anim>
                                    <p:anim calcmode="lin" valueType="num">
                                      <p:cBhvr>
                                        <p:cTn id="161" dur="1000" fill="hold"/>
                                        <p:tgtEl>
                                          <p:spTgt spid="175"/>
                                        </p:tgtEl>
                                        <p:attrNameLst>
                                          <p:attrName>ppt_h</p:attrName>
                                        </p:attrNameLst>
                                      </p:cBhvr>
                                      <p:tavLst>
                                        <p:tav tm="0">
                                          <p:val>
                                            <p:strVal val="#ppt_h"/>
                                          </p:val>
                                        </p:tav>
                                        <p:tav tm="100000">
                                          <p:val>
                                            <p:strVal val="#ppt_h"/>
                                          </p:val>
                                        </p:tav>
                                      </p:tavLst>
                                    </p:anim>
                                    <p:animEffect transition="in" filter="fade">
                                      <p:cBhvr>
                                        <p:cTn id="162"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2" grpId="0" animBg="1"/>
      <p:bldP spid="151" grpId="0" animBg="1"/>
      <p:bldP spid="146" grpId="0" animBg="1"/>
      <p:bldP spid="145" grpId="0" animBg="1"/>
      <p:bldP spid="144" grpId="0" animBg="1"/>
      <p:bldP spid="143" grpId="0" animBg="1"/>
      <p:bldP spid="142" grpId="0" animBg="1"/>
      <p:bldP spid="141" grpId="0" animBg="1"/>
      <p:bldP spid="140" grpId="0" animBg="1"/>
      <p:bldP spid="138" grpId="0" animBg="1"/>
      <p:bldP spid="137" grpId="0" animBg="1"/>
      <p:bldP spid="136" grpId="0" animBg="1"/>
      <p:bldP spid="135" grpId="0" animBg="1"/>
      <p:bldP spid="154" grpId="0" animBg="1"/>
      <p:bldP spid="150" grpId="0" animBg="1"/>
      <p:bldP spid="147" grpId="0" animBg="1"/>
      <p:bldP spid="139" grpId="0" animBg="1"/>
      <p:bldP spid="161" grpId="0"/>
      <p:bldP spid="162" grpId="0"/>
      <p:bldP spid="163" grpId="0"/>
      <p:bldP spid="164" grpId="0"/>
      <p:bldP spid="172" grpId="0"/>
      <p:bldP spid="173" grpId="0"/>
      <p:bldP spid="174" grpId="0"/>
      <p:bldP spid="1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880199" y="2097163"/>
            <a:ext cx="1080492" cy="1078259"/>
          </a:xfrm>
          <a:prstGeom prst="ellipse">
            <a:avLst/>
          </a:prstGeom>
          <a:solidFill>
            <a:srgbClr val="43ADBC"/>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5" name="Oval 3"/>
          <p:cNvSpPr>
            <a:spLocks noChangeArrowheads="1"/>
          </p:cNvSpPr>
          <p:nvPr/>
        </p:nvSpPr>
        <p:spPr bwMode="auto">
          <a:xfrm>
            <a:off x="6025308" y="3615210"/>
            <a:ext cx="808137" cy="808137"/>
          </a:xfrm>
          <a:prstGeom prst="ellipse">
            <a:avLst/>
          </a:prstGeom>
          <a:solidFill>
            <a:srgbClr val="F29F1E"/>
          </a:solidFill>
          <a:ln w="9525" cmpd="sng">
            <a:noFill/>
            <a:round/>
            <a:headEnd/>
            <a:tailEnd/>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6" name="Oval 4"/>
          <p:cNvSpPr>
            <a:spLocks noChangeArrowheads="1"/>
          </p:cNvSpPr>
          <p:nvPr/>
        </p:nvSpPr>
        <p:spPr bwMode="auto">
          <a:xfrm>
            <a:off x="7259837" y="3476800"/>
            <a:ext cx="1078260" cy="1078259"/>
          </a:xfrm>
          <a:prstGeom prst="ellipse">
            <a:avLst/>
          </a:prstGeom>
          <a:solidFill>
            <a:srgbClr val="F29F1E"/>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7" name="Oval 5"/>
          <p:cNvSpPr>
            <a:spLocks noChangeArrowheads="1"/>
          </p:cNvSpPr>
          <p:nvPr/>
        </p:nvSpPr>
        <p:spPr bwMode="auto">
          <a:xfrm>
            <a:off x="4502796" y="3476800"/>
            <a:ext cx="1078259" cy="1078259"/>
          </a:xfrm>
          <a:prstGeom prst="ellipse">
            <a:avLst/>
          </a:prstGeom>
          <a:solidFill>
            <a:srgbClr val="F29F1E"/>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8" name="Oval 6"/>
          <p:cNvSpPr>
            <a:spLocks noChangeArrowheads="1"/>
          </p:cNvSpPr>
          <p:nvPr/>
        </p:nvSpPr>
        <p:spPr bwMode="auto">
          <a:xfrm>
            <a:off x="5880199" y="4854203"/>
            <a:ext cx="1080492" cy="1080492"/>
          </a:xfrm>
          <a:prstGeom prst="ellipse">
            <a:avLst/>
          </a:prstGeom>
          <a:solidFill>
            <a:srgbClr val="43ADBC"/>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9" name="Freeform 7"/>
          <p:cNvSpPr>
            <a:spLocks/>
          </p:cNvSpPr>
          <p:nvPr/>
        </p:nvSpPr>
        <p:spPr bwMode="auto">
          <a:xfrm>
            <a:off x="3971480" y="221771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0" name="Freeform 8"/>
          <p:cNvSpPr>
            <a:spLocks/>
          </p:cNvSpPr>
          <p:nvPr/>
        </p:nvSpPr>
        <p:spPr bwMode="auto">
          <a:xfrm>
            <a:off x="7833570" y="2217715"/>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1" name="Freeform 9"/>
          <p:cNvSpPr>
            <a:spLocks/>
          </p:cNvSpPr>
          <p:nvPr/>
        </p:nvSpPr>
        <p:spPr bwMode="auto">
          <a:xfrm>
            <a:off x="7141518" y="4954663"/>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2" name="Freeform 10"/>
          <p:cNvSpPr>
            <a:spLocks/>
          </p:cNvSpPr>
          <p:nvPr/>
        </p:nvSpPr>
        <p:spPr bwMode="auto">
          <a:xfrm>
            <a:off x="3971479" y="4659983"/>
            <a:ext cx="1069329" cy="31030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3" name="Freeform 11"/>
          <p:cNvSpPr>
            <a:spLocks/>
          </p:cNvSpPr>
          <p:nvPr/>
        </p:nvSpPr>
        <p:spPr bwMode="auto">
          <a:xfrm>
            <a:off x="7038827" y="3925517"/>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4" name="Freeform 12"/>
          <p:cNvSpPr>
            <a:spLocks/>
          </p:cNvSpPr>
          <p:nvPr/>
        </p:nvSpPr>
        <p:spPr bwMode="auto">
          <a:xfrm>
            <a:off x="5706071" y="3925517"/>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5" name="Freeform 13"/>
          <p:cNvSpPr>
            <a:spLocks/>
          </p:cNvSpPr>
          <p:nvPr/>
        </p:nvSpPr>
        <p:spPr bwMode="auto">
          <a:xfrm>
            <a:off x="6324453" y="4639891"/>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6" name="Freeform 14"/>
          <p:cNvSpPr>
            <a:spLocks/>
          </p:cNvSpPr>
          <p:nvPr/>
        </p:nvSpPr>
        <p:spPr bwMode="auto">
          <a:xfrm>
            <a:off x="6324453" y="3307136"/>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7" name="Rectangle 15"/>
          <p:cNvSpPr>
            <a:spLocks noChangeArrowheads="1"/>
          </p:cNvSpPr>
          <p:nvPr/>
        </p:nvSpPr>
        <p:spPr bwMode="auto">
          <a:xfrm>
            <a:off x="8833695" y="2110558"/>
            <a:ext cx="2996280"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2000" b="1" dirty="0">
                <a:solidFill>
                  <a:schemeClr val="tx1">
                    <a:lumMod val="65000"/>
                    <a:lumOff val="35000"/>
                  </a:schemeClr>
                </a:solidFill>
                <a:latin typeface="+mn-lt"/>
                <a:ea typeface="+mn-ea"/>
                <a:cs typeface="+mn-ea"/>
                <a:sym typeface="+mn-lt"/>
              </a:rPr>
              <a:t>请替换文字内容</a:t>
            </a:r>
            <a:endParaRPr lang="en-US" altLang="zh-CN" sz="2000" b="1" dirty="0">
              <a:solidFill>
                <a:schemeClr val="tx1">
                  <a:lumMod val="65000"/>
                  <a:lumOff val="35000"/>
                </a:schemeClr>
              </a:solidFill>
              <a:latin typeface="+mn-lt"/>
              <a:ea typeface="+mn-ea"/>
              <a:cs typeface="+mn-ea"/>
              <a:sym typeface="+mn-lt"/>
            </a:endParaRPr>
          </a:p>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请替换文字内容，添加相关标题，修改文字内容，也可以直接复制你的内容到此。请替换文字内容，添加相关标题，修改文字内容</a:t>
            </a:r>
            <a:endParaRPr lang="en-GB" altLang="zh-CN" sz="1400" dirty="0">
              <a:solidFill>
                <a:schemeClr val="tx1">
                  <a:lumMod val="65000"/>
                  <a:lumOff val="35000"/>
                </a:schemeClr>
              </a:solidFill>
              <a:latin typeface="+mn-lt"/>
              <a:ea typeface="+mn-ea"/>
              <a:cs typeface="+mn-ea"/>
              <a:sym typeface="+mn-lt"/>
            </a:endParaRPr>
          </a:p>
        </p:txBody>
      </p:sp>
      <p:sp>
        <p:nvSpPr>
          <p:cNvPr id="18448" name="Rectangle 16"/>
          <p:cNvSpPr>
            <a:spLocks noChangeArrowheads="1"/>
          </p:cNvSpPr>
          <p:nvPr/>
        </p:nvSpPr>
        <p:spPr bwMode="auto">
          <a:xfrm>
            <a:off x="8833695" y="4840809"/>
            <a:ext cx="2996280"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2000" b="1" dirty="0">
                <a:solidFill>
                  <a:schemeClr val="tx1">
                    <a:lumMod val="65000"/>
                    <a:lumOff val="35000"/>
                  </a:schemeClr>
                </a:solidFill>
                <a:latin typeface="+mn-lt"/>
                <a:ea typeface="+mn-ea"/>
                <a:cs typeface="+mn-ea"/>
                <a:sym typeface="+mn-lt"/>
              </a:rPr>
              <a:t>请替换文字内容</a:t>
            </a:r>
            <a:endParaRPr lang="en-US" altLang="zh-CN" sz="2000" b="1" dirty="0">
              <a:solidFill>
                <a:schemeClr val="tx1">
                  <a:lumMod val="65000"/>
                  <a:lumOff val="35000"/>
                </a:schemeClr>
              </a:solidFill>
              <a:latin typeface="+mn-lt"/>
              <a:ea typeface="+mn-ea"/>
              <a:cs typeface="+mn-ea"/>
              <a:sym typeface="+mn-lt"/>
            </a:endParaRPr>
          </a:p>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请替换文字内容，添加相关标题，修改文字内容，也可以直接复制你的内容到此。请替换文字内容，添加相关标题，修改文字内容</a:t>
            </a:r>
            <a:endParaRPr lang="en-GB" altLang="zh-CN" sz="1400" dirty="0">
              <a:solidFill>
                <a:schemeClr val="tx1">
                  <a:lumMod val="65000"/>
                  <a:lumOff val="35000"/>
                </a:schemeClr>
              </a:solidFill>
              <a:latin typeface="+mn-lt"/>
              <a:ea typeface="+mn-ea"/>
              <a:cs typeface="+mn-ea"/>
              <a:sym typeface="+mn-lt"/>
            </a:endParaRPr>
          </a:p>
        </p:txBody>
      </p:sp>
      <p:sp>
        <p:nvSpPr>
          <p:cNvPr id="18449" name="Rectangle 17"/>
          <p:cNvSpPr>
            <a:spLocks noChangeArrowheads="1"/>
          </p:cNvSpPr>
          <p:nvPr/>
        </p:nvSpPr>
        <p:spPr bwMode="auto">
          <a:xfrm>
            <a:off x="857250" y="4840809"/>
            <a:ext cx="2902149"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2000" b="1" dirty="0">
                <a:solidFill>
                  <a:schemeClr val="tx1">
                    <a:lumMod val="65000"/>
                    <a:lumOff val="35000"/>
                  </a:schemeClr>
                </a:solidFill>
                <a:latin typeface="+mn-lt"/>
                <a:ea typeface="+mn-ea"/>
                <a:cs typeface="+mn-ea"/>
                <a:sym typeface="+mn-lt"/>
              </a:rPr>
              <a:t>请替换文字内容</a:t>
            </a:r>
            <a:endParaRPr lang="en-US" altLang="zh-CN" sz="2000" b="1" dirty="0">
              <a:solidFill>
                <a:schemeClr val="tx1">
                  <a:lumMod val="65000"/>
                  <a:lumOff val="35000"/>
                </a:schemeClr>
              </a:solidFill>
              <a:latin typeface="+mn-lt"/>
              <a:ea typeface="+mn-ea"/>
              <a:cs typeface="+mn-ea"/>
              <a:sym typeface="+mn-lt"/>
            </a:endParaRPr>
          </a:p>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请替换文字内容，添加相关标题，修改文字内容，也可以直接复制你的内容到此。请替换文字内容，添加相关标题，修改文字内容</a:t>
            </a:r>
            <a:endParaRPr lang="en-GB" altLang="zh-CN" sz="1400" dirty="0">
              <a:solidFill>
                <a:schemeClr val="tx1">
                  <a:lumMod val="65000"/>
                  <a:lumOff val="35000"/>
                </a:schemeClr>
              </a:solidFill>
              <a:latin typeface="+mn-lt"/>
              <a:ea typeface="+mn-ea"/>
              <a:cs typeface="+mn-ea"/>
              <a:sym typeface="+mn-lt"/>
            </a:endParaRPr>
          </a:p>
        </p:txBody>
      </p:sp>
      <p:sp>
        <p:nvSpPr>
          <p:cNvPr id="18450" name="Rectangle 18"/>
          <p:cNvSpPr>
            <a:spLocks noChangeArrowheads="1"/>
          </p:cNvSpPr>
          <p:nvPr/>
        </p:nvSpPr>
        <p:spPr bwMode="auto">
          <a:xfrm>
            <a:off x="857250" y="2106093"/>
            <a:ext cx="2902149"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2000" b="1" dirty="0">
                <a:solidFill>
                  <a:schemeClr val="tx1">
                    <a:lumMod val="65000"/>
                    <a:lumOff val="35000"/>
                  </a:schemeClr>
                </a:solidFill>
                <a:latin typeface="+mn-lt"/>
                <a:ea typeface="+mn-ea"/>
                <a:cs typeface="+mn-ea"/>
                <a:sym typeface="+mn-lt"/>
              </a:rPr>
              <a:t>请替换文字内容</a:t>
            </a:r>
            <a:endParaRPr lang="en-US" altLang="zh-CN" sz="2000" b="1" dirty="0">
              <a:solidFill>
                <a:schemeClr val="tx1">
                  <a:lumMod val="65000"/>
                  <a:lumOff val="35000"/>
                </a:schemeClr>
              </a:solidFill>
              <a:latin typeface="+mn-lt"/>
              <a:ea typeface="+mn-ea"/>
              <a:cs typeface="+mn-ea"/>
              <a:sym typeface="+mn-lt"/>
            </a:endParaRPr>
          </a:p>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请替换文字内容，添加相关标题，修改文字内容，也可以直接复制你的内容到此。请替换文字内容，添加相关标题，修改文字内容</a:t>
            </a:r>
            <a:endParaRPr lang="en-GB" altLang="zh-CN" sz="1400" dirty="0">
              <a:solidFill>
                <a:schemeClr val="tx1">
                  <a:lumMod val="65000"/>
                  <a:lumOff val="35000"/>
                </a:schemeClr>
              </a:solidFill>
              <a:latin typeface="+mn-lt"/>
              <a:ea typeface="+mn-ea"/>
              <a:cs typeface="+mn-ea"/>
              <a:sym typeface="+mn-lt"/>
            </a:endParaRPr>
          </a:p>
        </p:txBody>
      </p:sp>
      <p:sp>
        <p:nvSpPr>
          <p:cNvPr id="18451" name="Freeform 19"/>
          <p:cNvSpPr>
            <a:spLocks noEditPoints="1"/>
          </p:cNvSpPr>
          <p:nvPr/>
        </p:nvSpPr>
        <p:spPr bwMode="auto">
          <a:xfrm>
            <a:off x="6239620" y="2447652"/>
            <a:ext cx="392906" cy="401836"/>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grpSp>
        <p:nvGrpSpPr>
          <p:cNvPr id="18452" name="Group 20"/>
          <p:cNvGrpSpPr>
            <a:grpSpLocks/>
          </p:cNvGrpSpPr>
          <p:nvPr/>
        </p:nvGrpSpPr>
        <p:grpSpPr bwMode="auto">
          <a:xfrm>
            <a:off x="4815335" y="3778177"/>
            <a:ext cx="495598" cy="504527"/>
            <a:chOff x="0" y="0"/>
            <a:chExt cx="276" cy="281"/>
          </a:xfrm>
        </p:grpSpPr>
        <p:sp>
          <p:nvSpPr>
            <p:cNvPr id="18453" name="Freeform 21"/>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54" name="Freeform 22"/>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grpSp>
      <p:sp>
        <p:nvSpPr>
          <p:cNvPr id="18455" name="Freeform 23"/>
          <p:cNvSpPr>
            <a:spLocks noEditPoints="1"/>
          </p:cNvSpPr>
          <p:nvPr/>
        </p:nvSpPr>
        <p:spPr bwMode="auto">
          <a:xfrm>
            <a:off x="6210598" y="5182370"/>
            <a:ext cx="437555" cy="464344"/>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grpSp>
        <p:nvGrpSpPr>
          <p:cNvPr id="18456" name="Group 24"/>
          <p:cNvGrpSpPr>
            <a:grpSpLocks/>
          </p:cNvGrpSpPr>
          <p:nvPr/>
        </p:nvGrpSpPr>
        <p:grpSpPr bwMode="auto">
          <a:xfrm>
            <a:off x="7592468" y="3813895"/>
            <a:ext cx="433090" cy="370582"/>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58"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grpSp>
      <p:sp>
        <p:nvSpPr>
          <p:cNvPr id="18459" name="Freeform 27"/>
          <p:cNvSpPr>
            <a:spLocks noEditPoints="1"/>
          </p:cNvSpPr>
          <p:nvPr/>
        </p:nvSpPr>
        <p:spPr bwMode="auto">
          <a:xfrm>
            <a:off x="6266409" y="3869706"/>
            <a:ext cx="325934" cy="303609"/>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374108138"/>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14:bounceEnd="60000">
                                          <p:cBhvr additive="base">
                                            <p:cTn id="21" dur="750" fill="hold"/>
                                            <p:tgtEl>
                                              <p:spTgt spid="18446"/>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14:presetBounceEnd="60000">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14:bounceEnd="60000">
                                          <p:cBhvr additive="base">
                                            <p:cTn id="39" dur="750" fill="hold"/>
                                            <p:tgtEl>
                                              <p:spTgt spid="18445"/>
                                            </p:tgtEl>
                                            <p:attrNameLst>
                                              <p:attrName>ppt_x</p:attrName>
                                            </p:attrNameLst>
                                          </p:cBhvr>
                                          <p:tavLst>
                                            <p:tav tm="0">
                                              <p:val>
                                                <p:strVal val="#ppt_x"/>
                                              </p:val>
                                            </p:tav>
                                            <p:tav tm="100000">
                                              <p:val>
                                                <p:strVal val="#ppt_x"/>
                                              </p:val>
                                            </p:tav>
                                          </p:tavLst>
                                        </p:anim>
                                        <p:anim calcmode="lin" valueType="num" p14:bounceEnd="60000">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14:presetBounceEnd="60000">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14:bounceEnd="60000">
                                          <p:cBhvr additive="base">
                                            <p:cTn id="57" dur="750" fill="hold"/>
                                            <p:tgtEl>
                                              <p:spTgt spid="18443"/>
                                            </p:tgtEl>
                                            <p:attrNameLst>
                                              <p:attrName>ppt_x</p:attrName>
                                            </p:attrNameLst>
                                          </p:cBhvr>
                                          <p:tavLst>
                                            <p:tav tm="0">
                                              <p:val>
                                                <p:strVal val="0-#ppt_w/2"/>
                                              </p:val>
                                            </p:tav>
                                            <p:tav tm="100000">
                                              <p:val>
                                                <p:strVal val="#ppt_x"/>
                                              </p:val>
                                            </p:tav>
                                          </p:tavLst>
                                        </p:anim>
                                        <p:anim calcmode="lin" valueType="num" p14:bounceEnd="60000">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14:presetBounceEnd="60000">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14:bounceEnd="60000">
                                          <p:cBhvr additive="base">
                                            <p:cTn id="75" dur="750" fill="hold"/>
                                            <p:tgtEl>
                                              <p:spTgt spid="18444"/>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14:presetBounceEnd="60000">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14:bounceEnd="60000">
                                          <p:cBhvr additive="base">
                                            <p:cTn id="96" dur="750" fill="hold"/>
                                            <p:tgtEl>
                                              <p:spTgt spid="18450"/>
                                            </p:tgtEl>
                                            <p:attrNameLst>
                                              <p:attrName>ppt_x</p:attrName>
                                            </p:attrNameLst>
                                          </p:cBhvr>
                                          <p:tavLst>
                                            <p:tav tm="0">
                                              <p:val>
                                                <p:strVal val="0-#ppt_w/2"/>
                                              </p:val>
                                            </p:tav>
                                            <p:tav tm="100000">
                                              <p:val>
                                                <p:strVal val="#ppt_x"/>
                                              </p:val>
                                            </p:tav>
                                          </p:tavLst>
                                        </p:anim>
                                        <p:anim calcmode="lin" valueType="num" p14:bounceEnd="60000">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14:presetBounceEnd="60000">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14:bounceEnd="60000">
                                          <p:cBhvr additive="base">
                                            <p:cTn id="103" dur="750" fill="hold"/>
                                            <p:tgtEl>
                                              <p:spTgt spid="18449"/>
                                            </p:tgtEl>
                                            <p:attrNameLst>
                                              <p:attrName>ppt_x</p:attrName>
                                            </p:attrNameLst>
                                          </p:cBhvr>
                                          <p:tavLst>
                                            <p:tav tm="0">
                                              <p:val>
                                                <p:strVal val="0-#ppt_w/2"/>
                                              </p:val>
                                            </p:tav>
                                            <p:tav tm="100000">
                                              <p:val>
                                                <p:strVal val="#ppt_x"/>
                                              </p:val>
                                            </p:tav>
                                          </p:tavLst>
                                        </p:anim>
                                        <p:anim calcmode="lin" valueType="num" p14:bounceEnd="60000">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14:presetBounceEnd="60000">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14:bounceEnd="60000">
                                          <p:cBhvr additive="base">
                                            <p:cTn id="110" dur="750" fill="hold"/>
                                            <p:tgtEl>
                                              <p:spTgt spid="18447"/>
                                            </p:tgtEl>
                                            <p:attrNameLst>
                                              <p:attrName>ppt_x</p:attrName>
                                            </p:attrNameLst>
                                          </p:cBhvr>
                                          <p:tavLst>
                                            <p:tav tm="0">
                                              <p:val>
                                                <p:strVal val="1+#ppt_w/2"/>
                                              </p:val>
                                            </p:tav>
                                            <p:tav tm="100000">
                                              <p:val>
                                                <p:strVal val="#ppt_x"/>
                                              </p:val>
                                            </p:tav>
                                          </p:tavLst>
                                        </p:anim>
                                        <p:anim calcmode="lin" valueType="num" p14:bounceEnd="60000">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14:presetBounceEnd="60000">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14:bounceEnd="60000">
                                          <p:cBhvr additive="base">
                                            <p:cTn id="117" dur="750" fill="hold"/>
                                            <p:tgtEl>
                                              <p:spTgt spid="18448"/>
                                            </p:tgtEl>
                                            <p:attrNameLst>
                                              <p:attrName>ppt_x</p:attrName>
                                            </p:attrNameLst>
                                          </p:cBhvr>
                                          <p:tavLst>
                                            <p:tav tm="0">
                                              <p:val>
                                                <p:strVal val="1+#ppt_w/2"/>
                                              </p:val>
                                            </p:tav>
                                            <p:tav tm="100000">
                                              <p:val>
                                                <p:strVal val="#ppt_x"/>
                                              </p:val>
                                            </p:tav>
                                          </p:tavLst>
                                        </p:anim>
                                        <p:anim calcmode="lin" valueType="num" p14:bounceEnd="60000">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cBhvr additive="base">
                                            <p:cTn id="39" dur="750" fill="hold"/>
                                            <p:tgtEl>
                                              <p:spTgt spid="18445"/>
                                            </p:tgtEl>
                                            <p:attrNameLst>
                                              <p:attrName>ppt_x</p:attrName>
                                            </p:attrNameLst>
                                          </p:cBhvr>
                                          <p:tavLst>
                                            <p:tav tm="0">
                                              <p:val>
                                                <p:strVal val="#ppt_x"/>
                                              </p:val>
                                            </p:tav>
                                            <p:tav tm="100000">
                                              <p:val>
                                                <p:strVal val="#ppt_x"/>
                                              </p:val>
                                            </p:tav>
                                          </p:tavLst>
                                        </p:anim>
                                        <p:anim calcmode="lin" valueType="num">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cBhvr additive="base">
                                            <p:cTn id="57" dur="750" fill="hold"/>
                                            <p:tgtEl>
                                              <p:spTgt spid="18443"/>
                                            </p:tgtEl>
                                            <p:attrNameLst>
                                              <p:attrName>ppt_x</p:attrName>
                                            </p:attrNameLst>
                                          </p:cBhvr>
                                          <p:tavLst>
                                            <p:tav tm="0">
                                              <p:val>
                                                <p:strVal val="0-#ppt_w/2"/>
                                              </p:val>
                                            </p:tav>
                                            <p:tav tm="100000">
                                              <p:val>
                                                <p:strVal val="#ppt_x"/>
                                              </p:val>
                                            </p:tav>
                                          </p:tavLst>
                                        </p:anim>
                                        <p:anim calcmode="lin" valueType="num">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cBhvr additive="base">
                                            <p:cTn id="75" dur="750" fill="hold"/>
                                            <p:tgtEl>
                                              <p:spTgt spid="18444"/>
                                            </p:tgtEl>
                                            <p:attrNameLst>
                                              <p:attrName>ppt_x</p:attrName>
                                            </p:attrNameLst>
                                          </p:cBhvr>
                                          <p:tavLst>
                                            <p:tav tm="0">
                                              <p:val>
                                                <p:strVal val="1+#ppt_w/2"/>
                                              </p:val>
                                            </p:tav>
                                            <p:tav tm="100000">
                                              <p:val>
                                                <p:strVal val="#ppt_x"/>
                                              </p:val>
                                            </p:tav>
                                          </p:tavLst>
                                        </p:anim>
                                        <p:anim calcmode="lin" valueType="num">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cBhvr additive="base">
                                            <p:cTn id="96" dur="750" fill="hold"/>
                                            <p:tgtEl>
                                              <p:spTgt spid="18450"/>
                                            </p:tgtEl>
                                            <p:attrNameLst>
                                              <p:attrName>ppt_x</p:attrName>
                                            </p:attrNameLst>
                                          </p:cBhvr>
                                          <p:tavLst>
                                            <p:tav tm="0">
                                              <p:val>
                                                <p:strVal val="0-#ppt_w/2"/>
                                              </p:val>
                                            </p:tav>
                                            <p:tav tm="100000">
                                              <p:val>
                                                <p:strVal val="#ppt_x"/>
                                              </p:val>
                                            </p:tav>
                                          </p:tavLst>
                                        </p:anim>
                                        <p:anim calcmode="lin" valueType="num">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cBhvr additive="base">
                                            <p:cTn id="103" dur="750" fill="hold"/>
                                            <p:tgtEl>
                                              <p:spTgt spid="18449"/>
                                            </p:tgtEl>
                                            <p:attrNameLst>
                                              <p:attrName>ppt_x</p:attrName>
                                            </p:attrNameLst>
                                          </p:cBhvr>
                                          <p:tavLst>
                                            <p:tav tm="0">
                                              <p:val>
                                                <p:strVal val="0-#ppt_w/2"/>
                                              </p:val>
                                            </p:tav>
                                            <p:tav tm="100000">
                                              <p:val>
                                                <p:strVal val="#ppt_x"/>
                                              </p:val>
                                            </p:tav>
                                          </p:tavLst>
                                        </p:anim>
                                        <p:anim calcmode="lin" valueType="num">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cBhvr additive="base">
                                            <p:cTn id="110" dur="750" fill="hold"/>
                                            <p:tgtEl>
                                              <p:spTgt spid="18447"/>
                                            </p:tgtEl>
                                            <p:attrNameLst>
                                              <p:attrName>ppt_x</p:attrName>
                                            </p:attrNameLst>
                                          </p:cBhvr>
                                          <p:tavLst>
                                            <p:tav tm="0">
                                              <p:val>
                                                <p:strVal val="1+#ppt_w/2"/>
                                              </p:val>
                                            </p:tav>
                                            <p:tav tm="100000">
                                              <p:val>
                                                <p:strVal val="#ppt_x"/>
                                              </p:val>
                                            </p:tav>
                                          </p:tavLst>
                                        </p:anim>
                                        <p:anim calcmode="lin" valueType="num">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cBhvr additive="base">
                                            <p:cTn id="117" dur="750" fill="hold"/>
                                            <p:tgtEl>
                                              <p:spTgt spid="18448"/>
                                            </p:tgtEl>
                                            <p:attrNameLst>
                                              <p:attrName>ppt_x</p:attrName>
                                            </p:attrNameLst>
                                          </p:cBhvr>
                                          <p:tavLst>
                                            <p:tav tm="0">
                                              <p:val>
                                                <p:strVal val="1+#ppt_w/2"/>
                                              </p:val>
                                            </p:tav>
                                            <p:tav tm="100000">
                                              <p:val>
                                                <p:strVal val="#ppt_x"/>
                                              </p:val>
                                            </p:tav>
                                          </p:tavLst>
                                        </p:anim>
                                        <p:anim calcmode="lin" valueType="num">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0" y="0"/>
            <a:ext cx="8071561" cy="4596949"/>
          </a:xfrm>
          <a:custGeom>
            <a:avLst/>
            <a:gdLst>
              <a:gd name="T0" fmla="*/ 2665 w 2665"/>
              <a:gd name="T1" fmla="*/ 0 h 1127"/>
              <a:gd name="T2" fmla="*/ 0 w 2665"/>
              <a:gd name="T3" fmla="*/ 0 h 1127"/>
              <a:gd name="T4" fmla="*/ 652 w 2665"/>
              <a:gd name="T5" fmla="*/ 1127 h 1127"/>
              <a:gd name="T6" fmla="*/ 2665 w 2665"/>
              <a:gd name="T7" fmla="*/ 0 h 1127"/>
              <a:gd name="connsiteX0" fmla="*/ 10000 w 10000"/>
              <a:gd name="connsiteY0" fmla="*/ 0 h 13164"/>
              <a:gd name="connsiteX1" fmla="*/ 0 w 10000"/>
              <a:gd name="connsiteY1" fmla="*/ 0 h 13164"/>
              <a:gd name="connsiteX2" fmla="*/ 16 w 10000"/>
              <a:gd name="connsiteY2" fmla="*/ 13164 h 13164"/>
              <a:gd name="connsiteX3" fmla="*/ 10000 w 10000"/>
              <a:gd name="connsiteY3" fmla="*/ 0 h 13164"/>
            </a:gdLst>
            <a:ahLst/>
            <a:cxnLst>
              <a:cxn ang="0">
                <a:pos x="connsiteX0" y="connsiteY0"/>
              </a:cxn>
              <a:cxn ang="0">
                <a:pos x="connsiteX1" y="connsiteY1"/>
              </a:cxn>
              <a:cxn ang="0">
                <a:pos x="connsiteX2" y="connsiteY2"/>
              </a:cxn>
              <a:cxn ang="0">
                <a:pos x="connsiteX3" y="connsiteY3"/>
              </a:cxn>
            </a:cxnLst>
            <a:rect l="l" t="t" r="r" b="b"/>
            <a:pathLst>
              <a:path w="10000" h="13164">
                <a:moveTo>
                  <a:pt x="10000" y="0"/>
                </a:moveTo>
                <a:lnTo>
                  <a:pt x="0" y="0"/>
                </a:lnTo>
                <a:cubicBezTo>
                  <a:pt x="5" y="4388"/>
                  <a:pt x="11" y="8776"/>
                  <a:pt x="16" y="13164"/>
                </a:cubicBezTo>
                <a:lnTo>
                  <a:pt x="10000" y="0"/>
                </a:lnTo>
                <a:close/>
              </a:path>
            </a:pathLst>
          </a:custGeom>
          <a:gradFill>
            <a:gsLst>
              <a:gs pos="0">
                <a:srgbClr val="53BFCB"/>
              </a:gs>
              <a:gs pos="100000">
                <a:srgbClr val="278CA0"/>
              </a:gs>
            </a:gsLst>
            <a:lin ang="9600000" scaled="0"/>
          </a:gradFill>
          <a:ln>
            <a:noFill/>
          </a:ln>
          <a:extLst/>
        </p:spPr>
        <p:txBody>
          <a:bodyPr vert="horz" wrap="square" lIns="128580" tIns="64290" rIns="128580" bIns="64290" numCol="1" anchor="t" anchorCtr="0" compatLnSpc="1">
            <a:prstTxWarp prst="textNoShape">
              <a:avLst/>
            </a:prstTxWarp>
          </a:bodyPr>
          <a:lstStyle/>
          <a:p>
            <a:endParaRPr lang="zh-CN" altLang="en-US">
              <a:latin typeface="+mn-lt"/>
              <a:ea typeface="+mn-ea"/>
              <a:cs typeface="+mn-ea"/>
              <a:sym typeface="+mn-lt"/>
            </a:endParaRPr>
          </a:p>
        </p:txBody>
      </p:sp>
      <p:sp>
        <p:nvSpPr>
          <p:cNvPr id="10" name="任意多边形 9"/>
          <p:cNvSpPr>
            <a:spLocks/>
          </p:cNvSpPr>
          <p:nvPr/>
        </p:nvSpPr>
        <p:spPr bwMode="auto">
          <a:xfrm>
            <a:off x="0" y="0"/>
            <a:ext cx="6303578" cy="7232650"/>
          </a:xfrm>
          <a:custGeom>
            <a:avLst/>
            <a:gdLst>
              <a:gd name="connsiteX0" fmla="*/ 0 w 6303578"/>
              <a:gd name="connsiteY0" fmla="*/ 5940123 h 7232650"/>
              <a:gd name="connsiteX1" fmla="*/ 707864 w 6303578"/>
              <a:gd name="connsiteY1" fmla="*/ 7232650 h 7232650"/>
              <a:gd name="connsiteX2" fmla="*/ 0 w 6303578"/>
              <a:gd name="connsiteY2" fmla="*/ 7232650 h 7232650"/>
              <a:gd name="connsiteX3" fmla="*/ 0 w 6303578"/>
              <a:gd name="connsiteY3" fmla="*/ 0 h 7232650"/>
              <a:gd name="connsiteX4" fmla="*/ 2087752 w 6303578"/>
              <a:gd name="connsiteY4" fmla="*/ 0 h 7232650"/>
              <a:gd name="connsiteX5" fmla="*/ 6303578 w 6303578"/>
              <a:gd name="connsiteY5" fmla="*/ 7232650 h 7232650"/>
              <a:gd name="connsiteX6" fmla="*/ 707865 w 6303578"/>
              <a:gd name="connsiteY6" fmla="*/ 7232650 h 7232650"/>
              <a:gd name="connsiteX7" fmla="*/ 0 w 6303578"/>
              <a:gd name="connsiteY7" fmla="*/ 5940123 h 723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3578" h="7232650">
                <a:moveTo>
                  <a:pt x="0" y="5940123"/>
                </a:moveTo>
                <a:lnTo>
                  <a:pt x="707864" y="7232650"/>
                </a:lnTo>
                <a:lnTo>
                  <a:pt x="0" y="7232650"/>
                </a:lnTo>
                <a:close/>
                <a:moveTo>
                  <a:pt x="0" y="0"/>
                </a:moveTo>
                <a:lnTo>
                  <a:pt x="2087752" y="0"/>
                </a:lnTo>
                <a:lnTo>
                  <a:pt x="6303578" y="7232650"/>
                </a:lnTo>
                <a:lnTo>
                  <a:pt x="707865" y="7232650"/>
                </a:lnTo>
                <a:lnTo>
                  <a:pt x="0" y="5940123"/>
                </a:lnTo>
                <a:close/>
              </a:path>
            </a:pathLst>
          </a:custGeom>
          <a:blipFill dpi="0" rotWithShape="1">
            <a:blip r:embed="rId15">
              <a:extLst>
                <a:ext uri="{28A0092B-C50C-407E-A947-70E740481C1C}">
                  <a14:useLocalDpi xmlns:a14="http://schemas.microsoft.com/office/drawing/2010/main" val="0"/>
                </a:ext>
              </a:extLst>
            </a:blip>
            <a:srcRect/>
            <a:stretch>
              <a:fillRect/>
            </a:stretch>
          </a:blipFill>
          <a:ln>
            <a:noFill/>
          </a:ln>
          <a:extLst/>
        </p:spPr>
        <p:txBody>
          <a:bodyPr vert="horz" wrap="square" lIns="128580" tIns="64290" rIns="128580" bIns="64290" numCol="1" anchor="t" anchorCtr="0" compatLnSpc="1">
            <a:prstTxWarp prst="textNoShape">
              <a:avLst/>
            </a:prstTxWarp>
            <a:noAutofit/>
          </a:bodyPr>
          <a:lstStyle/>
          <a:p>
            <a:endParaRPr lang="zh-CN" altLang="en-US">
              <a:latin typeface="+mn-lt"/>
              <a:ea typeface="+mn-ea"/>
              <a:cs typeface="+mn-ea"/>
              <a:sym typeface="+mn-lt"/>
            </a:endParaRPr>
          </a:p>
        </p:txBody>
      </p:sp>
      <p:sp>
        <p:nvSpPr>
          <p:cNvPr id="11" name="MH_Number_1"/>
          <p:cNvSpPr/>
          <p:nvPr>
            <p:custDataLst>
              <p:tags r:id="rId1"/>
            </p:custDataLst>
          </p:nvPr>
        </p:nvSpPr>
        <p:spPr>
          <a:xfrm>
            <a:off x="7085485" y="1759440"/>
            <a:ext cx="540000" cy="540000"/>
          </a:xfrm>
          <a:prstGeom prst="ellipse">
            <a:avLst/>
          </a:prstGeom>
          <a:solidFill>
            <a:srgbClr val="F29F1E"/>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cs typeface="+mn-ea"/>
                <a:sym typeface="+mn-lt"/>
              </a:rPr>
              <a:t>1</a:t>
            </a:r>
            <a:endParaRPr lang="zh-CN" altLang="en-US" sz="2109" b="1" dirty="0">
              <a:solidFill>
                <a:schemeClr val="bg1"/>
              </a:solidFill>
              <a:cs typeface="+mn-ea"/>
              <a:sym typeface="+mn-lt"/>
            </a:endParaRPr>
          </a:p>
        </p:txBody>
      </p:sp>
      <p:sp>
        <p:nvSpPr>
          <p:cNvPr id="12" name="MH_Entry_1"/>
          <p:cNvSpPr/>
          <p:nvPr>
            <p:custDataLst>
              <p:tags r:id="rId2"/>
            </p:custDataLst>
          </p:nvPr>
        </p:nvSpPr>
        <p:spPr>
          <a:xfrm>
            <a:off x="7981752" y="1662856"/>
            <a:ext cx="3632199" cy="6463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2800" dirty="0" smtClean="0">
                <a:solidFill>
                  <a:schemeClr val="tx1"/>
                </a:solidFill>
                <a:cs typeface="+mn-ea"/>
                <a:sym typeface="+mn-lt"/>
              </a:rPr>
              <a:t>年度工作概述</a:t>
            </a:r>
            <a:endParaRPr lang="en-US" altLang="zh-CN" sz="2800" dirty="0" smtClean="0">
              <a:solidFill>
                <a:schemeClr val="tx1"/>
              </a:solidFill>
              <a:cs typeface="+mn-ea"/>
              <a:sym typeface="+mn-lt"/>
            </a:endParaRPr>
          </a:p>
          <a:p>
            <a:r>
              <a:rPr lang="en-US" altLang="zh-CN" sz="1400" dirty="0" smtClean="0">
                <a:solidFill>
                  <a:schemeClr val="tx1"/>
                </a:solidFill>
                <a:cs typeface="+mn-ea"/>
                <a:sym typeface="+mn-lt"/>
              </a:rPr>
              <a:t>ANNUAL WORK SUMMARY</a:t>
            </a:r>
            <a:endParaRPr lang="zh-CN" altLang="en-US" sz="1400" dirty="0">
              <a:solidFill>
                <a:schemeClr val="tx1"/>
              </a:solidFill>
              <a:cs typeface="+mn-ea"/>
              <a:sym typeface="+mn-lt"/>
            </a:endParaRPr>
          </a:p>
        </p:txBody>
      </p:sp>
      <p:sp>
        <p:nvSpPr>
          <p:cNvPr id="13" name="MH_Number_2"/>
          <p:cNvSpPr/>
          <p:nvPr>
            <p:custDataLst>
              <p:tags r:id="rId3"/>
            </p:custDataLst>
          </p:nvPr>
        </p:nvSpPr>
        <p:spPr>
          <a:xfrm>
            <a:off x="7085485" y="2723602"/>
            <a:ext cx="540000" cy="540000"/>
          </a:xfrm>
          <a:prstGeom prst="ellipse">
            <a:avLst/>
          </a:prstGeom>
          <a:solidFill>
            <a:srgbClr val="43ADBC"/>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cs typeface="+mn-ea"/>
                <a:sym typeface="+mn-lt"/>
              </a:rPr>
              <a:t>2</a:t>
            </a:r>
            <a:endParaRPr lang="zh-CN" altLang="en-US" sz="2109" b="1" dirty="0">
              <a:solidFill>
                <a:schemeClr val="bg1"/>
              </a:solidFill>
              <a:cs typeface="+mn-ea"/>
              <a:sym typeface="+mn-lt"/>
            </a:endParaRPr>
          </a:p>
        </p:txBody>
      </p:sp>
      <p:sp>
        <p:nvSpPr>
          <p:cNvPr id="14" name="MH_Entry_2"/>
          <p:cNvSpPr/>
          <p:nvPr>
            <p:custDataLst>
              <p:tags r:id="rId4"/>
            </p:custDataLst>
          </p:nvPr>
        </p:nvSpPr>
        <p:spPr>
          <a:xfrm>
            <a:off x="7981752" y="2637873"/>
            <a:ext cx="3632199" cy="6463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800" dirty="0" smtClean="0">
                <a:solidFill>
                  <a:schemeClr val="tx1"/>
                </a:solidFill>
                <a:cs typeface="+mn-ea"/>
                <a:sym typeface="+mn-lt"/>
              </a:rPr>
              <a:t>工作完成情况</a:t>
            </a:r>
            <a:endParaRPr lang="en-US" altLang="zh-CN" sz="2800" dirty="0" smtClean="0">
              <a:solidFill>
                <a:schemeClr val="tx1"/>
              </a:solidFill>
              <a:cs typeface="+mn-ea"/>
              <a:sym typeface="+mn-lt"/>
            </a:endParaRPr>
          </a:p>
          <a:p>
            <a:pPr lvl="0"/>
            <a:r>
              <a:rPr lang="en-US" altLang="zh-CN" sz="1400" dirty="0" smtClean="0">
                <a:solidFill>
                  <a:schemeClr val="tx1"/>
                </a:solidFill>
                <a:cs typeface="+mn-ea"/>
                <a:sym typeface="+mn-lt"/>
              </a:rPr>
              <a:t>COMPLETION OF WORK</a:t>
            </a:r>
            <a:endParaRPr lang="zh-CN" altLang="en-US" sz="1400" dirty="0">
              <a:solidFill>
                <a:schemeClr val="tx1"/>
              </a:solidFill>
              <a:cs typeface="+mn-ea"/>
              <a:sym typeface="+mn-lt"/>
            </a:endParaRPr>
          </a:p>
        </p:txBody>
      </p:sp>
      <p:sp>
        <p:nvSpPr>
          <p:cNvPr id="15" name="MH_Number_3"/>
          <p:cNvSpPr/>
          <p:nvPr>
            <p:custDataLst>
              <p:tags r:id="rId5"/>
            </p:custDataLst>
          </p:nvPr>
        </p:nvSpPr>
        <p:spPr>
          <a:xfrm>
            <a:off x="7085485" y="3687764"/>
            <a:ext cx="540000" cy="540000"/>
          </a:xfrm>
          <a:prstGeom prst="ellipse">
            <a:avLst/>
          </a:prstGeom>
          <a:solidFill>
            <a:srgbClr val="F29F1E"/>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a:solidFill>
                  <a:schemeClr val="bg1"/>
                </a:solidFill>
                <a:cs typeface="+mn-ea"/>
                <a:sym typeface="+mn-lt"/>
              </a:rPr>
              <a:t>3</a:t>
            </a:r>
            <a:endParaRPr lang="zh-CN" altLang="en-US" sz="2109" b="1" dirty="0">
              <a:solidFill>
                <a:schemeClr val="bg1"/>
              </a:solidFill>
              <a:cs typeface="+mn-ea"/>
              <a:sym typeface="+mn-lt"/>
            </a:endParaRPr>
          </a:p>
        </p:txBody>
      </p:sp>
      <p:sp>
        <p:nvSpPr>
          <p:cNvPr id="16" name="MH_Entry_3"/>
          <p:cNvSpPr/>
          <p:nvPr>
            <p:custDataLst>
              <p:tags r:id="rId6"/>
            </p:custDataLst>
          </p:nvPr>
        </p:nvSpPr>
        <p:spPr>
          <a:xfrm>
            <a:off x="7981752" y="3612890"/>
            <a:ext cx="3632199" cy="6463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800" dirty="0" smtClean="0">
                <a:solidFill>
                  <a:schemeClr val="tx1"/>
                </a:solidFill>
                <a:cs typeface="+mn-ea"/>
                <a:sym typeface="+mn-lt"/>
              </a:rPr>
              <a:t>成功项目展示</a:t>
            </a:r>
            <a:endParaRPr lang="en-US" altLang="zh-CN" sz="2800" dirty="0" smtClean="0">
              <a:solidFill>
                <a:schemeClr val="tx1"/>
              </a:solidFill>
              <a:cs typeface="+mn-ea"/>
              <a:sym typeface="+mn-lt"/>
            </a:endParaRPr>
          </a:p>
          <a:p>
            <a:pPr lvl="0"/>
            <a:r>
              <a:rPr lang="en-US" altLang="zh-CN" sz="1400" dirty="0" smtClean="0">
                <a:solidFill>
                  <a:schemeClr val="tx1"/>
                </a:solidFill>
                <a:cs typeface="+mn-ea"/>
                <a:sym typeface="+mn-lt"/>
              </a:rPr>
              <a:t>SUCCESSFUL PROJECT</a:t>
            </a:r>
            <a:endParaRPr lang="zh-CN" altLang="en-US" sz="1400" dirty="0">
              <a:solidFill>
                <a:schemeClr val="tx1"/>
              </a:solidFill>
              <a:cs typeface="+mn-ea"/>
              <a:sym typeface="+mn-lt"/>
            </a:endParaRPr>
          </a:p>
        </p:txBody>
      </p:sp>
      <p:sp>
        <p:nvSpPr>
          <p:cNvPr id="17" name="MH_Number_4"/>
          <p:cNvSpPr/>
          <p:nvPr>
            <p:custDataLst>
              <p:tags r:id="rId7"/>
            </p:custDataLst>
          </p:nvPr>
        </p:nvSpPr>
        <p:spPr>
          <a:xfrm>
            <a:off x="7085485" y="4651926"/>
            <a:ext cx="540000" cy="540000"/>
          </a:xfrm>
          <a:prstGeom prst="ellipse">
            <a:avLst/>
          </a:prstGeom>
          <a:solidFill>
            <a:srgbClr val="43ADBC"/>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cs typeface="+mn-ea"/>
                <a:sym typeface="+mn-lt"/>
              </a:rPr>
              <a:t>4</a:t>
            </a:r>
            <a:endParaRPr lang="zh-CN" altLang="en-US" sz="2109" b="1" dirty="0">
              <a:solidFill>
                <a:schemeClr val="bg1"/>
              </a:solidFill>
              <a:cs typeface="+mn-ea"/>
              <a:sym typeface="+mn-lt"/>
            </a:endParaRPr>
          </a:p>
        </p:txBody>
      </p:sp>
      <p:sp>
        <p:nvSpPr>
          <p:cNvPr id="18" name="MH_Entry_4"/>
          <p:cNvSpPr/>
          <p:nvPr>
            <p:custDataLst>
              <p:tags r:id="rId8"/>
            </p:custDataLst>
          </p:nvPr>
        </p:nvSpPr>
        <p:spPr>
          <a:xfrm>
            <a:off x="7981752" y="4587907"/>
            <a:ext cx="3632199" cy="6463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800" dirty="0" smtClean="0">
                <a:solidFill>
                  <a:schemeClr val="tx1"/>
                </a:solidFill>
                <a:cs typeface="+mn-ea"/>
                <a:sym typeface="+mn-lt"/>
              </a:rPr>
              <a:t>工作经验总结</a:t>
            </a:r>
            <a:endParaRPr lang="en-US" altLang="zh-CN" sz="2800" dirty="0" smtClean="0">
              <a:solidFill>
                <a:schemeClr val="tx1"/>
              </a:solidFill>
              <a:cs typeface="+mn-ea"/>
              <a:sym typeface="+mn-lt"/>
            </a:endParaRPr>
          </a:p>
          <a:p>
            <a:pPr lvl="0"/>
            <a:r>
              <a:rPr lang="en-US" altLang="zh-CN" sz="1400" dirty="0" smtClean="0">
                <a:solidFill>
                  <a:schemeClr val="tx1"/>
                </a:solidFill>
                <a:cs typeface="+mn-ea"/>
                <a:sym typeface="+mn-lt"/>
              </a:rPr>
              <a:t>NEXT YEAR WORK PLAN</a:t>
            </a:r>
            <a:endParaRPr lang="zh-CN" altLang="en-US" sz="1400" dirty="0">
              <a:solidFill>
                <a:schemeClr val="tx1"/>
              </a:solidFill>
              <a:cs typeface="+mn-ea"/>
              <a:sym typeface="+mn-lt"/>
            </a:endParaRPr>
          </a:p>
        </p:txBody>
      </p:sp>
      <p:sp>
        <p:nvSpPr>
          <p:cNvPr id="19" name="MH_Others_1"/>
          <p:cNvSpPr txBox="1"/>
          <p:nvPr>
            <p:custDataLst>
              <p:tags r:id="rId9"/>
            </p:custDataLst>
          </p:nvPr>
        </p:nvSpPr>
        <p:spPr>
          <a:xfrm>
            <a:off x="736441" y="3084332"/>
            <a:ext cx="2626654" cy="1107996"/>
          </a:xfrm>
          <a:prstGeom prst="rect">
            <a:avLst/>
          </a:prstGeom>
          <a:noFill/>
        </p:spPr>
        <p:txBody>
          <a:bodyPr vert="horz" wrap="square" lIns="0" tIns="0" rIns="0" bIns="0" rtlCol="0" anchor="ctr" anchorCtr="0">
            <a:spAutoFit/>
          </a:bodyPr>
          <a:lstStyle/>
          <a:p>
            <a:pPr algn="ctr"/>
            <a:r>
              <a:rPr lang="zh-CN" altLang="en-US" sz="7200" b="1" dirty="0" smtClean="0">
                <a:solidFill>
                  <a:schemeClr val="bg1"/>
                </a:solidFill>
                <a:latin typeface="+mn-lt"/>
                <a:ea typeface="+mn-ea"/>
                <a:cs typeface="+mn-ea"/>
                <a:sym typeface="+mn-lt"/>
              </a:rPr>
              <a:t>目 录</a:t>
            </a:r>
            <a:endParaRPr lang="zh-CN" altLang="en-US" sz="7200" b="1" dirty="0">
              <a:solidFill>
                <a:schemeClr val="bg1"/>
              </a:solidFill>
              <a:latin typeface="+mn-lt"/>
              <a:ea typeface="+mn-ea"/>
              <a:cs typeface="+mn-ea"/>
              <a:sym typeface="+mn-lt"/>
            </a:endParaRPr>
          </a:p>
        </p:txBody>
      </p:sp>
      <p:sp>
        <p:nvSpPr>
          <p:cNvPr id="20" name="MH_Others_2"/>
          <p:cNvSpPr txBox="1"/>
          <p:nvPr>
            <p:custDataLst>
              <p:tags r:id="rId10"/>
            </p:custDataLst>
          </p:nvPr>
        </p:nvSpPr>
        <p:spPr>
          <a:xfrm>
            <a:off x="884759" y="4262077"/>
            <a:ext cx="2330017" cy="492443"/>
          </a:xfrm>
          <a:prstGeom prst="rect">
            <a:avLst/>
          </a:prstGeom>
          <a:noFill/>
        </p:spPr>
        <p:txBody>
          <a:bodyPr vert="horz" wrap="square" lIns="0" tIns="0" rIns="0" bIns="0">
            <a:spAutoFit/>
          </a:bodyPr>
          <a:lstStyle/>
          <a:p>
            <a:pPr algn="ctr">
              <a:defRPr/>
            </a:pPr>
            <a:r>
              <a:rPr lang="en-US" altLang="zh-CN" sz="3200" b="1" dirty="0">
                <a:solidFill>
                  <a:schemeClr val="bg1"/>
                </a:solidFill>
                <a:latin typeface="+mn-lt"/>
                <a:ea typeface="+mn-ea"/>
                <a:cs typeface="+mn-ea"/>
                <a:sym typeface="+mn-lt"/>
              </a:rPr>
              <a:t>CONTENTS</a:t>
            </a:r>
            <a:endParaRPr lang="zh-CN" altLang="en-US" sz="3200" b="1" dirty="0">
              <a:solidFill>
                <a:schemeClr val="bg1"/>
              </a:solidFill>
              <a:latin typeface="+mn-lt"/>
              <a:ea typeface="+mn-ea"/>
              <a:cs typeface="+mn-ea"/>
              <a:sym typeface="+mn-lt"/>
            </a:endParaRPr>
          </a:p>
        </p:txBody>
      </p:sp>
      <p:sp>
        <p:nvSpPr>
          <p:cNvPr id="21" name="MH_Number_4"/>
          <p:cNvSpPr/>
          <p:nvPr>
            <p:custDataLst>
              <p:tags r:id="rId11"/>
            </p:custDataLst>
          </p:nvPr>
        </p:nvSpPr>
        <p:spPr>
          <a:xfrm>
            <a:off x="7085485" y="5616087"/>
            <a:ext cx="540000" cy="540000"/>
          </a:xfrm>
          <a:prstGeom prst="ellipse">
            <a:avLst/>
          </a:prstGeom>
          <a:solidFill>
            <a:srgbClr val="F29F1E"/>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smtClean="0">
                <a:solidFill>
                  <a:schemeClr val="bg1"/>
                </a:solidFill>
                <a:cs typeface="+mn-ea"/>
                <a:sym typeface="+mn-lt"/>
              </a:rPr>
              <a:t>5</a:t>
            </a:r>
            <a:endParaRPr lang="zh-CN" altLang="en-US" sz="2109" b="1" dirty="0">
              <a:solidFill>
                <a:schemeClr val="bg1"/>
              </a:solidFill>
              <a:cs typeface="+mn-ea"/>
              <a:sym typeface="+mn-lt"/>
            </a:endParaRPr>
          </a:p>
        </p:txBody>
      </p:sp>
      <p:sp>
        <p:nvSpPr>
          <p:cNvPr id="22" name="MH_Entry_4"/>
          <p:cNvSpPr/>
          <p:nvPr>
            <p:custDataLst>
              <p:tags r:id="rId12"/>
            </p:custDataLst>
          </p:nvPr>
        </p:nvSpPr>
        <p:spPr>
          <a:xfrm>
            <a:off x="7981752" y="5562922"/>
            <a:ext cx="3632199" cy="6463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800" dirty="0" smtClean="0">
                <a:solidFill>
                  <a:schemeClr val="tx1"/>
                </a:solidFill>
                <a:cs typeface="+mn-ea"/>
                <a:sym typeface="+mn-lt"/>
              </a:rPr>
              <a:t>明年工作计划</a:t>
            </a:r>
            <a:endParaRPr lang="en-US" altLang="zh-CN" sz="2800" dirty="0" smtClean="0">
              <a:solidFill>
                <a:schemeClr val="tx1"/>
              </a:solidFill>
              <a:cs typeface="+mn-ea"/>
              <a:sym typeface="+mn-lt"/>
            </a:endParaRPr>
          </a:p>
          <a:p>
            <a:pPr lvl="0"/>
            <a:r>
              <a:rPr lang="en-US" altLang="zh-CN" sz="1400" dirty="0" smtClean="0">
                <a:solidFill>
                  <a:schemeClr val="tx1"/>
                </a:solidFill>
                <a:cs typeface="+mn-ea"/>
                <a:sym typeface="+mn-lt"/>
              </a:rPr>
              <a:t>NEXT YEAR WORK PLAN</a:t>
            </a:r>
            <a:endParaRPr lang="zh-CN" altLang="en-US" sz="1400" dirty="0">
              <a:solidFill>
                <a:schemeClr val="tx1"/>
              </a:solidFill>
              <a:cs typeface="+mn-ea"/>
              <a:sym typeface="+mn-lt"/>
            </a:endParaRPr>
          </a:p>
        </p:txBody>
      </p:sp>
    </p:spTree>
    <p:extLst>
      <p:ext uri="{BB962C8B-B14F-4D97-AF65-F5344CB8AC3E}">
        <p14:creationId xmlns:p14="http://schemas.microsoft.com/office/powerpoint/2010/main" val="341108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by="(-#ppt_w*2)" calcmode="lin" valueType="num">
                                      <p:cBhvr rctx="PPT">
                                        <p:cTn id="15" dur="500" autoRev="1" fill="hold">
                                          <p:stCondLst>
                                            <p:cond delay="0"/>
                                          </p:stCondLst>
                                        </p:cTn>
                                        <p:tgtEl>
                                          <p:spTgt spid="19"/>
                                        </p:tgtEl>
                                        <p:attrNameLst>
                                          <p:attrName>ppt_w</p:attrName>
                                        </p:attrNameLst>
                                      </p:cBhvr>
                                    </p:anim>
                                    <p:anim by="(#ppt_w*0.50)" calcmode="lin" valueType="num">
                                      <p:cBhvr>
                                        <p:cTn id="16" dur="500" decel="50000" autoRev="1" fill="hold">
                                          <p:stCondLst>
                                            <p:cond delay="0"/>
                                          </p:stCondLst>
                                        </p:cTn>
                                        <p:tgtEl>
                                          <p:spTgt spid="19"/>
                                        </p:tgtEl>
                                        <p:attrNameLst>
                                          <p:attrName>ppt_x</p:attrName>
                                        </p:attrNameLst>
                                      </p:cBhvr>
                                    </p:anim>
                                    <p:anim from="(-#ppt_h/2)" to="(#ppt_y)" calcmode="lin" valueType="num">
                                      <p:cBhvr>
                                        <p:cTn id="17" dur="1000" fill="hold">
                                          <p:stCondLst>
                                            <p:cond delay="0"/>
                                          </p:stCondLst>
                                        </p:cTn>
                                        <p:tgtEl>
                                          <p:spTgt spid="19"/>
                                        </p:tgtEl>
                                        <p:attrNameLst>
                                          <p:attrName>ppt_y</p:attrName>
                                        </p:attrNameLst>
                                      </p:cBhvr>
                                    </p:anim>
                                    <p:animRot by="21600000">
                                      <p:cBhvr>
                                        <p:cTn id="18" dur="1000" fill="hold">
                                          <p:stCondLst>
                                            <p:cond delay="0"/>
                                          </p:stCondLst>
                                        </p:cTn>
                                        <p:tgtEl>
                                          <p:spTgt spid="19"/>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 by="(-#ppt_w*2)" calcmode="lin" valueType="num">
                                      <p:cBhvr rctx="PPT">
                                        <p:cTn id="21" dur="500" autoRev="1" fill="hold">
                                          <p:stCondLst>
                                            <p:cond delay="0"/>
                                          </p:stCondLst>
                                        </p:cTn>
                                        <p:tgtEl>
                                          <p:spTgt spid="20"/>
                                        </p:tgtEl>
                                        <p:attrNameLst>
                                          <p:attrName>ppt_w</p:attrName>
                                        </p:attrNameLst>
                                      </p:cBhvr>
                                    </p:anim>
                                    <p:anim by="(#ppt_w*0.50)" calcmode="lin" valueType="num">
                                      <p:cBhvr>
                                        <p:cTn id="22" dur="500" decel="50000" autoRev="1" fill="hold">
                                          <p:stCondLst>
                                            <p:cond delay="0"/>
                                          </p:stCondLst>
                                        </p:cTn>
                                        <p:tgtEl>
                                          <p:spTgt spid="20"/>
                                        </p:tgtEl>
                                        <p:attrNameLst>
                                          <p:attrName>ppt_x</p:attrName>
                                        </p:attrNameLst>
                                      </p:cBhvr>
                                    </p:anim>
                                    <p:anim from="(-#ppt_h/2)" to="(#ppt_y)" calcmode="lin" valueType="num">
                                      <p:cBhvr>
                                        <p:cTn id="23" dur="1000" fill="hold">
                                          <p:stCondLst>
                                            <p:cond delay="0"/>
                                          </p:stCondLst>
                                        </p:cTn>
                                        <p:tgtEl>
                                          <p:spTgt spid="20"/>
                                        </p:tgtEl>
                                        <p:attrNameLst>
                                          <p:attrName>ppt_y</p:attrName>
                                        </p:attrNameLst>
                                      </p:cBhvr>
                                    </p:anim>
                                    <p:animRot by="21600000">
                                      <p:cBhvr>
                                        <p:cTn id="24" dur="1000" fill="hold">
                                          <p:stCondLst>
                                            <p:cond delay="0"/>
                                          </p:stCondLst>
                                        </p:cTn>
                                        <p:tgtEl>
                                          <p:spTgt spid="20"/>
                                        </p:tgtEl>
                                        <p:attrNameLst>
                                          <p:attrName>r</p:attrName>
                                        </p:attrNameLst>
                                      </p:cBhvr>
                                    </p:animRot>
                                  </p:childTnLst>
                                </p:cTn>
                              </p:par>
                            </p:childTnLst>
                          </p:cTn>
                        </p:par>
                        <p:par>
                          <p:cTn id="25" fill="hold">
                            <p:stCondLst>
                              <p:cond delay="27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3200"/>
                            </p:stCondLst>
                            <p:childTnLst>
                              <p:par>
                                <p:cTn id="52" presetID="2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3700"/>
                            </p:stCondLst>
                            <p:childTnLst>
                              <p:par>
                                <p:cTn id="68" presetID="26" presetClass="emph" presetSubtype="0" fill="hold" grpId="1" nodeType="afterEffect">
                                  <p:stCondLst>
                                    <p:cond delay="0"/>
                                  </p:stCondLst>
                                  <p:childTnLst>
                                    <p:animEffect transition="out" filter="fade">
                                      <p:cBhvr>
                                        <p:cTn id="69" dur="500" tmFilter="0, 0; .2, .5; .8, .5; 1, 0"/>
                                        <p:tgtEl>
                                          <p:spTgt spid="12"/>
                                        </p:tgtEl>
                                      </p:cBhvr>
                                    </p:animEffect>
                                    <p:animScale>
                                      <p:cBhvr>
                                        <p:cTn id="70" dur="250" autoRev="1" fill="hold"/>
                                        <p:tgtEl>
                                          <p:spTgt spid="12"/>
                                        </p:tgtEl>
                                      </p:cBhvr>
                                      <p:by x="105000" y="105000"/>
                                    </p:animScale>
                                  </p:childTnLst>
                                </p:cTn>
                              </p:par>
                            </p:childTnLst>
                          </p:cTn>
                        </p:par>
                        <p:par>
                          <p:cTn id="71" fill="hold">
                            <p:stCondLst>
                              <p:cond delay="4200"/>
                            </p:stCondLst>
                            <p:childTnLst>
                              <p:par>
                                <p:cTn id="72" presetID="26" presetClass="emph" presetSubtype="0" fill="hold" grpId="1" nodeType="afterEffect">
                                  <p:stCondLst>
                                    <p:cond delay="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childTnLst>
                          </p:cTn>
                        </p:par>
                        <p:par>
                          <p:cTn id="75" fill="hold">
                            <p:stCondLst>
                              <p:cond delay="4700"/>
                            </p:stCondLst>
                            <p:childTnLst>
                              <p:par>
                                <p:cTn id="76" presetID="26" presetClass="emph" presetSubtype="0" fill="hold" grpId="1" nodeType="afterEffect">
                                  <p:stCondLst>
                                    <p:cond delay="0"/>
                                  </p:stCondLst>
                                  <p:childTnLst>
                                    <p:animEffect transition="out" filter="fade">
                                      <p:cBhvr>
                                        <p:cTn id="77" dur="500" tmFilter="0, 0; .2, .5; .8, .5; 1, 0"/>
                                        <p:tgtEl>
                                          <p:spTgt spid="16"/>
                                        </p:tgtEl>
                                      </p:cBhvr>
                                    </p:animEffect>
                                    <p:animScale>
                                      <p:cBhvr>
                                        <p:cTn id="78" dur="250" autoRev="1" fill="hold"/>
                                        <p:tgtEl>
                                          <p:spTgt spid="16"/>
                                        </p:tgtEl>
                                      </p:cBhvr>
                                      <p:by x="105000" y="105000"/>
                                    </p:animScale>
                                  </p:childTnLst>
                                </p:cTn>
                              </p:par>
                            </p:childTnLst>
                          </p:cTn>
                        </p:par>
                        <p:par>
                          <p:cTn id="79" fill="hold">
                            <p:stCondLst>
                              <p:cond delay="5200"/>
                            </p:stCondLst>
                            <p:childTnLst>
                              <p:par>
                                <p:cTn id="80" presetID="26" presetClass="emph" presetSubtype="0" fill="hold" grpId="1" nodeType="afterEffect">
                                  <p:stCondLst>
                                    <p:cond delay="0"/>
                                  </p:stCondLst>
                                  <p:childTnLst>
                                    <p:animEffect transition="out" filter="fade">
                                      <p:cBhvr>
                                        <p:cTn id="81" dur="500" tmFilter="0, 0; .2, .5; .8, .5; 1, 0"/>
                                        <p:tgtEl>
                                          <p:spTgt spid="18"/>
                                        </p:tgtEl>
                                      </p:cBhvr>
                                    </p:animEffect>
                                    <p:animScale>
                                      <p:cBhvr>
                                        <p:cTn id="82" dur="250" autoRev="1" fill="hold"/>
                                        <p:tgtEl>
                                          <p:spTgt spid="18"/>
                                        </p:tgtEl>
                                      </p:cBhvr>
                                      <p:by x="105000" y="105000"/>
                                    </p:animScale>
                                  </p:childTnLst>
                                </p:cTn>
                              </p:par>
                            </p:childTnLst>
                          </p:cTn>
                        </p:par>
                        <p:par>
                          <p:cTn id="83" fill="hold">
                            <p:stCondLst>
                              <p:cond delay="5700"/>
                            </p:stCondLst>
                            <p:childTnLst>
                              <p:par>
                                <p:cTn id="84" presetID="26" presetClass="emph" presetSubtype="0" fill="hold" grpId="1" nodeType="afterEffect">
                                  <p:stCondLst>
                                    <p:cond delay="0"/>
                                  </p:stCondLst>
                                  <p:childTnLst>
                                    <p:animEffect transition="out" filter="fade">
                                      <p:cBhvr>
                                        <p:cTn id="85" dur="500" tmFilter="0, 0; .2, .5; .8, .5; 1, 0"/>
                                        <p:tgtEl>
                                          <p:spTgt spid="22"/>
                                        </p:tgtEl>
                                      </p:cBhvr>
                                    </p:animEffect>
                                    <p:animScale>
                                      <p:cBhvr>
                                        <p:cTn id="86"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p:bldP spid="12" grpId="1"/>
      <p:bldP spid="13" grpId="0" animBg="1"/>
      <p:bldP spid="14" grpId="0"/>
      <p:bldP spid="14" grpId="1"/>
      <p:bldP spid="15" grpId="0" animBg="1"/>
      <p:bldP spid="16" grpId="0"/>
      <p:bldP spid="16" grpId="1"/>
      <p:bldP spid="17" grpId="0" animBg="1"/>
      <p:bldP spid="18" grpId="0"/>
      <p:bldP spid="18" grpId="1"/>
      <p:bldP spid="19" grpId="0"/>
      <p:bldP spid="20" grpId="0"/>
      <p:bldP spid="21" grpId="0" animBg="1"/>
      <p:bldP spid="22" grpId="0"/>
      <p:bldP spid="2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57246" y="1771611"/>
            <a:ext cx="4744258" cy="4553823"/>
            <a:chOff x="3846747" y="1679841"/>
            <a:chExt cx="4498506" cy="4317936"/>
          </a:xfrm>
          <a:effectLst/>
        </p:grpSpPr>
        <p:sp>
          <p:nvSpPr>
            <p:cNvPr id="43" name="Freeform 42"/>
            <p:cNvSpPr/>
            <p:nvPr/>
          </p:nvSpPr>
          <p:spPr>
            <a:xfrm>
              <a:off x="3849451" y="1682549"/>
              <a:ext cx="446314" cy="2242457"/>
            </a:xfrm>
            <a:custGeom>
              <a:avLst/>
              <a:gdLst>
                <a:gd name="connsiteX0" fmla="*/ 446314 w 446314"/>
                <a:gd name="connsiteY0" fmla="*/ 0 h 2242457"/>
                <a:gd name="connsiteX1" fmla="*/ 446314 w 446314"/>
                <a:gd name="connsiteY1" fmla="*/ 5410 h 2242457"/>
                <a:gd name="connsiteX2" fmla="*/ 2721 w 446314"/>
                <a:gd name="connsiteY2" fmla="*/ 446313 h 2242457"/>
                <a:gd name="connsiteX3" fmla="*/ 446314 w 446314"/>
                <a:gd name="connsiteY3" fmla="*/ 446313 h 2242457"/>
                <a:gd name="connsiteX4" fmla="*/ 446314 w 446314"/>
                <a:gd name="connsiteY4" fmla="*/ 1796142 h 2242457"/>
                <a:gd name="connsiteX5" fmla="*/ 2721 w 446314"/>
                <a:gd name="connsiteY5" fmla="*/ 1796142 h 2242457"/>
                <a:gd name="connsiteX6" fmla="*/ 2722 w 446314"/>
                <a:gd name="connsiteY6" fmla="*/ 1796143 h 2242457"/>
                <a:gd name="connsiteX7" fmla="*/ 446314 w 446314"/>
                <a:gd name="connsiteY7" fmla="*/ 1796143 h 2242457"/>
                <a:gd name="connsiteX8" fmla="*/ 446314 w 446314"/>
                <a:gd name="connsiteY8" fmla="*/ 2237045 h 2242457"/>
                <a:gd name="connsiteX9" fmla="*/ 446314 w 446314"/>
                <a:gd name="connsiteY9" fmla="*/ 2237046 h 2242457"/>
                <a:gd name="connsiteX10" fmla="*/ 446314 w 446314"/>
                <a:gd name="connsiteY10" fmla="*/ 2242457 h 2242457"/>
                <a:gd name="connsiteX11" fmla="*/ 0 w 446314"/>
                <a:gd name="connsiteY11" fmla="*/ 1793420 h 2242457"/>
                <a:gd name="connsiteX12" fmla="*/ 0 w 446314"/>
                <a:gd name="connsiteY12" fmla="*/ 449037 h 22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14" h="2242457">
                  <a:moveTo>
                    <a:pt x="446314" y="0"/>
                  </a:moveTo>
                  <a:lnTo>
                    <a:pt x="446314" y="5410"/>
                  </a:lnTo>
                  <a:lnTo>
                    <a:pt x="2721" y="446313"/>
                  </a:lnTo>
                  <a:lnTo>
                    <a:pt x="446314" y="446313"/>
                  </a:lnTo>
                  <a:lnTo>
                    <a:pt x="446314" y="1796142"/>
                  </a:lnTo>
                  <a:lnTo>
                    <a:pt x="2721" y="1796142"/>
                  </a:lnTo>
                  <a:lnTo>
                    <a:pt x="2722" y="1796143"/>
                  </a:lnTo>
                  <a:lnTo>
                    <a:pt x="446314" y="1796143"/>
                  </a:lnTo>
                  <a:lnTo>
                    <a:pt x="446314" y="2237045"/>
                  </a:lnTo>
                  <a:lnTo>
                    <a:pt x="446314" y="2237046"/>
                  </a:lnTo>
                  <a:lnTo>
                    <a:pt x="446314" y="2242457"/>
                  </a:lnTo>
                  <a:lnTo>
                    <a:pt x="0" y="1793420"/>
                  </a:lnTo>
                  <a:lnTo>
                    <a:pt x="0" y="449037"/>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40" name="Freeform 39"/>
            <p:cNvSpPr/>
            <p:nvPr/>
          </p:nvSpPr>
          <p:spPr>
            <a:xfrm>
              <a:off x="3852173" y="1682548"/>
              <a:ext cx="1796143" cy="446315"/>
            </a:xfrm>
            <a:custGeom>
              <a:avLst/>
              <a:gdLst>
                <a:gd name="connsiteX0" fmla="*/ 449037 w 1796143"/>
                <a:gd name="connsiteY0" fmla="*/ 0 h 446315"/>
                <a:gd name="connsiteX1" fmla="*/ 1793420 w 1796143"/>
                <a:gd name="connsiteY1" fmla="*/ 0 h 446315"/>
                <a:gd name="connsiteX2" fmla="*/ 1796143 w 1796143"/>
                <a:gd name="connsiteY2" fmla="*/ 2707 h 446315"/>
                <a:gd name="connsiteX3" fmla="*/ 1796143 w 1796143"/>
                <a:gd name="connsiteY3" fmla="*/ 446314 h 446315"/>
                <a:gd name="connsiteX4" fmla="*/ 443593 w 1796143"/>
                <a:gd name="connsiteY4" fmla="*/ 446314 h 446315"/>
                <a:gd name="connsiteX5" fmla="*/ 443593 w 1796143"/>
                <a:gd name="connsiteY5" fmla="*/ 446315 h 446315"/>
                <a:gd name="connsiteX6" fmla="*/ 0 w 1796143"/>
                <a:gd name="connsiteY6" fmla="*/ 446315 h 446315"/>
                <a:gd name="connsiteX7" fmla="*/ 443593 w 1796143"/>
                <a:gd name="connsiteY7" fmla="*/ 5412 h 446315"/>
                <a:gd name="connsiteX8" fmla="*/ 443593 w 1796143"/>
                <a:gd name="connsiteY8" fmla="*/ 5411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3" h="446315">
                  <a:moveTo>
                    <a:pt x="449037" y="0"/>
                  </a:moveTo>
                  <a:lnTo>
                    <a:pt x="1793420" y="0"/>
                  </a:lnTo>
                  <a:lnTo>
                    <a:pt x="1796143" y="2707"/>
                  </a:lnTo>
                  <a:lnTo>
                    <a:pt x="1796143" y="446314"/>
                  </a:lnTo>
                  <a:lnTo>
                    <a:pt x="443593" y="446314"/>
                  </a:lnTo>
                  <a:lnTo>
                    <a:pt x="443593" y="446315"/>
                  </a:lnTo>
                  <a:lnTo>
                    <a:pt x="0" y="446315"/>
                  </a:lnTo>
                  <a:lnTo>
                    <a:pt x="443593" y="5412"/>
                  </a:lnTo>
                  <a:lnTo>
                    <a:pt x="443593" y="5411"/>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29" name="Freeform 28"/>
            <p:cNvSpPr/>
            <p:nvPr/>
          </p:nvSpPr>
          <p:spPr>
            <a:xfrm>
              <a:off x="5648316" y="1682548"/>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Freeform 30"/>
            <p:cNvSpPr/>
            <p:nvPr/>
          </p:nvSpPr>
          <p:spPr>
            <a:xfrm>
              <a:off x="5870795" y="1906384"/>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Freeform 33"/>
            <p:cNvSpPr/>
            <p:nvPr/>
          </p:nvSpPr>
          <p:spPr>
            <a:xfrm>
              <a:off x="5870795" y="3478692"/>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Freeform 34"/>
            <p:cNvSpPr/>
            <p:nvPr/>
          </p:nvSpPr>
          <p:spPr>
            <a:xfrm>
              <a:off x="5648316" y="3701171"/>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Right Triangle 35"/>
            <p:cNvSpPr/>
            <p:nvPr/>
          </p:nvSpPr>
          <p:spPr>
            <a:xfrm flipH="1">
              <a:off x="5532988" y="1679841"/>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Right Triangle 36"/>
            <p:cNvSpPr/>
            <p:nvPr/>
          </p:nvSpPr>
          <p:spPr>
            <a:xfrm rot="5400000" flipH="1">
              <a:off x="5813132" y="3194485"/>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8" name="Right Triangle 37"/>
            <p:cNvSpPr/>
            <p:nvPr/>
          </p:nvSpPr>
          <p:spPr>
            <a:xfrm rot="16200000" flipH="1">
              <a:off x="4011563" y="1961339"/>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9" name="Right Triangle 38"/>
            <p:cNvSpPr/>
            <p:nvPr/>
          </p:nvSpPr>
          <p:spPr>
            <a:xfrm flipV="1">
              <a:off x="4295766" y="3481399"/>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6" name="Freeform 85"/>
            <p:cNvSpPr/>
            <p:nvPr/>
          </p:nvSpPr>
          <p:spPr>
            <a:xfrm>
              <a:off x="5648316" y="2749189"/>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84" name="Freeform 83"/>
            <p:cNvSpPr/>
            <p:nvPr/>
          </p:nvSpPr>
          <p:spPr>
            <a:xfrm>
              <a:off x="4970001" y="3478691"/>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83" name="Freeform 82"/>
            <p:cNvSpPr/>
            <p:nvPr/>
          </p:nvSpPr>
          <p:spPr>
            <a:xfrm>
              <a:off x="6768866" y="3752612"/>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81" name="Freeform 80"/>
            <p:cNvSpPr/>
            <p:nvPr/>
          </p:nvSpPr>
          <p:spPr>
            <a:xfrm>
              <a:off x="6100074" y="4545332"/>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80" name="Freeform 79"/>
            <p:cNvSpPr/>
            <p:nvPr/>
          </p:nvSpPr>
          <p:spPr>
            <a:xfrm>
              <a:off x="5648316" y="1685256"/>
              <a:ext cx="446314" cy="1063933"/>
            </a:xfrm>
            <a:custGeom>
              <a:avLst/>
              <a:gdLst>
                <a:gd name="connsiteX0" fmla="*/ 0 w 446314"/>
                <a:gd name="connsiteY0" fmla="*/ 0 h 1063933"/>
                <a:gd name="connsiteX1" fmla="*/ 222479 w 446314"/>
                <a:gd name="connsiteY1" fmla="*/ 221129 h 1063933"/>
                <a:gd name="connsiteX2" fmla="*/ 443607 w 446314"/>
                <a:gd name="connsiteY2" fmla="*/ 443606 h 1063933"/>
                <a:gd name="connsiteX3" fmla="*/ 443608 w 446314"/>
                <a:gd name="connsiteY3" fmla="*/ 443606 h 1063933"/>
                <a:gd name="connsiteX4" fmla="*/ 446314 w 446314"/>
                <a:gd name="connsiteY4" fmla="*/ 446329 h 1063933"/>
                <a:gd name="connsiteX5" fmla="*/ 446314 w 446314"/>
                <a:gd name="connsiteY5" fmla="*/ 1063933 h 1063933"/>
                <a:gd name="connsiteX6" fmla="*/ 0 w 446314"/>
                <a:gd name="connsiteY6" fmla="*/ 1063933 h 1063933"/>
                <a:gd name="connsiteX7" fmla="*/ 0 w 446314"/>
                <a:gd name="connsiteY7" fmla="*/ 443607 h 1063933"/>
                <a:gd name="connsiteX8" fmla="*/ 0 w 446314"/>
                <a:gd name="connsiteY8" fmla="*/ 443606 h 1063933"/>
                <a:gd name="connsiteX9" fmla="*/ 0 w 446314"/>
                <a:gd name="connsiteY9" fmla="*/ 0 h 106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1063933">
                  <a:moveTo>
                    <a:pt x="0" y="0"/>
                  </a:moveTo>
                  <a:lnTo>
                    <a:pt x="222479" y="221129"/>
                  </a:lnTo>
                  <a:lnTo>
                    <a:pt x="443607" y="443606"/>
                  </a:lnTo>
                  <a:lnTo>
                    <a:pt x="443608" y="443606"/>
                  </a:lnTo>
                  <a:lnTo>
                    <a:pt x="446314" y="446329"/>
                  </a:lnTo>
                  <a:lnTo>
                    <a:pt x="446314" y="1063933"/>
                  </a:lnTo>
                  <a:lnTo>
                    <a:pt x="0" y="1063933"/>
                  </a:lnTo>
                  <a:lnTo>
                    <a:pt x="0" y="443607"/>
                  </a:lnTo>
                  <a:lnTo>
                    <a:pt x="0" y="443606"/>
                  </a:lnTo>
                  <a:lnTo>
                    <a:pt x="0"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9" name="Freeform 78"/>
            <p:cNvSpPr/>
            <p:nvPr/>
          </p:nvSpPr>
          <p:spPr>
            <a:xfrm>
              <a:off x="4972724" y="2749189"/>
              <a:ext cx="675592" cy="446315"/>
            </a:xfrm>
            <a:custGeom>
              <a:avLst/>
              <a:gdLst>
                <a:gd name="connsiteX0" fmla="*/ 449036 w 675592"/>
                <a:gd name="connsiteY0" fmla="*/ 0 h 446315"/>
                <a:gd name="connsiteX1" fmla="*/ 675592 w 675592"/>
                <a:gd name="connsiteY1" fmla="*/ 0 h 446315"/>
                <a:gd name="connsiteX2" fmla="*/ 675592 w 675592"/>
                <a:gd name="connsiteY2" fmla="*/ 446314 h 446315"/>
                <a:gd name="connsiteX3" fmla="*/ 443592 w 675592"/>
                <a:gd name="connsiteY3" fmla="*/ 446314 h 446315"/>
                <a:gd name="connsiteX4" fmla="*/ 443592 w 675592"/>
                <a:gd name="connsiteY4" fmla="*/ 446315 h 446315"/>
                <a:gd name="connsiteX5" fmla="*/ 443591 w 675592"/>
                <a:gd name="connsiteY5" fmla="*/ 446315 h 446315"/>
                <a:gd name="connsiteX6" fmla="*/ 443591 w 675592"/>
                <a:gd name="connsiteY6" fmla="*/ 446314 h 446315"/>
                <a:gd name="connsiteX7" fmla="*/ 0 w 675592"/>
                <a:gd name="connsiteY7" fmla="*/ 446314 h 446315"/>
                <a:gd name="connsiteX8" fmla="*/ 443592 w 675592"/>
                <a:gd name="connsiteY8" fmla="*/ 5412 h 446315"/>
                <a:gd name="connsiteX9" fmla="*/ 443592 w 675592"/>
                <a:gd name="connsiteY9" fmla="*/ 5411 h 446315"/>
                <a:gd name="connsiteX10" fmla="*/ 449036 w 675592"/>
                <a:gd name="connsiteY10" fmla="*/ 0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592" h="446315">
                  <a:moveTo>
                    <a:pt x="449036" y="0"/>
                  </a:moveTo>
                  <a:lnTo>
                    <a:pt x="675592" y="0"/>
                  </a:lnTo>
                  <a:lnTo>
                    <a:pt x="675592" y="446314"/>
                  </a:lnTo>
                  <a:lnTo>
                    <a:pt x="443592" y="446314"/>
                  </a:lnTo>
                  <a:lnTo>
                    <a:pt x="443592" y="446315"/>
                  </a:lnTo>
                  <a:lnTo>
                    <a:pt x="443591" y="446315"/>
                  </a:lnTo>
                  <a:lnTo>
                    <a:pt x="443591" y="446314"/>
                  </a:lnTo>
                  <a:lnTo>
                    <a:pt x="0" y="446314"/>
                  </a:lnTo>
                  <a:lnTo>
                    <a:pt x="443592" y="5412"/>
                  </a:lnTo>
                  <a:lnTo>
                    <a:pt x="443592" y="5411"/>
                  </a:lnTo>
                  <a:lnTo>
                    <a:pt x="449036"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8" name="Freeform 77"/>
            <p:cNvSpPr/>
            <p:nvPr/>
          </p:nvSpPr>
          <p:spPr>
            <a:xfrm>
              <a:off x="6094630" y="2749189"/>
              <a:ext cx="1120550" cy="1003423"/>
            </a:xfrm>
            <a:custGeom>
              <a:avLst/>
              <a:gdLst>
                <a:gd name="connsiteX0" fmla="*/ 0 w 1120550"/>
                <a:gd name="connsiteY0" fmla="*/ 0 h 1003423"/>
                <a:gd name="connsiteX1" fmla="*/ 671513 w 1120550"/>
                <a:gd name="connsiteY1" fmla="*/ 0 h 1003423"/>
                <a:gd name="connsiteX2" fmla="*/ 674236 w 1120550"/>
                <a:gd name="connsiteY2" fmla="*/ 2707 h 1003423"/>
                <a:gd name="connsiteX3" fmla="*/ 674236 w 1120550"/>
                <a:gd name="connsiteY3" fmla="*/ 2708 h 1003423"/>
                <a:gd name="connsiteX4" fmla="*/ 896715 w 1120550"/>
                <a:gd name="connsiteY4" fmla="*/ 223837 h 1003423"/>
                <a:gd name="connsiteX5" fmla="*/ 1117843 w 1120550"/>
                <a:gd name="connsiteY5" fmla="*/ 446314 h 1003423"/>
                <a:gd name="connsiteX6" fmla="*/ 1117844 w 1120550"/>
                <a:gd name="connsiteY6" fmla="*/ 446314 h 1003423"/>
                <a:gd name="connsiteX7" fmla="*/ 1120550 w 1120550"/>
                <a:gd name="connsiteY7" fmla="*/ 449037 h 1003423"/>
                <a:gd name="connsiteX8" fmla="*/ 1120550 w 1120550"/>
                <a:gd name="connsiteY8" fmla="*/ 1003423 h 1003423"/>
                <a:gd name="connsiteX9" fmla="*/ 674236 w 1120550"/>
                <a:gd name="connsiteY9" fmla="*/ 1003423 h 1003423"/>
                <a:gd name="connsiteX10" fmla="*/ 674236 w 1120550"/>
                <a:gd name="connsiteY10" fmla="*/ 446315 h 1003423"/>
                <a:gd name="connsiteX11" fmla="*/ 674236 w 1120550"/>
                <a:gd name="connsiteY11" fmla="*/ 446314 h 1003423"/>
                <a:gd name="connsiteX12" fmla="*/ 0 w 1120550"/>
                <a:gd name="connsiteY12" fmla="*/ 446314 h 1003423"/>
                <a:gd name="connsiteX13" fmla="*/ 0 w 1120550"/>
                <a:gd name="connsiteY13" fmla="*/ 0 h 100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0550" h="1003423">
                  <a:moveTo>
                    <a:pt x="0" y="0"/>
                  </a:moveTo>
                  <a:lnTo>
                    <a:pt x="671513" y="0"/>
                  </a:lnTo>
                  <a:lnTo>
                    <a:pt x="674236" y="2707"/>
                  </a:lnTo>
                  <a:lnTo>
                    <a:pt x="674236" y="2708"/>
                  </a:lnTo>
                  <a:lnTo>
                    <a:pt x="896715" y="223837"/>
                  </a:lnTo>
                  <a:lnTo>
                    <a:pt x="1117843" y="446314"/>
                  </a:lnTo>
                  <a:lnTo>
                    <a:pt x="1117844" y="446314"/>
                  </a:lnTo>
                  <a:lnTo>
                    <a:pt x="1120550" y="449037"/>
                  </a:lnTo>
                  <a:lnTo>
                    <a:pt x="1120550" y="1003423"/>
                  </a:lnTo>
                  <a:lnTo>
                    <a:pt x="674236" y="1003423"/>
                  </a:lnTo>
                  <a:lnTo>
                    <a:pt x="674236" y="446315"/>
                  </a:lnTo>
                  <a:lnTo>
                    <a:pt x="674236" y="446314"/>
                  </a:lnTo>
                  <a:lnTo>
                    <a:pt x="0" y="446314"/>
                  </a:lnTo>
                  <a:lnTo>
                    <a:pt x="0"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7" name="Freeform 76"/>
            <p:cNvSpPr/>
            <p:nvPr/>
          </p:nvSpPr>
          <p:spPr>
            <a:xfrm>
              <a:off x="4970001" y="2749190"/>
              <a:ext cx="446314" cy="729501"/>
            </a:xfrm>
            <a:custGeom>
              <a:avLst/>
              <a:gdLst>
                <a:gd name="connsiteX0" fmla="*/ 446314 w 446314"/>
                <a:gd name="connsiteY0" fmla="*/ 0 h 729501"/>
                <a:gd name="connsiteX1" fmla="*/ 446314 w 446314"/>
                <a:gd name="connsiteY1" fmla="*/ 5410 h 729501"/>
                <a:gd name="connsiteX2" fmla="*/ 2721 w 446314"/>
                <a:gd name="connsiteY2" fmla="*/ 446313 h 729501"/>
                <a:gd name="connsiteX3" fmla="*/ 2723 w 446314"/>
                <a:gd name="connsiteY3" fmla="*/ 446313 h 729501"/>
                <a:gd name="connsiteX4" fmla="*/ 2722 w 446314"/>
                <a:gd name="connsiteY4" fmla="*/ 446314 h 729501"/>
                <a:gd name="connsiteX5" fmla="*/ 446314 w 446314"/>
                <a:gd name="connsiteY5" fmla="*/ 446314 h 729501"/>
                <a:gd name="connsiteX6" fmla="*/ 446314 w 446314"/>
                <a:gd name="connsiteY6" fmla="*/ 729501 h 729501"/>
                <a:gd name="connsiteX7" fmla="*/ 0 w 446314"/>
                <a:gd name="connsiteY7" fmla="*/ 729501 h 729501"/>
                <a:gd name="connsiteX8" fmla="*/ 0 w 446314"/>
                <a:gd name="connsiteY8" fmla="*/ 449037 h 729501"/>
                <a:gd name="connsiteX9" fmla="*/ 446314 w 446314"/>
                <a:gd name="connsiteY9" fmla="*/ 0 h 7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729501">
                  <a:moveTo>
                    <a:pt x="446314" y="0"/>
                  </a:moveTo>
                  <a:lnTo>
                    <a:pt x="446314" y="5410"/>
                  </a:lnTo>
                  <a:lnTo>
                    <a:pt x="2721" y="446313"/>
                  </a:lnTo>
                  <a:lnTo>
                    <a:pt x="2723" y="446313"/>
                  </a:lnTo>
                  <a:lnTo>
                    <a:pt x="2722" y="446314"/>
                  </a:lnTo>
                  <a:lnTo>
                    <a:pt x="446314" y="446314"/>
                  </a:lnTo>
                  <a:lnTo>
                    <a:pt x="446314" y="729501"/>
                  </a:lnTo>
                  <a:lnTo>
                    <a:pt x="0" y="729501"/>
                  </a:lnTo>
                  <a:lnTo>
                    <a:pt x="0" y="449037"/>
                  </a:lnTo>
                  <a:lnTo>
                    <a:pt x="446314"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6" name="Freeform 75"/>
            <p:cNvSpPr/>
            <p:nvPr/>
          </p:nvSpPr>
          <p:spPr>
            <a:xfrm>
              <a:off x="5416315" y="3195503"/>
              <a:ext cx="678315" cy="729502"/>
            </a:xfrm>
            <a:custGeom>
              <a:avLst/>
              <a:gdLst>
                <a:gd name="connsiteX0" fmla="*/ 232001 w 678315"/>
                <a:gd name="connsiteY0" fmla="*/ 0 h 729502"/>
                <a:gd name="connsiteX1" fmla="*/ 678315 w 678315"/>
                <a:gd name="connsiteY1" fmla="*/ 0 h 729502"/>
                <a:gd name="connsiteX2" fmla="*/ 678315 w 678315"/>
                <a:gd name="connsiteY2" fmla="*/ 280465 h 729502"/>
                <a:gd name="connsiteX3" fmla="*/ 675609 w 678315"/>
                <a:gd name="connsiteY3" fmla="*/ 283188 h 729502"/>
                <a:gd name="connsiteX4" fmla="*/ 454480 w 678315"/>
                <a:gd name="connsiteY4" fmla="*/ 505667 h 729502"/>
                <a:gd name="connsiteX5" fmla="*/ 232001 w 678315"/>
                <a:gd name="connsiteY5" fmla="*/ 726796 h 729502"/>
                <a:gd name="connsiteX6" fmla="*/ 229278 w 678315"/>
                <a:gd name="connsiteY6" fmla="*/ 729502 h 729502"/>
                <a:gd name="connsiteX7" fmla="*/ 0 w 678315"/>
                <a:gd name="connsiteY7" fmla="*/ 729502 h 729502"/>
                <a:gd name="connsiteX8" fmla="*/ 0 w 678315"/>
                <a:gd name="connsiteY8" fmla="*/ 283188 h 729502"/>
                <a:gd name="connsiteX9" fmla="*/ 232001 w 678315"/>
                <a:gd name="connsiteY9" fmla="*/ 283188 h 729502"/>
                <a:gd name="connsiteX10" fmla="*/ 232001 w 678315"/>
                <a:gd name="connsiteY10" fmla="*/ 0 h 7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315" h="729502">
                  <a:moveTo>
                    <a:pt x="232001" y="0"/>
                  </a:moveTo>
                  <a:lnTo>
                    <a:pt x="678315" y="0"/>
                  </a:lnTo>
                  <a:lnTo>
                    <a:pt x="678315" y="280465"/>
                  </a:lnTo>
                  <a:lnTo>
                    <a:pt x="675609" y="283188"/>
                  </a:lnTo>
                  <a:lnTo>
                    <a:pt x="454480" y="505667"/>
                  </a:lnTo>
                  <a:lnTo>
                    <a:pt x="232001" y="726796"/>
                  </a:lnTo>
                  <a:lnTo>
                    <a:pt x="229278" y="729502"/>
                  </a:lnTo>
                  <a:lnTo>
                    <a:pt x="0" y="729502"/>
                  </a:lnTo>
                  <a:lnTo>
                    <a:pt x="0" y="283188"/>
                  </a:lnTo>
                  <a:lnTo>
                    <a:pt x="232001" y="283188"/>
                  </a:lnTo>
                  <a:lnTo>
                    <a:pt x="232001"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5" name="Freeform 74"/>
            <p:cNvSpPr/>
            <p:nvPr/>
          </p:nvSpPr>
          <p:spPr>
            <a:xfrm>
              <a:off x="4295766" y="3478691"/>
              <a:ext cx="674235" cy="446314"/>
            </a:xfrm>
            <a:custGeom>
              <a:avLst/>
              <a:gdLst>
                <a:gd name="connsiteX0" fmla="*/ 0 w 674235"/>
                <a:gd name="connsiteY0" fmla="*/ 0 h 446314"/>
                <a:gd name="connsiteX1" fmla="*/ 674235 w 674235"/>
                <a:gd name="connsiteY1" fmla="*/ 0 h 446314"/>
                <a:gd name="connsiteX2" fmla="*/ 674235 w 674235"/>
                <a:gd name="connsiteY2" fmla="*/ 446314 h 446314"/>
                <a:gd name="connsiteX3" fmla="*/ 5444 w 674235"/>
                <a:gd name="connsiteY3" fmla="*/ 446314 h 446314"/>
                <a:gd name="connsiteX4" fmla="*/ 0 w 674235"/>
                <a:gd name="connsiteY4" fmla="*/ 440903 h 446314"/>
                <a:gd name="connsiteX5" fmla="*/ 0 w 674235"/>
                <a:gd name="connsiteY5" fmla="*/ 0 h 44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35" h="446314">
                  <a:moveTo>
                    <a:pt x="0" y="0"/>
                  </a:moveTo>
                  <a:lnTo>
                    <a:pt x="674235" y="0"/>
                  </a:lnTo>
                  <a:lnTo>
                    <a:pt x="674235" y="446314"/>
                  </a:lnTo>
                  <a:lnTo>
                    <a:pt x="5444" y="446314"/>
                  </a:lnTo>
                  <a:lnTo>
                    <a:pt x="0" y="440903"/>
                  </a:lnTo>
                  <a:lnTo>
                    <a:pt x="0"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4" name="Freeform 73"/>
            <p:cNvSpPr/>
            <p:nvPr/>
          </p:nvSpPr>
          <p:spPr>
            <a:xfrm>
              <a:off x="6102797" y="3752612"/>
              <a:ext cx="666069" cy="446315"/>
            </a:xfrm>
            <a:custGeom>
              <a:avLst/>
              <a:gdLst>
                <a:gd name="connsiteX0" fmla="*/ 449036 w 666069"/>
                <a:gd name="connsiteY0" fmla="*/ 0 h 446315"/>
                <a:gd name="connsiteX1" fmla="*/ 666069 w 666069"/>
                <a:gd name="connsiteY1" fmla="*/ 0 h 446315"/>
                <a:gd name="connsiteX2" fmla="*/ 666069 w 666069"/>
                <a:gd name="connsiteY2" fmla="*/ 446314 h 446315"/>
                <a:gd name="connsiteX3" fmla="*/ 443592 w 666069"/>
                <a:gd name="connsiteY3" fmla="*/ 446314 h 446315"/>
                <a:gd name="connsiteX4" fmla="*/ 443592 w 666069"/>
                <a:gd name="connsiteY4" fmla="*/ 446315 h 446315"/>
                <a:gd name="connsiteX5" fmla="*/ 443591 w 666069"/>
                <a:gd name="connsiteY5" fmla="*/ 446315 h 446315"/>
                <a:gd name="connsiteX6" fmla="*/ 443591 w 666069"/>
                <a:gd name="connsiteY6" fmla="*/ 446314 h 446315"/>
                <a:gd name="connsiteX7" fmla="*/ 0 w 666069"/>
                <a:gd name="connsiteY7" fmla="*/ 446314 h 446315"/>
                <a:gd name="connsiteX8" fmla="*/ 443592 w 666069"/>
                <a:gd name="connsiteY8" fmla="*/ 5412 h 446315"/>
                <a:gd name="connsiteX9" fmla="*/ 443592 w 666069"/>
                <a:gd name="connsiteY9" fmla="*/ 5411 h 446315"/>
                <a:gd name="connsiteX10" fmla="*/ 449036 w 666069"/>
                <a:gd name="connsiteY10" fmla="*/ 0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069" h="446315">
                  <a:moveTo>
                    <a:pt x="449036" y="0"/>
                  </a:moveTo>
                  <a:lnTo>
                    <a:pt x="666069" y="0"/>
                  </a:lnTo>
                  <a:lnTo>
                    <a:pt x="666069" y="446314"/>
                  </a:lnTo>
                  <a:lnTo>
                    <a:pt x="443592" y="446314"/>
                  </a:lnTo>
                  <a:lnTo>
                    <a:pt x="443592" y="446315"/>
                  </a:lnTo>
                  <a:lnTo>
                    <a:pt x="443591" y="446315"/>
                  </a:lnTo>
                  <a:lnTo>
                    <a:pt x="443591" y="446314"/>
                  </a:lnTo>
                  <a:lnTo>
                    <a:pt x="0" y="446314"/>
                  </a:lnTo>
                  <a:lnTo>
                    <a:pt x="443592" y="5412"/>
                  </a:lnTo>
                  <a:lnTo>
                    <a:pt x="443592" y="5411"/>
                  </a:lnTo>
                  <a:lnTo>
                    <a:pt x="449036"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3" name="Freeform 72"/>
            <p:cNvSpPr/>
            <p:nvPr/>
          </p:nvSpPr>
          <p:spPr>
            <a:xfrm>
              <a:off x="6546389" y="3752612"/>
              <a:ext cx="1798864" cy="2242457"/>
            </a:xfrm>
            <a:custGeom>
              <a:avLst/>
              <a:gdLst>
                <a:gd name="connsiteX0" fmla="*/ 668791 w 1798864"/>
                <a:gd name="connsiteY0" fmla="*/ 0 h 2242457"/>
                <a:gd name="connsiteX1" fmla="*/ 1349827 w 1798864"/>
                <a:gd name="connsiteY1" fmla="*/ 0 h 2242457"/>
                <a:gd name="connsiteX2" fmla="*/ 1352550 w 1798864"/>
                <a:gd name="connsiteY2" fmla="*/ 2707 h 2242457"/>
                <a:gd name="connsiteX3" fmla="*/ 1352550 w 1798864"/>
                <a:gd name="connsiteY3" fmla="*/ 2708 h 2242457"/>
                <a:gd name="connsiteX4" fmla="*/ 1575029 w 1798864"/>
                <a:gd name="connsiteY4" fmla="*/ 223837 h 2242457"/>
                <a:gd name="connsiteX5" fmla="*/ 1796157 w 1798864"/>
                <a:gd name="connsiteY5" fmla="*/ 446314 h 2242457"/>
                <a:gd name="connsiteX6" fmla="*/ 1796158 w 1798864"/>
                <a:gd name="connsiteY6" fmla="*/ 446314 h 2242457"/>
                <a:gd name="connsiteX7" fmla="*/ 1798864 w 1798864"/>
                <a:gd name="connsiteY7" fmla="*/ 449037 h 2242457"/>
                <a:gd name="connsiteX8" fmla="*/ 1798864 w 1798864"/>
                <a:gd name="connsiteY8" fmla="*/ 1793420 h 2242457"/>
                <a:gd name="connsiteX9" fmla="*/ 1796158 w 1798864"/>
                <a:gd name="connsiteY9" fmla="*/ 1796143 h 2242457"/>
                <a:gd name="connsiteX10" fmla="*/ 1575029 w 1798864"/>
                <a:gd name="connsiteY10" fmla="*/ 2018622 h 2242457"/>
                <a:gd name="connsiteX11" fmla="*/ 1352550 w 1798864"/>
                <a:gd name="connsiteY11" fmla="*/ 2239751 h 2242457"/>
                <a:gd name="connsiteX12" fmla="*/ 1349827 w 1798864"/>
                <a:gd name="connsiteY12" fmla="*/ 2242457 h 2242457"/>
                <a:gd name="connsiteX13" fmla="*/ 5444 w 1798864"/>
                <a:gd name="connsiteY13" fmla="*/ 2242457 h 2242457"/>
                <a:gd name="connsiteX14" fmla="*/ 0 w 1798864"/>
                <a:gd name="connsiteY14" fmla="*/ 2237046 h 2242457"/>
                <a:gd name="connsiteX15" fmla="*/ 0 w 1798864"/>
                <a:gd name="connsiteY15" fmla="*/ 1796143 h 2242457"/>
                <a:gd name="connsiteX16" fmla="*/ 1352550 w 1798864"/>
                <a:gd name="connsiteY16" fmla="*/ 1796143 h 2242457"/>
                <a:gd name="connsiteX17" fmla="*/ 1352550 w 1798864"/>
                <a:gd name="connsiteY17" fmla="*/ 446315 h 2242457"/>
                <a:gd name="connsiteX18" fmla="*/ 1352550 w 1798864"/>
                <a:gd name="connsiteY18" fmla="*/ 446314 h 2242457"/>
                <a:gd name="connsiteX19" fmla="*/ 668791 w 1798864"/>
                <a:gd name="connsiteY19" fmla="*/ 446314 h 2242457"/>
                <a:gd name="connsiteX20" fmla="*/ 668791 w 1798864"/>
                <a:gd name="connsiteY20" fmla="*/ 0 h 22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8864" h="2242457">
                  <a:moveTo>
                    <a:pt x="668791" y="0"/>
                  </a:moveTo>
                  <a:lnTo>
                    <a:pt x="1349827" y="0"/>
                  </a:lnTo>
                  <a:lnTo>
                    <a:pt x="1352550" y="2707"/>
                  </a:lnTo>
                  <a:lnTo>
                    <a:pt x="1352550" y="2708"/>
                  </a:lnTo>
                  <a:lnTo>
                    <a:pt x="1575029" y="223837"/>
                  </a:lnTo>
                  <a:lnTo>
                    <a:pt x="1796157" y="446314"/>
                  </a:lnTo>
                  <a:lnTo>
                    <a:pt x="1796158" y="446314"/>
                  </a:lnTo>
                  <a:lnTo>
                    <a:pt x="1798864" y="449037"/>
                  </a:lnTo>
                  <a:lnTo>
                    <a:pt x="1798864" y="1793420"/>
                  </a:lnTo>
                  <a:lnTo>
                    <a:pt x="1796158" y="1796143"/>
                  </a:lnTo>
                  <a:lnTo>
                    <a:pt x="1575029" y="2018622"/>
                  </a:lnTo>
                  <a:lnTo>
                    <a:pt x="1352550" y="2239751"/>
                  </a:lnTo>
                  <a:lnTo>
                    <a:pt x="1349827" y="2242457"/>
                  </a:lnTo>
                  <a:lnTo>
                    <a:pt x="5444" y="2242457"/>
                  </a:lnTo>
                  <a:lnTo>
                    <a:pt x="0" y="2237046"/>
                  </a:lnTo>
                  <a:lnTo>
                    <a:pt x="0" y="1796143"/>
                  </a:lnTo>
                  <a:lnTo>
                    <a:pt x="1352550" y="1796143"/>
                  </a:lnTo>
                  <a:lnTo>
                    <a:pt x="1352550" y="446315"/>
                  </a:lnTo>
                  <a:lnTo>
                    <a:pt x="1352550" y="446314"/>
                  </a:lnTo>
                  <a:lnTo>
                    <a:pt x="668791" y="446314"/>
                  </a:lnTo>
                  <a:lnTo>
                    <a:pt x="668791"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2" name="Freeform 71"/>
            <p:cNvSpPr/>
            <p:nvPr/>
          </p:nvSpPr>
          <p:spPr>
            <a:xfrm>
              <a:off x="6100074" y="3752613"/>
              <a:ext cx="446314" cy="792719"/>
            </a:xfrm>
            <a:custGeom>
              <a:avLst/>
              <a:gdLst>
                <a:gd name="connsiteX0" fmla="*/ 446314 w 446314"/>
                <a:gd name="connsiteY0" fmla="*/ 0 h 792719"/>
                <a:gd name="connsiteX1" fmla="*/ 446314 w 446314"/>
                <a:gd name="connsiteY1" fmla="*/ 5410 h 792719"/>
                <a:gd name="connsiteX2" fmla="*/ 2721 w 446314"/>
                <a:gd name="connsiteY2" fmla="*/ 446313 h 792719"/>
                <a:gd name="connsiteX3" fmla="*/ 2723 w 446314"/>
                <a:gd name="connsiteY3" fmla="*/ 446313 h 792719"/>
                <a:gd name="connsiteX4" fmla="*/ 2722 w 446314"/>
                <a:gd name="connsiteY4" fmla="*/ 446314 h 792719"/>
                <a:gd name="connsiteX5" fmla="*/ 446314 w 446314"/>
                <a:gd name="connsiteY5" fmla="*/ 446314 h 792719"/>
                <a:gd name="connsiteX6" fmla="*/ 446314 w 446314"/>
                <a:gd name="connsiteY6" fmla="*/ 792719 h 792719"/>
                <a:gd name="connsiteX7" fmla="*/ 0 w 446314"/>
                <a:gd name="connsiteY7" fmla="*/ 792719 h 792719"/>
                <a:gd name="connsiteX8" fmla="*/ 0 w 446314"/>
                <a:gd name="connsiteY8" fmla="*/ 449037 h 792719"/>
                <a:gd name="connsiteX9" fmla="*/ 446314 w 446314"/>
                <a:gd name="connsiteY9" fmla="*/ 0 h 7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792719">
                  <a:moveTo>
                    <a:pt x="446314" y="0"/>
                  </a:moveTo>
                  <a:lnTo>
                    <a:pt x="446314" y="5410"/>
                  </a:lnTo>
                  <a:lnTo>
                    <a:pt x="2721" y="446313"/>
                  </a:lnTo>
                  <a:lnTo>
                    <a:pt x="2723" y="446313"/>
                  </a:lnTo>
                  <a:lnTo>
                    <a:pt x="2722" y="446314"/>
                  </a:lnTo>
                  <a:lnTo>
                    <a:pt x="446314" y="446314"/>
                  </a:lnTo>
                  <a:lnTo>
                    <a:pt x="446314" y="792719"/>
                  </a:lnTo>
                  <a:lnTo>
                    <a:pt x="0" y="792719"/>
                  </a:lnTo>
                  <a:lnTo>
                    <a:pt x="0" y="449037"/>
                  </a:lnTo>
                  <a:lnTo>
                    <a:pt x="446314"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1" name="Freeform 70"/>
            <p:cNvSpPr/>
            <p:nvPr/>
          </p:nvSpPr>
          <p:spPr>
            <a:xfrm>
              <a:off x="4970001" y="3925005"/>
              <a:ext cx="446314" cy="1066642"/>
            </a:xfrm>
            <a:custGeom>
              <a:avLst/>
              <a:gdLst>
                <a:gd name="connsiteX0" fmla="*/ 0 w 446314"/>
                <a:gd name="connsiteY0" fmla="*/ 0 h 1066642"/>
                <a:gd name="connsiteX1" fmla="*/ 446314 w 446314"/>
                <a:gd name="connsiteY1" fmla="*/ 0 h 1066642"/>
                <a:gd name="connsiteX2" fmla="*/ 446314 w 446314"/>
                <a:gd name="connsiteY2" fmla="*/ 620327 h 1066642"/>
                <a:gd name="connsiteX3" fmla="*/ 2721 w 446314"/>
                <a:gd name="connsiteY3" fmla="*/ 620327 h 1066642"/>
                <a:gd name="connsiteX4" fmla="*/ 2722 w 446314"/>
                <a:gd name="connsiteY4" fmla="*/ 620328 h 1066642"/>
                <a:gd name="connsiteX5" fmla="*/ 446314 w 446314"/>
                <a:gd name="connsiteY5" fmla="*/ 620328 h 1066642"/>
                <a:gd name="connsiteX6" fmla="*/ 446314 w 446314"/>
                <a:gd name="connsiteY6" fmla="*/ 1061230 h 1066642"/>
                <a:gd name="connsiteX7" fmla="*/ 446314 w 446314"/>
                <a:gd name="connsiteY7" fmla="*/ 1061231 h 1066642"/>
                <a:gd name="connsiteX8" fmla="*/ 446314 w 446314"/>
                <a:gd name="connsiteY8" fmla="*/ 1066642 h 1066642"/>
                <a:gd name="connsiteX9" fmla="*/ 0 w 446314"/>
                <a:gd name="connsiteY9" fmla="*/ 617605 h 1066642"/>
                <a:gd name="connsiteX10" fmla="*/ 0 w 446314"/>
                <a:gd name="connsiteY10" fmla="*/ 0 h 106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314" h="1066642">
                  <a:moveTo>
                    <a:pt x="0" y="0"/>
                  </a:moveTo>
                  <a:lnTo>
                    <a:pt x="446314" y="0"/>
                  </a:lnTo>
                  <a:lnTo>
                    <a:pt x="446314" y="620327"/>
                  </a:lnTo>
                  <a:lnTo>
                    <a:pt x="2721" y="620327"/>
                  </a:lnTo>
                  <a:lnTo>
                    <a:pt x="2722" y="620328"/>
                  </a:lnTo>
                  <a:lnTo>
                    <a:pt x="446314" y="620328"/>
                  </a:lnTo>
                  <a:lnTo>
                    <a:pt x="446314" y="1061230"/>
                  </a:lnTo>
                  <a:lnTo>
                    <a:pt x="446314" y="1061231"/>
                  </a:lnTo>
                  <a:lnTo>
                    <a:pt x="446314" y="1066642"/>
                  </a:lnTo>
                  <a:lnTo>
                    <a:pt x="0" y="617605"/>
                  </a:lnTo>
                  <a:lnTo>
                    <a:pt x="0"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0" name="Freeform 69"/>
            <p:cNvSpPr/>
            <p:nvPr/>
          </p:nvSpPr>
          <p:spPr>
            <a:xfrm>
              <a:off x="6546388" y="4198926"/>
              <a:ext cx="668792" cy="792720"/>
            </a:xfrm>
            <a:custGeom>
              <a:avLst/>
              <a:gdLst>
                <a:gd name="connsiteX0" fmla="*/ 222478 w 668792"/>
                <a:gd name="connsiteY0" fmla="*/ 0 h 792720"/>
                <a:gd name="connsiteX1" fmla="*/ 668792 w 668792"/>
                <a:gd name="connsiteY1" fmla="*/ 0 h 792720"/>
                <a:gd name="connsiteX2" fmla="*/ 668792 w 668792"/>
                <a:gd name="connsiteY2" fmla="*/ 343683 h 792720"/>
                <a:gd name="connsiteX3" fmla="*/ 666086 w 668792"/>
                <a:gd name="connsiteY3" fmla="*/ 346406 h 792720"/>
                <a:gd name="connsiteX4" fmla="*/ 444957 w 668792"/>
                <a:gd name="connsiteY4" fmla="*/ 568885 h 792720"/>
                <a:gd name="connsiteX5" fmla="*/ 222478 w 668792"/>
                <a:gd name="connsiteY5" fmla="*/ 790014 h 792720"/>
                <a:gd name="connsiteX6" fmla="*/ 219755 w 668792"/>
                <a:gd name="connsiteY6" fmla="*/ 792720 h 792720"/>
                <a:gd name="connsiteX7" fmla="*/ 0 w 668792"/>
                <a:gd name="connsiteY7" fmla="*/ 792720 h 792720"/>
                <a:gd name="connsiteX8" fmla="*/ 0 w 668792"/>
                <a:gd name="connsiteY8" fmla="*/ 346406 h 792720"/>
                <a:gd name="connsiteX9" fmla="*/ 222478 w 668792"/>
                <a:gd name="connsiteY9" fmla="*/ 346406 h 792720"/>
                <a:gd name="connsiteX10" fmla="*/ 222478 w 668792"/>
                <a:gd name="connsiteY10" fmla="*/ 0 h 7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792" h="792720">
                  <a:moveTo>
                    <a:pt x="222478" y="0"/>
                  </a:moveTo>
                  <a:lnTo>
                    <a:pt x="668792" y="0"/>
                  </a:lnTo>
                  <a:lnTo>
                    <a:pt x="668792" y="343683"/>
                  </a:lnTo>
                  <a:lnTo>
                    <a:pt x="666086" y="346406"/>
                  </a:lnTo>
                  <a:lnTo>
                    <a:pt x="444957" y="568885"/>
                  </a:lnTo>
                  <a:lnTo>
                    <a:pt x="222478" y="790014"/>
                  </a:lnTo>
                  <a:lnTo>
                    <a:pt x="219755" y="792720"/>
                  </a:lnTo>
                  <a:lnTo>
                    <a:pt x="0" y="792720"/>
                  </a:lnTo>
                  <a:lnTo>
                    <a:pt x="0" y="346406"/>
                  </a:lnTo>
                  <a:lnTo>
                    <a:pt x="222478" y="346406"/>
                  </a:lnTo>
                  <a:lnTo>
                    <a:pt x="222478"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69" name="Freeform 68"/>
            <p:cNvSpPr/>
            <p:nvPr/>
          </p:nvSpPr>
          <p:spPr>
            <a:xfrm>
              <a:off x="5416316" y="4545332"/>
              <a:ext cx="683758" cy="446314"/>
            </a:xfrm>
            <a:custGeom>
              <a:avLst/>
              <a:gdLst>
                <a:gd name="connsiteX0" fmla="*/ 0 w 683758"/>
                <a:gd name="connsiteY0" fmla="*/ 0 h 446314"/>
                <a:gd name="connsiteX1" fmla="*/ 683758 w 683758"/>
                <a:gd name="connsiteY1" fmla="*/ 0 h 446314"/>
                <a:gd name="connsiteX2" fmla="*/ 683758 w 683758"/>
                <a:gd name="connsiteY2" fmla="*/ 446314 h 446314"/>
                <a:gd name="connsiteX3" fmla="*/ 5444 w 683758"/>
                <a:gd name="connsiteY3" fmla="*/ 446314 h 446314"/>
                <a:gd name="connsiteX4" fmla="*/ 0 w 683758"/>
                <a:gd name="connsiteY4" fmla="*/ 440903 h 446314"/>
                <a:gd name="connsiteX5" fmla="*/ 0 w 683758"/>
                <a:gd name="connsiteY5" fmla="*/ 0 h 44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758" h="446314">
                  <a:moveTo>
                    <a:pt x="0" y="0"/>
                  </a:moveTo>
                  <a:lnTo>
                    <a:pt x="683758" y="0"/>
                  </a:lnTo>
                  <a:lnTo>
                    <a:pt x="683758" y="446314"/>
                  </a:lnTo>
                  <a:lnTo>
                    <a:pt x="5444" y="446314"/>
                  </a:lnTo>
                  <a:lnTo>
                    <a:pt x="0" y="440903"/>
                  </a:lnTo>
                  <a:lnTo>
                    <a:pt x="0" y="0"/>
                  </a:lnTo>
                  <a:close/>
                </a:path>
              </a:pathLst>
            </a:cu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68" name="Freeform 67"/>
            <p:cNvSpPr/>
            <p:nvPr/>
          </p:nvSpPr>
          <p:spPr>
            <a:xfrm>
              <a:off x="6100074" y="4991646"/>
              <a:ext cx="446314" cy="1003424"/>
            </a:xfrm>
            <a:custGeom>
              <a:avLst/>
              <a:gdLst>
                <a:gd name="connsiteX0" fmla="*/ 0 w 446314"/>
                <a:gd name="connsiteY0" fmla="*/ 0 h 1003424"/>
                <a:gd name="connsiteX1" fmla="*/ 446314 w 446314"/>
                <a:gd name="connsiteY1" fmla="*/ 0 h 1003424"/>
                <a:gd name="connsiteX2" fmla="*/ 446314 w 446314"/>
                <a:gd name="connsiteY2" fmla="*/ 557109 h 1003424"/>
                <a:gd name="connsiteX3" fmla="*/ 2721 w 446314"/>
                <a:gd name="connsiteY3" fmla="*/ 557109 h 1003424"/>
                <a:gd name="connsiteX4" fmla="*/ 2722 w 446314"/>
                <a:gd name="connsiteY4" fmla="*/ 557110 h 1003424"/>
                <a:gd name="connsiteX5" fmla="*/ 446314 w 446314"/>
                <a:gd name="connsiteY5" fmla="*/ 557110 h 1003424"/>
                <a:gd name="connsiteX6" fmla="*/ 446314 w 446314"/>
                <a:gd name="connsiteY6" fmla="*/ 998012 h 1003424"/>
                <a:gd name="connsiteX7" fmla="*/ 446314 w 446314"/>
                <a:gd name="connsiteY7" fmla="*/ 998013 h 1003424"/>
                <a:gd name="connsiteX8" fmla="*/ 446314 w 446314"/>
                <a:gd name="connsiteY8" fmla="*/ 1003424 h 1003424"/>
                <a:gd name="connsiteX9" fmla="*/ 0 w 446314"/>
                <a:gd name="connsiteY9" fmla="*/ 554387 h 1003424"/>
                <a:gd name="connsiteX10" fmla="*/ 0 w 446314"/>
                <a:gd name="connsiteY10" fmla="*/ 0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314" h="1003424">
                  <a:moveTo>
                    <a:pt x="0" y="0"/>
                  </a:moveTo>
                  <a:lnTo>
                    <a:pt x="446314" y="0"/>
                  </a:lnTo>
                  <a:lnTo>
                    <a:pt x="446314" y="557109"/>
                  </a:lnTo>
                  <a:lnTo>
                    <a:pt x="2721" y="557109"/>
                  </a:lnTo>
                  <a:lnTo>
                    <a:pt x="2722" y="557110"/>
                  </a:lnTo>
                  <a:lnTo>
                    <a:pt x="446314" y="557110"/>
                  </a:lnTo>
                  <a:lnTo>
                    <a:pt x="446314" y="998012"/>
                  </a:lnTo>
                  <a:lnTo>
                    <a:pt x="446314" y="998013"/>
                  </a:lnTo>
                  <a:lnTo>
                    <a:pt x="446314" y="1003424"/>
                  </a:lnTo>
                  <a:lnTo>
                    <a:pt x="0" y="554387"/>
                  </a:lnTo>
                  <a:lnTo>
                    <a:pt x="0" y="0"/>
                  </a:lnTo>
                  <a:close/>
                </a:path>
              </a:pathLst>
            </a:cu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47" name="Freeform 46"/>
            <p:cNvSpPr/>
            <p:nvPr/>
          </p:nvSpPr>
          <p:spPr>
            <a:xfrm>
              <a:off x="6768866" y="2749189"/>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8" name="Freeform 47"/>
            <p:cNvSpPr/>
            <p:nvPr/>
          </p:nvSpPr>
          <p:spPr>
            <a:xfrm>
              <a:off x="6991345" y="2973025"/>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Freeform 49"/>
            <p:cNvSpPr/>
            <p:nvPr/>
          </p:nvSpPr>
          <p:spPr>
            <a:xfrm>
              <a:off x="6991345" y="4545333"/>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1" name="Freeform 50"/>
            <p:cNvSpPr/>
            <p:nvPr/>
          </p:nvSpPr>
          <p:spPr>
            <a:xfrm>
              <a:off x="6768866" y="4767812"/>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2" name="Right Triangle 51"/>
            <p:cNvSpPr/>
            <p:nvPr/>
          </p:nvSpPr>
          <p:spPr>
            <a:xfrm flipH="1">
              <a:off x="6653538" y="2746482"/>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3" name="Right Triangle 52"/>
            <p:cNvSpPr/>
            <p:nvPr/>
          </p:nvSpPr>
          <p:spPr>
            <a:xfrm rot="5400000" flipH="1">
              <a:off x="6933682" y="4261126"/>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4" name="Right Triangle 53"/>
            <p:cNvSpPr/>
            <p:nvPr/>
          </p:nvSpPr>
          <p:spPr>
            <a:xfrm rot="16200000" flipH="1">
              <a:off x="5132113" y="3027980"/>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Right Triangle 54"/>
            <p:cNvSpPr/>
            <p:nvPr/>
          </p:nvSpPr>
          <p:spPr>
            <a:xfrm flipV="1">
              <a:off x="5416316" y="4548040"/>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9" name="Freeform 58"/>
            <p:cNvSpPr/>
            <p:nvPr/>
          </p:nvSpPr>
          <p:spPr>
            <a:xfrm>
              <a:off x="7898939" y="3752612"/>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0" name="Freeform 59"/>
            <p:cNvSpPr/>
            <p:nvPr/>
          </p:nvSpPr>
          <p:spPr>
            <a:xfrm>
              <a:off x="8121418" y="3976448"/>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2" name="Freeform 61"/>
            <p:cNvSpPr/>
            <p:nvPr/>
          </p:nvSpPr>
          <p:spPr>
            <a:xfrm>
              <a:off x="8121418" y="5548756"/>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3" name="Freeform 62"/>
            <p:cNvSpPr/>
            <p:nvPr/>
          </p:nvSpPr>
          <p:spPr>
            <a:xfrm>
              <a:off x="7898939" y="5771235"/>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4" name="Right Triangle 63"/>
            <p:cNvSpPr/>
            <p:nvPr/>
          </p:nvSpPr>
          <p:spPr>
            <a:xfrm flipH="1">
              <a:off x="7783611" y="3749905"/>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5" name="Right Triangle 64"/>
            <p:cNvSpPr/>
            <p:nvPr/>
          </p:nvSpPr>
          <p:spPr>
            <a:xfrm rot="5400000" flipH="1">
              <a:off x="8063755" y="5264549"/>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6" name="Right Triangle 65"/>
            <p:cNvSpPr/>
            <p:nvPr/>
          </p:nvSpPr>
          <p:spPr>
            <a:xfrm rot="16200000" flipH="1">
              <a:off x="6262186" y="4031403"/>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7" name="Right Triangle 66"/>
            <p:cNvSpPr/>
            <p:nvPr/>
          </p:nvSpPr>
          <p:spPr>
            <a:xfrm flipV="1">
              <a:off x="6546389" y="5551463"/>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7" name="Right Triangle 86"/>
            <p:cNvSpPr/>
            <p:nvPr/>
          </p:nvSpPr>
          <p:spPr>
            <a:xfrm rot="5400000" flipH="1">
              <a:off x="5817897" y="3186234"/>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8" name="Right Triangle 87"/>
            <p:cNvSpPr/>
            <p:nvPr/>
          </p:nvSpPr>
          <p:spPr>
            <a:xfrm flipV="1">
              <a:off x="4284889" y="3478691"/>
              <a:ext cx="116681" cy="446314"/>
            </a:xfrm>
            <a:prstGeom prst="rtTriangle">
              <a:avLst/>
            </a:prstGeom>
            <a:solidFill>
              <a:srgbClr val="43A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90" name="TextBox 89"/>
          <p:cNvSpPr txBox="1"/>
          <p:nvPr/>
        </p:nvSpPr>
        <p:spPr>
          <a:xfrm>
            <a:off x="1613917" y="1771611"/>
            <a:ext cx="2447625" cy="1065869"/>
          </a:xfrm>
          <a:prstGeom prst="rect">
            <a:avLst/>
          </a:prstGeom>
          <a:noFill/>
        </p:spPr>
        <p:txBody>
          <a:bodyPr wrap="square" rtlCol="0">
            <a:spAutoFit/>
          </a:bodyPr>
          <a:lstStyle/>
          <a:p>
            <a:pPr>
              <a:lnSpc>
                <a:spcPct val="150000"/>
              </a:lnSpc>
            </a:pPr>
            <a:r>
              <a:rPr lang="zh-CN" altLang="en-US" sz="1406" dirty="0">
                <a:solidFill>
                  <a:schemeClr val="tx1">
                    <a:lumMod val="65000"/>
                    <a:lumOff val="35000"/>
                  </a:schemeClr>
                </a:solidFill>
                <a:latin typeface="+mn-lt"/>
                <a:ea typeface="+mn-ea"/>
                <a:cs typeface="+mn-ea"/>
                <a:sym typeface="+mn-lt"/>
              </a:rPr>
              <a:t>输入标题</a:t>
            </a:r>
            <a:endParaRPr lang="en-US" sz="1406" dirty="0">
              <a:solidFill>
                <a:schemeClr val="tx1">
                  <a:lumMod val="65000"/>
                  <a:lumOff val="35000"/>
                </a:schemeClr>
              </a:solidFill>
              <a:latin typeface="+mn-lt"/>
              <a:ea typeface="+mn-ea"/>
              <a:cs typeface="+mn-ea"/>
              <a:sym typeface="+mn-lt"/>
            </a:endParaRPr>
          </a:p>
          <a:p>
            <a:pPr>
              <a:lnSpc>
                <a:spcPct val="150000"/>
              </a:lnSpc>
            </a:pPr>
            <a:r>
              <a:rPr lang="zh-CN" altLang="en-US" sz="1406" dirty="0">
                <a:solidFill>
                  <a:schemeClr val="tx1">
                    <a:lumMod val="65000"/>
                    <a:lumOff val="35000"/>
                  </a:schemeClr>
                </a:solidFill>
                <a:latin typeface="+mn-lt"/>
                <a:ea typeface="+mn-ea"/>
                <a:cs typeface="+mn-ea"/>
                <a:sym typeface="+mn-lt"/>
              </a:rPr>
              <a:t>点击输入具体内容，根据个人需求更改格式，动画不变</a:t>
            </a:r>
            <a:r>
              <a:rPr lang="en-US" altLang="zh-CN" sz="1406" dirty="0">
                <a:solidFill>
                  <a:schemeClr val="tx1">
                    <a:lumMod val="65000"/>
                    <a:lumOff val="35000"/>
                  </a:schemeClr>
                </a:solidFill>
                <a:latin typeface="+mn-lt"/>
                <a:ea typeface="+mn-ea"/>
                <a:cs typeface="+mn-ea"/>
                <a:sym typeface="+mn-lt"/>
              </a:rPr>
              <a:t>.</a:t>
            </a:r>
            <a:endParaRPr lang="en-US" sz="1406" dirty="0">
              <a:solidFill>
                <a:schemeClr val="tx1">
                  <a:lumMod val="65000"/>
                  <a:lumOff val="35000"/>
                </a:schemeClr>
              </a:solidFill>
              <a:latin typeface="+mn-lt"/>
              <a:ea typeface="+mn-ea"/>
              <a:cs typeface="+mn-ea"/>
              <a:sym typeface="+mn-lt"/>
            </a:endParaRPr>
          </a:p>
        </p:txBody>
      </p:sp>
      <p:sp>
        <p:nvSpPr>
          <p:cNvPr id="91" name="TextBox 90"/>
          <p:cNvSpPr txBox="1"/>
          <p:nvPr/>
        </p:nvSpPr>
        <p:spPr>
          <a:xfrm>
            <a:off x="894726" y="1836529"/>
            <a:ext cx="582211" cy="611706"/>
          </a:xfrm>
          <a:prstGeom prst="rect">
            <a:avLst/>
          </a:prstGeom>
          <a:noFill/>
        </p:spPr>
        <p:txBody>
          <a:bodyPr wrap="none" rtlCol="0">
            <a:spAutoFit/>
          </a:bodyPr>
          <a:lstStyle/>
          <a:p>
            <a:r>
              <a:rPr lang="en-US" sz="3375">
                <a:solidFill>
                  <a:srgbClr val="595959"/>
                </a:solidFill>
                <a:latin typeface="+mn-lt"/>
                <a:ea typeface="+mn-ea"/>
                <a:cs typeface="+mn-ea"/>
                <a:sym typeface="+mn-lt"/>
              </a:rPr>
              <a:t>01</a:t>
            </a:r>
          </a:p>
        </p:txBody>
      </p:sp>
      <p:sp>
        <p:nvSpPr>
          <p:cNvPr id="92" name="TextBox 91"/>
          <p:cNvSpPr txBox="1"/>
          <p:nvPr/>
        </p:nvSpPr>
        <p:spPr>
          <a:xfrm>
            <a:off x="1617499" y="3581482"/>
            <a:ext cx="2447625" cy="1065869"/>
          </a:xfrm>
          <a:prstGeom prst="rect">
            <a:avLst/>
          </a:prstGeom>
          <a:noFill/>
        </p:spPr>
        <p:txBody>
          <a:bodyPr wrap="square" rtlCol="0">
            <a:spAutoFit/>
          </a:bodyPr>
          <a:lstStyle/>
          <a:p>
            <a:pPr>
              <a:lnSpc>
                <a:spcPct val="150000"/>
              </a:lnSpc>
            </a:pPr>
            <a:r>
              <a:rPr lang="zh-CN" altLang="en-US" sz="1406" dirty="0">
                <a:solidFill>
                  <a:schemeClr val="tx1">
                    <a:lumMod val="65000"/>
                    <a:lumOff val="35000"/>
                  </a:schemeClr>
                </a:solidFill>
                <a:latin typeface="+mn-lt"/>
                <a:ea typeface="+mn-ea"/>
                <a:cs typeface="+mn-ea"/>
                <a:sym typeface="+mn-lt"/>
              </a:rPr>
              <a:t>输入标题</a:t>
            </a:r>
            <a:endParaRPr lang="en-US" sz="1406" dirty="0">
              <a:solidFill>
                <a:schemeClr val="tx1">
                  <a:lumMod val="65000"/>
                  <a:lumOff val="35000"/>
                </a:schemeClr>
              </a:solidFill>
              <a:latin typeface="+mn-lt"/>
              <a:ea typeface="+mn-ea"/>
              <a:cs typeface="+mn-ea"/>
              <a:sym typeface="+mn-lt"/>
            </a:endParaRPr>
          </a:p>
          <a:p>
            <a:pPr>
              <a:lnSpc>
                <a:spcPct val="150000"/>
              </a:lnSpc>
            </a:pPr>
            <a:r>
              <a:rPr lang="zh-CN" altLang="en-US" sz="1406" dirty="0">
                <a:solidFill>
                  <a:schemeClr val="tx1">
                    <a:lumMod val="65000"/>
                    <a:lumOff val="35000"/>
                  </a:schemeClr>
                </a:solidFill>
                <a:latin typeface="+mn-lt"/>
                <a:ea typeface="+mn-ea"/>
                <a:cs typeface="+mn-ea"/>
                <a:sym typeface="+mn-lt"/>
              </a:rPr>
              <a:t>点击输入具体内容，根据个人需求更改格式，动画不变</a:t>
            </a:r>
            <a:r>
              <a:rPr lang="en-US" altLang="zh-CN" sz="1406" dirty="0">
                <a:solidFill>
                  <a:schemeClr val="tx1">
                    <a:lumMod val="65000"/>
                    <a:lumOff val="35000"/>
                  </a:schemeClr>
                </a:solidFill>
                <a:latin typeface="+mn-lt"/>
                <a:ea typeface="+mn-ea"/>
                <a:cs typeface="+mn-ea"/>
                <a:sym typeface="+mn-lt"/>
              </a:rPr>
              <a:t>.</a:t>
            </a:r>
            <a:endParaRPr lang="en-US" sz="1406" dirty="0">
              <a:solidFill>
                <a:schemeClr val="tx1">
                  <a:lumMod val="65000"/>
                  <a:lumOff val="35000"/>
                </a:schemeClr>
              </a:solidFill>
              <a:latin typeface="+mn-lt"/>
              <a:ea typeface="+mn-ea"/>
              <a:cs typeface="+mn-ea"/>
              <a:sym typeface="+mn-lt"/>
            </a:endParaRPr>
          </a:p>
        </p:txBody>
      </p:sp>
      <p:sp>
        <p:nvSpPr>
          <p:cNvPr id="93" name="TextBox 92"/>
          <p:cNvSpPr txBox="1"/>
          <p:nvPr/>
        </p:nvSpPr>
        <p:spPr>
          <a:xfrm>
            <a:off x="898307" y="3646402"/>
            <a:ext cx="635110" cy="611706"/>
          </a:xfrm>
          <a:prstGeom prst="rect">
            <a:avLst/>
          </a:prstGeom>
          <a:noFill/>
        </p:spPr>
        <p:txBody>
          <a:bodyPr wrap="none" rtlCol="0">
            <a:spAutoFit/>
          </a:bodyPr>
          <a:lstStyle/>
          <a:p>
            <a:r>
              <a:rPr lang="en-US" sz="3375">
                <a:solidFill>
                  <a:schemeClr val="tx1">
                    <a:lumMod val="65000"/>
                    <a:lumOff val="35000"/>
                  </a:schemeClr>
                </a:solidFill>
                <a:latin typeface="+mn-lt"/>
                <a:ea typeface="+mn-ea"/>
                <a:cs typeface="+mn-ea"/>
                <a:sym typeface="+mn-lt"/>
              </a:rPr>
              <a:t>02</a:t>
            </a:r>
          </a:p>
        </p:txBody>
      </p:sp>
      <p:sp>
        <p:nvSpPr>
          <p:cNvPr id="94" name="TextBox 93"/>
          <p:cNvSpPr txBox="1"/>
          <p:nvPr/>
        </p:nvSpPr>
        <p:spPr>
          <a:xfrm>
            <a:off x="1609621" y="5521191"/>
            <a:ext cx="2447625" cy="1065869"/>
          </a:xfrm>
          <a:prstGeom prst="rect">
            <a:avLst/>
          </a:prstGeom>
          <a:noFill/>
        </p:spPr>
        <p:txBody>
          <a:bodyPr wrap="square" rtlCol="0">
            <a:spAutoFit/>
          </a:bodyPr>
          <a:lstStyle/>
          <a:p>
            <a:pPr>
              <a:lnSpc>
                <a:spcPct val="150000"/>
              </a:lnSpc>
            </a:pPr>
            <a:r>
              <a:rPr lang="zh-CN" altLang="en-US" sz="1406" dirty="0">
                <a:solidFill>
                  <a:schemeClr val="tx1">
                    <a:lumMod val="65000"/>
                    <a:lumOff val="35000"/>
                  </a:schemeClr>
                </a:solidFill>
                <a:latin typeface="+mn-lt"/>
                <a:ea typeface="+mn-ea"/>
                <a:cs typeface="+mn-ea"/>
                <a:sym typeface="+mn-lt"/>
              </a:rPr>
              <a:t>输入标题</a:t>
            </a:r>
            <a:endParaRPr lang="en-US" sz="1406" dirty="0">
              <a:solidFill>
                <a:schemeClr val="tx1">
                  <a:lumMod val="65000"/>
                  <a:lumOff val="35000"/>
                </a:schemeClr>
              </a:solidFill>
              <a:latin typeface="+mn-lt"/>
              <a:ea typeface="+mn-ea"/>
              <a:cs typeface="+mn-ea"/>
              <a:sym typeface="+mn-lt"/>
            </a:endParaRPr>
          </a:p>
          <a:p>
            <a:pPr>
              <a:lnSpc>
                <a:spcPct val="150000"/>
              </a:lnSpc>
            </a:pPr>
            <a:r>
              <a:rPr lang="zh-CN" altLang="en-US" sz="1406" dirty="0">
                <a:solidFill>
                  <a:schemeClr val="tx1">
                    <a:lumMod val="65000"/>
                    <a:lumOff val="35000"/>
                  </a:schemeClr>
                </a:solidFill>
                <a:latin typeface="+mn-lt"/>
                <a:ea typeface="+mn-ea"/>
                <a:cs typeface="+mn-ea"/>
                <a:sym typeface="+mn-lt"/>
              </a:rPr>
              <a:t>点击输入具体内容，根据个人需求更改格式，动画不变</a:t>
            </a:r>
            <a:r>
              <a:rPr lang="en-US" altLang="zh-CN" sz="1406" dirty="0">
                <a:solidFill>
                  <a:schemeClr val="tx1">
                    <a:lumMod val="65000"/>
                    <a:lumOff val="35000"/>
                  </a:schemeClr>
                </a:solidFill>
                <a:latin typeface="+mn-lt"/>
                <a:ea typeface="+mn-ea"/>
                <a:cs typeface="+mn-ea"/>
                <a:sym typeface="+mn-lt"/>
              </a:rPr>
              <a:t>.</a:t>
            </a:r>
            <a:endParaRPr lang="en-US" sz="1406" dirty="0">
              <a:solidFill>
                <a:schemeClr val="tx1">
                  <a:lumMod val="65000"/>
                  <a:lumOff val="35000"/>
                </a:schemeClr>
              </a:solidFill>
              <a:latin typeface="+mn-lt"/>
              <a:ea typeface="+mn-ea"/>
              <a:cs typeface="+mn-ea"/>
              <a:sym typeface="+mn-lt"/>
            </a:endParaRPr>
          </a:p>
        </p:txBody>
      </p:sp>
      <p:sp>
        <p:nvSpPr>
          <p:cNvPr id="95" name="TextBox 94"/>
          <p:cNvSpPr txBox="1"/>
          <p:nvPr/>
        </p:nvSpPr>
        <p:spPr>
          <a:xfrm>
            <a:off x="890430" y="5586110"/>
            <a:ext cx="646331" cy="611706"/>
          </a:xfrm>
          <a:prstGeom prst="rect">
            <a:avLst/>
          </a:prstGeom>
          <a:noFill/>
        </p:spPr>
        <p:txBody>
          <a:bodyPr wrap="none" rtlCol="0">
            <a:spAutoFit/>
          </a:bodyPr>
          <a:lstStyle/>
          <a:p>
            <a:r>
              <a:rPr lang="en-US" sz="3375">
                <a:solidFill>
                  <a:srgbClr val="595959"/>
                </a:solidFill>
                <a:latin typeface="+mn-lt"/>
                <a:ea typeface="+mn-ea"/>
                <a:cs typeface="+mn-ea"/>
                <a:sym typeface="+mn-lt"/>
              </a:rPr>
              <a:t>03</a:t>
            </a:r>
          </a:p>
        </p:txBody>
      </p:sp>
      <p:sp>
        <p:nvSpPr>
          <p:cNvPr id="96" name="TextBox 95"/>
          <p:cNvSpPr txBox="1"/>
          <p:nvPr/>
        </p:nvSpPr>
        <p:spPr>
          <a:xfrm>
            <a:off x="8270708" y="1771610"/>
            <a:ext cx="3623338" cy="2104359"/>
          </a:xfrm>
          <a:prstGeom prst="rect">
            <a:avLst/>
          </a:prstGeom>
          <a:noFill/>
        </p:spPr>
        <p:txBody>
          <a:bodyPr wrap="square" rtlCol="0">
            <a:spAutoFit/>
          </a:bodyPr>
          <a:lstStyle/>
          <a:p>
            <a:pPr>
              <a:lnSpc>
                <a:spcPct val="150000"/>
              </a:lnSpc>
            </a:pPr>
            <a:r>
              <a:rPr lang="en-US" sz="1687" dirty="0">
                <a:solidFill>
                  <a:schemeClr val="tx1">
                    <a:lumMod val="65000"/>
                    <a:lumOff val="35000"/>
                  </a:schemeClr>
                </a:solidFill>
                <a:latin typeface="+mn-lt"/>
                <a:ea typeface="+mn-ea"/>
                <a:cs typeface="+mn-ea"/>
                <a:sym typeface="+mn-lt"/>
              </a:rPr>
              <a:t> </a:t>
            </a:r>
            <a:r>
              <a:rPr lang="zh-CN" altLang="en-US" sz="1687" dirty="0">
                <a:solidFill>
                  <a:schemeClr val="tx1">
                    <a:lumMod val="65000"/>
                    <a:lumOff val="35000"/>
                  </a:schemeClr>
                </a:solidFill>
                <a:latin typeface="+mn-lt"/>
                <a:ea typeface="+mn-ea"/>
                <a:cs typeface="+mn-ea"/>
                <a:sym typeface="+mn-lt"/>
              </a:rPr>
              <a:t>输入标题</a:t>
            </a:r>
            <a:endParaRPr lang="en-US" sz="1687" dirty="0">
              <a:solidFill>
                <a:schemeClr val="tx1">
                  <a:lumMod val="65000"/>
                  <a:lumOff val="35000"/>
                </a:schemeClr>
              </a:solidFill>
              <a:latin typeface="+mn-lt"/>
              <a:ea typeface="+mn-ea"/>
              <a:cs typeface="+mn-ea"/>
              <a:sym typeface="+mn-lt"/>
            </a:endParaRPr>
          </a:p>
          <a:p>
            <a:pPr>
              <a:lnSpc>
                <a:spcPct val="150000"/>
              </a:lnSpc>
            </a:pPr>
            <a:endParaRPr lang="en-US" sz="1406" dirty="0">
              <a:solidFill>
                <a:schemeClr val="tx1">
                  <a:lumMod val="65000"/>
                  <a:lumOff val="35000"/>
                </a:schemeClr>
              </a:solidFill>
              <a:latin typeface="+mn-lt"/>
              <a:ea typeface="+mn-ea"/>
              <a:cs typeface="+mn-ea"/>
              <a:sym typeface="+mn-lt"/>
            </a:endParaRPr>
          </a:p>
          <a:p>
            <a:pPr>
              <a:lnSpc>
                <a:spcPct val="150000"/>
              </a:lnSpc>
            </a:pPr>
            <a:r>
              <a:rPr lang="zh-CN" altLang="en-US" sz="1406" dirty="0">
                <a:solidFill>
                  <a:schemeClr val="tx1">
                    <a:lumMod val="65000"/>
                    <a:lumOff val="35000"/>
                  </a:schemeClr>
                </a:solidFill>
                <a:latin typeface="+mn-lt"/>
                <a:ea typeface="+mn-ea"/>
                <a:cs typeface="+mn-ea"/>
                <a:sym typeface="+mn-lt"/>
              </a:rPr>
              <a:t>点击输入具体内容，根据个人需求更改格式，动画不变</a:t>
            </a:r>
            <a:r>
              <a:rPr lang="en-US" altLang="zh-CN" sz="1406" dirty="0">
                <a:solidFill>
                  <a:schemeClr val="tx1">
                    <a:lumMod val="65000"/>
                    <a:lumOff val="35000"/>
                  </a:schemeClr>
                </a:solidFill>
                <a:latin typeface="+mn-lt"/>
                <a:ea typeface="+mn-ea"/>
                <a:cs typeface="+mn-ea"/>
                <a:sym typeface="+mn-lt"/>
              </a:rPr>
              <a:t>. </a:t>
            </a:r>
            <a:r>
              <a:rPr lang="zh-CN" altLang="en-US" sz="1406" dirty="0">
                <a:solidFill>
                  <a:schemeClr val="tx1">
                    <a:lumMod val="65000"/>
                    <a:lumOff val="35000"/>
                  </a:schemeClr>
                </a:solidFill>
                <a:latin typeface="+mn-lt"/>
                <a:ea typeface="+mn-ea"/>
                <a:cs typeface="+mn-ea"/>
                <a:sym typeface="+mn-lt"/>
              </a:rPr>
              <a:t>点击输入具体内容，根据个人需求更改格式，动画不变点击输入具体内容，根据个人需求更改格式</a:t>
            </a:r>
            <a:endParaRPr lang="en-US" sz="1406" dirty="0">
              <a:solidFill>
                <a:schemeClr val="tx1">
                  <a:lumMod val="65000"/>
                  <a:lumOff val="35000"/>
                </a:schemeClr>
              </a:solidFill>
              <a:latin typeface="+mn-lt"/>
              <a:ea typeface="+mn-ea"/>
              <a:cs typeface="+mn-ea"/>
              <a:sym typeface="+mn-lt"/>
            </a:endParaRPr>
          </a:p>
        </p:txBody>
      </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2600146104"/>
      </p:ext>
    </p:extLst>
  </p:cSld>
  <p:clrMapOvr>
    <a:masterClrMapping/>
  </p:clrMapOvr>
  <mc:AlternateContent xmlns:mc="http://schemas.openxmlformats.org/markup-compatibility/2006" xmlns:p14="http://schemas.microsoft.com/office/powerpoint/2010/main">
    <mc:Choice Requires="p14">
      <p:transition spd="slow" p14:dur="1600" advTm="1000">
        <p14:gallery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3" presetClass="entr" presetSubtype="32"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strVal val="4*#ppt_w"/>
                                          </p:val>
                                        </p:tav>
                                        <p:tav tm="100000">
                                          <p:val>
                                            <p:strVal val="#ppt_w"/>
                                          </p:val>
                                        </p:tav>
                                      </p:tavLst>
                                    </p:anim>
                                    <p:anim calcmode="lin" valueType="num">
                                      <p:cBhvr>
                                        <p:cTn id="14" dur="500" fill="hold"/>
                                        <p:tgtEl>
                                          <p:spTgt spid="91"/>
                                        </p:tgtEl>
                                        <p:attrNameLst>
                                          <p:attrName>ppt_h</p:attrName>
                                        </p:attrNameLst>
                                      </p:cBhvr>
                                      <p:tavLst>
                                        <p:tav tm="0">
                                          <p:val>
                                            <p:strVal val="4*#ppt_h"/>
                                          </p:val>
                                        </p:tav>
                                        <p:tav tm="100000">
                                          <p:val>
                                            <p:strVal val="#ppt_h"/>
                                          </p:val>
                                        </p:tav>
                                      </p:tavLst>
                                    </p:anim>
                                  </p:childTnLst>
                                </p:cTn>
                              </p:par>
                              <p:par>
                                <p:cTn id="15" presetID="23" presetClass="entr" presetSubtype="32" fill="hold" grpId="0" nodeType="withEffect">
                                  <p:stCondLst>
                                    <p:cond delay="250"/>
                                  </p:stCondLst>
                                  <p:childTnLst>
                                    <p:set>
                                      <p:cBhvr>
                                        <p:cTn id="16" dur="1" fill="hold">
                                          <p:stCondLst>
                                            <p:cond delay="0"/>
                                          </p:stCondLst>
                                        </p:cTn>
                                        <p:tgtEl>
                                          <p:spTgt spid="93"/>
                                        </p:tgtEl>
                                        <p:attrNameLst>
                                          <p:attrName>style.visibility</p:attrName>
                                        </p:attrNameLst>
                                      </p:cBhvr>
                                      <p:to>
                                        <p:strVal val="visible"/>
                                      </p:to>
                                    </p:set>
                                    <p:anim calcmode="lin" valueType="num">
                                      <p:cBhvr>
                                        <p:cTn id="17" dur="500" fill="hold"/>
                                        <p:tgtEl>
                                          <p:spTgt spid="93"/>
                                        </p:tgtEl>
                                        <p:attrNameLst>
                                          <p:attrName>ppt_w</p:attrName>
                                        </p:attrNameLst>
                                      </p:cBhvr>
                                      <p:tavLst>
                                        <p:tav tm="0">
                                          <p:val>
                                            <p:strVal val="4*#ppt_w"/>
                                          </p:val>
                                        </p:tav>
                                        <p:tav tm="100000">
                                          <p:val>
                                            <p:strVal val="#ppt_w"/>
                                          </p:val>
                                        </p:tav>
                                      </p:tavLst>
                                    </p:anim>
                                    <p:anim calcmode="lin" valueType="num">
                                      <p:cBhvr>
                                        <p:cTn id="18" dur="500" fill="hold"/>
                                        <p:tgtEl>
                                          <p:spTgt spid="93"/>
                                        </p:tgtEl>
                                        <p:attrNameLst>
                                          <p:attrName>ppt_h</p:attrName>
                                        </p:attrNameLst>
                                      </p:cBhvr>
                                      <p:tavLst>
                                        <p:tav tm="0">
                                          <p:val>
                                            <p:strVal val="4*#ppt_h"/>
                                          </p:val>
                                        </p:tav>
                                        <p:tav tm="100000">
                                          <p:val>
                                            <p:strVal val="#ppt_h"/>
                                          </p:val>
                                        </p:tav>
                                      </p:tavLst>
                                    </p:anim>
                                  </p:childTnLst>
                                </p:cTn>
                              </p:par>
                              <p:par>
                                <p:cTn id="19" presetID="23" presetClass="entr" presetSubtype="32" fill="hold" grpId="0" nodeType="withEffect">
                                  <p:stCondLst>
                                    <p:cond delay="500"/>
                                  </p:stCondLst>
                                  <p:childTnLst>
                                    <p:set>
                                      <p:cBhvr>
                                        <p:cTn id="20" dur="1" fill="hold">
                                          <p:stCondLst>
                                            <p:cond delay="0"/>
                                          </p:stCondLst>
                                        </p:cTn>
                                        <p:tgtEl>
                                          <p:spTgt spid="95"/>
                                        </p:tgtEl>
                                        <p:attrNameLst>
                                          <p:attrName>style.visibility</p:attrName>
                                        </p:attrNameLst>
                                      </p:cBhvr>
                                      <p:to>
                                        <p:strVal val="visible"/>
                                      </p:to>
                                    </p:set>
                                    <p:anim calcmode="lin" valueType="num">
                                      <p:cBhvr>
                                        <p:cTn id="21" dur="500" fill="hold"/>
                                        <p:tgtEl>
                                          <p:spTgt spid="95"/>
                                        </p:tgtEl>
                                        <p:attrNameLst>
                                          <p:attrName>ppt_w</p:attrName>
                                        </p:attrNameLst>
                                      </p:cBhvr>
                                      <p:tavLst>
                                        <p:tav tm="0">
                                          <p:val>
                                            <p:strVal val="4*#ppt_w"/>
                                          </p:val>
                                        </p:tav>
                                        <p:tav tm="100000">
                                          <p:val>
                                            <p:strVal val="#ppt_w"/>
                                          </p:val>
                                        </p:tav>
                                      </p:tavLst>
                                    </p:anim>
                                    <p:anim calcmode="lin" valueType="num">
                                      <p:cBhvr>
                                        <p:cTn id="22" dur="500" fill="hold"/>
                                        <p:tgtEl>
                                          <p:spTgt spid="95"/>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50" presetClass="entr" presetSubtype="0" decel="100000"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 calcmode="lin" valueType="num">
                                      <p:cBhvr>
                                        <p:cTn id="26" dur="1000" fill="hold"/>
                                        <p:tgtEl>
                                          <p:spTgt spid="90"/>
                                        </p:tgtEl>
                                        <p:attrNameLst>
                                          <p:attrName>ppt_w</p:attrName>
                                        </p:attrNameLst>
                                      </p:cBhvr>
                                      <p:tavLst>
                                        <p:tav tm="0">
                                          <p:val>
                                            <p:strVal val="#ppt_w+.3"/>
                                          </p:val>
                                        </p:tav>
                                        <p:tav tm="100000">
                                          <p:val>
                                            <p:strVal val="#ppt_w"/>
                                          </p:val>
                                        </p:tav>
                                      </p:tavLst>
                                    </p:anim>
                                    <p:anim calcmode="lin" valueType="num">
                                      <p:cBhvr>
                                        <p:cTn id="27" dur="1000" fill="hold"/>
                                        <p:tgtEl>
                                          <p:spTgt spid="90"/>
                                        </p:tgtEl>
                                        <p:attrNameLst>
                                          <p:attrName>ppt_h</p:attrName>
                                        </p:attrNameLst>
                                      </p:cBhvr>
                                      <p:tavLst>
                                        <p:tav tm="0">
                                          <p:val>
                                            <p:strVal val="#ppt_h"/>
                                          </p:val>
                                        </p:tav>
                                        <p:tav tm="100000">
                                          <p:val>
                                            <p:strVal val="#ppt_h"/>
                                          </p:val>
                                        </p:tav>
                                      </p:tavLst>
                                    </p:anim>
                                    <p:animEffect transition="in" filter="fade">
                                      <p:cBhvr>
                                        <p:cTn id="28" dur="1000"/>
                                        <p:tgtEl>
                                          <p:spTgt spid="90"/>
                                        </p:tgtEl>
                                      </p:cBhvr>
                                    </p:animEffect>
                                  </p:childTnLst>
                                </p:cTn>
                              </p:par>
                              <p:par>
                                <p:cTn id="29" presetID="50" presetClass="entr" presetSubtype="0" decel="100000" fill="hold" grpId="0" nodeType="withEffect">
                                  <p:stCondLst>
                                    <p:cond delay="250"/>
                                  </p:stCondLst>
                                  <p:childTnLst>
                                    <p:set>
                                      <p:cBhvr>
                                        <p:cTn id="30" dur="1" fill="hold">
                                          <p:stCondLst>
                                            <p:cond delay="0"/>
                                          </p:stCondLst>
                                        </p:cTn>
                                        <p:tgtEl>
                                          <p:spTgt spid="92"/>
                                        </p:tgtEl>
                                        <p:attrNameLst>
                                          <p:attrName>style.visibility</p:attrName>
                                        </p:attrNameLst>
                                      </p:cBhvr>
                                      <p:to>
                                        <p:strVal val="visible"/>
                                      </p:to>
                                    </p:set>
                                    <p:anim calcmode="lin" valueType="num">
                                      <p:cBhvr>
                                        <p:cTn id="31" dur="1000" fill="hold"/>
                                        <p:tgtEl>
                                          <p:spTgt spid="92"/>
                                        </p:tgtEl>
                                        <p:attrNameLst>
                                          <p:attrName>ppt_w</p:attrName>
                                        </p:attrNameLst>
                                      </p:cBhvr>
                                      <p:tavLst>
                                        <p:tav tm="0">
                                          <p:val>
                                            <p:strVal val="#ppt_w+.3"/>
                                          </p:val>
                                        </p:tav>
                                        <p:tav tm="100000">
                                          <p:val>
                                            <p:strVal val="#ppt_w"/>
                                          </p:val>
                                        </p:tav>
                                      </p:tavLst>
                                    </p:anim>
                                    <p:anim calcmode="lin" valueType="num">
                                      <p:cBhvr>
                                        <p:cTn id="32" dur="1000" fill="hold"/>
                                        <p:tgtEl>
                                          <p:spTgt spid="92"/>
                                        </p:tgtEl>
                                        <p:attrNameLst>
                                          <p:attrName>ppt_h</p:attrName>
                                        </p:attrNameLst>
                                      </p:cBhvr>
                                      <p:tavLst>
                                        <p:tav tm="0">
                                          <p:val>
                                            <p:strVal val="#ppt_h"/>
                                          </p:val>
                                        </p:tav>
                                        <p:tav tm="100000">
                                          <p:val>
                                            <p:strVal val="#ppt_h"/>
                                          </p:val>
                                        </p:tav>
                                      </p:tavLst>
                                    </p:anim>
                                    <p:animEffect transition="in" filter="fade">
                                      <p:cBhvr>
                                        <p:cTn id="33" dur="1000"/>
                                        <p:tgtEl>
                                          <p:spTgt spid="92"/>
                                        </p:tgtEl>
                                      </p:cBhvr>
                                    </p:animEffect>
                                  </p:childTnLst>
                                </p:cTn>
                              </p:par>
                              <p:par>
                                <p:cTn id="34" presetID="50" presetClass="entr" presetSubtype="0" decel="100000" fill="hold" grpId="0" nodeType="withEffect">
                                  <p:stCondLst>
                                    <p:cond delay="50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strVal val="#ppt_w+.3"/>
                                          </p:val>
                                        </p:tav>
                                        <p:tav tm="100000">
                                          <p:val>
                                            <p:strVal val="#ppt_w"/>
                                          </p:val>
                                        </p:tav>
                                      </p:tavLst>
                                    </p:anim>
                                    <p:anim calcmode="lin" valueType="num">
                                      <p:cBhvr>
                                        <p:cTn id="37" dur="1000" fill="hold"/>
                                        <p:tgtEl>
                                          <p:spTgt spid="94"/>
                                        </p:tgtEl>
                                        <p:attrNameLst>
                                          <p:attrName>ppt_h</p:attrName>
                                        </p:attrNameLst>
                                      </p:cBhvr>
                                      <p:tavLst>
                                        <p:tav tm="0">
                                          <p:val>
                                            <p:strVal val="#ppt_h"/>
                                          </p:val>
                                        </p:tav>
                                        <p:tav tm="100000">
                                          <p:val>
                                            <p:strVal val="#ppt_h"/>
                                          </p:val>
                                        </p:tav>
                                      </p:tavLst>
                                    </p:anim>
                                    <p:animEffect transition="in" filter="fade">
                                      <p:cBhvr>
                                        <p:cTn id="38" dur="1000"/>
                                        <p:tgtEl>
                                          <p:spTgt spid="94"/>
                                        </p:tgtEl>
                                      </p:cBhvr>
                                    </p:animEffect>
                                  </p:childTnLst>
                                </p:cTn>
                              </p:par>
                            </p:childTnLst>
                          </p:cTn>
                        </p:par>
                        <p:par>
                          <p:cTn id="39" fill="hold">
                            <p:stCondLst>
                              <p:cond delay="4500"/>
                            </p:stCondLst>
                            <p:childTnLst>
                              <p:par>
                                <p:cTn id="40" presetID="50" presetClass="entr" presetSubtype="0" decel="100000"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p:cTn id="42" dur="1000" fill="hold"/>
                                        <p:tgtEl>
                                          <p:spTgt spid="96"/>
                                        </p:tgtEl>
                                        <p:attrNameLst>
                                          <p:attrName>ppt_w</p:attrName>
                                        </p:attrNameLst>
                                      </p:cBhvr>
                                      <p:tavLst>
                                        <p:tav tm="0">
                                          <p:val>
                                            <p:strVal val="#ppt_w+.3"/>
                                          </p:val>
                                        </p:tav>
                                        <p:tav tm="100000">
                                          <p:val>
                                            <p:strVal val="#ppt_w"/>
                                          </p:val>
                                        </p:tav>
                                      </p:tavLst>
                                    </p:anim>
                                    <p:anim calcmode="lin" valueType="num">
                                      <p:cBhvr>
                                        <p:cTn id="43" dur="1000" fill="hold"/>
                                        <p:tgtEl>
                                          <p:spTgt spid="96"/>
                                        </p:tgtEl>
                                        <p:attrNameLst>
                                          <p:attrName>ppt_h</p:attrName>
                                        </p:attrNameLst>
                                      </p:cBhvr>
                                      <p:tavLst>
                                        <p:tav tm="0">
                                          <p:val>
                                            <p:strVal val="#ppt_h"/>
                                          </p:val>
                                        </p:tav>
                                        <p:tav tm="100000">
                                          <p:val>
                                            <p:strVal val="#ppt_h"/>
                                          </p:val>
                                        </p:tav>
                                      </p:tavLst>
                                    </p:anim>
                                    <p:animEffect transition="in" filter="fade">
                                      <p:cBhvr>
                                        <p:cTn id="44"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a:grpSpLocks/>
          </p:cNvGrpSpPr>
          <p:nvPr/>
        </p:nvGrpSpPr>
        <p:grpSpPr bwMode="auto">
          <a:xfrm>
            <a:off x="1434500" y="1582665"/>
            <a:ext cx="3955635" cy="1305896"/>
            <a:chOff x="1249363" y="1308100"/>
            <a:chExt cx="3749675" cy="1238250"/>
          </a:xfrm>
          <a:effectLst/>
        </p:grpSpPr>
        <p:sp>
          <p:nvSpPr>
            <p:cNvPr id="24" name="椭圆 23"/>
            <p:cNvSpPr/>
            <p:nvPr/>
          </p:nvSpPr>
          <p:spPr>
            <a:xfrm>
              <a:off x="1490595" y="1390651"/>
              <a:ext cx="791410" cy="791633"/>
            </a:xfrm>
            <a:prstGeom prst="ellipse">
              <a:avLst/>
            </a:prstGeom>
            <a:solidFill>
              <a:srgbClr val="43ADBC"/>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sp>
          <p:nvSpPr>
            <p:cNvPr id="25" name="文本框 25"/>
            <p:cNvSpPr txBox="1">
              <a:spLocks noChangeArrowheads="1"/>
            </p:cNvSpPr>
            <p:nvPr/>
          </p:nvSpPr>
          <p:spPr bwMode="auto">
            <a:xfrm>
              <a:off x="2332037" y="1308100"/>
              <a:ext cx="1584325" cy="3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687">
                  <a:solidFill>
                    <a:schemeClr val="tx1">
                      <a:lumMod val="65000"/>
                      <a:lumOff val="35000"/>
                    </a:schemeClr>
                  </a:solidFill>
                  <a:latin typeface="+mn-lt"/>
                  <a:ea typeface="+mn-ea"/>
                  <a:cs typeface="+mn-ea"/>
                  <a:sym typeface="+mn-lt"/>
                </a:rPr>
                <a:t>标题文字内容</a:t>
              </a:r>
            </a:p>
          </p:txBody>
        </p:sp>
        <p:sp>
          <p:nvSpPr>
            <p:cNvPr id="26" name="文本框 35"/>
            <p:cNvSpPr txBox="1">
              <a:spLocks noChangeArrowheads="1"/>
            </p:cNvSpPr>
            <p:nvPr/>
          </p:nvSpPr>
          <p:spPr bwMode="auto">
            <a:xfrm>
              <a:off x="2428875" y="1539875"/>
              <a:ext cx="2251075" cy="5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25">
                  <a:solidFill>
                    <a:schemeClr val="tx1">
                      <a:lumMod val="65000"/>
                      <a:lumOff val="35000"/>
                    </a:schemeClr>
                  </a:solidFill>
                  <a:latin typeface="+mn-lt"/>
                  <a:ea typeface="+mn-ea"/>
                  <a:cs typeface="+mn-ea"/>
                  <a:sym typeface="+mn-lt"/>
                </a:rPr>
                <a:t>单击此处添加段落文本单击此处添加段落文本单击此处添加段落文本</a:t>
              </a:r>
            </a:p>
          </p:txBody>
        </p:sp>
        <p:sp>
          <p:nvSpPr>
            <p:cNvPr id="27" name="Freeform 342"/>
            <p:cNvSpPr>
              <a:spLocks/>
            </p:cNvSpPr>
            <p:nvPr/>
          </p:nvSpPr>
          <p:spPr bwMode="auto">
            <a:xfrm>
              <a:off x="1684338" y="1584325"/>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cxnSp>
          <p:nvCxnSpPr>
            <p:cNvPr id="28" name="直接连接符 27"/>
            <p:cNvCxnSpPr/>
            <p:nvPr/>
          </p:nvCxnSpPr>
          <p:spPr>
            <a:xfrm flipV="1">
              <a:off x="1249363" y="2544233"/>
              <a:ext cx="3749675" cy="2117"/>
            </a:xfrm>
            <a:prstGeom prst="line">
              <a:avLst/>
            </a:prstGeom>
            <a:ln>
              <a:solidFill>
                <a:srgbClr val="43ADBC"/>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组合 28"/>
          <p:cNvGrpSpPr>
            <a:grpSpLocks/>
          </p:cNvGrpSpPr>
          <p:nvPr/>
        </p:nvGrpSpPr>
        <p:grpSpPr bwMode="auto">
          <a:xfrm>
            <a:off x="6827735" y="1582664"/>
            <a:ext cx="3955635" cy="1310360"/>
            <a:chOff x="6362700" y="1308100"/>
            <a:chExt cx="3751263" cy="1241425"/>
          </a:xfrm>
          <a:effectLst/>
        </p:grpSpPr>
        <p:sp>
          <p:nvSpPr>
            <p:cNvPr id="30" name="椭圆 29"/>
            <p:cNvSpPr/>
            <p:nvPr/>
          </p:nvSpPr>
          <p:spPr>
            <a:xfrm>
              <a:off x="6604034" y="1350397"/>
              <a:ext cx="791745" cy="793074"/>
            </a:xfrm>
            <a:prstGeom prst="ellipse">
              <a:avLst/>
            </a:prstGeom>
            <a:solidFill>
              <a:srgbClr val="43ADBC"/>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sp>
          <p:nvSpPr>
            <p:cNvPr id="34" name="Freeform 342"/>
            <p:cNvSpPr>
              <a:spLocks/>
            </p:cNvSpPr>
            <p:nvPr/>
          </p:nvSpPr>
          <p:spPr bwMode="auto">
            <a:xfrm>
              <a:off x="6797675" y="1544638"/>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cxnSp>
          <p:nvCxnSpPr>
            <p:cNvPr id="35" name="直接连接符 34"/>
            <p:cNvCxnSpPr/>
            <p:nvPr/>
          </p:nvCxnSpPr>
          <p:spPr>
            <a:xfrm flipV="1">
              <a:off x="6362700" y="2547409"/>
              <a:ext cx="3751263" cy="2116"/>
            </a:xfrm>
            <a:prstGeom prst="line">
              <a:avLst/>
            </a:prstGeom>
            <a:ln>
              <a:solidFill>
                <a:srgbClr val="43ADBC"/>
              </a:solidFill>
              <a:prstDash val="dash"/>
            </a:ln>
          </p:spPr>
          <p:style>
            <a:lnRef idx="1">
              <a:schemeClr val="accent1"/>
            </a:lnRef>
            <a:fillRef idx="0">
              <a:schemeClr val="accent1"/>
            </a:fillRef>
            <a:effectRef idx="0">
              <a:schemeClr val="accent1"/>
            </a:effectRef>
            <a:fontRef idx="minor">
              <a:schemeClr val="tx1"/>
            </a:fontRef>
          </p:style>
        </p:cxnSp>
        <p:sp>
          <p:nvSpPr>
            <p:cNvPr id="36" name="文本框 104"/>
            <p:cNvSpPr txBox="1">
              <a:spLocks noChangeArrowheads="1"/>
            </p:cNvSpPr>
            <p:nvPr/>
          </p:nvSpPr>
          <p:spPr bwMode="auto">
            <a:xfrm>
              <a:off x="7364413" y="1308100"/>
              <a:ext cx="1584325" cy="3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687">
                  <a:solidFill>
                    <a:schemeClr val="tx1">
                      <a:lumMod val="65000"/>
                      <a:lumOff val="35000"/>
                    </a:schemeClr>
                  </a:solidFill>
                  <a:latin typeface="+mn-lt"/>
                  <a:ea typeface="+mn-ea"/>
                  <a:cs typeface="+mn-ea"/>
                  <a:sym typeface="+mn-lt"/>
                </a:rPr>
                <a:t>标题文字内容</a:t>
              </a:r>
            </a:p>
          </p:txBody>
        </p:sp>
        <p:sp>
          <p:nvSpPr>
            <p:cNvPr id="37" name="文本框 105"/>
            <p:cNvSpPr txBox="1">
              <a:spLocks noChangeArrowheads="1"/>
            </p:cNvSpPr>
            <p:nvPr/>
          </p:nvSpPr>
          <p:spPr bwMode="auto">
            <a:xfrm>
              <a:off x="7461248" y="1539876"/>
              <a:ext cx="2251075" cy="54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25">
                  <a:solidFill>
                    <a:schemeClr val="tx1">
                      <a:lumMod val="65000"/>
                      <a:lumOff val="35000"/>
                    </a:schemeClr>
                  </a:solidFill>
                  <a:latin typeface="+mn-lt"/>
                  <a:ea typeface="+mn-ea"/>
                  <a:cs typeface="+mn-ea"/>
                  <a:sym typeface="+mn-lt"/>
                </a:rPr>
                <a:t>单击此处添加段落文本单击此处添加段落文本单击此处添加段落文本</a:t>
              </a:r>
            </a:p>
          </p:txBody>
        </p:sp>
      </p:grpSp>
      <p:grpSp>
        <p:nvGrpSpPr>
          <p:cNvPr id="38" name="组合 37"/>
          <p:cNvGrpSpPr>
            <a:grpSpLocks/>
          </p:cNvGrpSpPr>
          <p:nvPr/>
        </p:nvGrpSpPr>
        <p:grpSpPr bwMode="auto">
          <a:xfrm>
            <a:off x="6827735" y="3140812"/>
            <a:ext cx="3955635" cy="1390724"/>
            <a:chOff x="6362700" y="2786063"/>
            <a:chExt cx="3751263" cy="1319212"/>
          </a:xfrm>
          <a:effectLst/>
        </p:grpSpPr>
        <p:sp>
          <p:nvSpPr>
            <p:cNvPr id="39" name="椭圆 38"/>
            <p:cNvSpPr/>
            <p:nvPr/>
          </p:nvSpPr>
          <p:spPr>
            <a:xfrm>
              <a:off x="6599800" y="2913114"/>
              <a:ext cx="793863" cy="791950"/>
            </a:xfrm>
            <a:prstGeom prst="ellipse">
              <a:avLst/>
            </a:prstGeom>
            <a:solidFill>
              <a:srgbClr val="F29F1E"/>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sp>
          <p:nvSpPr>
            <p:cNvPr id="40" name="Freeform 466"/>
            <p:cNvSpPr>
              <a:spLocks/>
            </p:cNvSpPr>
            <p:nvPr/>
          </p:nvSpPr>
          <p:spPr bwMode="auto">
            <a:xfrm>
              <a:off x="6875463" y="2981325"/>
              <a:ext cx="242887" cy="6731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cxnSp>
          <p:nvCxnSpPr>
            <p:cNvPr id="41" name="直接连接符 40"/>
            <p:cNvCxnSpPr/>
            <p:nvPr/>
          </p:nvCxnSpPr>
          <p:spPr>
            <a:xfrm flipV="1">
              <a:off x="6362700" y="4103157"/>
              <a:ext cx="3751263" cy="2118"/>
            </a:xfrm>
            <a:prstGeom prst="line">
              <a:avLst/>
            </a:prstGeom>
            <a:ln>
              <a:solidFill>
                <a:srgbClr val="43ADBC"/>
              </a:solidFill>
              <a:prstDash val="dash"/>
            </a:ln>
          </p:spPr>
          <p:style>
            <a:lnRef idx="1">
              <a:schemeClr val="accent1"/>
            </a:lnRef>
            <a:fillRef idx="0">
              <a:schemeClr val="accent1"/>
            </a:fillRef>
            <a:effectRef idx="0">
              <a:schemeClr val="accent1"/>
            </a:effectRef>
            <a:fontRef idx="minor">
              <a:schemeClr val="tx1"/>
            </a:fontRef>
          </p:style>
        </p:cxnSp>
        <p:sp>
          <p:nvSpPr>
            <p:cNvPr id="42" name="文本框 106"/>
            <p:cNvSpPr txBox="1">
              <a:spLocks noChangeArrowheads="1"/>
            </p:cNvSpPr>
            <p:nvPr/>
          </p:nvSpPr>
          <p:spPr bwMode="auto">
            <a:xfrm>
              <a:off x="7364413" y="2786063"/>
              <a:ext cx="1584325" cy="33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687">
                  <a:solidFill>
                    <a:schemeClr val="tx1">
                      <a:lumMod val="65000"/>
                      <a:lumOff val="35000"/>
                    </a:schemeClr>
                  </a:solidFill>
                  <a:latin typeface="+mn-lt"/>
                  <a:ea typeface="+mn-ea"/>
                  <a:cs typeface="+mn-ea"/>
                  <a:sym typeface="+mn-lt"/>
                </a:rPr>
                <a:t>标题文字内容</a:t>
              </a:r>
            </a:p>
          </p:txBody>
        </p:sp>
        <p:sp>
          <p:nvSpPr>
            <p:cNvPr id="43" name="文本框 107"/>
            <p:cNvSpPr txBox="1">
              <a:spLocks noChangeArrowheads="1"/>
            </p:cNvSpPr>
            <p:nvPr/>
          </p:nvSpPr>
          <p:spPr bwMode="auto">
            <a:xfrm>
              <a:off x="7461248" y="3017838"/>
              <a:ext cx="2251075" cy="55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25">
                  <a:solidFill>
                    <a:schemeClr val="tx1">
                      <a:lumMod val="65000"/>
                      <a:lumOff val="35000"/>
                    </a:schemeClr>
                  </a:solidFill>
                  <a:latin typeface="+mn-lt"/>
                  <a:ea typeface="+mn-ea"/>
                  <a:cs typeface="+mn-ea"/>
                  <a:sym typeface="+mn-lt"/>
                </a:rPr>
                <a:t>单击此处添加段落文本单击此处添加段落文本单击此处添加段落文本</a:t>
              </a:r>
            </a:p>
          </p:txBody>
        </p:sp>
      </p:grpSp>
      <p:grpSp>
        <p:nvGrpSpPr>
          <p:cNvPr id="44" name="组合 43"/>
          <p:cNvGrpSpPr>
            <a:grpSpLocks/>
          </p:cNvGrpSpPr>
          <p:nvPr/>
        </p:nvGrpSpPr>
        <p:grpSpPr bwMode="auto">
          <a:xfrm>
            <a:off x="6827735" y="4788247"/>
            <a:ext cx="3955635" cy="1283573"/>
            <a:chOff x="6362700" y="4348163"/>
            <a:chExt cx="3751263" cy="1216025"/>
          </a:xfrm>
          <a:effectLst/>
        </p:grpSpPr>
        <p:sp>
          <p:nvSpPr>
            <p:cNvPr id="45" name="椭圆 44"/>
            <p:cNvSpPr/>
            <p:nvPr/>
          </p:nvSpPr>
          <p:spPr>
            <a:xfrm>
              <a:off x="6599800" y="4475052"/>
              <a:ext cx="793863" cy="793060"/>
            </a:xfrm>
            <a:prstGeom prst="ellipse">
              <a:avLst/>
            </a:prstGeom>
            <a:solidFill>
              <a:srgbClr val="43ADBC"/>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grpSp>
          <p:nvGrpSpPr>
            <p:cNvPr id="46" name="Group 666"/>
            <p:cNvGrpSpPr>
              <a:grpSpLocks/>
            </p:cNvGrpSpPr>
            <p:nvPr/>
          </p:nvGrpSpPr>
          <p:grpSpPr bwMode="auto">
            <a:xfrm>
              <a:off x="6816725" y="4691063"/>
              <a:ext cx="360363" cy="360362"/>
              <a:chOff x="4807" y="2702"/>
              <a:chExt cx="1062" cy="1067"/>
            </a:xfrm>
          </p:grpSpPr>
          <p:sp>
            <p:nvSpPr>
              <p:cNvPr id="50"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1"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2"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3"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4"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5"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6"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7"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8"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59"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60"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61"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grpSp>
        <p:cxnSp>
          <p:nvCxnSpPr>
            <p:cNvPr id="47" name="直接连接符 46"/>
            <p:cNvCxnSpPr/>
            <p:nvPr/>
          </p:nvCxnSpPr>
          <p:spPr>
            <a:xfrm flipV="1">
              <a:off x="6362700" y="5562073"/>
              <a:ext cx="3751263" cy="2115"/>
            </a:xfrm>
            <a:prstGeom prst="line">
              <a:avLst/>
            </a:prstGeom>
            <a:ln>
              <a:solidFill>
                <a:srgbClr val="43ADBC"/>
              </a:solidFill>
              <a:prstDash val="dash"/>
            </a:ln>
          </p:spPr>
          <p:style>
            <a:lnRef idx="1">
              <a:schemeClr val="accent1"/>
            </a:lnRef>
            <a:fillRef idx="0">
              <a:schemeClr val="accent1"/>
            </a:fillRef>
            <a:effectRef idx="0">
              <a:schemeClr val="accent1"/>
            </a:effectRef>
            <a:fontRef idx="minor">
              <a:schemeClr val="tx1"/>
            </a:fontRef>
          </p:style>
        </p:cxnSp>
        <p:sp>
          <p:nvSpPr>
            <p:cNvPr id="48" name="文本框 108"/>
            <p:cNvSpPr txBox="1">
              <a:spLocks noChangeArrowheads="1"/>
            </p:cNvSpPr>
            <p:nvPr/>
          </p:nvSpPr>
          <p:spPr bwMode="auto">
            <a:xfrm>
              <a:off x="7364413" y="4348163"/>
              <a:ext cx="1584325" cy="33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687">
                  <a:solidFill>
                    <a:schemeClr val="tx1">
                      <a:lumMod val="65000"/>
                      <a:lumOff val="35000"/>
                    </a:schemeClr>
                  </a:solidFill>
                  <a:latin typeface="+mn-lt"/>
                  <a:ea typeface="+mn-ea"/>
                  <a:cs typeface="+mn-ea"/>
                  <a:sym typeface="+mn-lt"/>
                </a:rPr>
                <a:t>标题文字内容</a:t>
              </a:r>
            </a:p>
          </p:txBody>
        </p:sp>
        <p:sp>
          <p:nvSpPr>
            <p:cNvPr id="49" name="文本框 109"/>
            <p:cNvSpPr txBox="1">
              <a:spLocks noChangeArrowheads="1"/>
            </p:cNvSpPr>
            <p:nvPr/>
          </p:nvSpPr>
          <p:spPr bwMode="auto">
            <a:xfrm>
              <a:off x="7461248" y="4579938"/>
              <a:ext cx="2251075" cy="5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25">
                  <a:solidFill>
                    <a:schemeClr val="tx1">
                      <a:lumMod val="65000"/>
                      <a:lumOff val="35000"/>
                    </a:schemeClr>
                  </a:solidFill>
                  <a:latin typeface="+mn-lt"/>
                  <a:ea typeface="+mn-ea"/>
                  <a:cs typeface="+mn-ea"/>
                  <a:sym typeface="+mn-lt"/>
                </a:rPr>
                <a:t>单击此处添加段落文本单击此处添加段落文本单击此处添加段落文本</a:t>
              </a:r>
            </a:p>
          </p:txBody>
        </p:sp>
      </p:grpSp>
      <p:grpSp>
        <p:nvGrpSpPr>
          <p:cNvPr id="62" name="组合 61"/>
          <p:cNvGrpSpPr>
            <a:grpSpLocks/>
          </p:cNvGrpSpPr>
          <p:nvPr/>
        </p:nvGrpSpPr>
        <p:grpSpPr bwMode="auto">
          <a:xfrm>
            <a:off x="1434500" y="4788248"/>
            <a:ext cx="3955635" cy="1359471"/>
            <a:chOff x="1249363" y="4348163"/>
            <a:chExt cx="3749675" cy="1289050"/>
          </a:xfrm>
          <a:effectLst/>
        </p:grpSpPr>
        <p:sp>
          <p:nvSpPr>
            <p:cNvPr id="63" name="椭圆 62"/>
            <p:cNvSpPr/>
            <p:nvPr/>
          </p:nvSpPr>
          <p:spPr>
            <a:xfrm>
              <a:off x="1488480" y="4515380"/>
              <a:ext cx="791410" cy="791633"/>
            </a:xfrm>
            <a:prstGeom prst="ellipse">
              <a:avLst/>
            </a:prstGeom>
            <a:solidFill>
              <a:srgbClr val="43ADBC"/>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grpSp>
          <p:nvGrpSpPr>
            <p:cNvPr id="64" name="Group 666"/>
            <p:cNvGrpSpPr>
              <a:grpSpLocks/>
            </p:cNvGrpSpPr>
            <p:nvPr/>
          </p:nvGrpSpPr>
          <p:grpSpPr bwMode="auto">
            <a:xfrm>
              <a:off x="1703388" y="4730750"/>
              <a:ext cx="360362" cy="358775"/>
              <a:chOff x="4807" y="2702"/>
              <a:chExt cx="1062" cy="1067"/>
            </a:xfrm>
          </p:grpSpPr>
          <p:sp>
            <p:nvSpPr>
              <p:cNvPr id="68"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69"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0"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1"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2"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3"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4"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5"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6"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7"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8"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79"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latin typeface="+mn-lt"/>
                  <a:ea typeface="+mn-ea"/>
                  <a:cs typeface="+mn-ea"/>
                  <a:sym typeface="+mn-lt"/>
                </a:endParaRPr>
              </a:p>
            </p:txBody>
          </p:sp>
        </p:grpSp>
        <p:cxnSp>
          <p:nvCxnSpPr>
            <p:cNvPr id="65" name="直接连接符 64"/>
            <p:cNvCxnSpPr/>
            <p:nvPr/>
          </p:nvCxnSpPr>
          <p:spPr>
            <a:xfrm flipV="1">
              <a:off x="1249363" y="5635096"/>
              <a:ext cx="3749675" cy="2117"/>
            </a:xfrm>
            <a:prstGeom prst="line">
              <a:avLst/>
            </a:prstGeom>
            <a:ln>
              <a:solidFill>
                <a:srgbClr val="43ADBC"/>
              </a:solidFill>
              <a:prstDash val="dash"/>
            </a:ln>
          </p:spPr>
          <p:style>
            <a:lnRef idx="1">
              <a:schemeClr val="accent1"/>
            </a:lnRef>
            <a:fillRef idx="0">
              <a:schemeClr val="accent1"/>
            </a:fillRef>
            <a:effectRef idx="0">
              <a:schemeClr val="accent1"/>
            </a:effectRef>
            <a:fontRef idx="minor">
              <a:schemeClr val="tx1"/>
            </a:fontRef>
          </p:style>
        </p:cxnSp>
        <p:sp>
          <p:nvSpPr>
            <p:cNvPr id="66" name="文本框 110"/>
            <p:cNvSpPr txBox="1">
              <a:spLocks noChangeArrowheads="1"/>
            </p:cNvSpPr>
            <p:nvPr/>
          </p:nvSpPr>
          <p:spPr bwMode="auto">
            <a:xfrm>
              <a:off x="2282825" y="4348163"/>
              <a:ext cx="1584325" cy="3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687">
                  <a:solidFill>
                    <a:schemeClr val="tx1">
                      <a:lumMod val="65000"/>
                      <a:lumOff val="35000"/>
                    </a:schemeClr>
                  </a:solidFill>
                  <a:latin typeface="+mn-lt"/>
                  <a:ea typeface="+mn-ea"/>
                  <a:cs typeface="+mn-ea"/>
                  <a:sym typeface="+mn-lt"/>
                </a:rPr>
                <a:t>标题文字内容</a:t>
              </a:r>
            </a:p>
          </p:txBody>
        </p:sp>
        <p:sp>
          <p:nvSpPr>
            <p:cNvPr id="67" name="文本框 111"/>
            <p:cNvSpPr txBox="1">
              <a:spLocks noChangeArrowheads="1"/>
            </p:cNvSpPr>
            <p:nvPr/>
          </p:nvSpPr>
          <p:spPr bwMode="auto">
            <a:xfrm>
              <a:off x="2379663" y="4579938"/>
              <a:ext cx="2252662" cy="5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25">
                  <a:solidFill>
                    <a:schemeClr val="tx1">
                      <a:lumMod val="65000"/>
                      <a:lumOff val="35000"/>
                    </a:schemeClr>
                  </a:solidFill>
                  <a:latin typeface="+mn-lt"/>
                  <a:ea typeface="+mn-ea"/>
                  <a:cs typeface="+mn-ea"/>
                  <a:sym typeface="+mn-lt"/>
                </a:rPr>
                <a:t>单击此处添加段落文本单击此处添加段落文本单击此处添加段落文本</a:t>
              </a:r>
            </a:p>
          </p:txBody>
        </p:sp>
      </p:grpSp>
      <p:grpSp>
        <p:nvGrpSpPr>
          <p:cNvPr id="80" name="组合 79"/>
          <p:cNvGrpSpPr>
            <a:grpSpLocks/>
          </p:cNvGrpSpPr>
          <p:nvPr/>
        </p:nvGrpSpPr>
        <p:grpSpPr bwMode="auto">
          <a:xfrm>
            <a:off x="1434500" y="3201084"/>
            <a:ext cx="3955635" cy="1334915"/>
            <a:chOff x="1249363" y="2841625"/>
            <a:chExt cx="3749675" cy="1266825"/>
          </a:xfrm>
          <a:effectLst/>
        </p:grpSpPr>
        <p:sp>
          <p:nvSpPr>
            <p:cNvPr id="81" name="椭圆 80"/>
            <p:cNvSpPr/>
            <p:nvPr/>
          </p:nvSpPr>
          <p:spPr>
            <a:xfrm>
              <a:off x="1488480" y="2951784"/>
              <a:ext cx="791410" cy="792295"/>
            </a:xfrm>
            <a:prstGeom prst="ellipse">
              <a:avLst/>
            </a:prstGeom>
            <a:solidFill>
              <a:srgbClr val="F29F1E"/>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sp>
          <p:nvSpPr>
            <p:cNvPr id="82" name="Freeform 466"/>
            <p:cNvSpPr>
              <a:spLocks/>
            </p:cNvSpPr>
            <p:nvPr/>
          </p:nvSpPr>
          <p:spPr bwMode="auto">
            <a:xfrm>
              <a:off x="1762125" y="3019425"/>
              <a:ext cx="242888" cy="674688"/>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cxnSp>
          <p:nvCxnSpPr>
            <p:cNvPr id="83" name="直接连接符 82"/>
            <p:cNvCxnSpPr/>
            <p:nvPr/>
          </p:nvCxnSpPr>
          <p:spPr>
            <a:xfrm flipV="1">
              <a:off x="1249363" y="4106331"/>
              <a:ext cx="3749675" cy="2119"/>
            </a:xfrm>
            <a:prstGeom prst="line">
              <a:avLst/>
            </a:prstGeom>
            <a:ln>
              <a:solidFill>
                <a:srgbClr val="43ADBC"/>
              </a:solidFill>
              <a:prstDash val="dash"/>
            </a:ln>
          </p:spPr>
          <p:style>
            <a:lnRef idx="1">
              <a:schemeClr val="accent1"/>
            </a:lnRef>
            <a:fillRef idx="0">
              <a:schemeClr val="accent1"/>
            </a:fillRef>
            <a:effectRef idx="0">
              <a:schemeClr val="accent1"/>
            </a:effectRef>
            <a:fontRef idx="minor">
              <a:schemeClr val="tx1"/>
            </a:fontRef>
          </p:style>
        </p:cxnSp>
        <p:sp>
          <p:nvSpPr>
            <p:cNvPr id="84" name="文本框 112"/>
            <p:cNvSpPr txBox="1">
              <a:spLocks noChangeArrowheads="1"/>
            </p:cNvSpPr>
            <p:nvPr/>
          </p:nvSpPr>
          <p:spPr bwMode="auto">
            <a:xfrm>
              <a:off x="2282825" y="2841625"/>
              <a:ext cx="1584325" cy="33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687">
                  <a:solidFill>
                    <a:schemeClr val="tx1">
                      <a:lumMod val="65000"/>
                      <a:lumOff val="35000"/>
                    </a:schemeClr>
                  </a:solidFill>
                  <a:latin typeface="+mn-lt"/>
                  <a:ea typeface="+mn-ea"/>
                  <a:cs typeface="+mn-ea"/>
                  <a:sym typeface="+mn-lt"/>
                </a:rPr>
                <a:t>标题文字内容</a:t>
              </a:r>
            </a:p>
          </p:txBody>
        </p:sp>
        <p:sp>
          <p:nvSpPr>
            <p:cNvPr id="85" name="文本框 113"/>
            <p:cNvSpPr txBox="1">
              <a:spLocks noChangeArrowheads="1"/>
            </p:cNvSpPr>
            <p:nvPr/>
          </p:nvSpPr>
          <p:spPr bwMode="auto">
            <a:xfrm>
              <a:off x="2379663" y="3073400"/>
              <a:ext cx="2252662" cy="55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25">
                  <a:solidFill>
                    <a:schemeClr val="tx1">
                      <a:lumMod val="65000"/>
                      <a:lumOff val="35000"/>
                    </a:schemeClr>
                  </a:solidFill>
                  <a:latin typeface="+mn-lt"/>
                  <a:ea typeface="+mn-ea"/>
                  <a:cs typeface="+mn-ea"/>
                  <a:sym typeface="+mn-lt"/>
                </a:rPr>
                <a:t>单击此处添加段落文本单击此处添加段落文本单击此处添加段落文本</a:t>
              </a:r>
            </a:p>
          </p:txBody>
        </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718835368"/>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rot="4351113">
            <a:off x="6187223" y="2282858"/>
            <a:ext cx="4707118" cy="3246798"/>
            <a:chOff x="940378" y="1114346"/>
            <a:chExt cx="7056438" cy="4867275"/>
          </a:xfrm>
        </p:grpSpPr>
        <p:sp>
          <p:nvSpPr>
            <p:cNvPr id="6" name="Arc 682"/>
            <p:cNvSpPr>
              <a:spLocks/>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842" latinLnBrk="1">
                <a:lnSpc>
                  <a:spcPct val="120000"/>
                </a:lnSpc>
                <a:spcBef>
                  <a:spcPts val="0"/>
                </a:spcBef>
                <a:spcAft>
                  <a:spcPts val="0"/>
                </a:spcAft>
                <a:defRPr/>
              </a:pPr>
              <a:endParaRPr kumimoji="1" lang="zh-CN" altLang="en-US" sz="900" kern="0">
                <a:solidFill>
                  <a:schemeClr val="bg1">
                    <a:lumMod val="65000"/>
                  </a:schemeClr>
                </a:solidFill>
                <a:latin typeface="+mn-lt"/>
                <a:ea typeface="+mn-ea"/>
                <a:cs typeface="+mn-ea"/>
                <a:sym typeface="+mn-lt"/>
              </a:endParaRPr>
            </a:p>
          </p:txBody>
        </p:sp>
        <p:sp>
          <p:nvSpPr>
            <p:cNvPr id="7"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43ADBC"/>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mn-lt"/>
                <a:ea typeface="+mn-ea"/>
                <a:cs typeface="+mn-ea"/>
                <a:sym typeface="+mn-lt"/>
              </a:endParaRPr>
            </a:p>
          </p:txBody>
        </p:sp>
        <p:sp>
          <p:nvSpPr>
            <p:cNvPr id="8"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F29F1E">
                <a:alpha val="79999"/>
              </a:srgbClr>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mn-lt"/>
                <a:ea typeface="+mn-ea"/>
                <a:cs typeface="+mn-ea"/>
                <a:sym typeface="+mn-lt"/>
              </a:endParaRPr>
            </a:p>
          </p:txBody>
        </p:sp>
        <p:sp>
          <p:nvSpPr>
            <p:cNvPr id="9" name="Oval 676"/>
            <p:cNvSpPr>
              <a:spLocks noChangeArrowheads="1"/>
            </p:cNvSpPr>
            <p:nvPr/>
          </p:nvSpPr>
          <p:spPr bwMode="auto">
            <a:xfrm rot="21275257">
              <a:off x="1307091" y="2016046"/>
              <a:ext cx="2695575" cy="2693988"/>
            </a:xfrm>
            <a:prstGeom prst="ellipse">
              <a:avLst/>
            </a:prstGeom>
            <a:solidFill>
              <a:srgbClr val="F29F1E"/>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mn-lt"/>
                <a:ea typeface="+mn-ea"/>
                <a:cs typeface="+mn-ea"/>
                <a:sym typeface="+mn-lt"/>
              </a:endParaRPr>
            </a:p>
          </p:txBody>
        </p:sp>
        <p:sp>
          <p:nvSpPr>
            <p:cNvPr id="10" name="Oval 677"/>
            <p:cNvSpPr>
              <a:spLocks noChangeArrowheads="1"/>
            </p:cNvSpPr>
            <p:nvPr/>
          </p:nvSpPr>
          <p:spPr bwMode="auto">
            <a:xfrm rot="21275257">
              <a:off x="4617028" y="1993821"/>
              <a:ext cx="1801813" cy="1801813"/>
            </a:xfrm>
            <a:prstGeom prst="ellipse">
              <a:avLst/>
            </a:prstGeom>
            <a:solidFill>
              <a:srgbClr val="43ADB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lumMod val="65000"/>
                  </a:schemeClr>
                </a:solidFill>
                <a:latin typeface="+mn-lt"/>
                <a:ea typeface="+mn-ea"/>
                <a:cs typeface="+mn-ea"/>
                <a:sym typeface="+mn-lt"/>
              </a:endParaRPr>
            </a:p>
          </p:txBody>
        </p:sp>
        <p:sp>
          <p:nvSpPr>
            <p:cNvPr id="11"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F29F1E"/>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mn-lt"/>
                <a:ea typeface="+mn-ea"/>
                <a:cs typeface="+mn-ea"/>
                <a:sym typeface="+mn-lt"/>
              </a:endParaRPr>
            </a:p>
          </p:txBody>
        </p:sp>
        <p:sp>
          <p:nvSpPr>
            <p:cNvPr id="12" name="Oval 680"/>
            <p:cNvSpPr>
              <a:spLocks noChangeArrowheads="1"/>
            </p:cNvSpPr>
            <p:nvPr/>
          </p:nvSpPr>
          <p:spPr bwMode="auto">
            <a:xfrm rot="21275257">
              <a:off x="6055303" y="4040109"/>
              <a:ext cx="1577975" cy="1577975"/>
            </a:xfrm>
            <a:prstGeom prst="ellipse">
              <a:avLst/>
            </a:prstGeom>
            <a:solidFill>
              <a:srgbClr val="F29F1E"/>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mn-lt"/>
                <a:ea typeface="+mn-ea"/>
                <a:cs typeface="+mn-ea"/>
                <a:sym typeface="+mn-lt"/>
              </a:endParaRPr>
            </a:p>
          </p:txBody>
        </p:sp>
        <p:sp>
          <p:nvSpPr>
            <p:cNvPr id="13" name="Arc 681"/>
            <p:cNvSpPr>
              <a:spLocks/>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842" latinLnBrk="1">
                <a:lnSpc>
                  <a:spcPct val="120000"/>
                </a:lnSpc>
                <a:spcBef>
                  <a:spcPts val="0"/>
                </a:spcBef>
                <a:spcAft>
                  <a:spcPts val="0"/>
                </a:spcAft>
                <a:defRPr/>
              </a:pPr>
              <a:endParaRPr kumimoji="1" lang="zh-CN" altLang="en-US" sz="900" kern="0">
                <a:solidFill>
                  <a:schemeClr val="bg1">
                    <a:lumMod val="65000"/>
                  </a:schemeClr>
                </a:solidFill>
                <a:latin typeface="+mn-lt"/>
                <a:ea typeface="+mn-ea"/>
                <a:cs typeface="+mn-ea"/>
                <a:sym typeface="+mn-lt"/>
              </a:endParaRPr>
            </a:p>
          </p:txBody>
        </p:sp>
        <p:sp>
          <p:nvSpPr>
            <p:cNvPr id="14" name="Arc 683"/>
            <p:cNvSpPr>
              <a:spLocks/>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842" latinLnBrk="1">
                <a:lnSpc>
                  <a:spcPct val="120000"/>
                </a:lnSpc>
                <a:spcBef>
                  <a:spcPts val="0"/>
                </a:spcBef>
                <a:spcAft>
                  <a:spcPts val="0"/>
                </a:spcAft>
                <a:defRPr/>
              </a:pPr>
              <a:endParaRPr kumimoji="1" lang="zh-CN" altLang="en-US" sz="900" kern="0">
                <a:solidFill>
                  <a:schemeClr val="bg1">
                    <a:lumMod val="65000"/>
                  </a:schemeClr>
                </a:solidFill>
                <a:latin typeface="+mn-lt"/>
                <a:ea typeface="+mn-ea"/>
                <a:cs typeface="+mn-ea"/>
                <a:sym typeface="+mn-lt"/>
              </a:endParaRPr>
            </a:p>
          </p:txBody>
        </p:sp>
      </p:grpSp>
      <p:sp>
        <p:nvSpPr>
          <p:cNvPr id="15" name="Content Placeholder 2"/>
          <p:cNvSpPr txBox="1">
            <a:spLocks/>
          </p:cNvSpPr>
          <p:nvPr/>
        </p:nvSpPr>
        <p:spPr>
          <a:xfrm>
            <a:off x="9764211" y="2385855"/>
            <a:ext cx="1226297"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1600" b="1" smtClean="0">
                <a:solidFill>
                  <a:schemeClr val="bg1">
                    <a:lumMod val="50000"/>
                  </a:schemeClr>
                </a:solidFill>
                <a:cs typeface="+mn-ea"/>
                <a:sym typeface="+mn-lt"/>
              </a:rPr>
              <a:t>请替换文字内容</a:t>
            </a:r>
            <a:endParaRPr lang="en-US" sz="1600" b="1" dirty="0">
              <a:solidFill>
                <a:schemeClr val="bg1">
                  <a:lumMod val="50000"/>
                </a:schemeClr>
              </a:solidFill>
              <a:cs typeface="+mn-ea"/>
              <a:sym typeface="+mn-lt"/>
            </a:endParaRPr>
          </a:p>
        </p:txBody>
      </p:sp>
      <p:sp>
        <p:nvSpPr>
          <p:cNvPr id="16" name="Content Placeholder 2"/>
          <p:cNvSpPr txBox="1">
            <a:spLocks/>
          </p:cNvSpPr>
          <p:nvPr/>
        </p:nvSpPr>
        <p:spPr>
          <a:xfrm>
            <a:off x="9411813" y="5812873"/>
            <a:ext cx="1226297"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1600" b="1" smtClean="0">
                <a:solidFill>
                  <a:schemeClr val="bg1">
                    <a:lumMod val="50000"/>
                  </a:schemeClr>
                </a:solidFill>
                <a:cs typeface="+mn-ea"/>
                <a:sym typeface="+mn-lt"/>
              </a:rPr>
              <a:t>请替换文字内容</a:t>
            </a:r>
            <a:endParaRPr lang="en-US" sz="1600" b="1" dirty="0">
              <a:solidFill>
                <a:schemeClr val="bg1">
                  <a:lumMod val="50000"/>
                </a:schemeClr>
              </a:solidFill>
              <a:cs typeface="+mn-ea"/>
              <a:sym typeface="+mn-lt"/>
            </a:endParaRPr>
          </a:p>
        </p:txBody>
      </p:sp>
      <p:sp>
        <p:nvSpPr>
          <p:cNvPr id="17" name="Content Placeholder 2"/>
          <p:cNvSpPr txBox="1">
            <a:spLocks/>
          </p:cNvSpPr>
          <p:nvPr/>
        </p:nvSpPr>
        <p:spPr>
          <a:xfrm>
            <a:off x="6604692" y="4155353"/>
            <a:ext cx="1226297"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1600" b="1" smtClean="0">
                <a:solidFill>
                  <a:schemeClr val="bg1">
                    <a:lumMod val="50000"/>
                  </a:schemeClr>
                </a:solidFill>
                <a:cs typeface="+mn-ea"/>
                <a:sym typeface="+mn-lt"/>
              </a:rPr>
              <a:t>请替换文字内容</a:t>
            </a:r>
            <a:endParaRPr lang="en-US" sz="1600" b="1" dirty="0">
              <a:solidFill>
                <a:schemeClr val="bg1">
                  <a:lumMod val="50000"/>
                </a:schemeClr>
              </a:solidFill>
              <a:cs typeface="+mn-ea"/>
              <a:sym typeface="+mn-lt"/>
            </a:endParaRPr>
          </a:p>
        </p:txBody>
      </p:sp>
      <p:grpSp>
        <p:nvGrpSpPr>
          <p:cNvPr id="18" name="Group 17"/>
          <p:cNvGrpSpPr/>
          <p:nvPr/>
        </p:nvGrpSpPr>
        <p:grpSpPr>
          <a:xfrm>
            <a:off x="8002057" y="5446570"/>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5484" tIns="52741" rIns="105484" bIns="52741" numCol="1" anchor="t" anchorCtr="0" compatLnSpc="1">
              <a:prstTxWarp prst="textNoShape">
                <a:avLst/>
              </a:prstTxWarp>
            </a:bodyPr>
            <a:lstStyle/>
            <a:p>
              <a:pPr algn="just">
                <a:lnSpc>
                  <a:spcPct val="120000"/>
                </a:lnSpc>
                <a:spcBef>
                  <a:spcPts val="0"/>
                </a:spcBef>
                <a:spcAft>
                  <a:spcPts val="0"/>
                </a:spcAft>
              </a:pPr>
              <a:endParaRPr lang="en-US" sz="900" dirty="0">
                <a:solidFill>
                  <a:schemeClr val="bg1">
                    <a:lumMod val="65000"/>
                  </a:schemeClr>
                </a:solidFill>
                <a:latin typeface="+mn-lt"/>
                <a:ea typeface="+mn-ea"/>
                <a:cs typeface="+mn-ea"/>
                <a:sym typeface="+mn-lt"/>
              </a:endParaRPr>
            </a:p>
          </p:txBody>
        </p:sp>
        <p:sp>
          <p:nvSpPr>
            <p:cNvPr id="20"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prstTxWarp prst="textNoShape">
                <a:avLst/>
              </a:prstTxWarp>
            </a:bodyPr>
            <a:lstStyle/>
            <a:p>
              <a:pPr algn="just">
                <a:lnSpc>
                  <a:spcPct val="120000"/>
                </a:lnSpc>
                <a:spcBef>
                  <a:spcPts val="0"/>
                </a:spcBef>
                <a:spcAft>
                  <a:spcPts val="0"/>
                </a:spcAft>
              </a:pPr>
              <a:endParaRPr lang="en-US" sz="900" dirty="0">
                <a:solidFill>
                  <a:schemeClr val="bg1">
                    <a:lumMod val="65000"/>
                  </a:schemeClr>
                </a:solidFill>
                <a:latin typeface="+mn-lt"/>
                <a:ea typeface="+mn-ea"/>
                <a:cs typeface="+mn-ea"/>
                <a:sym typeface="+mn-lt"/>
              </a:endParaRPr>
            </a:p>
          </p:txBody>
        </p:sp>
      </p:grpSp>
      <p:grpSp>
        <p:nvGrpSpPr>
          <p:cNvPr id="21" name="Group 20"/>
          <p:cNvGrpSpPr/>
          <p:nvPr/>
        </p:nvGrpSpPr>
        <p:grpSpPr>
          <a:xfrm>
            <a:off x="7999979" y="2348964"/>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5484" tIns="52741" rIns="105484" bIns="52741" numCol="1" anchor="t" anchorCtr="0" compatLnSpc="1">
              <a:prstTxWarp prst="textNoShape">
                <a:avLst/>
              </a:prstTxWarp>
            </a:bodyPr>
            <a:lstStyle/>
            <a:p>
              <a:pPr algn="just">
                <a:lnSpc>
                  <a:spcPct val="120000"/>
                </a:lnSpc>
                <a:spcBef>
                  <a:spcPts val="0"/>
                </a:spcBef>
                <a:spcAft>
                  <a:spcPts val="0"/>
                </a:spcAft>
              </a:pPr>
              <a:endParaRPr lang="en-US" sz="900" dirty="0">
                <a:solidFill>
                  <a:schemeClr val="bg1">
                    <a:lumMod val="65000"/>
                  </a:schemeClr>
                </a:solidFill>
                <a:latin typeface="+mn-lt"/>
                <a:ea typeface="+mn-ea"/>
                <a:cs typeface="+mn-ea"/>
                <a:sym typeface="+mn-lt"/>
              </a:endParaRPr>
            </a:p>
          </p:txBody>
        </p:sp>
        <p:sp>
          <p:nvSpPr>
            <p:cNvPr id="2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prstTxWarp prst="textNoShape">
                <a:avLst/>
              </a:prstTxWarp>
            </a:bodyPr>
            <a:lstStyle/>
            <a:p>
              <a:pPr algn="just">
                <a:lnSpc>
                  <a:spcPct val="120000"/>
                </a:lnSpc>
                <a:spcBef>
                  <a:spcPts val="0"/>
                </a:spcBef>
                <a:spcAft>
                  <a:spcPts val="0"/>
                </a:spcAft>
              </a:pPr>
              <a:endParaRPr lang="en-US" sz="900" dirty="0">
                <a:solidFill>
                  <a:schemeClr val="bg1">
                    <a:lumMod val="65000"/>
                  </a:schemeClr>
                </a:solidFill>
                <a:latin typeface="+mn-lt"/>
                <a:ea typeface="+mn-ea"/>
                <a:cs typeface="+mn-ea"/>
                <a:sym typeface="+mn-lt"/>
              </a:endParaRPr>
            </a:p>
          </p:txBody>
        </p:sp>
      </p:grpSp>
      <p:grpSp>
        <p:nvGrpSpPr>
          <p:cNvPr id="24" name="Group 23"/>
          <p:cNvGrpSpPr/>
          <p:nvPr/>
        </p:nvGrpSpPr>
        <p:grpSpPr>
          <a:xfrm>
            <a:off x="8948341" y="4206319"/>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prstTxWarp prst="textNoShape">
                <a:avLst/>
              </a:prstTxWarp>
            </a:bodyPr>
            <a:lstStyle/>
            <a:p>
              <a:pPr algn="just">
                <a:lnSpc>
                  <a:spcPct val="120000"/>
                </a:lnSpc>
                <a:spcBef>
                  <a:spcPts val="0"/>
                </a:spcBef>
                <a:spcAft>
                  <a:spcPts val="0"/>
                </a:spcAft>
              </a:pPr>
              <a:endParaRPr lang="en-US" sz="900" dirty="0">
                <a:solidFill>
                  <a:schemeClr val="bg1">
                    <a:lumMod val="65000"/>
                  </a:schemeClr>
                </a:solidFill>
                <a:latin typeface="+mn-lt"/>
                <a:ea typeface="+mn-ea"/>
                <a:cs typeface="+mn-ea"/>
                <a:sym typeface="+mn-lt"/>
              </a:endParaRPr>
            </a:p>
          </p:txBody>
        </p:sp>
        <p:sp>
          <p:nvSpPr>
            <p:cNvPr id="2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5484" tIns="52741" rIns="105484" bIns="52741" numCol="1" anchor="t" anchorCtr="0" compatLnSpc="1">
              <a:prstTxWarp prst="textNoShape">
                <a:avLst/>
              </a:prstTxWarp>
            </a:bodyPr>
            <a:lstStyle/>
            <a:p>
              <a:pPr algn="just">
                <a:lnSpc>
                  <a:spcPct val="120000"/>
                </a:lnSpc>
                <a:spcBef>
                  <a:spcPts val="0"/>
                </a:spcBef>
                <a:spcAft>
                  <a:spcPts val="0"/>
                </a:spcAft>
              </a:pPr>
              <a:endParaRPr lang="en-US" sz="900" dirty="0">
                <a:solidFill>
                  <a:schemeClr val="bg1">
                    <a:lumMod val="65000"/>
                  </a:schemeClr>
                </a:solidFill>
                <a:latin typeface="+mn-lt"/>
                <a:ea typeface="+mn-ea"/>
                <a:cs typeface="+mn-ea"/>
                <a:sym typeface="+mn-lt"/>
              </a:endParaRPr>
            </a:p>
          </p:txBody>
        </p:sp>
      </p:grpSp>
      <p:sp>
        <p:nvSpPr>
          <p:cNvPr id="27" name="Content Placeholder 2"/>
          <p:cNvSpPr txBox="1">
            <a:spLocks/>
          </p:cNvSpPr>
          <p:nvPr/>
        </p:nvSpPr>
        <p:spPr>
          <a:xfrm>
            <a:off x="1909090" y="1657522"/>
            <a:ext cx="4343694" cy="912316"/>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zh-CN" altLang="en-US" dirty="0" smtClean="0">
                <a:solidFill>
                  <a:schemeClr val="tx1">
                    <a:lumMod val="65000"/>
                    <a:lumOff val="35000"/>
                  </a:schemeClr>
                </a:solidFill>
                <a:cs typeface="+mn-ea"/>
                <a:sym typeface="+mn-lt"/>
              </a:rPr>
              <a:t>请替换文字内容，添加相关标题，修改文字内容，也可以直接复制你的内容到此。请替换文字内容，添加相关标题，修改文字内容，</a:t>
            </a:r>
            <a:endParaRPr lang="en-US" altLang="zh-CN" dirty="0">
              <a:solidFill>
                <a:schemeClr val="tx1">
                  <a:lumMod val="65000"/>
                  <a:lumOff val="35000"/>
                </a:schemeClr>
              </a:solidFill>
              <a:cs typeface="+mn-ea"/>
              <a:sym typeface="+mn-lt"/>
            </a:endParaRPr>
          </a:p>
        </p:txBody>
      </p:sp>
      <p:sp>
        <p:nvSpPr>
          <p:cNvPr id="28" name="Content Placeholder 2"/>
          <p:cNvSpPr txBox="1">
            <a:spLocks/>
          </p:cNvSpPr>
          <p:nvPr/>
        </p:nvSpPr>
        <p:spPr>
          <a:xfrm>
            <a:off x="1870345" y="2987813"/>
            <a:ext cx="4343695" cy="912316"/>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zh-CN" altLang="en-US" dirty="0" smtClean="0">
                <a:solidFill>
                  <a:schemeClr val="tx1">
                    <a:lumMod val="65000"/>
                    <a:lumOff val="35000"/>
                  </a:schemeClr>
                </a:solidFill>
                <a:cs typeface="+mn-ea"/>
                <a:sym typeface="+mn-lt"/>
              </a:rPr>
              <a:t>请替换文字内容，添加相关标题，修改文字内容，也可以直接复制你的内容到此。请替换文字内容，添加相关标题，修改文字内容，</a:t>
            </a:r>
            <a:endParaRPr lang="en-US" altLang="zh-CN" dirty="0">
              <a:solidFill>
                <a:schemeClr val="tx1">
                  <a:lumMod val="65000"/>
                  <a:lumOff val="35000"/>
                </a:schemeClr>
              </a:solidFill>
              <a:cs typeface="+mn-ea"/>
              <a:sym typeface="+mn-lt"/>
            </a:endParaRPr>
          </a:p>
        </p:txBody>
      </p:sp>
      <p:sp>
        <p:nvSpPr>
          <p:cNvPr id="29" name="Content Placeholder 2"/>
          <p:cNvSpPr txBox="1">
            <a:spLocks/>
          </p:cNvSpPr>
          <p:nvPr/>
        </p:nvSpPr>
        <p:spPr>
          <a:xfrm>
            <a:off x="1870348" y="4318104"/>
            <a:ext cx="4343694" cy="912316"/>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zh-CN" altLang="en-US" dirty="0" smtClean="0">
                <a:solidFill>
                  <a:schemeClr val="tx1">
                    <a:lumMod val="65000"/>
                    <a:lumOff val="35000"/>
                  </a:schemeClr>
                </a:solidFill>
                <a:cs typeface="+mn-ea"/>
                <a:sym typeface="+mn-lt"/>
              </a:rPr>
              <a:t>请替换文字内容，添加相关标题，修改文字内容，也可以直接复制你的内容到此。请替换文字内容，添加相关标题，修改文字内容，</a:t>
            </a:r>
            <a:endParaRPr lang="en-US" altLang="zh-CN" dirty="0">
              <a:solidFill>
                <a:schemeClr val="tx1">
                  <a:lumMod val="65000"/>
                  <a:lumOff val="35000"/>
                </a:schemeClr>
              </a:solidFill>
              <a:cs typeface="+mn-ea"/>
              <a:sym typeface="+mn-lt"/>
            </a:endParaRPr>
          </a:p>
        </p:txBody>
      </p:sp>
      <p:sp>
        <p:nvSpPr>
          <p:cNvPr id="30" name="TextBox 29"/>
          <p:cNvSpPr txBox="1"/>
          <p:nvPr/>
        </p:nvSpPr>
        <p:spPr>
          <a:xfrm>
            <a:off x="1884085" y="5648396"/>
            <a:ext cx="4393704" cy="863697"/>
          </a:xfrm>
          <a:prstGeom prst="rect">
            <a:avLst/>
          </a:prstGeom>
          <a:noFill/>
        </p:spPr>
        <p:txBody>
          <a:bodyPr wrap="square" rIns="166115" bIns="41528" numCol="1" spcCol="360000">
            <a:spAutoFit/>
          </a:bodyPr>
          <a:lstStyle/>
          <a:p>
            <a:pPr marL="0" indent="0" algn="just">
              <a:lnSpc>
                <a:spcPct val="120000"/>
              </a:lnSpc>
              <a:spcBef>
                <a:spcPts val="0"/>
              </a:spcBef>
              <a:spcAft>
                <a:spcPts val="0"/>
              </a:spcAft>
              <a:buNone/>
              <a:defRPr/>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请替换文字内容，添加相关标题，修改文字内容，也可以直接复制你的内容到此。请替换文字内容，添加相关标题，修改文字内容，</a:t>
            </a:r>
            <a:endParaRPr lang="en-US" altLang="zh-CN" sz="1400" dirty="0">
              <a:solidFill>
                <a:schemeClr val="tx1">
                  <a:lumMod val="65000"/>
                  <a:lumOff val="35000"/>
                </a:schemeClr>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306236833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 calcmode="lin" valueType="num">
                                      <p:cBhvr>
                                        <p:cTn id="9" dur="2400" fill="hold"/>
                                        <p:tgtEl>
                                          <p:spTgt spid="5"/>
                                        </p:tgtEl>
                                        <p:attrNameLst>
                                          <p:attrName>style.rotation</p:attrName>
                                        </p:attrNameLst>
                                      </p:cBhvr>
                                      <p:tavLst>
                                        <p:tav tm="0">
                                          <p:val>
                                            <p:fltVal val="90"/>
                                          </p:val>
                                        </p:tav>
                                        <p:tav tm="100000">
                                          <p:val>
                                            <p:fltVal val="0"/>
                                          </p:val>
                                        </p:tav>
                                      </p:tavLst>
                                    </p:anim>
                                    <p:animEffect transition="in" filter="fade">
                                      <p:cBhvr>
                                        <p:cTn id="10" dur="2400"/>
                                        <p:tgtEl>
                                          <p:spTgt spid="5"/>
                                        </p:tgtEl>
                                      </p:cBhvr>
                                    </p:animEffect>
                                  </p:childTnLst>
                                </p:cTn>
                              </p:par>
                              <p:par>
                                <p:cTn id="11" presetID="53" presetClass="entr" presetSubtype="16" fill="hold" nodeType="with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30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3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2" presetClass="entr" presetSubtype="4" fill="hold" grpId="0" nodeType="withEffect">
                                  <p:stCondLst>
                                    <p:cond delay="50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latin typeface="+mn-lt"/>
                <a:cs typeface="+mn-ea"/>
                <a:sym typeface="+mn-lt"/>
              </a:rPr>
              <a:t>第五部分</a:t>
            </a:r>
            <a:endParaRPr lang="zh-CN" altLang="en-US" dirty="0">
              <a:latin typeface="+mn-lt"/>
              <a:cs typeface="+mn-ea"/>
              <a:sym typeface="+mn-lt"/>
            </a:endParaRPr>
          </a:p>
        </p:txBody>
      </p:sp>
      <p:sp>
        <p:nvSpPr>
          <p:cNvPr id="3" name="文本占位符 2"/>
          <p:cNvSpPr>
            <a:spLocks noGrp="1"/>
          </p:cNvSpPr>
          <p:nvPr>
            <p:ph type="body" sz="quarter" idx="11"/>
          </p:nvPr>
        </p:nvSpPr>
        <p:spPr/>
        <p:txBody>
          <a:bodyPr/>
          <a:lstStyle/>
          <a:p>
            <a:pPr algn="ctr"/>
            <a:r>
              <a:rPr lang="zh-CN" altLang="en-US" dirty="0">
                <a:latin typeface="+mn-lt"/>
                <a:ea typeface="+mn-ea"/>
                <a:cs typeface="+mn-ea"/>
                <a:sym typeface="+mn-lt"/>
              </a:rPr>
              <a:t>明年工作计划</a:t>
            </a:r>
          </a:p>
        </p:txBody>
      </p:sp>
      <p:sp>
        <p:nvSpPr>
          <p:cNvPr id="4" name="文本占位符 3"/>
          <p:cNvSpPr>
            <a:spLocks noGrp="1"/>
          </p:cNvSpPr>
          <p:nvPr>
            <p:ph type="body" sz="quarter" idx="12"/>
          </p:nvPr>
        </p:nvSpPr>
        <p:spPr/>
        <p:txBody>
          <a:bodyPr/>
          <a:lstStyle/>
          <a:p>
            <a:r>
              <a:rPr lang="zh-CN" altLang="en-US" dirty="0">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val="1904899264"/>
      </p:ext>
    </p:extLst>
  </p:cSld>
  <p:clrMapOvr>
    <a:masterClrMapping/>
  </p:clrMapOvr>
  <mc:AlternateContent xmlns:mc="http://schemas.openxmlformats.org/markup-compatibility/2006" xmlns:p14="http://schemas.microsoft.com/office/powerpoint/2010/main">
    <mc:Choice Requires="p14">
      <p:transition spd="slow" p14:dur="4000" advTm="0">
        <p14:vortex/>
      </p:transition>
    </mc:Choice>
    <mc:Fallback xmlns="">
      <p:transition spd="slow"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216" y="1289868"/>
            <a:ext cx="4516940" cy="6004718"/>
          </a:xfrm>
          <a:prstGeom prst="rect">
            <a:avLst/>
          </a:prstGeom>
        </p:spPr>
      </p:pic>
      <p:sp>
        <p:nvSpPr>
          <p:cNvPr id="18" name="AutoShape 9"/>
          <p:cNvSpPr>
            <a:spLocks noChangeArrowheads="1"/>
          </p:cNvSpPr>
          <p:nvPr/>
        </p:nvSpPr>
        <p:spPr bwMode="auto">
          <a:xfrm>
            <a:off x="657800" y="2278307"/>
            <a:ext cx="2863387" cy="5084479"/>
          </a:xfrm>
          <a:prstGeom prst="roundRect">
            <a:avLst>
              <a:gd name="adj" fmla="val 2375"/>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14:hiddenLine>
            </a:ext>
          </a:extLst>
        </p:spPr>
        <p:txBody>
          <a:bodyPr wrap="none" anchor="ctr"/>
          <a:lstStyle/>
          <a:p>
            <a:pPr fontAlgn="base">
              <a:spcBef>
                <a:spcPct val="0"/>
              </a:spcBef>
              <a:spcAft>
                <a:spcPct val="0"/>
              </a:spcAft>
              <a:defRPr/>
            </a:pPr>
            <a:endParaRPr lang="zh-CN" altLang="en-US" i="1" kern="0" smtClean="0">
              <a:solidFill>
                <a:srgbClr val="333333"/>
              </a:solidFill>
              <a:latin typeface="+mn-lt"/>
              <a:ea typeface="+mn-ea"/>
              <a:cs typeface="+mn-ea"/>
              <a:sym typeface="+mn-lt"/>
            </a:endParaRPr>
          </a:p>
        </p:txBody>
      </p:sp>
      <p:sp>
        <p:nvSpPr>
          <p:cNvPr id="19" name="AutoShape 11"/>
          <p:cNvSpPr>
            <a:spLocks noChangeArrowheads="1"/>
          </p:cNvSpPr>
          <p:nvPr/>
        </p:nvSpPr>
        <p:spPr bwMode="auto">
          <a:xfrm>
            <a:off x="4248038" y="2115347"/>
            <a:ext cx="3598917" cy="946866"/>
          </a:xfrm>
          <a:prstGeom prst="chevron">
            <a:avLst>
              <a:gd name="adj" fmla="val 56362"/>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cs typeface="+mn-ea"/>
                <a:sym typeface="+mn-lt"/>
              </a:rPr>
              <a:t>单击添加内容</a:t>
            </a:r>
            <a:endParaRPr lang="en-US" altLang="zh-CN" dirty="0">
              <a:solidFill>
                <a:prstClr val="white"/>
              </a:solidFill>
              <a:cs typeface="+mn-ea"/>
              <a:sym typeface="+mn-lt"/>
            </a:endParaRPr>
          </a:p>
        </p:txBody>
      </p:sp>
      <p:sp>
        <p:nvSpPr>
          <p:cNvPr id="20" name="AutoShape 12"/>
          <p:cNvSpPr>
            <a:spLocks noChangeArrowheads="1"/>
          </p:cNvSpPr>
          <p:nvPr/>
        </p:nvSpPr>
        <p:spPr bwMode="auto">
          <a:xfrm>
            <a:off x="835118" y="2115347"/>
            <a:ext cx="3447667" cy="946866"/>
          </a:xfrm>
          <a:prstGeom prst="homePlate">
            <a:avLst>
              <a:gd name="adj" fmla="val 63872"/>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cs typeface="+mn-ea"/>
                <a:sym typeface="+mn-lt"/>
              </a:rPr>
              <a:t>单击添加内容</a:t>
            </a:r>
          </a:p>
        </p:txBody>
      </p:sp>
      <p:sp>
        <p:nvSpPr>
          <p:cNvPr id="36" name="Line 67"/>
          <p:cNvSpPr>
            <a:spLocks noChangeShapeType="1"/>
          </p:cNvSpPr>
          <p:nvPr/>
        </p:nvSpPr>
        <p:spPr bwMode="auto">
          <a:xfrm>
            <a:off x="4365137" y="3298467"/>
            <a:ext cx="0" cy="2950508"/>
          </a:xfrm>
          <a:prstGeom prst="line">
            <a:avLst/>
          </a:prstGeom>
          <a:noFill/>
          <a:ln w="317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smtClean="0">
              <a:solidFill>
                <a:srgbClr val="333333"/>
              </a:solidFill>
              <a:latin typeface="+mn-lt"/>
              <a:ea typeface="+mn-ea"/>
              <a:cs typeface="+mn-ea"/>
              <a:sym typeface="+mn-lt"/>
            </a:endParaRPr>
          </a:p>
        </p:txBody>
      </p:sp>
      <p:grpSp>
        <p:nvGrpSpPr>
          <p:cNvPr id="37" name="组合 36"/>
          <p:cNvGrpSpPr/>
          <p:nvPr/>
        </p:nvGrpSpPr>
        <p:grpSpPr>
          <a:xfrm>
            <a:off x="941347" y="2278305"/>
            <a:ext cx="6680062" cy="5047185"/>
            <a:chOff x="248951" y="1700361"/>
            <a:chExt cx="5118259" cy="3867150"/>
          </a:xfrm>
        </p:grpSpPr>
        <p:sp>
          <p:nvSpPr>
            <p:cNvPr id="38" name="AutoShape 10"/>
            <p:cNvSpPr>
              <a:spLocks noChangeArrowheads="1"/>
            </p:cNvSpPr>
            <p:nvPr/>
          </p:nvSpPr>
          <p:spPr bwMode="auto">
            <a:xfrm>
              <a:off x="3057398" y="1700361"/>
              <a:ext cx="2309812" cy="3867150"/>
            </a:xfrm>
            <a:prstGeom prst="roundRect">
              <a:avLst>
                <a:gd name="adj" fmla="val 2375"/>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14:hiddenLine>
              </a:ext>
            </a:extLst>
          </p:spPr>
          <p:txBody>
            <a:bodyPr anchor="ctr"/>
            <a:lstStyle/>
            <a:p>
              <a:pPr fontAlgn="base">
                <a:lnSpc>
                  <a:spcPct val="120000"/>
                </a:lnSpc>
                <a:spcBef>
                  <a:spcPct val="0"/>
                </a:spcBef>
                <a:spcAft>
                  <a:spcPct val="0"/>
                </a:spcAft>
                <a:defRPr/>
              </a:pPr>
              <a:r>
                <a:rPr lang="zh-CN" altLang="en-US" sz="1547" kern="0" dirty="0">
                  <a:latin typeface="+mn-lt"/>
                  <a:ea typeface="+mn-ea"/>
                  <a:cs typeface="+mn-ea"/>
                  <a:sym typeface="+mn-lt"/>
                </a:rPr>
                <a:t>单击添加段落文字单击添加段落文字单击添加段落文字单击添加段落文字。</a:t>
              </a:r>
              <a:endParaRPr lang="en-US" altLang="zh-CN" sz="1547" kern="0" dirty="0">
                <a:latin typeface="+mn-lt"/>
                <a:ea typeface="+mn-ea"/>
                <a:cs typeface="+mn-ea"/>
                <a:sym typeface="+mn-lt"/>
              </a:endParaRPr>
            </a:p>
            <a:p>
              <a:pPr fontAlgn="base">
                <a:lnSpc>
                  <a:spcPct val="120000"/>
                </a:lnSpc>
                <a:spcBef>
                  <a:spcPct val="0"/>
                </a:spcBef>
                <a:spcAft>
                  <a:spcPct val="0"/>
                </a:spcAft>
                <a:defRPr/>
              </a:pPr>
              <a:r>
                <a:rPr lang="zh-CN" altLang="en-US" sz="1547" kern="0" dirty="0">
                  <a:latin typeface="+mn-lt"/>
                  <a:ea typeface="+mn-ea"/>
                  <a:cs typeface="+mn-ea"/>
                  <a:sym typeface="+mn-lt"/>
                </a:rPr>
                <a:t>单击添加段落文字单击添加段落文字单击添加段落文字单击添加段落文字。</a:t>
              </a:r>
            </a:p>
            <a:p>
              <a:pPr fontAlgn="base">
                <a:lnSpc>
                  <a:spcPct val="120000"/>
                </a:lnSpc>
                <a:spcBef>
                  <a:spcPct val="0"/>
                </a:spcBef>
                <a:spcAft>
                  <a:spcPct val="0"/>
                </a:spcAft>
                <a:defRPr/>
              </a:pPr>
              <a:endParaRPr lang="zh-CN" altLang="en-US" sz="1547" kern="0" dirty="0">
                <a:latin typeface="+mn-lt"/>
                <a:ea typeface="+mn-ea"/>
                <a:cs typeface="+mn-ea"/>
                <a:sym typeface="+mn-lt"/>
              </a:endParaRPr>
            </a:p>
          </p:txBody>
        </p:sp>
        <p:sp>
          <p:nvSpPr>
            <p:cNvPr id="39" name="AutoShape 10"/>
            <p:cNvSpPr>
              <a:spLocks noChangeArrowheads="1"/>
            </p:cNvSpPr>
            <p:nvPr/>
          </p:nvSpPr>
          <p:spPr bwMode="auto">
            <a:xfrm>
              <a:off x="248951" y="1700361"/>
              <a:ext cx="2309812" cy="3867150"/>
            </a:xfrm>
            <a:prstGeom prst="roundRect">
              <a:avLst>
                <a:gd name="adj" fmla="val 2375"/>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14:hiddenLine>
              </a:ext>
            </a:extLst>
          </p:spPr>
          <p:txBody>
            <a:bodyPr anchor="ctr"/>
            <a:lstStyle/>
            <a:p>
              <a:pPr fontAlgn="base">
                <a:lnSpc>
                  <a:spcPct val="120000"/>
                </a:lnSpc>
                <a:spcBef>
                  <a:spcPct val="0"/>
                </a:spcBef>
                <a:spcAft>
                  <a:spcPct val="0"/>
                </a:spcAft>
                <a:defRPr/>
              </a:pPr>
              <a:r>
                <a:rPr lang="zh-CN" altLang="en-US" sz="1547" kern="0" dirty="0">
                  <a:latin typeface="+mn-lt"/>
                  <a:ea typeface="+mn-ea"/>
                  <a:cs typeface="+mn-ea"/>
                  <a:sym typeface="+mn-lt"/>
                </a:rPr>
                <a:t>单击添加段落文字单击添加段落文字单击添加段落文字单击添加段落文字。</a:t>
              </a:r>
              <a:endParaRPr lang="en-US" altLang="zh-CN" sz="1547" kern="0" dirty="0">
                <a:latin typeface="+mn-lt"/>
                <a:ea typeface="+mn-ea"/>
                <a:cs typeface="+mn-ea"/>
                <a:sym typeface="+mn-lt"/>
              </a:endParaRPr>
            </a:p>
            <a:p>
              <a:pPr fontAlgn="base">
                <a:lnSpc>
                  <a:spcPct val="120000"/>
                </a:lnSpc>
                <a:spcBef>
                  <a:spcPct val="0"/>
                </a:spcBef>
                <a:spcAft>
                  <a:spcPct val="0"/>
                </a:spcAft>
                <a:defRPr/>
              </a:pPr>
              <a:r>
                <a:rPr lang="zh-CN" altLang="en-US" sz="1547" kern="0" dirty="0">
                  <a:latin typeface="+mn-lt"/>
                  <a:ea typeface="+mn-ea"/>
                  <a:cs typeface="+mn-ea"/>
                  <a:sym typeface="+mn-lt"/>
                </a:rPr>
                <a:t>单击添加段落文字单击添加段落文字单击添加段落文字单击添加段落文字。</a:t>
              </a:r>
            </a:p>
            <a:p>
              <a:pPr fontAlgn="base">
                <a:lnSpc>
                  <a:spcPct val="120000"/>
                </a:lnSpc>
                <a:spcBef>
                  <a:spcPct val="0"/>
                </a:spcBef>
                <a:spcAft>
                  <a:spcPct val="0"/>
                </a:spcAft>
                <a:defRPr/>
              </a:pPr>
              <a:endParaRPr lang="zh-CN" altLang="en-US" sz="1547" kern="0" dirty="0">
                <a:latin typeface="+mn-lt"/>
                <a:ea typeface="+mn-ea"/>
                <a:cs typeface="+mn-ea"/>
                <a:sym typeface="+mn-lt"/>
              </a:endParaRPr>
            </a:p>
            <a:p>
              <a:pPr fontAlgn="base">
                <a:spcBef>
                  <a:spcPct val="0"/>
                </a:spcBef>
                <a:spcAft>
                  <a:spcPct val="0"/>
                </a:spcAft>
                <a:defRPr/>
              </a:pPr>
              <a:endParaRPr lang="zh-CN" altLang="en-US" sz="1547" b="1" kern="0" dirty="0">
                <a:latin typeface="+mn-lt"/>
                <a:ea typeface="+mn-ea"/>
                <a:cs typeface="+mn-ea"/>
                <a:sym typeface="+mn-lt"/>
              </a:endParaRPr>
            </a:p>
          </p:txBody>
        </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9632845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a:extLst>
              <a:ext uri="{28A0092B-C50C-407E-A947-70E740481C1C}">
                <a14:useLocalDpi xmlns:a14="http://schemas.microsoft.com/office/drawing/2010/main" val="0"/>
              </a:ext>
            </a:extLst>
          </a:blip>
          <a:srcRect r="57864"/>
          <a:stretch/>
        </p:blipFill>
        <p:spPr>
          <a:xfrm>
            <a:off x="7509496" y="69144"/>
            <a:ext cx="5349254" cy="7117952"/>
          </a:xfrm>
          <a:prstGeom prst="rect">
            <a:avLst/>
          </a:prstGeom>
        </p:spPr>
      </p:pic>
      <p:sp>
        <p:nvSpPr>
          <p:cNvPr id="21" name="文本框 7"/>
          <p:cNvSpPr txBox="1"/>
          <p:nvPr/>
        </p:nvSpPr>
        <p:spPr>
          <a:xfrm>
            <a:off x="1313678" y="1969879"/>
            <a:ext cx="4913186" cy="1282318"/>
          </a:xfrm>
          <a:prstGeom prst="rect">
            <a:avLst/>
          </a:prstGeom>
          <a:noFill/>
        </p:spPr>
        <p:txBody>
          <a:bodyPr wrap="square" lIns="96435" tIns="48218" rIns="96435" bIns="48218" rtlCol="0">
            <a:spAutoFit/>
          </a:bodyPr>
          <a:lstStyle/>
          <a:p>
            <a:pPr>
              <a:spcBef>
                <a:spcPts val="633"/>
              </a:spcBef>
            </a:pPr>
            <a:r>
              <a:rPr lang="zh-CN" altLang="en-US" sz="2400" dirty="0">
                <a:latin typeface="+mn-lt"/>
                <a:ea typeface="+mn-ea"/>
                <a:cs typeface="+mn-ea"/>
                <a:sym typeface="+mn-lt"/>
              </a:rPr>
              <a:t>添加标题</a:t>
            </a:r>
            <a:endParaRPr lang="en-US" altLang="zh-CN" sz="2400" dirty="0">
              <a:latin typeface="+mn-lt"/>
              <a:ea typeface="+mn-ea"/>
              <a:cs typeface="+mn-ea"/>
              <a:sym typeface="+mn-lt"/>
            </a:endParaRPr>
          </a:p>
          <a:p>
            <a:pPr>
              <a:spcBef>
                <a:spcPts val="633"/>
              </a:spcBef>
            </a:pPr>
            <a:r>
              <a:rPr lang="zh-CN" altLang="en-US" sz="1600" dirty="0">
                <a:latin typeface="+mn-lt"/>
                <a:ea typeface="+mn-ea"/>
                <a:cs typeface="+mn-ea"/>
                <a:sym typeface="+mn-lt"/>
              </a:rPr>
              <a:t>在此处添加文字在此处添加文字，在此处添加文字</a:t>
            </a:r>
            <a:r>
              <a:rPr lang="en-US" altLang="zh-CN" sz="1600" dirty="0">
                <a:latin typeface="+mn-lt"/>
                <a:ea typeface="+mn-ea"/>
                <a:cs typeface="+mn-ea"/>
                <a:sym typeface="+mn-lt"/>
              </a:rPr>
              <a:t>,,</a:t>
            </a:r>
            <a:r>
              <a:rPr lang="zh-CN" altLang="en-US" sz="1600" dirty="0">
                <a:latin typeface="+mn-lt"/>
                <a:ea typeface="+mn-ea"/>
                <a:cs typeface="+mn-ea"/>
                <a:sym typeface="+mn-lt"/>
              </a:rPr>
              <a:t>在此处添加文字在此处添加文字，在此处添加文字</a:t>
            </a:r>
            <a:r>
              <a:rPr lang="en-US" altLang="zh-CN" sz="1600" dirty="0">
                <a:latin typeface="+mn-lt"/>
                <a:ea typeface="+mn-ea"/>
                <a:cs typeface="+mn-ea"/>
                <a:sym typeface="+mn-lt"/>
              </a:rPr>
              <a:t>,</a:t>
            </a:r>
            <a:r>
              <a:rPr lang="zh-CN" altLang="en-US" sz="1600" dirty="0">
                <a:latin typeface="+mn-lt"/>
                <a:ea typeface="+mn-ea"/>
                <a:cs typeface="+mn-ea"/>
                <a:sym typeface="+mn-lt"/>
              </a:rPr>
              <a:t>在此处添加文字在此处添加文字。</a:t>
            </a:r>
            <a:endParaRPr lang="en-US" altLang="zh-CN" sz="1600" dirty="0">
              <a:latin typeface="+mn-lt"/>
              <a:ea typeface="+mn-ea"/>
              <a:cs typeface="+mn-ea"/>
              <a:sym typeface="+mn-lt"/>
            </a:endParaRPr>
          </a:p>
        </p:txBody>
      </p:sp>
      <p:sp>
        <p:nvSpPr>
          <p:cNvPr id="22" name="椭圆 21"/>
          <p:cNvSpPr/>
          <p:nvPr/>
        </p:nvSpPr>
        <p:spPr>
          <a:xfrm>
            <a:off x="1265336" y="3990814"/>
            <a:ext cx="530969" cy="530969"/>
          </a:xfrm>
          <a:prstGeom prst="ellipse">
            <a:avLst/>
          </a:pr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23" name="Freeform 14"/>
          <p:cNvSpPr>
            <a:spLocks noEditPoints="1"/>
          </p:cNvSpPr>
          <p:nvPr/>
        </p:nvSpPr>
        <p:spPr bwMode="auto">
          <a:xfrm>
            <a:off x="1395866" y="4127563"/>
            <a:ext cx="269908" cy="257470"/>
          </a:xfrm>
          <a:custGeom>
            <a:avLst/>
            <a:gdLst>
              <a:gd name="T0" fmla="*/ 1302 w 1302"/>
              <a:gd name="T1" fmla="*/ 651 h 1241"/>
              <a:gd name="T2" fmla="*/ 1297 w 1302"/>
              <a:gd name="T3" fmla="*/ 675 h 1241"/>
              <a:gd name="T4" fmla="*/ 1285 w 1302"/>
              <a:gd name="T5" fmla="*/ 694 h 1241"/>
              <a:gd name="T6" fmla="*/ 1266 w 1302"/>
              <a:gd name="T7" fmla="*/ 708 h 1241"/>
              <a:gd name="T8" fmla="*/ 1241 w 1302"/>
              <a:gd name="T9" fmla="*/ 712 h 1241"/>
              <a:gd name="T10" fmla="*/ 1230 w 1302"/>
              <a:gd name="T11" fmla="*/ 711 h 1241"/>
              <a:gd name="T12" fmla="*/ 1209 w 1302"/>
              <a:gd name="T13" fmla="*/ 703 h 1241"/>
              <a:gd name="T14" fmla="*/ 1199 w 1302"/>
              <a:gd name="T15" fmla="*/ 695 h 1241"/>
              <a:gd name="T16" fmla="*/ 653 w 1302"/>
              <a:gd name="T17" fmla="*/ 149 h 1241"/>
              <a:gd name="T18" fmla="*/ 104 w 1302"/>
              <a:gd name="T19" fmla="*/ 694 h 1241"/>
              <a:gd name="T20" fmla="*/ 104 w 1302"/>
              <a:gd name="T21" fmla="*/ 694 h 1241"/>
              <a:gd name="T22" fmla="*/ 84 w 1302"/>
              <a:gd name="T23" fmla="*/ 708 h 1241"/>
              <a:gd name="T24" fmla="*/ 61 w 1302"/>
              <a:gd name="T25" fmla="*/ 712 h 1241"/>
              <a:gd name="T26" fmla="*/ 49 w 1302"/>
              <a:gd name="T27" fmla="*/ 711 h 1241"/>
              <a:gd name="T28" fmla="*/ 27 w 1302"/>
              <a:gd name="T29" fmla="*/ 701 h 1241"/>
              <a:gd name="T30" fmla="*/ 11 w 1302"/>
              <a:gd name="T31" fmla="*/ 686 h 1241"/>
              <a:gd name="T32" fmla="*/ 1 w 1302"/>
              <a:gd name="T33" fmla="*/ 663 h 1241"/>
              <a:gd name="T34" fmla="*/ 0 w 1302"/>
              <a:gd name="T35" fmla="*/ 651 h 1241"/>
              <a:gd name="T36" fmla="*/ 5 w 1302"/>
              <a:gd name="T37" fmla="*/ 627 h 1241"/>
              <a:gd name="T38" fmla="*/ 19 w 1302"/>
              <a:gd name="T39" fmla="*/ 607 h 1241"/>
              <a:gd name="T40" fmla="*/ 607 w 1302"/>
              <a:gd name="T41" fmla="*/ 18 h 1241"/>
              <a:gd name="T42" fmla="*/ 627 w 1302"/>
              <a:gd name="T43" fmla="*/ 5 h 1241"/>
              <a:gd name="T44" fmla="*/ 651 w 1302"/>
              <a:gd name="T45" fmla="*/ 0 h 1241"/>
              <a:gd name="T46" fmla="*/ 651 w 1302"/>
              <a:gd name="T47" fmla="*/ 0 h 1241"/>
              <a:gd name="T48" fmla="*/ 655 w 1302"/>
              <a:gd name="T49" fmla="*/ 0 h 1241"/>
              <a:gd name="T50" fmla="*/ 655 w 1302"/>
              <a:gd name="T51" fmla="*/ 0 h 1241"/>
              <a:gd name="T52" fmla="*/ 658 w 1302"/>
              <a:gd name="T53" fmla="*/ 0 h 1241"/>
              <a:gd name="T54" fmla="*/ 658 w 1302"/>
              <a:gd name="T55" fmla="*/ 0 h 1241"/>
              <a:gd name="T56" fmla="*/ 679 w 1302"/>
              <a:gd name="T57" fmla="*/ 6 h 1241"/>
              <a:gd name="T58" fmla="*/ 696 w 1302"/>
              <a:gd name="T59" fmla="*/ 20 h 1241"/>
              <a:gd name="T60" fmla="*/ 936 w 1302"/>
              <a:gd name="T61" fmla="*/ 260 h 1241"/>
              <a:gd name="T62" fmla="*/ 936 w 1302"/>
              <a:gd name="T63" fmla="*/ 203 h 1241"/>
              <a:gd name="T64" fmla="*/ 941 w 1302"/>
              <a:gd name="T65" fmla="*/ 180 h 1241"/>
              <a:gd name="T66" fmla="*/ 955 w 1302"/>
              <a:gd name="T67" fmla="*/ 160 h 1241"/>
              <a:gd name="T68" fmla="*/ 973 w 1302"/>
              <a:gd name="T69" fmla="*/ 147 h 1241"/>
              <a:gd name="T70" fmla="*/ 997 w 1302"/>
              <a:gd name="T71" fmla="*/ 142 h 1241"/>
              <a:gd name="T72" fmla="*/ 1010 w 1302"/>
              <a:gd name="T73" fmla="*/ 143 h 1241"/>
              <a:gd name="T74" fmla="*/ 1032 w 1302"/>
              <a:gd name="T75" fmla="*/ 153 h 1241"/>
              <a:gd name="T76" fmla="*/ 1048 w 1302"/>
              <a:gd name="T77" fmla="*/ 169 h 1241"/>
              <a:gd name="T78" fmla="*/ 1057 w 1302"/>
              <a:gd name="T79" fmla="*/ 191 h 1241"/>
              <a:gd name="T80" fmla="*/ 1059 w 1302"/>
              <a:gd name="T81" fmla="*/ 382 h 1241"/>
              <a:gd name="T82" fmla="*/ 1286 w 1302"/>
              <a:gd name="T83" fmla="*/ 610 h 1241"/>
              <a:gd name="T84" fmla="*/ 1292 w 1302"/>
              <a:gd name="T85" fmla="*/ 618 h 1241"/>
              <a:gd name="T86" fmla="*/ 1301 w 1302"/>
              <a:gd name="T87" fmla="*/ 639 h 1241"/>
              <a:gd name="T88" fmla="*/ 1180 w 1302"/>
              <a:gd name="T89" fmla="*/ 753 h 1241"/>
              <a:gd name="T90" fmla="*/ 1180 w 1302"/>
              <a:gd name="T91" fmla="*/ 1017 h 1241"/>
              <a:gd name="T92" fmla="*/ 1180 w 1302"/>
              <a:gd name="T93" fmla="*/ 1180 h 1241"/>
              <a:gd name="T94" fmla="*/ 1176 w 1302"/>
              <a:gd name="T95" fmla="*/ 1205 h 1241"/>
              <a:gd name="T96" fmla="*/ 1163 w 1302"/>
              <a:gd name="T97" fmla="*/ 1223 h 1241"/>
              <a:gd name="T98" fmla="*/ 1143 w 1302"/>
              <a:gd name="T99" fmla="*/ 1236 h 1241"/>
              <a:gd name="T100" fmla="*/ 1120 w 1302"/>
              <a:gd name="T101" fmla="*/ 1241 h 1241"/>
              <a:gd name="T102" fmla="*/ 997 w 1302"/>
              <a:gd name="T103" fmla="*/ 753 h 1241"/>
              <a:gd name="T104" fmla="*/ 753 w 1302"/>
              <a:gd name="T105" fmla="*/ 1241 h 1241"/>
              <a:gd name="T106" fmla="*/ 183 w 1302"/>
              <a:gd name="T107" fmla="*/ 1241 h 1241"/>
              <a:gd name="T108" fmla="*/ 160 w 1302"/>
              <a:gd name="T109" fmla="*/ 1236 h 1241"/>
              <a:gd name="T110" fmla="*/ 141 w 1302"/>
              <a:gd name="T111" fmla="*/ 1223 h 1241"/>
              <a:gd name="T112" fmla="*/ 127 w 1302"/>
              <a:gd name="T113" fmla="*/ 1205 h 1241"/>
              <a:gd name="T114" fmla="*/ 122 w 1302"/>
              <a:gd name="T115" fmla="*/ 1180 h 1241"/>
              <a:gd name="T116" fmla="*/ 122 w 1302"/>
              <a:gd name="T117" fmla="*/ 936 h 1241"/>
              <a:gd name="T118" fmla="*/ 651 w 1302"/>
              <a:gd name="T119" fmla="*/ 224 h 1241"/>
              <a:gd name="T120" fmla="*/ 549 w 1302"/>
              <a:gd name="T121" fmla="*/ 753 h 1241"/>
              <a:gd name="T122" fmla="*/ 306 w 1302"/>
              <a:gd name="T123" fmla="*/ 998 h 1241"/>
              <a:gd name="T124" fmla="*/ 549 w 1302"/>
              <a:gd name="T125" fmla="*/ 753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2" h="1241">
                <a:moveTo>
                  <a:pt x="1302" y="651"/>
                </a:moveTo>
                <a:lnTo>
                  <a:pt x="1302" y="651"/>
                </a:lnTo>
                <a:lnTo>
                  <a:pt x="1301" y="663"/>
                </a:lnTo>
                <a:lnTo>
                  <a:pt x="1297" y="675"/>
                </a:lnTo>
                <a:lnTo>
                  <a:pt x="1292" y="686"/>
                </a:lnTo>
                <a:lnTo>
                  <a:pt x="1285" y="694"/>
                </a:lnTo>
                <a:lnTo>
                  <a:pt x="1275" y="701"/>
                </a:lnTo>
                <a:lnTo>
                  <a:pt x="1266" y="708"/>
                </a:lnTo>
                <a:lnTo>
                  <a:pt x="1253" y="711"/>
                </a:lnTo>
                <a:lnTo>
                  <a:pt x="1241" y="712"/>
                </a:lnTo>
                <a:lnTo>
                  <a:pt x="1241" y="712"/>
                </a:lnTo>
                <a:lnTo>
                  <a:pt x="1230" y="711"/>
                </a:lnTo>
                <a:lnTo>
                  <a:pt x="1219" y="708"/>
                </a:lnTo>
                <a:lnTo>
                  <a:pt x="1209" y="703"/>
                </a:lnTo>
                <a:lnTo>
                  <a:pt x="1199" y="695"/>
                </a:lnTo>
                <a:lnTo>
                  <a:pt x="1199" y="695"/>
                </a:lnTo>
                <a:lnTo>
                  <a:pt x="653" y="149"/>
                </a:lnTo>
                <a:lnTo>
                  <a:pt x="653" y="149"/>
                </a:lnTo>
                <a:lnTo>
                  <a:pt x="651" y="147"/>
                </a:lnTo>
                <a:lnTo>
                  <a:pt x="104" y="694"/>
                </a:lnTo>
                <a:lnTo>
                  <a:pt x="104" y="694"/>
                </a:lnTo>
                <a:lnTo>
                  <a:pt x="104" y="694"/>
                </a:lnTo>
                <a:lnTo>
                  <a:pt x="95" y="701"/>
                </a:lnTo>
                <a:lnTo>
                  <a:pt x="84" y="708"/>
                </a:lnTo>
                <a:lnTo>
                  <a:pt x="73" y="711"/>
                </a:lnTo>
                <a:lnTo>
                  <a:pt x="61" y="712"/>
                </a:lnTo>
                <a:lnTo>
                  <a:pt x="61" y="712"/>
                </a:lnTo>
                <a:lnTo>
                  <a:pt x="49" y="711"/>
                </a:lnTo>
                <a:lnTo>
                  <a:pt x="38" y="708"/>
                </a:lnTo>
                <a:lnTo>
                  <a:pt x="27" y="701"/>
                </a:lnTo>
                <a:lnTo>
                  <a:pt x="18" y="694"/>
                </a:lnTo>
                <a:lnTo>
                  <a:pt x="11" y="686"/>
                </a:lnTo>
                <a:lnTo>
                  <a:pt x="5" y="675"/>
                </a:lnTo>
                <a:lnTo>
                  <a:pt x="1" y="663"/>
                </a:lnTo>
                <a:lnTo>
                  <a:pt x="0" y="651"/>
                </a:lnTo>
                <a:lnTo>
                  <a:pt x="0" y="651"/>
                </a:lnTo>
                <a:lnTo>
                  <a:pt x="1" y="639"/>
                </a:lnTo>
                <a:lnTo>
                  <a:pt x="5" y="627"/>
                </a:lnTo>
                <a:lnTo>
                  <a:pt x="11" y="616"/>
                </a:lnTo>
                <a:lnTo>
                  <a:pt x="19" y="607"/>
                </a:lnTo>
                <a:lnTo>
                  <a:pt x="607" y="18"/>
                </a:lnTo>
                <a:lnTo>
                  <a:pt x="607" y="18"/>
                </a:lnTo>
                <a:lnTo>
                  <a:pt x="617" y="11"/>
                </a:lnTo>
                <a:lnTo>
                  <a:pt x="627" y="5"/>
                </a:lnTo>
                <a:lnTo>
                  <a:pt x="639" y="1"/>
                </a:lnTo>
                <a:lnTo>
                  <a:pt x="651" y="0"/>
                </a:lnTo>
                <a:lnTo>
                  <a:pt x="651" y="0"/>
                </a:lnTo>
                <a:lnTo>
                  <a:pt x="651" y="0"/>
                </a:lnTo>
                <a:lnTo>
                  <a:pt x="655" y="0"/>
                </a:lnTo>
                <a:lnTo>
                  <a:pt x="655" y="0"/>
                </a:lnTo>
                <a:lnTo>
                  <a:pt x="655" y="0"/>
                </a:lnTo>
                <a:lnTo>
                  <a:pt x="655" y="0"/>
                </a:lnTo>
                <a:lnTo>
                  <a:pt x="658" y="0"/>
                </a:lnTo>
                <a:lnTo>
                  <a:pt x="658" y="0"/>
                </a:lnTo>
                <a:lnTo>
                  <a:pt x="658" y="0"/>
                </a:lnTo>
                <a:lnTo>
                  <a:pt x="658" y="0"/>
                </a:lnTo>
                <a:lnTo>
                  <a:pt x="669" y="2"/>
                </a:lnTo>
                <a:lnTo>
                  <a:pt x="679" y="6"/>
                </a:lnTo>
                <a:lnTo>
                  <a:pt x="688" y="12"/>
                </a:lnTo>
                <a:lnTo>
                  <a:pt x="696" y="20"/>
                </a:lnTo>
                <a:lnTo>
                  <a:pt x="696" y="20"/>
                </a:lnTo>
                <a:lnTo>
                  <a:pt x="936" y="260"/>
                </a:lnTo>
                <a:lnTo>
                  <a:pt x="936" y="203"/>
                </a:lnTo>
                <a:lnTo>
                  <a:pt x="936" y="203"/>
                </a:lnTo>
                <a:lnTo>
                  <a:pt x="937" y="191"/>
                </a:lnTo>
                <a:lnTo>
                  <a:pt x="941" y="180"/>
                </a:lnTo>
                <a:lnTo>
                  <a:pt x="946" y="169"/>
                </a:lnTo>
                <a:lnTo>
                  <a:pt x="955" y="160"/>
                </a:lnTo>
                <a:lnTo>
                  <a:pt x="963" y="153"/>
                </a:lnTo>
                <a:lnTo>
                  <a:pt x="973" y="147"/>
                </a:lnTo>
                <a:lnTo>
                  <a:pt x="985" y="143"/>
                </a:lnTo>
                <a:lnTo>
                  <a:pt x="997" y="142"/>
                </a:lnTo>
                <a:lnTo>
                  <a:pt x="997" y="142"/>
                </a:lnTo>
                <a:lnTo>
                  <a:pt x="1010" y="143"/>
                </a:lnTo>
                <a:lnTo>
                  <a:pt x="1021" y="147"/>
                </a:lnTo>
                <a:lnTo>
                  <a:pt x="1032" y="153"/>
                </a:lnTo>
                <a:lnTo>
                  <a:pt x="1040" y="160"/>
                </a:lnTo>
                <a:lnTo>
                  <a:pt x="1048" y="169"/>
                </a:lnTo>
                <a:lnTo>
                  <a:pt x="1054" y="180"/>
                </a:lnTo>
                <a:lnTo>
                  <a:pt x="1057" y="191"/>
                </a:lnTo>
                <a:lnTo>
                  <a:pt x="1059" y="203"/>
                </a:lnTo>
                <a:lnTo>
                  <a:pt x="1059" y="382"/>
                </a:lnTo>
                <a:lnTo>
                  <a:pt x="1286" y="610"/>
                </a:lnTo>
                <a:lnTo>
                  <a:pt x="1286" y="610"/>
                </a:lnTo>
                <a:lnTo>
                  <a:pt x="1286" y="610"/>
                </a:lnTo>
                <a:lnTo>
                  <a:pt x="1292" y="618"/>
                </a:lnTo>
                <a:lnTo>
                  <a:pt x="1299" y="628"/>
                </a:lnTo>
                <a:lnTo>
                  <a:pt x="1301" y="639"/>
                </a:lnTo>
                <a:lnTo>
                  <a:pt x="1302" y="651"/>
                </a:lnTo>
                <a:close/>
                <a:moveTo>
                  <a:pt x="1180" y="753"/>
                </a:moveTo>
                <a:lnTo>
                  <a:pt x="1180" y="936"/>
                </a:lnTo>
                <a:lnTo>
                  <a:pt x="1180" y="1017"/>
                </a:lnTo>
                <a:lnTo>
                  <a:pt x="1180" y="1180"/>
                </a:lnTo>
                <a:lnTo>
                  <a:pt x="1180" y="1180"/>
                </a:lnTo>
                <a:lnTo>
                  <a:pt x="1179" y="1192"/>
                </a:lnTo>
                <a:lnTo>
                  <a:pt x="1176" y="1205"/>
                </a:lnTo>
                <a:lnTo>
                  <a:pt x="1170" y="1214"/>
                </a:lnTo>
                <a:lnTo>
                  <a:pt x="1163" y="1223"/>
                </a:lnTo>
                <a:lnTo>
                  <a:pt x="1153" y="1230"/>
                </a:lnTo>
                <a:lnTo>
                  <a:pt x="1143" y="1236"/>
                </a:lnTo>
                <a:lnTo>
                  <a:pt x="1132" y="1240"/>
                </a:lnTo>
                <a:lnTo>
                  <a:pt x="1120" y="1241"/>
                </a:lnTo>
                <a:lnTo>
                  <a:pt x="997" y="1241"/>
                </a:lnTo>
                <a:lnTo>
                  <a:pt x="997" y="753"/>
                </a:lnTo>
                <a:lnTo>
                  <a:pt x="753" y="753"/>
                </a:lnTo>
                <a:lnTo>
                  <a:pt x="753" y="1241"/>
                </a:lnTo>
                <a:lnTo>
                  <a:pt x="183" y="1241"/>
                </a:lnTo>
                <a:lnTo>
                  <a:pt x="183" y="1241"/>
                </a:lnTo>
                <a:lnTo>
                  <a:pt x="171" y="1240"/>
                </a:lnTo>
                <a:lnTo>
                  <a:pt x="160" y="1236"/>
                </a:lnTo>
                <a:lnTo>
                  <a:pt x="149" y="1230"/>
                </a:lnTo>
                <a:lnTo>
                  <a:pt x="141" y="1223"/>
                </a:lnTo>
                <a:lnTo>
                  <a:pt x="133" y="1214"/>
                </a:lnTo>
                <a:lnTo>
                  <a:pt x="127" y="1205"/>
                </a:lnTo>
                <a:lnTo>
                  <a:pt x="123" y="1192"/>
                </a:lnTo>
                <a:lnTo>
                  <a:pt x="122" y="1180"/>
                </a:lnTo>
                <a:lnTo>
                  <a:pt x="122" y="1017"/>
                </a:lnTo>
                <a:lnTo>
                  <a:pt x="122" y="936"/>
                </a:lnTo>
                <a:lnTo>
                  <a:pt x="122" y="753"/>
                </a:lnTo>
                <a:lnTo>
                  <a:pt x="651" y="224"/>
                </a:lnTo>
                <a:lnTo>
                  <a:pt x="1180" y="753"/>
                </a:lnTo>
                <a:close/>
                <a:moveTo>
                  <a:pt x="549" y="753"/>
                </a:moveTo>
                <a:lnTo>
                  <a:pt x="306" y="753"/>
                </a:lnTo>
                <a:lnTo>
                  <a:pt x="306" y="998"/>
                </a:lnTo>
                <a:lnTo>
                  <a:pt x="549" y="998"/>
                </a:lnTo>
                <a:lnTo>
                  <a:pt x="549" y="753"/>
                </a:lnTo>
                <a:close/>
              </a:path>
            </a:pathLst>
          </a:custGeom>
          <a:solidFill>
            <a:schemeClr val="bg1"/>
          </a:solidFill>
          <a:ln>
            <a:noFill/>
          </a:ln>
        </p:spPr>
        <p:txBody>
          <a:bodyPr vert="horz" wrap="square" lIns="128580" tIns="64290" rIns="128580" bIns="64290" numCol="1" anchor="t" anchorCtr="0" compatLnSpc="1"/>
          <a:lstStyle/>
          <a:p>
            <a:endParaRPr lang="zh-CN" altLang="en-US" sz="2000">
              <a:latin typeface="+mn-lt"/>
              <a:ea typeface="+mn-ea"/>
              <a:cs typeface="+mn-ea"/>
              <a:sym typeface="+mn-lt"/>
            </a:endParaRPr>
          </a:p>
        </p:txBody>
      </p:sp>
      <p:sp>
        <p:nvSpPr>
          <p:cNvPr id="24" name="椭圆 23"/>
          <p:cNvSpPr/>
          <p:nvPr/>
        </p:nvSpPr>
        <p:spPr>
          <a:xfrm>
            <a:off x="1265336" y="5246536"/>
            <a:ext cx="530969" cy="530969"/>
          </a:xfrm>
          <a:prstGeom prst="ellipse">
            <a:avLst/>
          </a:pr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25" name="Freeform 18"/>
          <p:cNvSpPr>
            <a:spLocks noEditPoints="1"/>
          </p:cNvSpPr>
          <p:nvPr/>
        </p:nvSpPr>
        <p:spPr bwMode="auto">
          <a:xfrm>
            <a:off x="1396074" y="5389712"/>
            <a:ext cx="269493" cy="244616"/>
          </a:xfrm>
          <a:custGeom>
            <a:avLst/>
            <a:gdLst>
              <a:gd name="T0" fmla="*/ 1138 w 1301"/>
              <a:gd name="T1" fmla="*/ 691 h 1180"/>
              <a:gd name="T2" fmla="*/ 1241 w 1301"/>
              <a:gd name="T3" fmla="*/ 304 h 1180"/>
              <a:gd name="T4" fmla="*/ 1274 w 1301"/>
              <a:gd name="T5" fmla="*/ 315 h 1180"/>
              <a:gd name="T6" fmla="*/ 1297 w 1301"/>
              <a:gd name="T7" fmla="*/ 342 h 1180"/>
              <a:gd name="T8" fmla="*/ 1301 w 1301"/>
              <a:gd name="T9" fmla="*/ 752 h 1180"/>
              <a:gd name="T10" fmla="*/ 1301 w 1301"/>
              <a:gd name="T11" fmla="*/ 1118 h 1180"/>
              <a:gd name="T12" fmla="*/ 1291 w 1301"/>
              <a:gd name="T13" fmla="*/ 1153 h 1180"/>
              <a:gd name="T14" fmla="*/ 1264 w 1301"/>
              <a:gd name="T15" fmla="*/ 1175 h 1180"/>
              <a:gd name="T16" fmla="*/ 223 w 1301"/>
              <a:gd name="T17" fmla="*/ 1180 h 1180"/>
              <a:gd name="T18" fmla="*/ 223 w 1301"/>
              <a:gd name="T19" fmla="*/ 304 h 1180"/>
              <a:gd name="T20" fmla="*/ 346 w 1301"/>
              <a:gd name="T21" fmla="*/ 289 h 1180"/>
              <a:gd name="T22" fmla="*/ 351 w 1301"/>
              <a:gd name="T23" fmla="*/ 243 h 1180"/>
              <a:gd name="T24" fmla="*/ 363 w 1301"/>
              <a:gd name="T25" fmla="*/ 200 h 1180"/>
              <a:gd name="T26" fmla="*/ 398 w 1301"/>
              <a:gd name="T27" fmla="*/ 134 h 1180"/>
              <a:gd name="T28" fmla="*/ 456 w 1301"/>
              <a:gd name="T29" fmla="*/ 69 h 1180"/>
              <a:gd name="T30" fmla="*/ 531 w 1301"/>
              <a:gd name="T31" fmla="*/ 24 h 1180"/>
              <a:gd name="T32" fmla="*/ 574 w 1301"/>
              <a:gd name="T33" fmla="*/ 9 h 1180"/>
              <a:gd name="T34" fmla="*/ 619 w 1301"/>
              <a:gd name="T35" fmla="*/ 1 h 1180"/>
              <a:gd name="T36" fmla="*/ 651 w 1301"/>
              <a:gd name="T37" fmla="*/ 0 h 1180"/>
              <a:gd name="T38" fmla="*/ 697 w 1301"/>
              <a:gd name="T39" fmla="*/ 3 h 1180"/>
              <a:gd name="T40" fmla="*/ 742 w 1301"/>
              <a:gd name="T41" fmla="*/ 13 h 1180"/>
              <a:gd name="T42" fmla="*/ 795 w 1301"/>
              <a:gd name="T43" fmla="*/ 36 h 1180"/>
              <a:gd name="T44" fmla="*/ 866 w 1301"/>
              <a:gd name="T45" fmla="*/ 89 h 1180"/>
              <a:gd name="T46" fmla="*/ 919 w 1301"/>
              <a:gd name="T47" fmla="*/ 159 h 1180"/>
              <a:gd name="T48" fmla="*/ 942 w 1301"/>
              <a:gd name="T49" fmla="*/ 214 h 1180"/>
              <a:gd name="T50" fmla="*/ 952 w 1301"/>
              <a:gd name="T51" fmla="*/ 258 h 1180"/>
              <a:gd name="T52" fmla="*/ 956 w 1301"/>
              <a:gd name="T53" fmla="*/ 304 h 1180"/>
              <a:gd name="T54" fmla="*/ 1078 w 1301"/>
              <a:gd name="T55" fmla="*/ 1180 h 1180"/>
              <a:gd name="T56" fmla="*/ 651 w 1301"/>
              <a:gd name="T57" fmla="*/ 122 h 1180"/>
              <a:gd name="T58" fmla="*/ 596 w 1301"/>
              <a:gd name="T59" fmla="*/ 129 h 1180"/>
              <a:gd name="T60" fmla="*/ 548 w 1301"/>
              <a:gd name="T61" fmla="*/ 153 h 1180"/>
              <a:gd name="T62" fmla="*/ 509 w 1301"/>
              <a:gd name="T63" fmla="*/ 188 h 1180"/>
              <a:gd name="T64" fmla="*/ 482 w 1301"/>
              <a:gd name="T65" fmla="*/ 233 h 1180"/>
              <a:gd name="T66" fmla="*/ 469 w 1301"/>
              <a:gd name="T67" fmla="*/ 286 h 1180"/>
              <a:gd name="T68" fmla="*/ 833 w 1301"/>
              <a:gd name="T69" fmla="*/ 304 h 1180"/>
              <a:gd name="T70" fmla="*/ 825 w 1301"/>
              <a:gd name="T71" fmla="*/ 251 h 1180"/>
              <a:gd name="T72" fmla="*/ 803 w 1301"/>
              <a:gd name="T73" fmla="*/ 203 h 1180"/>
              <a:gd name="T74" fmla="*/ 767 w 1301"/>
              <a:gd name="T75" fmla="*/ 164 h 1180"/>
              <a:gd name="T76" fmla="*/ 722 w 1301"/>
              <a:gd name="T77" fmla="*/ 135 h 1180"/>
              <a:gd name="T78" fmla="*/ 669 w 1301"/>
              <a:gd name="T79" fmla="*/ 122 h 1180"/>
              <a:gd name="T80" fmla="*/ 0 w 1301"/>
              <a:gd name="T81" fmla="*/ 996 h 1180"/>
              <a:gd name="T82" fmla="*/ 0 w 1301"/>
              <a:gd name="T83" fmla="*/ 366 h 1180"/>
              <a:gd name="T84" fmla="*/ 10 w 1301"/>
              <a:gd name="T85" fmla="*/ 331 h 1180"/>
              <a:gd name="T86" fmla="*/ 36 w 1301"/>
              <a:gd name="T87" fmla="*/ 309 h 1180"/>
              <a:gd name="T88" fmla="*/ 163 w 1301"/>
              <a:gd name="T89" fmla="*/ 304 h 1180"/>
              <a:gd name="T90" fmla="*/ 163 w 1301"/>
              <a:gd name="T91" fmla="*/ 1180 h 1180"/>
              <a:gd name="T92" fmla="*/ 47 w 1301"/>
              <a:gd name="T93" fmla="*/ 1178 h 1180"/>
              <a:gd name="T94" fmla="*/ 17 w 1301"/>
              <a:gd name="T95" fmla="*/ 1161 h 1180"/>
              <a:gd name="T96" fmla="*/ 1 w 1301"/>
              <a:gd name="T97" fmla="*/ 1131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1" h="1180">
                <a:moveTo>
                  <a:pt x="1241" y="1180"/>
                </a:moveTo>
                <a:lnTo>
                  <a:pt x="1138" y="1180"/>
                </a:lnTo>
                <a:lnTo>
                  <a:pt x="1138" y="691"/>
                </a:lnTo>
                <a:lnTo>
                  <a:pt x="1138" y="304"/>
                </a:lnTo>
                <a:lnTo>
                  <a:pt x="1241" y="304"/>
                </a:lnTo>
                <a:lnTo>
                  <a:pt x="1241" y="304"/>
                </a:lnTo>
                <a:lnTo>
                  <a:pt x="1253" y="306"/>
                </a:lnTo>
                <a:lnTo>
                  <a:pt x="1264" y="309"/>
                </a:lnTo>
                <a:lnTo>
                  <a:pt x="1274" y="315"/>
                </a:lnTo>
                <a:lnTo>
                  <a:pt x="1284" y="323"/>
                </a:lnTo>
                <a:lnTo>
                  <a:pt x="1291" y="331"/>
                </a:lnTo>
                <a:lnTo>
                  <a:pt x="1297" y="342"/>
                </a:lnTo>
                <a:lnTo>
                  <a:pt x="1300" y="353"/>
                </a:lnTo>
                <a:lnTo>
                  <a:pt x="1301" y="366"/>
                </a:lnTo>
                <a:lnTo>
                  <a:pt x="1301" y="752"/>
                </a:lnTo>
                <a:lnTo>
                  <a:pt x="1301" y="996"/>
                </a:lnTo>
                <a:lnTo>
                  <a:pt x="1301" y="1118"/>
                </a:lnTo>
                <a:lnTo>
                  <a:pt x="1301" y="1118"/>
                </a:lnTo>
                <a:lnTo>
                  <a:pt x="1300" y="1131"/>
                </a:lnTo>
                <a:lnTo>
                  <a:pt x="1297" y="1143"/>
                </a:lnTo>
                <a:lnTo>
                  <a:pt x="1291" y="1153"/>
                </a:lnTo>
                <a:lnTo>
                  <a:pt x="1284" y="1161"/>
                </a:lnTo>
                <a:lnTo>
                  <a:pt x="1274" y="1170"/>
                </a:lnTo>
                <a:lnTo>
                  <a:pt x="1264" y="1175"/>
                </a:lnTo>
                <a:lnTo>
                  <a:pt x="1253" y="1178"/>
                </a:lnTo>
                <a:lnTo>
                  <a:pt x="1241" y="1180"/>
                </a:lnTo>
                <a:close/>
                <a:moveTo>
                  <a:pt x="223" y="1180"/>
                </a:moveTo>
                <a:lnTo>
                  <a:pt x="223" y="691"/>
                </a:lnTo>
                <a:lnTo>
                  <a:pt x="223" y="672"/>
                </a:lnTo>
                <a:lnTo>
                  <a:pt x="223" y="304"/>
                </a:lnTo>
                <a:lnTo>
                  <a:pt x="345" y="304"/>
                </a:lnTo>
                <a:lnTo>
                  <a:pt x="345" y="304"/>
                </a:lnTo>
                <a:lnTo>
                  <a:pt x="346" y="289"/>
                </a:lnTo>
                <a:lnTo>
                  <a:pt x="347" y="274"/>
                </a:lnTo>
                <a:lnTo>
                  <a:pt x="349" y="258"/>
                </a:lnTo>
                <a:lnTo>
                  <a:pt x="351" y="243"/>
                </a:lnTo>
                <a:lnTo>
                  <a:pt x="355" y="229"/>
                </a:lnTo>
                <a:lnTo>
                  <a:pt x="358" y="214"/>
                </a:lnTo>
                <a:lnTo>
                  <a:pt x="363" y="200"/>
                </a:lnTo>
                <a:lnTo>
                  <a:pt x="369" y="186"/>
                </a:lnTo>
                <a:lnTo>
                  <a:pt x="382" y="159"/>
                </a:lnTo>
                <a:lnTo>
                  <a:pt x="398" y="134"/>
                </a:lnTo>
                <a:lnTo>
                  <a:pt x="415" y="111"/>
                </a:lnTo>
                <a:lnTo>
                  <a:pt x="434" y="89"/>
                </a:lnTo>
                <a:lnTo>
                  <a:pt x="456" y="69"/>
                </a:lnTo>
                <a:lnTo>
                  <a:pt x="480" y="52"/>
                </a:lnTo>
                <a:lnTo>
                  <a:pt x="505" y="36"/>
                </a:lnTo>
                <a:lnTo>
                  <a:pt x="531" y="24"/>
                </a:lnTo>
                <a:lnTo>
                  <a:pt x="546" y="18"/>
                </a:lnTo>
                <a:lnTo>
                  <a:pt x="559" y="13"/>
                </a:lnTo>
                <a:lnTo>
                  <a:pt x="574" y="9"/>
                </a:lnTo>
                <a:lnTo>
                  <a:pt x="589" y="6"/>
                </a:lnTo>
                <a:lnTo>
                  <a:pt x="604" y="3"/>
                </a:lnTo>
                <a:lnTo>
                  <a:pt x="619" y="1"/>
                </a:lnTo>
                <a:lnTo>
                  <a:pt x="635" y="0"/>
                </a:lnTo>
                <a:lnTo>
                  <a:pt x="651" y="0"/>
                </a:lnTo>
                <a:lnTo>
                  <a:pt x="651" y="0"/>
                </a:lnTo>
                <a:lnTo>
                  <a:pt x="666" y="0"/>
                </a:lnTo>
                <a:lnTo>
                  <a:pt x="682" y="1"/>
                </a:lnTo>
                <a:lnTo>
                  <a:pt x="697" y="3"/>
                </a:lnTo>
                <a:lnTo>
                  <a:pt x="712" y="6"/>
                </a:lnTo>
                <a:lnTo>
                  <a:pt x="727" y="9"/>
                </a:lnTo>
                <a:lnTo>
                  <a:pt x="742" y="13"/>
                </a:lnTo>
                <a:lnTo>
                  <a:pt x="755" y="18"/>
                </a:lnTo>
                <a:lnTo>
                  <a:pt x="770" y="24"/>
                </a:lnTo>
                <a:lnTo>
                  <a:pt x="795" y="36"/>
                </a:lnTo>
                <a:lnTo>
                  <a:pt x="821" y="52"/>
                </a:lnTo>
                <a:lnTo>
                  <a:pt x="844" y="69"/>
                </a:lnTo>
                <a:lnTo>
                  <a:pt x="866" y="89"/>
                </a:lnTo>
                <a:lnTo>
                  <a:pt x="886" y="111"/>
                </a:lnTo>
                <a:lnTo>
                  <a:pt x="903" y="134"/>
                </a:lnTo>
                <a:lnTo>
                  <a:pt x="919" y="159"/>
                </a:lnTo>
                <a:lnTo>
                  <a:pt x="931" y="186"/>
                </a:lnTo>
                <a:lnTo>
                  <a:pt x="937" y="200"/>
                </a:lnTo>
                <a:lnTo>
                  <a:pt x="942" y="214"/>
                </a:lnTo>
                <a:lnTo>
                  <a:pt x="946" y="229"/>
                </a:lnTo>
                <a:lnTo>
                  <a:pt x="950" y="243"/>
                </a:lnTo>
                <a:lnTo>
                  <a:pt x="952" y="258"/>
                </a:lnTo>
                <a:lnTo>
                  <a:pt x="955" y="274"/>
                </a:lnTo>
                <a:lnTo>
                  <a:pt x="956" y="289"/>
                </a:lnTo>
                <a:lnTo>
                  <a:pt x="956" y="304"/>
                </a:lnTo>
                <a:lnTo>
                  <a:pt x="1078" y="304"/>
                </a:lnTo>
                <a:lnTo>
                  <a:pt x="1078" y="691"/>
                </a:lnTo>
                <a:lnTo>
                  <a:pt x="1078" y="1180"/>
                </a:lnTo>
                <a:lnTo>
                  <a:pt x="223" y="1180"/>
                </a:lnTo>
                <a:close/>
                <a:moveTo>
                  <a:pt x="651" y="122"/>
                </a:moveTo>
                <a:lnTo>
                  <a:pt x="651" y="122"/>
                </a:lnTo>
                <a:lnTo>
                  <a:pt x="631" y="122"/>
                </a:lnTo>
                <a:lnTo>
                  <a:pt x="613" y="126"/>
                </a:lnTo>
                <a:lnTo>
                  <a:pt x="596" y="129"/>
                </a:lnTo>
                <a:lnTo>
                  <a:pt x="579" y="135"/>
                </a:lnTo>
                <a:lnTo>
                  <a:pt x="563" y="144"/>
                </a:lnTo>
                <a:lnTo>
                  <a:pt x="548" y="153"/>
                </a:lnTo>
                <a:lnTo>
                  <a:pt x="533" y="164"/>
                </a:lnTo>
                <a:lnTo>
                  <a:pt x="521" y="176"/>
                </a:lnTo>
                <a:lnTo>
                  <a:pt x="509" y="188"/>
                </a:lnTo>
                <a:lnTo>
                  <a:pt x="498" y="203"/>
                </a:lnTo>
                <a:lnTo>
                  <a:pt x="489" y="218"/>
                </a:lnTo>
                <a:lnTo>
                  <a:pt x="482" y="233"/>
                </a:lnTo>
                <a:lnTo>
                  <a:pt x="476" y="251"/>
                </a:lnTo>
                <a:lnTo>
                  <a:pt x="471" y="268"/>
                </a:lnTo>
                <a:lnTo>
                  <a:pt x="469" y="286"/>
                </a:lnTo>
                <a:lnTo>
                  <a:pt x="467" y="304"/>
                </a:lnTo>
                <a:lnTo>
                  <a:pt x="833" y="304"/>
                </a:lnTo>
                <a:lnTo>
                  <a:pt x="833" y="304"/>
                </a:lnTo>
                <a:lnTo>
                  <a:pt x="832" y="286"/>
                </a:lnTo>
                <a:lnTo>
                  <a:pt x="830" y="268"/>
                </a:lnTo>
                <a:lnTo>
                  <a:pt x="825" y="251"/>
                </a:lnTo>
                <a:lnTo>
                  <a:pt x="819" y="233"/>
                </a:lnTo>
                <a:lnTo>
                  <a:pt x="811" y="218"/>
                </a:lnTo>
                <a:lnTo>
                  <a:pt x="803" y="203"/>
                </a:lnTo>
                <a:lnTo>
                  <a:pt x="792" y="188"/>
                </a:lnTo>
                <a:lnTo>
                  <a:pt x="780" y="176"/>
                </a:lnTo>
                <a:lnTo>
                  <a:pt x="767" y="164"/>
                </a:lnTo>
                <a:lnTo>
                  <a:pt x="753" y="153"/>
                </a:lnTo>
                <a:lnTo>
                  <a:pt x="738" y="144"/>
                </a:lnTo>
                <a:lnTo>
                  <a:pt x="722" y="135"/>
                </a:lnTo>
                <a:lnTo>
                  <a:pt x="705" y="129"/>
                </a:lnTo>
                <a:lnTo>
                  <a:pt x="688" y="126"/>
                </a:lnTo>
                <a:lnTo>
                  <a:pt x="669" y="122"/>
                </a:lnTo>
                <a:lnTo>
                  <a:pt x="651" y="122"/>
                </a:lnTo>
                <a:close/>
                <a:moveTo>
                  <a:pt x="0" y="1118"/>
                </a:moveTo>
                <a:lnTo>
                  <a:pt x="0" y="996"/>
                </a:lnTo>
                <a:lnTo>
                  <a:pt x="0" y="752"/>
                </a:lnTo>
                <a:lnTo>
                  <a:pt x="0" y="366"/>
                </a:lnTo>
                <a:lnTo>
                  <a:pt x="0" y="366"/>
                </a:lnTo>
                <a:lnTo>
                  <a:pt x="1" y="353"/>
                </a:lnTo>
                <a:lnTo>
                  <a:pt x="5" y="342"/>
                </a:lnTo>
                <a:lnTo>
                  <a:pt x="10" y="331"/>
                </a:lnTo>
                <a:lnTo>
                  <a:pt x="17" y="323"/>
                </a:lnTo>
                <a:lnTo>
                  <a:pt x="27" y="315"/>
                </a:lnTo>
                <a:lnTo>
                  <a:pt x="36" y="309"/>
                </a:lnTo>
                <a:lnTo>
                  <a:pt x="47" y="306"/>
                </a:lnTo>
                <a:lnTo>
                  <a:pt x="61" y="304"/>
                </a:lnTo>
                <a:lnTo>
                  <a:pt x="163" y="304"/>
                </a:lnTo>
                <a:lnTo>
                  <a:pt x="163" y="672"/>
                </a:lnTo>
                <a:lnTo>
                  <a:pt x="163" y="691"/>
                </a:lnTo>
                <a:lnTo>
                  <a:pt x="163" y="1180"/>
                </a:lnTo>
                <a:lnTo>
                  <a:pt x="61" y="1180"/>
                </a:lnTo>
                <a:lnTo>
                  <a:pt x="61" y="1180"/>
                </a:lnTo>
                <a:lnTo>
                  <a:pt x="47" y="1178"/>
                </a:lnTo>
                <a:lnTo>
                  <a:pt x="36" y="1175"/>
                </a:lnTo>
                <a:lnTo>
                  <a:pt x="27" y="1170"/>
                </a:lnTo>
                <a:lnTo>
                  <a:pt x="17" y="1161"/>
                </a:lnTo>
                <a:lnTo>
                  <a:pt x="10" y="1153"/>
                </a:lnTo>
                <a:lnTo>
                  <a:pt x="5" y="1143"/>
                </a:lnTo>
                <a:lnTo>
                  <a:pt x="1" y="1131"/>
                </a:lnTo>
                <a:lnTo>
                  <a:pt x="0" y="1118"/>
                </a:lnTo>
                <a:close/>
              </a:path>
            </a:pathLst>
          </a:custGeom>
          <a:solidFill>
            <a:schemeClr val="bg1"/>
          </a:solidFill>
          <a:ln>
            <a:noFill/>
          </a:ln>
        </p:spPr>
        <p:txBody>
          <a:bodyPr vert="horz" wrap="square" lIns="128580" tIns="64290" rIns="128580" bIns="64290" numCol="1" anchor="t" anchorCtr="0" compatLnSpc="1"/>
          <a:lstStyle/>
          <a:p>
            <a:endParaRPr lang="zh-CN" altLang="en-US" sz="2000">
              <a:latin typeface="+mn-lt"/>
              <a:ea typeface="+mn-ea"/>
              <a:cs typeface="+mn-ea"/>
              <a:sym typeface="+mn-lt"/>
            </a:endParaRPr>
          </a:p>
        </p:txBody>
      </p:sp>
      <p:sp>
        <p:nvSpPr>
          <p:cNvPr id="29" name="椭圆 28"/>
          <p:cNvSpPr/>
          <p:nvPr/>
        </p:nvSpPr>
        <p:spPr>
          <a:xfrm>
            <a:off x="4236791" y="3990814"/>
            <a:ext cx="530969" cy="530969"/>
          </a:xfrm>
          <a:prstGeom prst="ellipse">
            <a:avLst/>
          </a:prstGeom>
          <a:solidFill>
            <a:srgbClr val="278C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30" name="Freeform 27"/>
          <p:cNvSpPr>
            <a:spLocks noEditPoints="1"/>
          </p:cNvSpPr>
          <p:nvPr/>
        </p:nvSpPr>
        <p:spPr bwMode="auto">
          <a:xfrm>
            <a:off x="4382533" y="4146428"/>
            <a:ext cx="273706" cy="273706"/>
          </a:xfrm>
          <a:custGeom>
            <a:avLst/>
            <a:gdLst>
              <a:gd name="T0" fmla="*/ 975 w 977"/>
              <a:gd name="T1" fmla="*/ 497 h 977"/>
              <a:gd name="T2" fmla="*/ 975 w 977"/>
              <a:gd name="T3" fmla="*/ 502 h 977"/>
              <a:gd name="T4" fmla="*/ 977 w 977"/>
              <a:gd name="T5" fmla="*/ 508 h 977"/>
              <a:gd name="T6" fmla="*/ 977 w 977"/>
              <a:gd name="T7" fmla="*/ 509 h 977"/>
              <a:gd name="T8" fmla="*/ 968 w 977"/>
              <a:gd name="T9" fmla="*/ 540 h 977"/>
              <a:gd name="T10" fmla="*/ 616 w 977"/>
              <a:gd name="T11" fmla="*/ 955 h 977"/>
              <a:gd name="T12" fmla="*/ 607 w 977"/>
              <a:gd name="T13" fmla="*/ 965 h 977"/>
              <a:gd name="T14" fmla="*/ 576 w 977"/>
              <a:gd name="T15" fmla="*/ 977 h 977"/>
              <a:gd name="T16" fmla="*/ 563 w 977"/>
              <a:gd name="T17" fmla="*/ 977 h 977"/>
              <a:gd name="T18" fmla="*/ 559 w 977"/>
              <a:gd name="T19" fmla="*/ 976 h 977"/>
              <a:gd name="T20" fmla="*/ 549 w 977"/>
              <a:gd name="T21" fmla="*/ 973 h 977"/>
              <a:gd name="T22" fmla="*/ 529 w 977"/>
              <a:gd name="T23" fmla="*/ 962 h 977"/>
              <a:gd name="T24" fmla="*/ 21 w 977"/>
              <a:gd name="T25" fmla="*/ 494 h 977"/>
              <a:gd name="T26" fmla="*/ 6 w 977"/>
              <a:gd name="T27" fmla="*/ 474 h 977"/>
              <a:gd name="T28" fmla="*/ 0 w 977"/>
              <a:gd name="T29" fmla="*/ 449 h 977"/>
              <a:gd name="T30" fmla="*/ 0 w 977"/>
              <a:gd name="T31" fmla="*/ 61 h 977"/>
              <a:gd name="T32" fmla="*/ 1 w 977"/>
              <a:gd name="T33" fmla="*/ 49 h 977"/>
              <a:gd name="T34" fmla="*/ 17 w 977"/>
              <a:gd name="T35" fmla="*/ 19 h 977"/>
              <a:gd name="T36" fmla="*/ 49 w 977"/>
              <a:gd name="T37" fmla="*/ 1 h 977"/>
              <a:gd name="T38" fmla="*/ 447 w 977"/>
              <a:gd name="T39" fmla="*/ 0 h 977"/>
              <a:gd name="T40" fmla="*/ 448 w 977"/>
              <a:gd name="T41" fmla="*/ 0 h 977"/>
              <a:gd name="T42" fmla="*/ 471 w 977"/>
              <a:gd name="T43" fmla="*/ 5 h 977"/>
              <a:gd name="T44" fmla="*/ 958 w 977"/>
              <a:gd name="T45" fmla="*/ 465 h 977"/>
              <a:gd name="T46" fmla="*/ 969 w 977"/>
              <a:gd name="T47" fmla="*/ 480 h 977"/>
              <a:gd name="T48" fmla="*/ 163 w 977"/>
              <a:gd name="T49" fmla="*/ 82 h 977"/>
              <a:gd name="T50" fmla="*/ 145 w 977"/>
              <a:gd name="T51" fmla="*/ 83 h 977"/>
              <a:gd name="T52" fmla="*/ 123 w 977"/>
              <a:gd name="T53" fmla="*/ 92 h 977"/>
              <a:gd name="T54" fmla="*/ 105 w 977"/>
              <a:gd name="T55" fmla="*/ 105 h 977"/>
              <a:gd name="T56" fmla="*/ 90 w 977"/>
              <a:gd name="T57" fmla="*/ 124 h 977"/>
              <a:gd name="T58" fmla="*/ 83 w 977"/>
              <a:gd name="T59" fmla="*/ 147 h 977"/>
              <a:gd name="T60" fmla="*/ 81 w 977"/>
              <a:gd name="T61" fmla="*/ 163 h 977"/>
              <a:gd name="T62" fmla="*/ 84 w 977"/>
              <a:gd name="T63" fmla="*/ 188 h 977"/>
              <a:gd name="T64" fmla="*/ 95 w 977"/>
              <a:gd name="T65" fmla="*/ 208 h 977"/>
              <a:gd name="T66" fmla="*/ 111 w 977"/>
              <a:gd name="T67" fmla="*/ 225 h 977"/>
              <a:gd name="T68" fmla="*/ 131 w 977"/>
              <a:gd name="T69" fmla="*/ 238 h 977"/>
              <a:gd name="T70" fmla="*/ 154 w 977"/>
              <a:gd name="T71" fmla="*/ 244 h 977"/>
              <a:gd name="T72" fmla="*/ 171 w 977"/>
              <a:gd name="T73" fmla="*/ 244 h 977"/>
              <a:gd name="T74" fmla="*/ 194 w 977"/>
              <a:gd name="T75" fmla="*/ 238 h 977"/>
              <a:gd name="T76" fmla="*/ 214 w 977"/>
              <a:gd name="T77" fmla="*/ 225 h 977"/>
              <a:gd name="T78" fmla="*/ 230 w 977"/>
              <a:gd name="T79" fmla="*/ 208 h 977"/>
              <a:gd name="T80" fmla="*/ 240 w 977"/>
              <a:gd name="T81" fmla="*/ 188 h 977"/>
              <a:gd name="T82" fmla="*/ 243 w 977"/>
              <a:gd name="T83" fmla="*/ 163 h 977"/>
              <a:gd name="T84" fmla="*/ 242 w 977"/>
              <a:gd name="T85" fmla="*/ 147 h 977"/>
              <a:gd name="T86" fmla="*/ 234 w 977"/>
              <a:gd name="T87" fmla="*/ 124 h 977"/>
              <a:gd name="T88" fmla="*/ 220 w 977"/>
              <a:gd name="T89" fmla="*/ 105 h 977"/>
              <a:gd name="T90" fmla="*/ 202 w 977"/>
              <a:gd name="T91" fmla="*/ 92 h 977"/>
              <a:gd name="T92" fmla="*/ 179 w 977"/>
              <a:gd name="T93" fmla="*/ 8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7" h="977">
                <a:moveTo>
                  <a:pt x="975" y="497"/>
                </a:moveTo>
                <a:lnTo>
                  <a:pt x="975" y="497"/>
                </a:lnTo>
                <a:lnTo>
                  <a:pt x="975" y="497"/>
                </a:lnTo>
                <a:lnTo>
                  <a:pt x="975" y="497"/>
                </a:lnTo>
                <a:lnTo>
                  <a:pt x="975" y="502"/>
                </a:lnTo>
                <a:lnTo>
                  <a:pt x="975" y="502"/>
                </a:lnTo>
                <a:lnTo>
                  <a:pt x="975" y="503"/>
                </a:lnTo>
                <a:lnTo>
                  <a:pt x="975" y="503"/>
                </a:lnTo>
                <a:lnTo>
                  <a:pt x="977" y="508"/>
                </a:lnTo>
                <a:lnTo>
                  <a:pt x="977" y="508"/>
                </a:lnTo>
                <a:lnTo>
                  <a:pt x="977" y="509"/>
                </a:lnTo>
                <a:lnTo>
                  <a:pt x="977" y="509"/>
                </a:lnTo>
                <a:lnTo>
                  <a:pt x="975" y="520"/>
                </a:lnTo>
                <a:lnTo>
                  <a:pt x="973" y="530"/>
                </a:lnTo>
                <a:lnTo>
                  <a:pt x="968" y="540"/>
                </a:lnTo>
                <a:lnTo>
                  <a:pt x="962" y="549"/>
                </a:lnTo>
                <a:lnTo>
                  <a:pt x="962" y="549"/>
                </a:lnTo>
                <a:lnTo>
                  <a:pt x="616" y="955"/>
                </a:lnTo>
                <a:lnTo>
                  <a:pt x="616" y="955"/>
                </a:lnTo>
                <a:lnTo>
                  <a:pt x="616" y="955"/>
                </a:lnTo>
                <a:lnTo>
                  <a:pt x="607" y="965"/>
                </a:lnTo>
                <a:lnTo>
                  <a:pt x="596" y="971"/>
                </a:lnTo>
                <a:lnTo>
                  <a:pt x="582" y="976"/>
                </a:lnTo>
                <a:lnTo>
                  <a:pt x="576" y="977"/>
                </a:lnTo>
                <a:lnTo>
                  <a:pt x="569" y="977"/>
                </a:lnTo>
                <a:lnTo>
                  <a:pt x="569" y="977"/>
                </a:lnTo>
                <a:lnTo>
                  <a:pt x="563" y="977"/>
                </a:lnTo>
                <a:lnTo>
                  <a:pt x="563" y="977"/>
                </a:lnTo>
                <a:lnTo>
                  <a:pt x="559" y="976"/>
                </a:lnTo>
                <a:lnTo>
                  <a:pt x="559" y="976"/>
                </a:lnTo>
                <a:lnTo>
                  <a:pt x="558" y="976"/>
                </a:lnTo>
                <a:lnTo>
                  <a:pt x="558" y="976"/>
                </a:lnTo>
                <a:lnTo>
                  <a:pt x="549" y="973"/>
                </a:lnTo>
                <a:lnTo>
                  <a:pt x="542" y="971"/>
                </a:lnTo>
                <a:lnTo>
                  <a:pt x="536" y="967"/>
                </a:lnTo>
                <a:lnTo>
                  <a:pt x="529" y="962"/>
                </a:lnTo>
                <a:lnTo>
                  <a:pt x="529" y="962"/>
                </a:lnTo>
                <a:lnTo>
                  <a:pt x="21" y="494"/>
                </a:lnTo>
                <a:lnTo>
                  <a:pt x="21" y="494"/>
                </a:lnTo>
                <a:lnTo>
                  <a:pt x="21" y="494"/>
                </a:lnTo>
                <a:lnTo>
                  <a:pt x="12" y="485"/>
                </a:lnTo>
                <a:lnTo>
                  <a:pt x="6" y="474"/>
                </a:lnTo>
                <a:lnTo>
                  <a:pt x="1" y="462"/>
                </a:lnTo>
                <a:lnTo>
                  <a:pt x="0" y="449"/>
                </a:lnTo>
                <a:lnTo>
                  <a:pt x="0" y="449"/>
                </a:lnTo>
                <a:lnTo>
                  <a:pt x="0" y="123"/>
                </a:lnTo>
                <a:lnTo>
                  <a:pt x="0" y="63"/>
                </a:lnTo>
                <a:lnTo>
                  <a:pt x="0" y="61"/>
                </a:lnTo>
                <a:lnTo>
                  <a:pt x="0" y="61"/>
                </a:lnTo>
                <a:lnTo>
                  <a:pt x="0" y="61"/>
                </a:lnTo>
                <a:lnTo>
                  <a:pt x="1" y="49"/>
                </a:lnTo>
                <a:lnTo>
                  <a:pt x="5" y="38"/>
                </a:lnTo>
                <a:lnTo>
                  <a:pt x="10" y="27"/>
                </a:lnTo>
                <a:lnTo>
                  <a:pt x="17" y="19"/>
                </a:lnTo>
                <a:lnTo>
                  <a:pt x="27" y="11"/>
                </a:lnTo>
                <a:lnTo>
                  <a:pt x="37" y="5"/>
                </a:lnTo>
                <a:lnTo>
                  <a:pt x="49" y="1"/>
                </a:lnTo>
                <a:lnTo>
                  <a:pt x="61" y="0"/>
                </a:lnTo>
                <a:lnTo>
                  <a:pt x="61" y="0"/>
                </a:lnTo>
                <a:lnTo>
                  <a:pt x="447" y="0"/>
                </a:lnTo>
                <a:lnTo>
                  <a:pt x="447" y="0"/>
                </a:lnTo>
                <a:lnTo>
                  <a:pt x="447" y="0"/>
                </a:lnTo>
                <a:lnTo>
                  <a:pt x="448" y="0"/>
                </a:lnTo>
                <a:lnTo>
                  <a:pt x="448" y="0"/>
                </a:lnTo>
                <a:lnTo>
                  <a:pt x="460" y="1"/>
                </a:lnTo>
                <a:lnTo>
                  <a:pt x="471" y="5"/>
                </a:lnTo>
                <a:lnTo>
                  <a:pt x="482" y="11"/>
                </a:lnTo>
                <a:lnTo>
                  <a:pt x="491" y="19"/>
                </a:lnTo>
                <a:lnTo>
                  <a:pt x="958" y="465"/>
                </a:lnTo>
                <a:lnTo>
                  <a:pt x="958" y="465"/>
                </a:lnTo>
                <a:lnTo>
                  <a:pt x="964" y="473"/>
                </a:lnTo>
                <a:lnTo>
                  <a:pt x="969" y="480"/>
                </a:lnTo>
                <a:lnTo>
                  <a:pt x="973" y="487"/>
                </a:lnTo>
                <a:lnTo>
                  <a:pt x="975" y="497"/>
                </a:lnTo>
                <a:close/>
                <a:moveTo>
                  <a:pt x="163" y="82"/>
                </a:moveTo>
                <a:lnTo>
                  <a:pt x="163" y="82"/>
                </a:lnTo>
                <a:lnTo>
                  <a:pt x="154" y="82"/>
                </a:lnTo>
                <a:lnTo>
                  <a:pt x="145" y="83"/>
                </a:lnTo>
                <a:lnTo>
                  <a:pt x="138" y="86"/>
                </a:lnTo>
                <a:lnTo>
                  <a:pt x="131" y="88"/>
                </a:lnTo>
                <a:lnTo>
                  <a:pt x="123" y="92"/>
                </a:lnTo>
                <a:lnTo>
                  <a:pt x="117" y="96"/>
                </a:lnTo>
                <a:lnTo>
                  <a:pt x="111" y="101"/>
                </a:lnTo>
                <a:lnTo>
                  <a:pt x="105" y="105"/>
                </a:lnTo>
                <a:lnTo>
                  <a:pt x="100" y="112"/>
                </a:lnTo>
                <a:lnTo>
                  <a:pt x="95" y="118"/>
                </a:lnTo>
                <a:lnTo>
                  <a:pt x="90" y="124"/>
                </a:lnTo>
                <a:lnTo>
                  <a:pt x="88" y="131"/>
                </a:lnTo>
                <a:lnTo>
                  <a:pt x="84" y="139"/>
                </a:lnTo>
                <a:lnTo>
                  <a:pt x="83" y="147"/>
                </a:lnTo>
                <a:lnTo>
                  <a:pt x="82" y="154"/>
                </a:lnTo>
                <a:lnTo>
                  <a:pt x="81" y="163"/>
                </a:lnTo>
                <a:lnTo>
                  <a:pt x="81" y="163"/>
                </a:lnTo>
                <a:lnTo>
                  <a:pt x="82" y="172"/>
                </a:lnTo>
                <a:lnTo>
                  <a:pt x="83" y="180"/>
                </a:lnTo>
                <a:lnTo>
                  <a:pt x="84" y="188"/>
                </a:lnTo>
                <a:lnTo>
                  <a:pt x="88" y="195"/>
                </a:lnTo>
                <a:lnTo>
                  <a:pt x="90" y="202"/>
                </a:lnTo>
                <a:lnTo>
                  <a:pt x="95" y="208"/>
                </a:lnTo>
                <a:lnTo>
                  <a:pt x="100" y="214"/>
                </a:lnTo>
                <a:lnTo>
                  <a:pt x="105" y="221"/>
                </a:lnTo>
                <a:lnTo>
                  <a:pt x="111" y="225"/>
                </a:lnTo>
                <a:lnTo>
                  <a:pt x="117" y="230"/>
                </a:lnTo>
                <a:lnTo>
                  <a:pt x="123" y="235"/>
                </a:lnTo>
                <a:lnTo>
                  <a:pt x="131" y="238"/>
                </a:lnTo>
                <a:lnTo>
                  <a:pt x="138" y="241"/>
                </a:lnTo>
                <a:lnTo>
                  <a:pt x="145" y="243"/>
                </a:lnTo>
                <a:lnTo>
                  <a:pt x="154" y="244"/>
                </a:lnTo>
                <a:lnTo>
                  <a:pt x="163" y="245"/>
                </a:lnTo>
                <a:lnTo>
                  <a:pt x="163" y="245"/>
                </a:lnTo>
                <a:lnTo>
                  <a:pt x="171" y="244"/>
                </a:lnTo>
                <a:lnTo>
                  <a:pt x="179" y="243"/>
                </a:lnTo>
                <a:lnTo>
                  <a:pt x="187" y="241"/>
                </a:lnTo>
                <a:lnTo>
                  <a:pt x="194" y="238"/>
                </a:lnTo>
                <a:lnTo>
                  <a:pt x="202" y="235"/>
                </a:lnTo>
                <a:lnTo>
                  <a:pt x="208" y="230"/>
                </a:lnTo>
                <a:lnTo>
                  <a:pt x="214" y="225"/>
                </a:lnTo>
                <a:lnTo>
                  <a:pt x="220" y="221"/>
                </a:lnTo>
                <a:lnTo>
                  <a:pt x="225" y="214"/>
                </a:lnTo>
                <a:lnTo>
                  <a:pt x="230" y="208"/>
                </a:lnTo>
                <a:lnTo>
                  <a:pt x="234" y="202"/>
                </a:lnTo>
                <a:lnTo>
                  <a:pt x="237" y="195"/>
                </a:lnTo>
                <a:lnTo>
                  <a:pt x="240" y="188"/>
                </a:lnTo>
                <a:lnTo>
                  <a:pt x="242" y="180"/>
                </a:lnTo>
                <a:lnTo>
                  <a:pt x="243" y="172"/>
                </a:lnTo>
                <a:lnTo>
                  <a:pt x="243" y="163"/>
                </a:lnTo>
                <a:lnTo>
                  <a:pt x="243" y="163"/>
                </a:lnTo>
                <a:lnTo>
                  <a:pt x="243" y="154"/>
                </a:lnTo>
                <a:lnTo>
                  <a:pt x="242" y="147"/>
                </a:lnTo>
                <a:lnTo>
                  <a:pt x="240" y="139"/>
                </a:lnTo>
                <a:lnTo>
                  <a:pt x="237" y="131"/>
                </a:lnTo>
                <a:lnTo>
                  <a:pt x="234" y="124"/>
                </a:lnTo>
                <a:lnTo>
                  <a:pt x="230" y="118"/>
                </a:lnTo>
                <a:lnTo>
                  <a:pt x="225" y="112"/>
                </a:lnTo>
                <a:lnTo>
                  <a:pt x="220" y="105"/>
                </a:lnTo>
                <a:lnTo>
                  <a:pt x="214" y="101"/>
                </a:lnTo>
                <a:lnTo>
                  <a:pt x="208" y="96"/>
                </a:lnTo>
                <a:lnTo>
                  <a:pt x="202" y="92"/>
                </a:lnTo>
                <a:lnTo>
                  <a:pt x="194" y="88"/>
                </a:lnTo>
                <a:lnTo>
                  <a:pt x="187" y="86"/>
                </a:lnTo>
                <a:lnTo>
                  <a:pt x="179" y="83"/>
                </a:lnTo>
                <a:lnTo>
                  <a:pt x="171" y="82"/>
                </a:lnTo>
                <a:lnTo>
                  <a:pt x="163" y="82"/>
                </a:lnTo>
                <a:close/>
              </a:path>
            </a:pathLst>
          </a:custGeom>
          <a:solidFill>
            <a:schemeClr val="bg1"/>
          </a:solidFill>
          <a:ln>
            <a:noFill/>
          </a:ln>
        </p:spPr>
        <p:txBody>
          <a:bodyPr vert="horz" wrap="square" lIns="128580" tIns="64290" rIns="128580" bIns="64290" numCol="1" anchor="t" anchorCtr="0" compatLnSpc="1"/>
          <a:lstStyle/>
          <a:p>
            <a:endParaRPr lang="zh-CN" altLang="en-US" sz="2000">
              <a:latin typeface="+mn-lt"/>
              <a:ea typeface="+mn-ea"/>
              <a:cs typeface="+mn-ea"/>
              <a:sym typeface="+mn-lt"/>
            </a:endParaRPr>
          </a:p>
        </p:txBody>
      </p:sp>
      <p:sp>
        <p:nvSpPr>
          <p:cNvPr id="31" name="椭圆 30"/>
          <p:cNvSpPr/>
          <p:nvPr/>
        </p:nvSpPr>
        <p:spPr>
          <a:xfrm>
            <a:off x="4236791" y="5246536"/>
            <a:ext cx="530969" cy="530969"/>
          </a:xfrm>
          <a:prstGeom prst="ellipse">
            <a:avLst/>
          </a:prstGeom>
          <a:solidFill>
            <a:srgbClr val="278C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32" name="Freeform 43"/>
          <p:cNvSpPr/>
          <p:nvPr/>
        </p:nvSpPr>
        <p:spPr bwMode="auto">
          <a:xfrm>
            <a:off x="4366081" y="5374795"/>
            <a:ext cx="266031" cy="274448"/>
          </a:xfrm>
          <a:custGeom>
            <a:avLst/>
            <a:gdLst>
              <a:gd name="T0" fmla="*/ 1261 w 1263"/>
              <a:gd name="T1" fmla="*/ 1012 h 1305"/>
              <a:gd name="T2" fmla="*/ 1245 w 1263"/>
              <a:gd name="T3" fmla="*/ 1047 h 1305"/>
              <a:gd name="T4" fmla="*/ 1211 w 1263"/>
              <a:gd name="T5" fmla="*/ 1077 h 1305"/>
              <a:gd name="T6" fmla="*/ 1164 w 1263"/>
              <a:gd name="T7" fmla="*/ 1101 h 1305"/>
              <a:gd name="T8" fmla="*/ 1105 w 1263"/>
              <a:gd name="T9" fmla="*/ 1115 h 1305"/>
              <a:gd name="T10" fmla="*/ 1038 w 1263"/>
              <a:gd name="T11" fmla="*/ 1121 h 1305"/>
              <a:gd name="T12" fmla="*/ 993 w 1263"/>
              <a:gd name="T13" fmla="*/ 1119 h 1305"/>
              <a:gd name="T14" fmla="*/ 931 w 1263"/>
              <a:gd name="T15" fmla="*/ 1107 h 1305"/>
              <a:gd name="T16" fmla="*/ 879 w 1263"/>
              <a:gd name="T17" fmla="*/ 1085 h 1305"/>
              <a:gd name="T18" fmla="*/ 841 w 1263"/>
              <a:gd name="T19" fmla="*/ 1057 h 1305"/>
              <a:gd name="T20" fmla="*/ 819 w 1263"/>
              <a:gd name="T21" fmla="*/ 1024 h 1305"/>
              <a:gd name="T22" fmla="*/ 814 w 1263"/>
              <a:gd name="T23" fmla="*/ 999 h 1305"/>
              <a:gd name="T24" fmla="*/ 824 w 1263"/>
              <a:gd name="T25" fmla="*/ 962 h 1305"/>
              <a:gd name="T26" fmla="*/ 853 w 1263"/>
              <a:gd name="T27" fmla="*/ 930 h 1305"/>
              <a:gd name="T28" fmla="*/ 896 w 1263"/>
              <a:gd name="T29" fmla="*/ 905 h 1305"/>
              <a:gd name="T30" fmla="*/ 951 w 1263"/>
              <a:gd name="T31" fmla="*/ 886 h 1305"/>
              <a:gd name="T32" fmla="*/ 1015 w 1263"/>
              <a:gd name="T33" fmla="*/ 877 h 1305"/>
              <a:gd name="T34" fmla="*/ 1066 w 1263"/>
              <a:gd name="T35" fmla="*/ 877 h 1305"/>
              <a:gd name="T36" fmla="*/ 1140 w 1263"/>
              <a:gd name="T37" fmla="*/ 890 h 1305"/>
              <a:gd name="T38" fmla="*/ 448 w 1263"/>
              <a:gd name="T39" fmla="*/ 532 h 1305"/>
              <a:gd name="T40" fmla="*/ 447 w 1263"/>
              <a:gd name="T41" fmla="*/ 1194 h 1305"/>
              <a:gd name="T42" fmla="*/ 430 w 1263"/>
              <a:gd name="T43" fmla="*/ 1229 h 1305"/>
              <a:gd name="T44" fmla="*/ 396 w 1263"/>
              <a:gd name="T45" fmla="*/ 1259 h 1305"/>
              <a:gd name="T46" fmla="*/ 348 w 1263"/>
              <a:gd name="T47" fmla="*/ 1283 h 1305"/>
              <a:gd name="T48" fmla="*/ 291 w 1263"/>
              <a:gd name="T49" fmla="*/ 1299 h 1305"/>
              <a:gd name="T50" fmla="*/ 223 w 1263"/>
              <a:gd name="T51" fmla="*/ 1305 h 1305"/>
              <a:gd name="T52" fmla="*/ 178 w 1263"/>
              <a:gd name="T53" fmla="*/ 1301 h 1305"/>
              <a:gd name="T54" fmla="*/ 116 w 1263"/>
              <a:gd name="T55" fmla="*/ 1289 h 1305"/>
              <a:gd name="T56" fmla="*/ 65 w 1263"/>
              <a:gd name="T57" fmla="*/ 1269 h 1305"/>
              <a:gd name="T58" fmla="*/ 26 w 1263"/>
              <a:gd name="T59" fmla="*/ 1240 h 1305"/>
              <a:gd name="T60" fmla="*/ 3 w 1263"/>
              <a:gd name="T61" fmla="*/ 1206 h 1305"/>
              <a:gd name="T62" fmla="*/ 0 w 1263"/>
              <a:gd name="T63" fmla="*/ 1182 h 1305"/>
              <a:gd name="T64" fmla="*/ 9 w 1263"/>
              <a:gd name="T65" fmla="*/ 1146 h 1305"/>
              <a:gd name="T66" fmla="*/ 37 w 1263"/>
              <a:gd name="T67" fmla="*/ 1114 h 1305"/>
              <a:gd name="T68" fmla="*/ 80 w 1263"/>
              <a:gd name="T69" fmla="*/ 1087 h 1305"/>
              <a:gd name="T70" fmla="*/ 136 w 1263"/>
              <a:gd name="T71" fmla="*/ 1069 h 1305"/>
              <a:gd name="T72" fmla="*/ 200 w 1263"/>
              <a:gd name="T73" fmla="*/ 1061 h 1305"/>
              <a:gd name="T74" fmla="*/ 251 w 1263"/>
              <a:gd name="T75" fmla="*/ 1061 h 1305"/>
              <a:gd name="T76" fmla="*/ 325 w 1263"/>
              <a:gd name="T77" fmla="*/ 1073 h 1305"/>
              <a:gd name="T78" fmla="*/ 325 w 1263"/>
              <a:gd name="T79" fmla="*/ 245 h 1305"/>
              <a:gd name="T80" fmla="*/ 331 w 1263"/>
              <a:gd name="T81" fmla="*/ 221 h 1305"/>
              <a:gd name="T82" fmla="*/ 345 w 1263"/>
              <a:gd name="T83" fmla="*/ 204 h 1305"/>
              <a:gd name="T84" fmla="*/ 377 w 1263"/>
              <a:gd name="T85" fmla="*/ 186 h 1305"/>
              <a:gd name="T86" fmla="*/ 1201 w 1263"/>
              <a:gd name="T87" fmla="*/ 0 h 1305"/>
              <a:gd name="T88" fmla="*/ 1235 w 1263"/>
              <a:gd name="T89" fmla="*/ 11 h 1305"/>
              <a:gd name="T90" fmla="*/ 1258 w 1263"/>
              <a:gd name="T91" fmla="*/ 37 h 1305"/>
              <a:gd name="T92" fmla="*/ 1263 w 1263"/>
              <a:gd name="T93" fmla="*/ 9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3" h="1305">
                <a:moveTo>
                  <a:pt x="1263" y="999"/>
                </a:moveTo>
                <a:lnTo>
                  <a:pt x="1263" y="999"/>
                </a:lnTo>
                <a:lnTo>
                  <a:pt x="1261" y="1012"/>
                </a:lnTo>
                <a:lnTo>
                  <a:pt x="1258" y="1024"/>
                </a:lnTo>
                <a:lnTo>
                  <a:pt x="1252" y="1035"/>
                </a:lnTo>
                <a:lnTo>
                  <a:pt x="1245" y="1047"/>
                </a:lnTo>
                <a:lnTo>
                  <a:pt x="1235" y="1057"/>
                </a:lnTo>
                <a:lnTo>
                  <a:pt x="1224" y="1067"/>
                </a:lnTo>
                <a:lnTo>
                  <a:pt x="1211" y="1077"/>
                </a:lnTo>
                <a:lnTo>
                  <a:pt x="1197" y="1085"/>
                </a:lnTo>
                <a:lnTo>
                  <a:pt x="1181" y="1093"/>
                </a:lnTo>
                <a:lnTo>
                  <a:pt x="1164" y="1101"/>
                </a:lnTo>
                <a:lnTo>
                  <a:pt x="1145" y="1107"/>
                </a:lnTo>
                <a:lnTo>
                  <a:pt x="1126" y="1111"/>
                </a:lnTo>
                <a:lnTo>
                  <a:pt x="1105" y="1115"/>
                </a:lnTo>
                <a:lnTo>
                  <a:pt x="1084" y="1119"/>
                </a:lnTo>
                <a:lnTo>
                  <a:pt x="1061" y="1120"/>
                </a:lnTo>
                <a:lnTo>
                  <a:pt x="1038" y="1121"/>
                </a:lnTo>
                <a:lnTo>
                  <a:pt x="1038" y="1121"/>
                </a:lnTo>
                <a:lnTo>
                  <a:pt x="1015" y="1120"/>
                </a:lnTo>
                <a:lnTo>
                  <a:pt x="993" y="1119"/>
                </a:lnTo>
                <a:lnTo>
                  <a:pt x="972" y="1115"/>
                </a:lnTo>
                <a:lnTo>
                  <a:pt x="951" y="1111"/>
                </a:lnTo>
                <a:lnTo>
                  <a:pt x="931" y="1107"/>
                </a:lnTo>
                <a:lnTo>
                  <a:pt x="913" y="1101"/>
                </a:lnTo>
                <a:lnTo>
                  <a:pt x="896" y="1093"/>
                </a:lnTo>
                <a:lnTo>
                  <a:pt x="879" y="1085"/>
                </a:lnTo>
                <a:lnTo>
                  <a:pt x="865" y="1077"/>
                </a:lnTo>
                <a:lnTo>
                  <a:pt x="853" y="1067"/>
                </a:lnTo>
                <a:lnTo>
                  <a:pt x="841" y="1057"/>
                </a:lnTo>
                <a:lnTo>
                  <a:pt x="831" y="1047"/>
                </a:lnTo>
                <a:lnTo>
                  <a:pt x="824" y="1035"/>
                </a:lnTo>
                <a:lnTo>
                  <a:pt x="819" y="1024"/>
                </a:lnTo>
                <a:lnTo>
                  <a:pt x="816" y="1012"/>
                </a:lnTo>
                <a:lnTo>
                  <a:pt x="814" y="999"/>
                </a:lnTo>
                <a:lnTo>
                  <a:pt x="814" y="999"/>
                </a:lnTo>
                <a:lnTo>
                  <a:pt x="816" y="987"/>
                </a:lnTo>
                <a:lnTo>
                  <a:pt x="819" y="975"/>
                </a:lnTo>
                <a:lnTo>
                  <a:pt x="824" y="962"/>
                </a:lnTo>
                <a:lnTo>
                  <a:pt x="831" y="952"/>
                </a:lnTo>
                <a:lnTo>
                  <a:pt x="841" y="941"/>
                </a:lnTo>
                <a:lnTo>
                  <a:pt x="853" y="930"/>
                </a:lnTo>
                <a:lnTo>
                  <a:pt x="865" y="920"/>
                </a:lnTo>
                <a:lnTo>
                  <a:pt x="879" y="912"/>
                </a:lnTo>
                <a:lnTo>
                  <a:pt x="896" y="905"/>
                </a:lnTo>
                <a:lnTo>
                  <a:pt x="913" y="898"/>
                </a:lnTo>
                <a:lnTo>
                  <a:pt x="931" y="892"/>
                </a:lnTo>
                <a:lnTo>
                  <a:pt x="951" y="886"/>
                </a:lnTo>
                <a:lnTo>
                  <a:pt x="972" y="882"/>
                </a:lnTo>
                <a:lnTo>
                  <a:pt x="993" y="878"/>
                </a:lnTo>
                <a:lnTo>
                  <a:pt x="1015" y="877"/>
                </a:lnTo>
                <a:lnTo>
                  <a:pt x="1038" y="876"/>
                </a:lnTo>
                <a:lnTo>
                  <a:pt x="1038" y="876"/>
                </a:lnTo>
                <a:lnTo>
                  <a:pt x="1066" y="877"/>
                </a:lnTo>
                <a:lnTo>
                  <a:pt x="1092" y="880"/>
                </a:lnTo>
                <a:lnTo>
                  <a:pt x="1116" y="884"/>
                </a:lnTo>
                <a:lnTo>
                  <a:pt x="1140" y="890"/>
                </a:lnTo>
                <a:lnTo>
                  <a:pt x="1140" y="775"/>
                </a:lnTo>
                <a:lnTo>
                  <a:pt x="1140" y="382"/>
                </a:lnTo>
                <a:lnTo>
                  <a:pt x="448" y="532"/>
                </a:lnTo>
                <a:lnTo>
                  <a:pt x="448" y="1182"/>
                </a:lnTo>
                <a:lnTo>
                  <a:pt x="448" y="1182"/>
                </a:lnTo>
                <a:lnTo>
                  <a:pt x="447" y="1194"/>
                </a:lnTo>
                <a:lnTo>
                  <a:pt x="443" y="1206"/>
                </a:lnTo>
                <a:lnTo>
                  <a:pt x="437" y="1218"/>
                </a:lnTo>
                <a:lnTo>
                  <a:pt x="430" y="1229"/>
                </a:lnTo>
                <a:lnTo>
                  <a:pt x="420" y="1240"/>
                </a:lnTo>
                <a:lnTo>
                  <a:pt x="410" y="1251"/>
                </a:lnTo>
                <a:lnTo>
                  <a:pt x="396" y="1259"/>
                </a:lnTo>
                <a:lnTo>
                  <a:pt x="382" y="1269"/>
                </a:lnTo>
                <a:lnTo>
                  <a:pt x="366" y="1276"/>
                </a:lnTo>
                <a:lnTo>
                  <a:pt x="348" y="1283"/>
                </a:lnTo>
                <a:lnTo>
                  <a:pt x="330" y="1289"/>
                </a:lnTo>
                <a:lnTo>
                  <a:pt x="311" y="1295"/>
                </a:lnTo>
                <a:lnTo>
                  <a:pt x="291" y="1299"/>
                </a:lnTo>
                <a:lnTo>
                  <a:pt x="269" y="1301"/>
                </a:lnTo>
                <a:lnTo>
                  <a:pt x="246" y="1304"/>
                </a:lnTo>
                <a:lnTo>
                  <a:pt x="223" y="1305"/>
                </a:lnTo>
                <a:lnTo>
                  <a:pt x="223" y="1305"/>
                </a:lnTo>
                <a:lnTo>
                  <a:pt x="200" y="1304"/>
                </a:lnTo>
                <a:lnTo>
                  <a:pt x="178" y="1301"/>
                </a:lnTo>
                <a:lnTo>
                  <a:pt x="157" y="1299"/>
                </a:lnTo>
                <a:lnTo>
                  <a:pt x="136" y="1295"/>
                </a:lnTo>
                <a:lnTo>
                  <a:pt x="116" y="1289"/>
                </a:lnTo>
                <a:lnTo>
                  <a:pt x="98" y="1283"/>
                </a:lnTo>
                <a:lnTo>
                  <a:pt x="80" y="1276"/>
                </a:lnTo>
                <a:lnTo>
                  <a:pt x="65" y="1269"/>
                </a:lnTo>
                <a:lnTo>
                  <a:pt x="50" y="1259"/>
                </a:lnTo>
                <a:lnTo>
                  <a:pt x="37" y="1251"/>
                </a:lnTo>
                <a:lnTo>
                  <a:pt x="26" y="1240"/>
                </a:lnTo>
                <a:lnTo>
                  <a:pt x="17" y="1229"/>
                </a:lnTo>
                <a:lnTo>
                  <a:pt x="9" y="1218"/>
                </a:lnTo>
                <a:lnTo>
                  <a:pt x="3" y="1206"/>
                </a:lnTo>
                <a:lnTo>
                  <a:pt x="0" y="1194"/>
                </a:lnTo>
                <a:lnTo>
                  <a:pt x="0" y="1182"/>
                </a:lnTo>
                <a:lnTo>
                  <a:pt x="0" y="1182"/>
                </a:lnTo>
                <a:lnTo>
                  <a:pt x="0" y="1169"/>
                </a:lnTo>
                <a:lnTo>
                  <a:pt x="3" y="1157"/>
                </a:lnTo>
                <a:lnTo>
                  <a:pt x="9" y="1146"/>
                </a:lnTo>
                <a:lnTo>
                  <a:pt x="17" y="1134"/>
                </a:lnTo>
                <a:lnTo>
                  <a:pt x="26" y="1124"/>
                </a:lnTo>
                <a:lnTo>
                  <a:pt x="37" y="1114"/>
                </a:lnTo>
                <a:lnTo>
                  <a:pt x="50" y="1104"/>
                </a:lnTo>
                <a:lnTo>
                  <a:pt x="65" y="1096"/>
                </a:lnTo>
                <a:lnTo>
                  <a:pt x="80" y="1087"/>
                </a:lnTo>
                <a:lnTo>
                  <a:pt x="98" y="1080"/>
                </a:lnTo>
                <a:lnTo>
                  <a:pt x="116" y="1074"/>
                </a:lnTo>
                <a:lnTo>
                  <a:pt x="136" y="1069"/>
                </a:lnTo>
                <a:lnTo>
                  <a:pt x="157" y="1066"/>
                </a:lnTo>
                <a:lnTo>
                  <a:pt x="178" y="1062"/>
                </a:lnTo>
                <a:lnTo>
                  <a:pt x="200" y="1061"/>
                </a:lnTo>
                <a:lnTo>
                  <a:pt x="223" y="1060"/>
                </a:lnTo>
                <a:lnTo>
                  <a:pt x="223" y="1060"/>
                </a:lnTo>
                <a:lnTo>
                  <a:pt x="251" y="1061"/>
                </a:lnTo>
                <a:lnTo>
                  <a:pt x="276" y="1063"/>
                </a:lnTo>
                <a:lnTo>
                  <a:pt x="301" y="1067"/>
                </a:lnTo>
                <a:lnTo>
                  <a:pt x="325" y="1073"/>
                </a:lnTo>
                <a:lnTo>
                  <a:pt x="325" y="978"/>
                </a:lnTo>
                <a:lnTo>
                  <a:pt x="325" y="245"/>
                </a:lnTo>
                <a:lnTo>
                  <a:pt x="325" y="245"/>
                </a:lnTo>
                <a:lnTo>
                  <a:pt x="325" y="237"/>
                </a:lnTo>
                <a:lnTo>
                  <a:pt x="328" y="228"/>
                </a:lnTo>
                <a:lnTo>
                  <a:pt x="331" y="221"/>
                </a:lnTo>
                <a:lnTo>
                  <a:pt x="335" y="215"/>
                </a:lnTo>
                <a:lnTo>
                  <a:pt x="340" y="210"/>
                </a:lnTo>
                <a:lnTo>
                  <a:pt x="345" y="204"/>
                </a:lnTo>
                <a:lnTo>
                  <a:pt x="355" y="197"/>
                </a:lnTo>
                <a:lnTo>
                  <a:pt x="367" y="191"/>
                </a:lnTo>
                <a:lnTo>
                  <a:pt x="377" y="186"/>
                </a:lnTo>
                <a:lnTo>
                  <a:pt x="387" y="184"/>
                </a:lnTo>
                <a:lnTo>
                  <a:pt x="1201" y="0"/>
                </a:lnTo>
                <a:lnTo>
                  <a:pt x="1201" y="0"/>
                </a:lnTo>
                <a:lnTo>
                  <a:pt x="1213" y="1"/>
                </a:lnTo>
                <a:lnTo>
                  <a:pt x="1225" y="5"/>
                </a:lnTo>
                <a:lnTo>
                  <a:pt x="1235" y="11"/>
                </a:lnTo>
                <a:lnTo>
                  <a:pt x="1245" y="18"/>
                </a:lnTo>
                <a:lnTo>
                  <a:pt x="1252" y="28"/>
                </a:lnTo>
                <a:lnTo>
                  <a:pt x="1258" y="37"/>
                </a:lnTo>
                <a:lnTo>
                  <a:pt x="1261" y="49"/>
                </a:lnTo>
                <a:lnTo>
                  <a:pt x="1263" y="61"/>
                </a:lnTo>
                <a:lnTo>
                  <a:pt x="1263" y="937"/>
                </a:lnTo>
                <a:lnTo>
                  <a:pt x="1263" y="978"/>
                </a:lnTo>
                <a:lnTo>
                  <a:pt x="1263" y="999"/>
                </a:lnTo>
                <a:close/>
              </a:path>
            </a:pathLst>
          </a:custGeom>
          <a:solidFill>
            <a:schemeClr val="bg1"/>
          </a:solidFill>
          <a:ln>
            <a:noFill/>
          </a:ln>
        </p:spPr>
        <p:txBody>
          <a:bodyPr vert="horz" wrap="square" lIns="128580" tIns="64290" rIns="128580" bIns="64290" numCol="1" anchor="t" anchorCtr="0" compatLnSpc="1"/>
          <a:lstStyle/>
          <a:p>
            <a:endParaRPr lang="zh-CN" altLang="en-US" sz="2000">
              <a:latin typeface="+mn-lt"/>
              <a:ea typeface="+mn-ea"/>
              <a:cs typeface="+mn-ea"/>
              <a:sym typeface="+mn-lt"/>
            </a:endParaRPr>
          </a:p>
        </p:txBody>
      </p:sp>
      <p:sp>
        <p:nvSpPr>
          <p:cNvPr id="33" name="文本框 70"/>
          <p:cNvSpPr txBox="1"/>
          <p:nvPr/>
        </p:nvSpPr>
        <p:spPr>
          <a:xfrm>
            <a:off x="1872869" y="3944419"/>
            <a:ext cx="1958900" cy="1036096"/>
          </a:xfrm>
          <a:prstGeom prst="rect">
            <a:avLst/>
          </a:prstGeom>
          <a:noFill/>
        </p:spPr>
        <p:txBody>
          <a:bodyPr wrap="square" lIns="96435" tIns="48218" rIns="96435" bIns="48218" rtlCol="0">
            <a:spAutoFit/>
          </a:bodyPr>
          <a:lstStyle/>
          <a:p>
            <a:pPr>
              <a:spcBef>
                <a:spcPts val="633"/>
              </a:spcBef>
            </a:pPr>
            <a:r>
              <a:rPr lang="zh-CN" altLang="en-US" sz="2400" dirty="0">
                <a:latin typeface="+mn-lt"/>
                <a:ea typeface="+mn-ea"/>
                <a:cs typeface="+mn-ea"/>
                <a:sym typeface="+mn-lt"/>
              </a:rPr>
              <a:t>添加标题</a:t>
            </a:r>
            <a:endParaRPr lang="en-US" altLang="zh-CN" sz="2400" dirty="0">
              <a:latin typeface="+mn-lt"/>
              <a:ea typeface="+mn-ea"/>
              <a:cs typeface="+mn-ea"/>
              <a:sym typeface="+mn-lt"/>
            </a:endParaRPr>
          </a:p>
          <a:p>
            <a:pPr>
              <a:spcBef>
                <a:spcPts val="633"/>
              </a:spcBef>
            </a:pPr>
            <a:r>
              <a:rPr lang="zh-CN" altLang="en-US" sz="1600" dirty="0">
                <a:latin typeface="+mn-lt"/>
                <a:ea typeface="+mn-ea"/>
                <a:cs typeface="+mn-ea"/>
                <a:sym typeface="+mn-lt"/>
              </a:rPr>
              <a:t>在此处添加文字</a:t>
            </a:r>
            <a:r>
              <a:rPr lang="en-US" altLang="zh-CN" sz="1600" dirty="0">
                <a:latin typeface="+mn-lt"/>
                <a:ea typeface="+mn-ea"/>
                <a:cs typeface="+mn-ea"/>
                <a:sym typeface="+mn-lt"/>
              </a:rPr>
              <a:t>,</a:t>
            </a:r>
            <a:r>
              <a:rPr lang="zh-CN" altLang="en-US" sz="1600" dirty="0">
                <a:latin typeface="+mn-lt"/>
                <a:ea typeface="+mn-ea"/>
                <a:cs typeface="+mn-ea"/>
                <a:sym typeface="+mn-lt"/>
              </a:rPr>
              <a:t>在此处添加文字。</a:t>
            </a:r>
            <a:endParaRPr lang="en-US" altLang="zh-CN" sz="1600" dirty="0">
              <a:latin typeface="+mn-lt"/>
              <a:ea typeface="+mn-ea"/>
              <a:cs typeface="+mn-ea"/>
              <a:sym typeface="+mn-lt"/>
            </a:endParaRPr>
          </a:p>
        </p:txBody>
      </p:sp>
      <p:sp>
        <p:nvSpPr>
          <p:cNvPr id="34" name="文本框 70"/>
          <p:cNvSpPr txBox="1"/>
          <p:nvPr/>
        </p:nvSpPr>
        <p:spPr>
          <a:xfrm>
            <a:off x="4909649" y="3944419"/>
            <a:ext cx="1958900" cy="1036096"/>
          </a:xfrm>
          <a:prstGeom prst="rect">
            <a:avLst/>
          </a:prstGeom>
          <a:noFill/>
        </p:spPr>
        <p:txBody>
          <a:bodyPr wrap="square" lIns="96435" tIns="48218" rIns="96435" bIns="48218" rtlCol="0">
            <a:spAutoFit/>
          </a:bodyPr>
          <a:lstStyle/>
          <a:p>
            <a:pPr>
              <a:spcBef>
                <a:spcPts val="633"/>
              </a:spcBef>
            </a:pPr>
            <a:r>
              <a:rPr lang="zh-CN" altLang="en-US" sz="2400" dirty="0">
                <a:latin typeface="+mn-lt"/>
                <a:ea typeface="+mn-ea"/>
                <a:cs typeface="+mn-ea"/>
                <a:sym typeface="+mn-lt"/>
              </a:rPr>
              <a:t>添加标题</a:t>
            </a:r>
            <a:endParaRPr lang="en-US" altLang="zh-CN" sz="2400" dirty="0">
              <a:latin typeface="+mn-lt"/>
              <a:ea typeface="+mn-ea"/>
              <a:cs typeface="+mn-ea"/>
              <a:sym typeface="+mn-lt"/>
            </a:endParaRPr>
          </a:p>
          <a:p>
            <a:pPr>
              <a:spcBef>
                <a:spcPts val="633"/>
              </a:spcBef>
            </a:pPr>
            <a:r>
              <a:rPr lang="zh-CN" altLang="en-US" sz="1600" dirty="0">
                <a:latin typeface="+mn-lt"/>
                <a:ea typeface="+mn-ea"/>
                <a:cs typeface="+mn-ea"/>
                <a:sym typeface="+mn-lt"/>
              </a:rPr>
              <a:t>在此处添加文字</a:t>
            </a:r>
            <a:r>
              <a:rPr lang="en-US" altLang="zh-CN" sz="1600" dirty="0">
                <a:latin typeface="+mn-lt"/>
                <a:ea typeface="+mn-ea"/>
                <a:cs typeface="+mn-ea"/>
                <a:sym typeface="+mn-lt"/>
              </a:rPr>
              <a:t>,</a:t>
            </a:r>
            <a:r>
              <a:rPr lang="zh-CN" altLang="en-US" sz="1600" dirty="0">
                <a:latin typeface="+mn-lt"/>
                <a:ea typeface="+mn-ea"/>
                <a:cs typeface="+mn-ea"/>
                <a:sym typeface="+mn-lt"/>
              </a:rPr>
              <a:t>在此处添加文字。</a:t>
            </a:r>
            <a:endParaRPr lang="en-US" altLang="zh-CN" sz="1600" dirty="0">
              <a:latin typeface="+mn-lt"/>
              <a:ea typeface="+mn-ea"/>
              <a:cs typeface="+mn-ea"/>
              <a:sym typeface="+mn-lt"/>
            </a:endParaRPr>
          </a:p>
        </p:txBody>
      </p:sp>
      <p:sp>
        <p:nvSpPr>
          <p:cNvPr id="35" name="文本框 70"/>
          <p:cNvSpPr txBox="1"/>
          <p:nvPr/>
        </p:nvSpPr>
        <p:spPr>
          <a:xfrm>
            <a:off x="1872869" y="5151270"/>
            <a:ext cx="1958900" cy="1036096"/>
          </a:xfrm>
          <a:prstGeom prst="rect">
            <a:avLst/>
          </a:prstGeom>
          <a:noFill/>
        </p:spPr>
        <p:txBody>
          <a:bodyPr wrap="square" lIns="96435" tIns="48218" rIns="96435" bIns="48218" rtlCol="0">
            <a:spAutoFit/>
          </a:bodyPr>
          <a:lstStyle/>
          <a:p>
            <a:pPr>
              <a:spcBef>
                <a:spcPts val="633"/>
              </a:spcBef>
            </a:pPr>
            <a:r>
              <a:rPr lang="zh-CN" altLang="en-US" sz="2400" dirty="0">
                <a:latin typeface="+mn-lt"/>
                <a:ea typeface="+mn-ea"/>
                <a:cs typeface="+mn-ea"/>
                <a:sym typeface="+mn-lt"/>
              </a:rPr>
              <a:t>添加标题</a:t>
            </a:r>
            <a:endParaRPr lang="en-US" altLang="zh-CN" sz="2400" dirty="0">
              <a:latin typeface="+mn-lt"/>
              <a:ea typeface="+mn-ea"/>
              <a:cs typeface="+mn-ea"/>
              <a:sym typeface="+mn-lt"/>
            </a:endParaRPr>
          </a:p>
          <a:p>
            <a:pPr>
              <a:spcBef>
                <a:spcPts val="633"/>
              </a:spcBef>
            </a:pPr>
            <a:r>
              <a:rPr lang="zh-CN" altLang="en-US" sz="1600" dirty="0">
                <a:latin typeface="+mn-lt"/>
                <a:ea typeface="+mn-ea"/>
                <a:cs typeface="+mn-ea"/>
                <a:sym typeface="+mn-lt"/>
              </a:rPr>
              <a:t>在此处添加文字</a:t>
            </a:r>
            <a:r>
              <a:rPr lang="en-US" altLang="zh-CN" sz="1600" dirty="0">
                <a:latin typeface="+mn-lt"/>
                <a:ea typeface="+mn-ea"/>
                <a:cs typeface="+mn-ea"/>
                <a:sym typeface="+mn-lt"/>
              </a:rPr>
              <a:t>,</a:t>
            </a:r>
            <a:r>
              <a:rPr lang="zh-CN" altLang="en-US" sz="1600" dirty="0">
                <a:latin typeface="+mn-lt"/>
                <a:ea typeface="+mn-ea"/>
                <a:cs typeface="+mn-ea"/>
                <a:sym typeface="+mn-lt"/>
              </a:rPr>
              <a:t>在此处添加文字。</a:t>
            </a:r>
            <a:endParaRPr lang="en-US" altLang="zh-CN" sz="1600" dirty="0">
              <a:latin typeface="+mn-lt"/>
              <a:ea typeface="+mn-ea"/>
              <a:cs typeface="+mn-ea"/>
              <a:sym typeface="+mn-lt"/>
            </a:endParaRPr>
          </a:p>
        </p:txBody>
      </p:sp>
      <p:sp>
        <p:nvSpPr>
          <p:cNvPr id="36" name="文本框 70"/>
          <p:cNvSpPr txBox="1"/>
          <p:nvPr/>
        </p:nvSpPr>
        <p:spPr>
          <a:xfrm>
            <a:off x="4909649" y="5151270"/>
            <a:ext cx="1958900" cy="1036096"/>
          </a:xfrm>
          <a:prstGeom prst="rect">
            <a:avLst/>
          </a:prstGeom>
          <a:noFill/>
        </p:spPr>
        <p:txBody>
          <a:bodyPr wrap="square" lIns="96435" tIns="48218" rIns="96435" bIns="48218" rtlCol="0">
            <a:spAutoFit/>
          </a:bodyPr>
          <a:lstStyle/>
          <a:p>
            <a:pPr>
              <a:spcBef>
                <a:spcPts val="633"/>
              </a:spcBef>
            </a:pPr>
            <a:r>
              <a:rPr lang="zh-CN" altLang="en-US" sz="2400" dirty="0">
                <a:latin typeface="+mn-lt"/>
                <a:ea typeface="+mn-ea"/>
                <a:cs typeface="+mn-ea"/>
                <a:sym typeface="+mn-lt"/>
              </a:rPr>
              <a:t>添加标题</a:t>
            </a:r>
            <a:endParaRPr lang="en-US" altLang="zh-CN" sz="2400" dirty="0">
              <a:latin typeface="+mn-lt"/>
              <a:ea typeface="+mn-ea"/>
              <a:cs typeface="+mn-ea"/>
              <a:sym typeface="+mn-lt"/>
            </a:endParaRPr>
          </a:p>
          <a:p>
            <a:pPr>
              <a:spcBef>
                <a:spcPts val="633"/>
              </a:spcBef>
            </a:pPr>
            <a:r>
              <a:rPr lang="zh-CN" altLang="en-US" sz="1600" dirty="0">
                <a:latin typeface="+mn-lt"/>
                <a:ea typeface="+mn-ea"/>
                <a:cs typeface="+mn-ea"/>
                <a:sym typeface="+mn-lt"/>
              </a:rPr>
              <a:t>在此处添加文字</a:t>
            </a:r>
            <a:r>
              <a:rPr lang="en-US" altLang="zh-CN" sz="1600" dirty="0">
                <a:latin typeface="+mn-lt"/>
                <a:ea typeface="+mn-ea"/>
                <a:cs typeface="+mn-ea"/>
                <a:sym typeface="+mn-lt"/>
              </a:rPr>
              <a:t>,</a:t>
            </a:r>
            <a:r>
              <a:rPr lang="zh-CN" altLang="en-US" sz="1600" dirty="0">
                <a:latin typeface="+mn-lt"/>
                <a:ea typeface="+mn-ea"/>
                <a:cs typeface="+mn-ea"/>
                <a:sym typeface="+mn-lt"/>
              </a:rPr>
              <a:t>在此处添加文字。</a:t>
            </a:r>
            <a:endParaRPr lang="en-US" altLang="zh-CN" sz="1600" dirty="0">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77168650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0-#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0-#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0-#ppt_w/2"/>
                                          </p:val>
                                        </p:tav>
                                        <p:tav tm="100000">
                                          <p:val>
                                            <p:strVal val="#ppt_x"/>
                                          </p:val>
                                        </p:tav>
                                      </p:tavLst>
                                    </p:anim>
                                    <p:anim calcmode="lin" valueType="num">
                                      <p:cBhvr additive="base">
                                        <p:cTn id="46" dur="50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0-#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animBg="1"/>
      <p:bldP spid="29" grpId="0" animBg="1"/>
      <p:bldP spid="30" grpId="0" animBg="1"/>
      <p:bldP spid="31" grpId="0" animBg="1"/>
      <p:bldP spid="32" grpId="0" animBg="1"/>
      <p:bldP spid="33" grpId="0"/>
      <p:bldP spid="34" grpId="0"/>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p:cNvSpPr>
            <a:spLocks noChangeArrowheads="1"/>
          </p:cNvSpPr>
          <p:nvPr/>
        </p:nvSpPr>
        <p:spPr bwMode="auto">
          <a:xfrm>
            <a:off x="4460541" y="2228848"/>
            <a:ext cx="4198954" cy="5140986"/>
          </a:xfrm>
          <a:custGeom>
            <a:avLst/>
            <a:gdLst>
              <a:gd name="T0" fmla="*/ 1118 w 1045"/>
              <a:gd name="T1" fmla="*/ 2301 h 1279"/>
              <a:gd name="T2" fmla="*/ 887 w 1045"/>
              <a:gd name="T3" fmla="*/ 2303 h 1279"/>
              <a:gd name="T4" fmla="*/ 884 w 1045"/>
              <a:gd name="T5" fmla="*/ 1923 h 1279"/>
              <a:gd name="T6" fmla="*/ 652 w 1045"/>
              <a:gd name="T7" fmla="*/ 1730 h 1279"/>
              <a:gd name="T8" fmla="*/ 430 w 1045"/>
              <a:gd name="T9" fmla="*/ 1714 h 1279"/>
              <a:gd name="T10" fmla="*/ 0 w 1045"/>
              <a:gd name="T11" fmla="*/ 1498 h 1279"/>
              <a:gd name="T12" fmla="*/ 580 w 1045"/>
              <a:gd name="T13" fmla="*/ 1671 h 1279"/>
              <a:gd name="T14" fmla="*/ 211 w 1045"/>
              <a:gd name="T15" fmla="*/ 1253 h 1279"/>
              <a:gd name="T16" fmla="*/ 774 w 1045"/>
              <a:gd name="T17" fmla="*/ 1716 h 1279"/>
              <a:gd name="T18" fmla="*/ 889 w 1045"/>
              <a:gd name="T19" fmla="*/ 1795 h 1279"/>
              <a:gd name="T20" fmla="*/ 889 w 1045"/>
              <a:gd name="T21" fmla="*/ 1788 h 1279"/>
              <a:gd name="T22" fmla="*/ 844 w 1045"/>
              <a:gd name="T23" fmla="*/ 1237 h 1279"/>
              <a:gd name="T24" fmla="*/ 446 w 1045"/>
              <a:gd name="T25" fmla="*/ 1044 h 1279"/>
              <a:gd name="T26" fmla="*/ 20 w 1045"/>
              <a:gd name="T27" fmla="*/ 391 h 1279"/>
              <a:gd name="T28" fmla="*/ 495 w 1045"/>
              <a:gd name="T29" fmla="*/ 987 h 1279"/>
              <a:gd name="T30" fmla="*/ 576 w 1045"/>
              <a:gd name="T31" fmla="*/ 717 h 1279"/>
              <a:gd name="T32" fmla="*/ 569 w 1045"/>
              <a:gd name="T33" fmla="*/ 443 h 1279"/>
              <a:gd name="T34" fmla="*/ 628 w 1045"/>
              <a:gd name="T35" fmla="*/ 828 h 1279"/>
              <a:gd name="T36" fmla="*/ 590 w 1045"/>
              <a:gd name="T37" fmla="*/ 1044 h 1279"/>
              <a:gd name="T38" fmla="*/ 848 w 1045"/>
              <a:gd name="T39" fmla="*/ 1140 h 1279"/>
              <a:gd name="T40" fmla="*/ 985 w 1045"/>
              <a:gd name="T41" fmla="*/ 0 h 1279"/>
              <a:gd name="T42" fmla="*/ 952 w 1045"/>
              <a:gd name="T43" fmla="*/ 1221 h 1279"/>
              <a:gd name="T44" fmla="*/ 1037 w 1045"/>
              <a:gd name="T45" fmla="*/ 1576 h 1279"/>
              <a:gd name="T46" fmla="*/ 1334 w 1045"/>
              <a:gd name="T47" fmla="*/ 1314 h 1279"/>
              <a:gd name="T48" fmla="*/ 1456 w 1045"/>
              <a:gd name="T49" fmla="*/ 673 h 1279"/>
              <a:gd name="T50" fmla="*/ 1424 w 1045"/>
              <a:gd name="T51" fmla="*/ 1237 h 1279"/>
              <a:gd name="T52" fmla="*/ 1625 w 1045"/>
              <a:gd name="T53" fmla="*/ 1028 h 1279"/>
              <a:gd name="T54" fmla="*/ 1881 w 1045"/>
              <a:gd name="T55" fmla="*/ 578 h 1279"/>
              <a:gd name="T56" fmla="*/ 1724 w 1045"/>
              <a:gd name="T57" fmla="*/ 981 h 1279"/>
              <a:gd name="T58" fmla="*/ 1109 w 1045"/>
              <a:gd name="T59" fmla="*/ 1739 h 1279"/>
              <a:gd name="T60" fmla="*/ 1098 w 1045"/>
              <a:gd name="T61" fmla="*/ 1972 h 1279"/>
              <a:gd name="T62" fmla="*/ 1690 w 1045"/>
              <a:gd name="T63" fmla="*/ 1599 h 1279"/>
              <a:gd name="T64" fmla="*/ 1098 w 1045"/>
              <a:gd name="T65" fmla="*/ 2053 h 1279"/>
              <a:gd name="T66" fmla="*/ 1118 w 1045"/>
              <a:gd name="T67" fmla="*/ 2301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278CA0"/>
          </a:solidFill>
          <a:ln>
            <a:noFill/>
          </a:ln>
        </p:spPr>
        <p:txBody>
          <a:bodyPr/>
          <a:lstStyle/>
          <a:p>
            <a:endParaRPr lang="zh-CN" altLang="en-US">
              <a:latin typeface="+mn-lt"/>
              <a:ea typeface="+mn-ea"/>
              <a:cs typeface="+mn-ea"/>
              <a:sym typeface="+mn-lt"/>
            </a:endParaRPr>
          </a:p>
        </p:txBody>
      </p:sp>
      <p:sp>
        <p:nvSpPr>
          <p:cNvPr id="58" name="Freeform 6"/>
          <p:cNvSpPr>
            <a:spLocks noChangeArrowheads="1"/>
          </p:cNvSpPr>
          <p:nvPr/>
        </p:nvSpPr>
        <p:spPr bwMode="auto">
          <a:xfrm>
            <a:off x="4235080" y="2344928"/>
            <a:ext cx="573700" cy="667458"/>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Freeform 7"/>
          <p:cNvSpPr>
            <a:spLocks noChangeArrowheads="1"/>
          </p:cNvSpPr>
          <p:nvPr/>
        </p:nvSpPr>
        <p:spPr bwMode="auto">
          <a:xfrm>
            <a:off x="6337905" y="1489956"/>
            <a:ext cx="578165" cy="667458"/>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Freeform 8"/>
          <p:cNvSpPr>
            <a:spLocks noChangeArrowheads="1"/>
          </p:cNvSpPr>
          <p:nvPr/>
        </p:nvSpPr>
        <p:spPr bwMode="auto">
          <a:xfrm>
            <a:off x="8391621" y="2766830"/>
            <a:ext cx="573700" cy="662994"/>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Freeform 9"/>
          <p:cNvSpPr>
            <a:spLocks noChangeArrowheads="1"/>
          </p:cNvSpPr>
          <p:nvPr/>
        </p:nvSpPr>
        <p:spPr bwMode="auto">
          <a:xfrm>
            <a:off x="8032219" y="5046010"/>
            <a:ext cx="580398" cy="667458"/>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Freeform 10"/>
          <p:cNvSpPr>
            <a:spLocks noChangeArrowheads="1"/>
          </p:cNvSpPr>
          <p:nvPr/>
        </p:nvSpPr>
        <p:spPr bwMode="auto">
          <a:xfrm>
            <a:off x="5415965" y="2530208"/>
            <a:ext cx="575933" cy="667458"/>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Freeform 11"/>
          <p:cNvSpPr>
            <a:spLocks noChangeArrowheads="1"/>
          </p:cNvSpPr>
          <p:nvPr/>
        </p:nvSpPr>
        <p:spPr bwMode="auto">
          <a:xfrm>
            <a:off x="4141323" y="4869657"/>
            <a:ext cx="575933" cy="662994"/>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Freeform 12"/>
          <p:cNvSpPr>
            <a:spLocks noChangeArrowheads="1"/>
          </p:cNvSpPr>
          <p:nvPr/>
        </p:nvSpPr>
        <p:spPr bwMode="auto">
          <a:xfrm>
            <a:off x="7393783" y="3025777"/>
            <a:ext cx="575933" cy="662994"/>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Freeform 13"/>
          <p:cNvSpPr>
            <a:spLocks noChangeArrowheads="1"/>
          </p:cNvSpPr>
          <p:nvPr/>
        </p:nvSpPr>
        <p:spPr bwMode="auto">
          <a:xfrm>
            <a:off x="7273238" y="5934465"/>
            <a:ext cx="321451" cy="370562"/>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Freeform 14"/>
          <p:cNvSpPr>
            <a:spLocks noChangeArrowheads="1"/>
          </p:cNvSpPr>
          <p:nvPr/>
        </p:nvSpPr>
        <p:spPr bwMode="auto">
          <a:xfrm>
            <a:off x="5103443" y="3691003"/>
            <a:ext cx="316987" cy="370562"/>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Freeform 15"/>
          <p:cNvSpPr>
            <a:spLocks noChangeArrowheads="1"/>
          </p:cNvSpPr>
          <p:nvPr/>
        </p:nvSpPr>
        <p:spPr bwMode="auto">
          <a:xfrm>
            <a:off x="6183876" y="3128463"/>
            <a:ext cx="316987" cy="366097"/>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Freeform 16"/>
          <p:cNvSpPr>
            <a:spLocks noChangeArrowheads="1"/>
          </p:cNvSpPr>
          <p:nvPr/>
        </p:nvSpPr>
        <p:spPr bwMode="auto">
          <a:xfrm>
            <a:off x="6822313" y="5034847"/>
            <a:ext cx="319218" cy="366097"/>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Freeform 17"/>
          <p:cNvSpPr>
            <a:spLocks noChangeArrowheads="1"/>
          </p:cNvSpPr>
          <p:nvPr/>
        </p:nvSpPr>
        <p:spPr bwMode="auto">
          <a:xfrm>
            <a:off x="4929324" y="4688842"/>
            <a:ext cx="316987" cy="370562"/>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0" name="Freeform 18"/>
          <p:cNvSpPr>
            <a:spLocks noChangeArrowheads="1"/>
          </p:cNvSpPr>
          <p:nvPr/>
        </p:nvSpPr>
        <p:spPr bwMode="auto">
          <a:xfrm>
            <a:off x="7949625" y="3836103"/>
            <a:ext cx="321451" cy="370562"/>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1" name="Freeform 19"/>
          <p:cNvSpPr>
            <a:spLocks noChangeArrowheads="1"/>
          </p:cNvSpPr>
          <p:nvPr/>
        </p:nvSpPr>
        <p:spPr bwMode="auto">
          <a:xfrm>
            <a:off x="5766437" y="5403178"/>
            <a:ext cx="316987" cy="370562"/>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2" name="Freeform 20"/>
          <p:cNvSpPr>
            <a:spLocks noChangeArrowheads="1"/>
          </p:cNvSpPr>
          <p:nvPr/>
        </p:nvSpPr>
        <p:spPr bwMode="auto">
          <a:xfrm>
            <a:off x="6679446" y="3929859"/>
            <a:ext cx="316987" cy="368330"/>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F2901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3" name="TextBox 51"/>
          <p:cNvSpPr>
            <a:spLocks noChangeArrowheads="1"/>
          </p:cNvSpPr>
          <p:nvPr/>
        </p:nvSpPr>
        <p:spPr bwMode="auto">
          <a:xfrm>
            <a:off x="9913349" y="2860587"/>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dirty="0">
                <a:latin typeface="+mn-lt"/>
                <a:ea typeface="+mn-ea"/>
                <a:cs typeface="+mn-ea"/>
                <a:sym typeface="+mn-lt"/>
              </a:rPr>
              <a:t>添加标题</a:t>
            </a:r>
            <a:endParaRPr lang="zh-CN" altLang="en-US" dirty="0">
              <a:latin typeface="+mn-lt"/>
              <a:ea typeface="+mn-ea"/>
              <a:cs typeface="+mn-ea"/>
              <a:sym typeface="+mn-lt"/>
            </a:endParaRPr>
          </a:p>
        </p:txBody>
      </p:sp>
      <p:sp>
        <p:nvSpPr>
          <p:cNvPr id="74" name="TextBox 52"/>
          <p:cNvSpPr>
            <a:spLocks noChangeArrowheads="1"/>
          </p:cNvSpPr>
          <p:nvPr/>
        </p:nvSpPr>
        <p:spPr bwMode="auto">
          <a:xfrm>
            <a:off x="9407071" y="5155391"/>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dirty="0">
                <a:latin typeface="+mn-lt"/>
                <a:ea typeface="+mn-ea"/>
                <a:cs typeface="+mn-ea"/>
                <a:sym typeface="+mn-lt"/>
              </a:rPr>
              <a:t>添加标题</a:t>
            </a:r>
            <a:endParaRPr lang="zh-CN" altLang="en-US" dirty="0">
              <a:latin typeface="+mn-lt"/>
              <a:ea typeface="+mn-ea"/>
              <a:cs typeface="+mn-ea"/>
              <a:sym typeface="+mn-lt"/>
            </a:endParaRPr>
          </a:p>
        </p:txBody>
      </p:sp>
      <p:sp>
        <p:nvSpPr>
          <p:cNvPr id="75" name="TextBox 53"/>
          <p:cNvSpPr>
            <a:spLocks noChangeArrowheads="1"/>
          </p:cNvSpPr>
          <p:nvPr/>
        </p:nvSpPr>
        <p:spPr bwMode="auto">
          <a:xfrm>
            <a:off x="1232911" y="2449126"/>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dirty="0">
                <a:latin typeface="+mn-lt"/>
                <a:ea typeface="+mn-ea"/>
                <a:cs typeface="+mn-ea"/>
                <a:sym typeface="+mn-lt"/>
              </a:rPr>
              <a:t>添加标题</a:t>
            </a:r>
            <a:endParaRPr lang="zh-CN" altLang="en-US" dirty="0">
              <a:latin typeface="+mn-lt"/>
              <a:ea typeface="+mn-ea"/>
              <a:cs typeface="+mn-ea"/>
              <a:sym typeface="+mn-lt"/>
            </a:endParaRPr>
          </a:p>
        </p:txBody>
      </p:sp>
      <p:sp>
        <p:nvSpPr>
          <p:cNvPr id="76" name="TextBox 54"/>
          <p:cNvSpPr>
            <a:spLocks noChangeArrowheads="1"/>
          </p:cNvSpPr>
          <p:nvPr/>
        </p:nvSpPr>
        <p:spPr bwMode="auto">
          <a:xfrm>
            <a:off x="7019032" y="1722680"/>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dirty="0">
                <a:latin typeface="+mn-lt"/>
                <a:ea typeface="+mn-ea"/>
                <a:cs typeface="+mn-ea"/>
                <a:sym typeface="+mn-lt"/>
              </a:rPr>
              <a:t>添加标题</a:t>
            </a:r>
            <a:endParaRPr lang="zh-CN" altLang="en-US" dirty="0">
              <a:latin typeface="+mn-lt"/>
              <a:ea typeface="+mn-ea"/>
              <a:cs typeface="+mn-ea"/>
              <a:sym typeface="+mn-lt"/>
            </a:endParaRPr>
          </a:p>
        </p:txBody>
      </p:sp>
      <p:sp>
        <p:nvSpPr>
          <p:cNvPr id="77" name="任意多边形 2"/>
          <p:cNvSpPr>
            <a:spLocks noChangeArrowheads="1"/>
          </p:cNvSpPr>
          <p:nvPr/>
        </p:nvSpPr>
        <p:spPr bwMode="auto">
          <a:xfrm>
            <a:off x="9194587" y="3092746"/>
            <a:ext cx="748480" cy="64289"/>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0 h 635"/>
            </a:gdLst>
            <a:ahLst/>
            <a:cxnLst>
              <a:cxn ang="T4">
                <a:pos x="T0" y="T1"/>
              </a:cxn>
              <a:cxn ang="T5">
                <a:pos x="T2" y="T3"/>
              </a:cxn>
            </a:cxnLst>
            <a:rect l="T6" t="T7" r="T8" b="T9"/>
            <a:pathLst>
              <a:path w="361950" h="635">
                <a:moveTo>
                  <a:pt x="0" y="0"/>
                </a:moveTo>
                <a:lnTo>
                  <a:pt x="361950" y="0"/>
                </a:lnTo>
              </a:path>
            </a:pathLst>
          </a:custGeom>
          <a:noFill/>
          <a:ln w="12700" cap="flat" cmpd="sng">
            <a:solidFill>
              <a:schemeClr val="tx1"/>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mn-lt"/>
              <a:ea typeface="+mn-ea"/>
              <a:cs typeface="+mn-ea"/>
              <a:sym typeface="+mn-lt"/>
            </a:endParaRPr>
          </a:p>
        </p:txBody>
      </p:sp>
      <p:sp>
        <p:nvSpPr>
          <p:cNvPr id="78" name="任意多边形 56"/>
          <p:cNvSpPr>
            <a:spLocks noChangeArrowheads="1"/>
          </p:cNvSpPr>
          <p:nvPr/>
        </p:nvSpPr>
        <p:spPr bwMode="auto">
          <a:xfrm>
            <a:off x="8755570" y="5380855"/>
            <a:ext cx="642815" cy="64289"/>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635 h 635"/>
            </a:gdLst>
            <a:ahLst/>
            <a:cxnLst>
              <a:cxn ang="T4">
                <a:pos x="T0" y="T1"/>
              </a:cxn>
              <a:cxn ang="T5">
                <a:pos x="T2" y="T3"/>
              </a:cxn>
            </a:cxnLst>
            <a:rect l="T6" t="T7" r="T8" b="T9"/>
            <a:pathLst>
              <a:path w="361950" h="635">
                <a:moveTo>
                  <a:pt x="0" y="0"/>
                </a:moveTo>
                <a:lnTo>
                  <a:pt x="361950" y="0"/>
                </a:lnTo>
              </a:path>
            </a:pathLst>
          </a:custGeom>
          <a:noFill/>
          <a:ln w="12700" cap="flat" cmpd="sng">
            <a:solidFill>
              <a:schemeClr val="tx1"/>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mn-lt"/>
              <a:ea typeface="+mn-ea"/>
              <a:cs typeface="+mn-ea"/>
              <a:sym typeface="+mn-lt"/>
            </a:endParaRPr>
          </a:p>
        </p:txBody>
      </p:sp>
      <p:sp>
        <p:nvSpPr>
          <p:cNvPr id="79" name="任意多边形 58"/>
          <p:cNvSpPr>
            <a:spLocks noChangeArrowheads="1"/>
          </p:cNvSpPr>
          <p:nvPr/>
        </p:nvSpPr>
        <p:spPr bwMode="auto">
          <a:xfrm>
            <a:off x="2568666" y="2674588"/>
            <a:ext cx="1586049" cy="92244"/>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12700" cap="flat" cmpd="sng">
            <a:solidFill>
              <a:schemeClr val="tx1"/>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mn-lt"/>
              <a:ea typeface="+mn-ea"/>
              <a:cs typeface="+mn-ea"/>
              <a:sym typeface="+mn-lt"/>
            </a:endParaRPr>
          </a:p>
        </p:txBody>
      </p:sp>
      <p:sp>
        <p:nvSpPr>
          <p:cNvPr id="80" name="任意多边形 59"/>
          <p:cNvSpPr>
            <a:spLocks noChangeArrowheads="1"/>
          </p:cNvSpPr>
          <p:nvPr/>
        </p:nvSpPr>
        <p:spPr bwMode="auto">
          <a:xfrm rot="16200000">
            <a:off x="7341324" y="2539172"/>
            <a:ext cx="745588" cy="64736"/>
          </a:xfrm>
          <a:custGeom>
            <a:avLst/>
            <a:gdLst>
              <a:gd name="T0" fmla="*/ 0 w 361950"/>
              <a:gd name="T1" fmla="*/ 0 h 45720"/>
              <a:gd name="T2" fmla="*/ 530225 w 361950"/>
              <a:gd name="T3" fmla="*/ 0 h 45720"/>
              <a:gd name="T4" fmla="*/ 0 60000 65536"/>
              <a:gd name="T5" fmla="*/ 0 60000 65536"/>
              <a:gd name="T6" fmla="*/ 0 w 361950"/>
              <a:gd name="T7" fmla="*/ 0 h 45720"/>
              <a:gd name="T8" fmla="*/ 361950 w 361950"/>
              <a:gd name="T9" fmla="*/ 45720 h 45720"/>
            </a:gdLst>
            <a:ahLst/>
            <a:cxnLst>
              <a:cxn ang="T4">
                <a:pos x="T0" y="T1"/>
              </a:cxn>
              <a:cxn ang="T5">
                <a:pos x="T2" y="T3"/>
              </a:cxn>
            </a:cxnLst>
            <a:rect l="T6" t="T7" r="T8" b="T9"/>
            <a:pathLst>
              <a:path w="361950" h="45720">
                <a:moveTo>
                  <a:pt x="0" y="0"/>
                </a:moveTo>
                <a:lnTo>
                  <a:pt x="361950" y="0"/>
                </a:lnTo>
              </a:path>
            </a:pathLst>
          </a:custGeom>
          <a:noFill/>
          <a:ln w="12700" cap="flat" cmpd="sng">
            <a:solidFill>
              <a:schemeClr val="tx1"/>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mn-lt"/>
              <a:ea typeface="+mn-ea"/>
              <a:cs typeface="+mn-ea"/>
              <a:sym typeface="+mn-lt"/>
            </a:endParaRPr>
          </a:p>
        </p:txBody>
      </p:sp>
      <p:sp>
        <p:nvSpPr>
          <p:cNvPr id="81" name="TextBox 53"/>
          <p:cNvSpPr>
            <a:spLocks noChangeArrowheads="1"/>
          </p:cNvSpPr>
          <p:nvPr/>
        </p:nvSpPr>
        <p:spPr bwMode="auto">
          <a:xfrm>
            <a:off x="1767240" y="5007117"/>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50" dirty="0">
                <a:latin typeface="+mn-lt"/>
                <a:ea typeface="+mn-ea"/>
                <a:cs typeface="+mn-ea"/>
                <a:sym typeface="+mn-lt"/>
              </a:rPr>
              <a:t>添加标题</a:t>
            </a:r>
            <a:endParaRPr lang="zh-CN" altLang="en-US" dirty="0">
              <a:latin typeface="+mn-lt"/>
              <a:ea typeface="+mn-ea"/>
              <a:cs typeface="+mn-ea"/>
              <a:sym typeface="+mn-lt"/>
            </a:endParaRPr>
          </a:p>
        </p:txBody>
      </p:sp>
      <p:sp>
        <p:nvSpPr>
          <p:cNvPr id="82" name="任意多边形 58"/>
          <p:cNvSpPr>
            <a:spLocks noChangeArrowheads="1"/>
          </p:cNvSpPr>
          <p:nvPr/>
        </p:nvSpPr>
        <p:spPr bwMode="auto">
          <a:xfrm>
            <a:off x="3102995" y="5232578"/>
            <a:ext cx="931232" cy="141578"/>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12700" cap="flat" cmpd="sng">
            <a:solidFill>
              <a:schemeClr val="tx1"/>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86347613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30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300"/>
                                        <p:tgtEl>
                                          <p:spTgt spid="5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300"/>
                                        <p:tgtEl>
                                          <p:spTgt spid="6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300"/>
                                        <p:tgtEl>
                                          <p:spTgt spid="6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300"/>
                                        <p:tgtEl>
                                          <p:spTgt spid="6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300"/>
                                        <p:tgtEl>
                                          <p:spTgt spid="6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300"/>
                                        <p:tgtEl>
                                          <p:spTgt spid="7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300"/>
                                        <p:tgtEl>
                                          <p:spTgt spid="7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300"/>
                                        <p:tgtEl>
                                          <p:spTgt spid="6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300"/>
                                        <p:tgtEl>
                                          <p:spTgt spid="6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300"/>
                                        <p:tgtEl>
                                          <p:spTgt spid="6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300"/>
                                        <p:tgtEl>
                                          <p:spTgt spid="7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300"/>
                                        <p:tgtEl>
                                          <p:spTgt spid="6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300"/>
                                        <p:tgtEl>
                                          <p:spTgt spid="6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3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1000"/>
                                        <p:tgtEl>
                                          <p:spTgt spid="76"/>
                                        </p:tgtEl>
                                      </p:cBhvr>
                                    </p:animEffect>
                                    <p:anim calcmode="lin" valueType="num">
                                      <p:cBhvr>
                                        <p:cTn id="73" dur="1000" fill="hold"/>
                                        <p:tgtEl>
                                          <p:spTgt spid="76"/>
                                        </p:tgtEl>
                                        <p:attrNameLst>
                                          <p:attrName>ppt_x</p:attrName>
                                        </p:attrNameLst>
                                      </p:cBhvr>
                                      <p:tavLst>
                                        <p:tav tm="0">
                                          <p:val>
                                            <p:strVal val="#ppt_x"/>
                                          </p:val>
                                        </p:tav>
                                        <p:tav tm="100000">
                                          <p:val>
                                            <p:strVal val="#ppt_x"/>
                                          </p:val>
                                        </p:tav>
                                      </p:tavLst>
                                    </p:anim>
                                    <p:anim calcmode="lin" valueType="num">
                                      <p:cBhvr>
                                        <p:cTn id="74" dur="1000" fill="hold"/>
                                        <p:tgtEl>
                                          <p:spTgt spid="7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1000"/>
                                        <p:tgtEl>
                                          <p:spTgt spid="80"/>
                                        </p:tgtEl>
                                      </p:cBhvr>
                                    </p:animEffect>
                                    <p:anim calcmode="lin" valueType="num">
                                      <p:cBhvr>
                                        <p:cTn id="78" dur="1000" fill="hold"/>
                                        <p:tgtEl>
                                          <p:spTgt spid="80"/>
                                        </p:tgtEl>
                                        <p:attrNameLst>
                                          <p:attrName>ppt_x</p:attrName>
                                        </p:attrNameLst>
                                      </p:cBhvr>
                                      <p:tavLst>
                                        <p:tav tm="0">
                                          <p:val>
                                            <p:strVal val="#ppt_x"/>
                                          </p:val>
                                        </p:tav>
                                        <p:tav tm="100000">
                                          <p:val>
                                            <p:strVal val="#ppt_x"/>
                                          </p:val>
                                        </p:tav>
                                      </p:tavLst>
                                    </p:anim>
                                    <p:anim calcmode="lin" valueType="num">
                                      <p:cBhvr>
                                        <p:cTn id="7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additive="base">
                                        <p:cTn id="84" dur="500"/>
                                        <p:tgtEl>
                                          <p:spTgt spid="73"/>
                                        </p:tgtEl>
                                        <p:attrNameLst>
                                          <p:attrName>ppt_x</p:attrName>
                                        </p:attrNameLst>
                                      </p:cBhvr>
                                      <p:tavLst>
                                        <p:tav tm="0">
                                          <p:val>
                                            <p:strVal val="#ppt_x-#ppt_w*1.125000"/>
                                          </p:val>
                                        </p:tav>
                                        <p:tav tm="100000">
                                          <p:val>
                                            <p:strVal val="#ppt_x"/>
                                          </p:val>
                                        </p:tav>
                                      </p:tavLst>
                                    </p:anim>
                                    <p:animEffect transition="in" filter="wipe(right)">
                                      <p:cBhvr>
                                        <p:cTn id="85" dur="500"/>
                                        <p:tgtEl>
                                          <p:spTgt spid="7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 calcmode="lin" valueType="num">
                                      <p:cBhvr additive="base">
                                        <p:cTn id="88" dur="500"/>
                                        <p:tgtEl>
                                          <p:spTgt spid="77"/>
                                        </p:tgtEl>
                                        <p:attrNameLst>
                                          <p:attrName>ppt_x</p:attrName>
                                        </p:attrNameLst>
                                      </p:cBhvr>
                                      <p:tavLst>
                                        <p:tav tm="0">
                                          <p:val>
                                            <p:strVal val="#ppt_x-#ppt_w*1.125000"/>
                                          </p:val>
                                        </p:tav>
                                        <p:tav tm="100000">
                                          <p:val>
                                            <p:strVal val="#ppt_x"/>
                                          </p:val>
                                        </p:tav>
                                      </p:tavLst>
                                    </p:anim>
                                    <p:animEffect transition="in" filter="wipe(right)">
                                      <p:cBhvr>
                                        <p:cTn id="89" dur="500"/>
                                        <p:tgtEl>
                                          <p:spTgt spid="77"/>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8" fill="hold" grpId="0" nodeType="click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additive="base">
                                        <p:cTn id="94" dur="500"/>
                                        <p:tgtEl>
                                          <p:spTgt spid="74"/>
                                        </p:tgtEl>
                                        <p:attrNameLst>
                                          <p:attrName>ppt_x</p:attrName>
                                        </p:attrNameLst>
                                      </p:cBhvr>
                                      <p:tavLst>
                                        <p:tav tm="0">
                                          <p:val>
                                            <p:strVal val="#ppt_x-#ppt_w*1.125000"/>
                                          </p:val>
                                        </p:tav>
                                        <p:tav tm="100000">
                                          <p:val>
                                            <p:strVal val="#ppt_x"/>
                                          </p:val>
                                        </p:tav>
                                      </p:tavLst>
                                    </p:anim>
                                    <p:animEffect transition="in" filter="wipe(right)">
                                      <p:cBhvr>
                                        <p:cTn id="95" dur="500"/>
                                        <p:tgtEl>
                                          <p:spTgt spid="74"/>
                                        </p:tgtEl>
                                      </p:cBhvr>
                                    </p:animEffect>
                                  </p:childTnLst>
                                </p:cTn>
                              </p:par>
                              <p:par>
                                <p:cTn id="96" presetID="1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 calcmode="lin" valueType="num">
                                      <p:cBhvr additive="base">
                                        <p:cTn id="98" dur="500"/>
                                        <p:tgtEl>
                                          <p:spTgt spid="78"/>
                                        </p:tgtEl>
                                        <p:attrNameLst>
                                          <p:attrName>ppt_x</p:attrName>
                                        </p:attrNameLst>
                                      </p:cBhvr>
                                      <p:tavLst>
                                        <p:tav tm="0">
                                          <p:val>
                                            <p:strVal val="#ppt_x-#ppt_w*1.125000"/>
                                          </p:val>
                                        </p:tav>
                                        <p:tav tm="100000">
                                          <p:val>
                                            <p:strVal val="#ppt_x"/>
                                          </p:val>
                                        </p:tav>
                                      </p:tavLst>
                                    </p:anim>
                                    <p:animEffect transition="in" filter="wipe(right)">
                                      <p:cBhvr>
                                        <p:cTn id="99" dur="500"/>
                                        <p:tgtEl>
                                          <p:spTgt spid="78"/>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2" fill="hold" grpId="0" nodeType="click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additive="base">
                                        <p:cTn id="104" dur="500"/>
                                        <p:tgtEl>
                                          <p:spTgt spid="75"/>
                                        </p:tgtEl>
                                        <p:attrNameLst>
                                          <p:attrName>ppt_x</p:attrName>
                                        </p:attrNameLst>
                                      </p:cBhvr>
                                      <p:tavLst>
                                        <p:tav tm="0">
                                          <p:val>
                                            <p:strVal val="#ppt_x+#ppt_w*1.125000"/>
                                          </p:val>
                                        </p:tav>
                                        <p:tav tm="100000">
                                          <p:val>
                                            <p:strVal val="#ppt_x"/>
                                          </p:val>
                                        </p:tav>
                                      </p:tavLst>
                                    </p:anim>
                                    <p:animEffect transition="in" filter="wipe(left)">
                                      <p:cBhvr>
                                        <p:cTn id="105" dur="500"/>
                                        <p:tgtEl>
                                          <p:spTgt spid="75"/>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 calcmode="lin" valueType="num">
                                      <p:cBhvr additive="base">
                                        <p:cTn id="108" dur="500"/>
                                        <p:tgtEl>
                                          <p:spTgt spid="79"/>
                                        </p:tgtEl>
                                        <p:attrNameLst>
                                          <p:attrName>ppt_x</p:attrName>
                                        </p:attrNameLst>
                                      </p:cBhvr>
                                      <p:tavLst>
                                        <p:tav tm="0">
                                          <p:val>
                                            <p:strVal val="#ppt_x+#ppt_w*1.125000"/>
                                          </p:val>
                                        </p:tav>
                                        <p:tav tm="100000">
                                          <p:val>
                                            <p:strVal val="#ppt_x"/>
                                          </p:val>
                                        </p:tav>
                                      </p:tavLst>
                                    </p:anim>
                                    <p:animEffect transition="in" filter="wipe(left)">
                                      <p:cBhvr>
                                        <p:cTn id="109" dur="500"/>
                                        <p:tgtEl>
                                          <p:spTgt spid="79"/>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2" fill="hold" grpId="0" nodeType="clickEffect">
                                  <p:stCondLst>
                                    <p:cond delay="0"/>
                                  </p:stCondLst>
                                  <p:childTnLst>
                                    <p:set>
                                      <p:cBhvr>
                                        <p:cTn id="113" dur="1" fill="hold">
                                          <p:stCondLst>
                                            <p:cond delay="0"/>
                                          </p:stCondLst>
                                        </p:cTn>
                                        <p:tgtEl>
                                          <p:spTgt spid="81"/>
                                        </p:tgtEl>
                                        <p:attrNameLst>
                                          <p:attrName>style.visibility</p:attrName>
                                        </p:attrNameLst>
                                      </p:cBhvr>
                                      <p:to>
                                        <p:strVal val="visible"/>
                                      </p:to>
                                    </p:set>
                                    <p:anim calcmode="lin" valueType="num">
                                      <p:cBhvr additive="base">
                                        <p:cTn id="114" dur="500"/>
                                        <p:tgtEl>
                                          <p:spTgt spid="81"/>
                                        </p:tgtEl>
                                        <p:attrNameLst>
                                          <p:attrName>ppt_x</p:attrName>
                                        </p:attrNameLst>
                                      </p:cBhvr>
                                      <p:tavLst>
                                        <p:tav tm="0">
                                          <p:val>
                                            <p:strVal val="#ppt_x+#ppt_w*1.125000"/>
                                          </p:val>
                                        </p:tav>
                                        <p:tav tm="100000">
                                          <p:val>
                                            <p:strVal val="#ppt_x"/>
                                          </p:val>
                                        </p:tav>
                                      </p:tavLst>
                                    </p:anim>
                                    <p:animEffect transition="in" filter="wipe(left)">
                                      <p:cBhvr>
                                        <p:cTn id="115" dur="500"/>
                                        <p:tgtEl>
                                          <p:spTgt spid="81"/>
                                        </p:tgtEl>
                                      </p:cBhvr>
                                    </p:animEffect>
                                  </p:childTnLst>
                                </p:cTn>
                              </p:par>
                              <p:par>
                                <p:cTn id="116" presetID="12" presetClass="entr" presetSubtype="2" fill="hold" grpId="0" nodeType="withEffect">
                                  <p:stCondLst>
                                    <p:cond delay="0"/>
                                  </p:stCondLst>
                                  <p:childTnLst>
                                    <p:set>
                                      <p:cBhvr>
                                        <p:cTn id="117" dur="1" fill="hold">
                                          <p:stCondLst>
                                            <p:cond delay="0"/>
                                          </p:stCondLst>
                                        </p:cTn>
                                        <p:tgtEl>
                                          <p:spTgt spid="82"/>
                                        </p:tgtEl>
                                        <p:attrNameLst>
                                          <p:attrName>style.visibility</p:attrName>
                                        </p:attrNameLst>
                                      </p:cBhvr>
                                      <p:to>
                                        <p:strVal val="visible"/>
                                      </p:to>
                                    </p:set>
                                    <p:anim calcmode="lin" valueType="num">
                                      <p:cBhvr additive="base">
                                        <p:cTn id="118" dur="500"/>
                                        <p:tgtEl>
                                          <p:spTgt spid="82"/>
                                        </p:tgtEl>
                                        <p:attrNameLst>
                                          <p:attrName>ppt_x</p:attrName>
                                        </p:attrNameLst>
                                      </p:cBhvr>
                                      <p:tavLst>
                                        <p:tav tm="0">
                                          <p:val>
                                            <p:strVal val="#ppt_x+#ppt_w*1.125000"/>
                                          </p:val>
                                        </p:tav>
                                        <p:tav tm="100000">
                                          <p:val>
                                            <p:strVal val="#ppt_x"/>
                                          </p:val>
                                        </p:tav>
                                      </p:tavLst>
                                    </p:anim>
                                    <p:animEffect transition="in" filter="wipe(left)">
                                      <p:cBhvr>
                                        <p:cTn id="11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p:bldP spid="74" grpId="0"/>
      <p:bldP spid="75" grpId="0"/>
      <p:bldP spid="76" grpId="0"/>
      <p:bldP spid="77" grpId="0" animBg="1"/>
      <p:bldP spid="78" grpId="0" animBg="1"/>
      <p:bldP spid="79" grpId="0" animBg="1"/>
      <p:bldP spid="80" grpId="0" animBg="1"/>
      <p:bldP spid="81" grpId="0"/>
      <p:bldP spid="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0"/>
          <p:cNvSpPr>
            <a:spLocks noChangeArrowheads="1"/>
          </p:cNvSpPr>
          <p:nvPr/>
        </p:nvSpPr>
        <p:spPr bwMode="auto">
          <a:xfrm rot="5400000">
            <a:off x="908621" y="2033347"/>
            <a:ext cx="4314476" cy="431615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9"/>
                  <a:pt x="21331" y="4983"/>
                  <a:pt x="21331" y="10799"/>
                </a:cubicBezTo>
                <a:lnTo>
                  <a:pt x="21600" y="10800"/>
                </a:lnTo>
                <a:cubicBezTo>
                  <a:pt x="21600" y="4835"/>
                  <a:pt x="16764" y="0"/>
                  <a:pt x="10800" y="0"/>
                </a:cubicBezTo>
                <a:cubicBezTo>
                  <a:pt x="4835" y="0"/>
                  <a:pt x="0" y="4835"/>
                  <a:pt x="0" y="10799"/>
                </a:cubicBezTo>
                <a:lnTo>
                  <a:pt x="269" y="10800"/>
                </a:lnTo>
                <a:close/>
              </a:path>
            </a:pathLst>
          </a:custGeom>
          <a:solidFill>
            <a:srgbClr val="278CA0"/>
          </a:solidFill>
          <a:ln>
            <a:noFill/>
          </a:ln>
          <a:effectLst/>
        </p:spPr>
        <p:txBody>
          <a:bodyPr vert="horz" wrap="square" lIns="96435" tIns="48218" rIns="96435" bIns="48218" numCol="1" anchor="t" anchorCtr="0" compatLnSpc="1"/>
          <a:lstStyle/>
          <a:p>
            <a:endParaRPr lang="zh-CN" altLang="en-US">
              <a:solidFill>
                <a:schemeClr val="accent2"/>
              </a:solidFill>
              <a:latin typeface="+mn-lt"/>
              <a:ea typeface="+mn-ea"/>
              <a:cs typeface="+mn-ea"/>
              <a:sym typeface="+mn-lt"/>
            </a:endParaRPr>
          </a:p>
        </p:txBody>
      </p:sp>
      <p:sp>
        <p:nvSpPr>
          <p:cNvPr id="6" name="椭圆 41"/>
          <p:cNvSpPr>
            <a:spLocks noChangeArrowheads="1"/>
          </p:cNvSpPr>
          <p:nvPr/>
        </p:nvSpPr>
        <p:spPr bwMode="auto">
          <a:xfrm>
            <a:off x="3891251" y="2101153"/>
            <a:ext cx="542449" cy="540775"/>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7" name="椭圆 42"/>
          <p:cNvSpPr>
            <a:spLocks noChangeArrowheads="1"/>
          </p:cNvSpPr>
          <p:nvPr/>
        </p:nvSpPr>
        <p:spPr bwMode="auto">
          <a:xfrm>
            <a:off x="4802029" y="3246321"/>
            <a:ext cx="540775" cy="540775"/>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8" name="椭圆 43"/>
          <p:cNvSpPr>
            <a:spLocks noChangeArrowheads="1"/>
          </p:cNvSpPr>
          <p:nvPr/>
        </p:nvSpPr>
        <p:spPr bwMode="auto">
          <a:xfrm>
            <a:off x="4813748" y="4584028"/>
            <a:ext cx="540775" cy="540775"/>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9" name="椭圆 44"/>
          <p:cNvSpPr>
            <a:spLocks noChangeArrowheads="1"/>
          </p:cNvSpPr>
          <p:nvPr/>
        </p:nvSpPr>
        <p:spPr bwMode="auto">
          <a:xfrm>
            <a:off x="3896274" y="5761007"/>
            <a:ext cx="540775" cy="540775"/>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10" name="直接连接符 52"/>
          <p:cNvSpPr>
            <a:spLocks noChangeShapeType="1"/>
          </p:cNvSpPr>
          <p:nvPr/>
        </p:nvSpPr>
        <p:spPr bwMode="auto">
          <a:xfrm>
            <a:off x="4430352" y="2371849"/>
            <a:ext cx="1518553" cy="1"/>
          </a:xfrm>
          <a:prstGeom prst="line">
            <a:avLst/>
          </a:prstGeom>
          <a:solidFill>
            <a:schemeClr val="bg1"/>
          </a:solidFill>
          <a:ln>
            <a:solidFill>
              <a:schemeClr val="tx1"/>
            </a:solidFill>
          </a:ln>
          <a:effectLst/>
        </p:spPr>
        <p:txBody>
          <a:bodyPr vert="horz" wrap="square" lIns="96435" tIns="48218" rIns="96435" bIns="48218" numCol="1" anchor="t" anchorCtr="0" compatLnSpc="1"/>
          <a:lstStyle/>
          <a:p>
            <a:endParaRPr lang="zh-CN" altLang="en-US">
              <a:solidFill>
                <a:schemeClr val="accent2"/>
              </a:solidFill>
              <a:latin typeface="+mn-lt"/>
              <a:ea typeface="+mn-ea"/>
              <a:cs typeface="+mn-ea"/>
              <a:sym typeface="+mn-lt"/>
            </a:endParaRPr>
          </a:p>
        </p:txBody>
      </p:sp>
      <p:sp>
        <p:nvSpPr>
          <p:cNvPr id="11" name="椭圆 53"/>
          <p:cNvSpPr>
            <a:spLocks noChangeArrowheads="1"/>
          </p:cNvSpPr>
          <p:nvPr/>
        </p:nvSpPr>
        <p:spPr bwMode="auto">
          <a:xfrm>
            <a:off x="5943448" y="1865087"/>
            <a:ext cx="1008285" cy="1007883"/>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grpSp>
        <p:nvGrpSpPr>
          <p:cNvPr id="12" name="组合 54"/>
          <p:cNvGrpSpPr/>
          <p:nvPr/>
        </p:nvGrpSpPr>
        <p:grpSpPr bwMode="auto">
          <a:xfrm>
            <a:off x="6226461" y="2086769"/>
            <a:ext cx="442262" cy="531282"/>
            <a:chOff x="0" y="0"/>
            <a:chExt cx="239649" cy="288000"/>
          </a:xfrm>
          <a:solidFill>
            <a:schemeClr val="bg1"/>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ffectLst/>
          </p:spPr>
          <p:txBody>
            <a:bodyPr vert="horz" wrap="square" lIns="96435" tIns="48218" rIns="96435" bIns="48218" numCol="1" anchor="t" anchorCtr="0" compatLnSpc="1"/>
            <a:lstStyle/>
            <a:p>
              <a:endParaRPr lang="zh-CN" altLang="en-US">
                <a:solidFill>
                  <a:schemeClr val="accent2"/>
                </a:solidFill>
                <a:latin typeface="+mn-lt"/>
                <a:ea typeface="+mn-ea"/>
                <a:cs typeface="+mn-ea"/>
                <a:sym typeface="+mn-lt"/>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ffectLst/>
          </p:spPr>
          <p:txBody>
            <a:bodyPr vert="horz" wrap="square" lIns="96435" tIns="48218" rIns="96435" bIns="48218" numCol="1" anchor="t" anchorCtr="0" compatLnSpc="1"/>
            <a:lstStyle/>
            <a:p>
              <a:endParaRPr lang="zh-CN" altLang="en-US">
                <a:solidFill>
                  <a:schemeClr val="accent2"/>
                </a:solidFill>
                <a:latin typeface="+mn-lt"/>
                <a:ea typeface="+mn-ea"/>
                <a:cs typeface="+mn-ea"/>
                <a:sym typeface="+mn-lt"/>
              </a:endParaRPr>
            </a:p>
          </p:txBody>
        </p:sp>
      </p:grpSp>
      <p:sp>
        <p:nvSpPr>
          <p:cNvPr id="15" name="直接连接符 58"/>
          <p:cNvSpPr>
            <a:spLocks noChangeShapeType="1"/>
          </p:cNvSpPr>
          <p:nvPr/>
        </p:nvSpPr>
        <p:spPr bwMode="auto">
          <a:xfrm>
            <a:off x="4437049" y="6031395"/>
            <a:ext cx="1519159" cy="1"/>
          </a:xfrm>
          <a:prstGeom prst="line">
            <a:avLst/>
          </a:prstGeom>
          <a:solidFill>
            <a:schemeClr val="tx2"/>
          </a:solidFill>
          <a:ln>
            <a:solidFill>
              <a:schemeClr val="tx1"/>
            </a:solidFill>
          </a:ln>
          <a:effec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 name="椭圆 59"/>
          <p:cNvSpPr>
            <a:spLocks noChangeArrowheads="1"/>
          </p:cNvSpPr>
          <p:nvPr/>
        </p:nvSpPr>
        <p:spPr bwMode="auto">
          <a:xfrm>
            <a:off x="5943047" y="5526616"/>
            <a:ext cx="1008687" cy="1009558"/>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17" name="Freeform 110"/>
          <p:cNvSpPr>
            <a:spLocks noChangeAspect="1" noEditPoints="1" noChangeArrowheads="1"/>
          </p:cNvSpPr>
          <p:nvPr/>
        </p:nvSpPr>
        <p:spPr bwMode="auto">
          <a:xfrm>
            <a:off x="6228155" y="5805683"/>
            <a:ext cx="471739" cy="418128"/>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ffectLst/>
        </p:spPr>
        <p:txBody>
          <a:bodyPr vert="horz" wrap="square" lIns="96435" tIns="48218" rIns="96435" bIns="48218" numCol="1" anchor="t" anchorCtr="0" compatLnSpc="1"/>
          <a:lstStyle/>
          <a:p>
            <a:endParaRPr lang="zh-CN" altLang="en-US">
              <a:latin typeface="+mn-lt"/>
              <a:ea typeface="+mn-ea"/>
              <a:cs typeface="+mn-ea"/>
              <a:sym typeface="+mn-lt"/>
            </a:endParaRPr>
          </a:p>
        </p:txBody>
      </p:sp>
      <p:cxnSp>
        <p:nvCxnSpPr>
          <p:cNvPr id="18" name="直接连接符 62"/>
          <p:cNvCxnSpPr>
            <a:cxnSpLocks noChangeShapeType="1"/>
            <a:stCxn id="7" idx="6"/>
          </p:cNvCxnSpPr>
          <p:nvPr/>
        </p:nvCxnSpPr>
        <p:spPr bwMode="auto">
          <a:xfrm>
            <a:off x="5329411" y="3517548"/>
            <a:ext cx="2539527" cy="1"/>
          </a:xfrm>
          <a:prstGeom prst="line">
            <a:avLst/>
          </a:prstGeom>
          <a:solidFill>
            <a:schemeClr val="tx1"/>
          </a:solidFill>
          <a:ln>
            <a:solidFill>
              <a:schemeClr val="tx1"/>
            </a:solidFill>
          </a:ln>
          <a:effectLst/>
        </p:spPr>
      </p:cxnSp>
      <p:sp>
        <p:nvSpPr>
          <p:cNvPr id="19" name="椭圆 63"/>
          <p:cNvSpPr>
            <a:spLocks noChangeArrowheads="1"/>
          </p:cNvSpPr>
          <p:nvPr/>
        </p:nvSpPr>
        <p:spPr bwMode="auto">
          <a:xfrm>
            <a:off x="7868938" y="3013605"/>
            <a:ext cx="1008154" cy="1007883"/>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20" name="Freeform 168"/>
          <p:cNvSpPr>
            <a:spLocks noChangeAspect="1" noEditPoints="1" noChangeArrowheads="1"/>
          </p:cNvSpPr>
          <p:nvPr/>
        </p:nvSpPr>
        <p:spPr bwMode="auto">
          <a:xfrm>
            <a:off x="8129264" y="3308829"/>
            <a:ext cx="487503" cy="41743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6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ffectLst/>
        </p:spPr>
        <p:txBody>
          <a:bodyPr vert="horz" wrap="square" lIns="96435" tIns="48218" rIns="96435" bIns="48218" numCol="1" anchor="t" anchorCtr="0" compatLnSpc="1"/>
          <a:lstStyle/>
          <a:p>
            <a:endParaRPr lang="zh-CN" altLang="en-US">
              <a:solidFill>
                <a:schemeClr val="accent2"/>
              </a:solidFill>
              <a:latin typeface="+mn-lt"/>
              <a:ea typeface="+mn-ea"/>
              <a:cs typeface="+mn-ea"/>
              <a:sym typeface="+mn-lt"/>
            </a:endParaRPr>
          </a:p>
        </p:txBody>
      </p:sp>
      <p:sp>
        <p:nvSpPr>
          <p:cNvPr id="21" name="直接连接符 66"/>
          <p:cNvSpPr>
            <a:spLocks noChangeShapeType="1"/>
          </p:cNvSpPr>
          <p:nvPr/>
        </p:nvSpPr>
        <p:spPr bwMode="auto">
          <a:xfrm>
            <a:off x="5342804" y="4870487"/>
            <a:ext cx="2501556" cy="1"/>
          </a:xfrm>
          <a:prstGeom prst="line">
            <a:avLst/>
          </a:prstGeom>
          <a:solidFill>
            <a:schemeClr val="bg2"/>
          </a:solidFill>
          <a:ln>
            <a:solidFill>
              <a:schemeClr val="tx1"/>
            </a:solidFill>
          </a:ln>
          <a:effec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 name="椭圆 67"/>
          <p:cNvSpPr>
            <a:spLocks noChangeArrowheads="1"/>
          </p:cNvSpPr>
          <p:nvPr/>
        </p:nvSpPr>
        <p:spPr bwMode="auto">
          <a:xfrm>
            <a:off x="7868885" y="4349636"/>
            <a:ext cx="1008208" cy="1007883"/>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cs typeface="+mn-ea"/>
              <a:sym typeface="+mn-lt"/>
            </a:endParaRPr>
          </a:p>
        </p:txBody>
      </p:sp>
      <p:sp>
        <p:nvSpPr>
          <p:cNvPr id="23" name="Freeform 203"/>
          <p:cNvSpPr>
            <a:spLocks noChangeAspect="1" noEditPoints="1" noChangeArrowheads="1"/>
          </p:cNvSpPr>
          <p:nvPr/>
        </p:nvSpPr>
        <p:spPr bwMode="auto">
          <a:xfrm>
            <a:off x="8171837" y="4628241"/>
            <a:ext cx="435551" cy="417435"/>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ffec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 name="矩形 71"/>
          <p:cNvSpPr>
            <a:spLocks noChangeArrowheads="1"/>
          </p:cNvSpPr>
          <p:nvPr/>
        </p:nvSpPr>
        <p:spPr bwMode="auto">
          <a:xfrm>
            <a:off x="7005308" y="1734497"/>
            <a:ext cx="1820178" cy="42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9">
                <a:latin typeface="+mn-lt"/>
                <a:ea typeface="+mn-ea"/>
                <a:cs typeface="+mn-ea"/>
                <a:sym typeface="+mn-lt"/>
              </a:rPr>
              <a:t>标题文字内容</a:t>
            </a:r>
            <a:endParaRPr lang="en-US" sz="2109">
              <a:latin typeface="+mn-lt"/>
              <a:ea typeface="+mn-ea"/>
              <a:cs typeface="+mn-ea"/>
              <a:sym typeface="+mn-lt"/>
            </a:endParaRPr>
          </a:p>
        </p:txBody>
      </p:sp>
      <p:sp>
        <p:nvSpPr>
          <p:cNvPr id="25" name="矩形 47"/>
          <p:cNvSpPr>
            <a:spLocks noChangeArrowheads="1"/>
          </p:cNvSpPr>
          <p:nvPr/>
        </p:nvSpPr>
        <p:spPr bwMode="auto">
          <a:xfrm>
            <a:off x="7008656" y="2122918"/>
            <a:ext cx="3207815" cy="84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77" dirty="0">
                <a:latin typeface="+mn-lt"/>
                <a:ea typeface="+mn-ea"/>
                <a:cs typeface="+mn-ea"/>
                <a:sym typeface="+mn-lt"/>
              </a:rPr>
              <a:t>在此录入图表的描述说明，在此录入图表的描述说明，在此录入上述图表的描述说明。</a:t>
            </a:r>
            <a:endParaRPr lang="zh-CN" altLang="en-US" sz="1898" dirty="0">
              <a:latin typeface="+mn-lt"/>
              <a:ea typeface="+mn-ea"/>
              <a:cs typeface="+mn-ea"/>
              <a:sym typeface="+mn-lt"/>
            </a:endParaRPr>
          </a:p>
        </p:txBody>
      </p:sp>
      <p:sp>
        <p:nvSpPr>
          <p:cNvPr id="29" name="矩形 73"/>
          <p:cNvSpPr>
            <a:spLocks noChangeArrowheads="1"/>
          </p:cNvSpPr>
          <p:nvPr/>
        </p:nvSpPr>
        <p:spPr bwMode="auto">
          <a:xfrm>
            <a:off x="7005308" y="5478063"/>
            <a:ext cx="1820178" cy="42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9">
                <a:latin typeface="+mn-lt"/>
                <a:ea typeface="+mn-ea"/>
                <a:cs typeface="+mn-ea"/>
                <a:sym typeface="+mn-lt"/>
              </a:rPr>
              <a:t>标题文字内容</a:t>
            </a:r>
            <a:endParaRPr lang="en-US" sz="2109">
              <a:latin typeface="+mn-lt"/>
              <a:ea typeface="+mn-ea"/>
              <a:cs typeface="+mn-ea"/>
              <a:sym typeface="+mn-lt"/>
            </a:endParaRPr>
          </a:p>
        </p:txBody>
      </p:sp>
      <p:sp>
        <p:nvSpPr>
          <p:cNvPr id="30" name="矩形 47"/>
          <p:cNvSpPr>
            <a:spLocks noChangeArrowheads="1"/>
          </p:cNvSpPr>
          <p:nvPr/>
        </p:nvSpPr>
        <p:spPr bwMode="auto">
          <a:xfrm>
            <a:off x="7008656" y="5866485"/>
            <a:ext cx="3207815" cy="84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77">
                <a:latin typeface="+mn-lt"/>
                <a:ea typeface="+mn-ea"/>
                <a:cs typeface="+mn-ea"/>
                <a:sym typeface="+mn-lt"/>
              </a:rPr>
              <a:t>在此录入图表的描述说明，在此录入上述图表的描述说明，在此录入上述图表的描述说明。</a:t>
            </a:r>
            <a:endParaRPr lang="zh-CN" altLang="en-US" sz="1898">
              <a:latin typeface="+mn-lt"/>
              <a:ea typeface="+mn-ea"/>
              <a:cs typeface="+mn-ea"/>
              <a:sym typeface="+mn-lt"/>
            </a:endParaRPr>
          </a:p>
        </p:txBody>
      </p:sp>
      <p:sp>
        <p:nvSpPr>
          <p:cNvPr id="31" name="矩形 75"/>
          <p:cNvSpPr>
            <a:spLocks noChangeArrowheads="1"/>
          </p:cNvSpPr>
          <p:nvPr/>
        </p:nvSpPr>
        <p:spPr bwMode="auto">
          <a:xfrm>
            <a:off x="8940711" y="2896409"/>
            <a:ext cx="1820178" cy="42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9">
                <a:latin typeface="+mn-lt"/>
                <a:ea typeface="+mn-ea"/>
                <a:cs typeface="+mn-ea"/>
                <a:sym typeface="+mn-lt"/>
              </a:rPr>
              <a:t>标题文字内容</a:t>
            </a:r>
            <a:endParaRPr lang="en-US" sz="2109">
              <a:latin typeface="+mn-lt"/>
              <a:ea typeface="+mn-ea"/>
              <a:cs typeface="+mn-ea"/>
              <a:sym typeface="+mn-lt"/>
            </a:endParaRPr>
          </a:p>
        </p:txBody>
      </p:sp>
      <p:sp>
        <p:nvSpPr>
          <p:cNvPr id="32" name="矩形 47"/>
          <p:cNvSpPr>
            <a:spLocks noChangeArrowheads="1"/>
          </p:cNvSpPr>
          <p:nvPr/>
        </p:nvSpPr>
        <p:spPr bwMode="auto">
          <a:xfrm>
            <a:off x="8944061" y="3283157"/>
            <a:ext cx="2688805" cy="5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77">
                <a:latin typeface="+mn-lt"/>
                <a:ea typeface="+mn-ea"/>
                <a:cs typeface="+mn-ea"/>
                <a:sym typeface="+mn-lt"/>
              </a:rPr>
              <a:t>在此录入图表的描述说明，在此录入图表的描述说明。</a:t>
            </a:r>
            <a:endParaRPr lang="zh-CN" altLang="en-US" sz="1898">
              <a:latin typeface="+mn-lt"/>
              <a:ea typeface="+mn-ea"/>
              <a:cs typeface="+mn-ea"/>
              <a:sym typeface="+mn-lt"/>
            </a:endParaRPr>
          </a:p>
        </p:txBody>
      </p:sp>
      <p:sp>
        <p:nvSpPr>
          <p:cNvPr id="33" name="矩形 77"/>
          <p:cNvSpPr>
            <a:spLocks noChangeArrowheads="1"/>
          </p:cNvSpPr>
          <p:nvPr/>
        </p:nvSpPr>
        <p:spPr bwMode="auto">
          <a:xfrm>
            <a:off x="8940711" y="4272621"/>
            <a:ext cx="1820178" cy="42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9">
                <a:latin typeface="+mn-lt"/>
                <a:ea typeface="+mn-ea"/>
                <a:cs typeface="+mn-ea"/>
                <a:sym typeface="+mn-lt"/>
              </a:rPr>
              <a:t>标题文字内容</a:t>
            </a:r>
            <a:endParaRPr lang="en-US" sz="2109">
              <a:latin typeface="+mn-lt"/>
              <a:ea typeface="+mn-ea"/>
              <a:cs typeface="+mn-ea"/>
              <a:sym typeface="+mn-lt"/>
            </a:endParaRPr>
          </a:p>
        </p:txBody>
      </p:sp>
      <p:sp>
        <p:nvSpPr>
          <p:cNvPr id="34" name="矩形 47"/>
          <p:cNvSpPr>
            <a:spLocks noChangeArrowheads="1"/>
          </p:cNvSpPr>
          <p:nvPr/>
        </p:nvSpPr>
        <p:spPr bwMode="auto">
          <a:xfrm>
            <a:off x="8944061" y="4659368"/>
            <a:ext cx="2688805" cy="5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25" tIns="48213" rIns="96425" bIns="4821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77">
                <a:latin typeface="+mn-lt"/>
                <a:ea typeface="+mn-ea"/>
                <a:cs typeface="+mn-ea"/>
                <a:sym typeface="+mn-lt"/>
              </a:rPr>
              <a:t>在此录入图表的描述说明，在此录入图表的描述说明。</a:t>
            </a:r>
            <a:endParaRPr lang="zh-CN" altLang="en-US" sz="1898">
              <a:latin typeface="+mn-lt"/>
              <a:ea typeface="+mn-ea"/>
              <a:cs typeface="+mn-ea"/>
              <a:sym typeface="+mn-lt"/>
            </a:endParaRPr>
          </a:p>
        </p:txBody>
      </p:sp>
      <p:grpSp>
        <p:nvGrpSpPr>
          <p:cNvPr id="35" name="组合 79"/>
          <p:cNvGrpSpPr/>
          <p:nvPr/>
        </p:nvGrpSpPr>
        <p:grpSpPr bwMode="auto">
          <a:xfrm>
            <a:off x="1411724" y="2523056"/>
            <a:ext cx="3333381" cy="3333381"/>
            <a:chOff x="0" y="0"/>
            <a:chExt cx="3176815" cy="3176815"/>
          </a:xfrm>
        </p:grpSpPr>
        <p:sp>
          <p:nvSpPr>
            <p:cNvPr id="36" name="椭圆 80"/>
            <p:cNvSpPr>
              <a:spLocks noChangeArrowheads="1"/>
            </p:cNvSpPr>
            <p:nvPr/>
          </p:nvSpPr>
          <p:spPr bwMode="auto">
            <a:xfrm>
              <a:off x="0" y="0"/>
              <a:ext cx="3176815" cy="3176815"/>
            </a:xfrm>
            <a:prstGeom prst="hexagon">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98">
                <a:solidFill>
                  <a:schemeClr val="accent1"/>
                </a:solidFill>
                <a:latin typeface="+mn-lt"/>
                <a:ea typeface="+mn-ea"/>
                <a:cs typeface="+mn-ea"/>
                <a:sym typeface="+mn-lt"/>
              </a:endParaRPr>
            </a:p>
          </p:txBody>
        </p:sp>
        <p:sp>
          <p:nvSpPr>
            <p:cNvPr id="37" name="椭圆 81"/>
            <p:cNvSpPr>
              <a:spLocks noChangeArrowheads="1"/>
            </p:cNvSpPr>
            <p:nvPr/>
          </p:nvSpPr>
          <p:spPr bwMode="auto">
            <a:xfrm>
              <a:off x="178115" y="178115"/>
              <a:ext cx="2820586" cy="2820584"/>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98">
                <a:solidFill>
                  <a:schemeClr val="accent1"/>
                </a:solidFill>
                <a:latin typeface="+mn-lt"/>
                <a:ea typeface="+mn-ea"/>
                <a:cs typeface="+mn-ea"/>
                <a:sym typeface="+mn-lt"/>
              </a:endParaRPr>
            </a:p>
          </p:txBody>
        </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2202265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5"/>
                                        </p:tgtEl>
                                        <p:attrNameLst>
                                          <p:attrName>style.visibility</p:attrName>
                                        </p:attrNameLst>
                                      </p:cBhvr>
                                      <p:to>
                                        <p:strVal val="visible"/>
                                      </p:to>
                                    </p:set>
                                    <p:anim calcmode="lin" valueType="num">
                                      <p:cBhvr>
                                        <p:cTn id="7" dur="400" fill="hold"/>
                                        <p:tgtEl>
                                          <p:spTgt spid="35"/>
                                        </p:tgtEl>
                                        <p:attrNameLst>
                                          <p:attrName>ppt_w</p:attrName>
                                        </p:attrNameLst>
                                      </p:cBhvr>
                                      <p:tavLst>
                                        <p:tav tm="0">
                                          <p:val>
                                            <p:fltVal val="0"/>
                                          </p:val>
                                        </p:tav>
                                        <p:tav tm="100000">
                                          <p:val>
                                            <p:strVal val="#ppt_w"/>
                                          </p:val>
                                        </p:tav>
                                      </p:tavLst>
                                    </p:anim>
                                    <p:anim calcmode="lin" valueType="num">
                                      <p:cBhvr>
                                        <p:cTn id="8" dur="400" fill="hold"/>
                                        <p:tgtEl>
                                          <p:spTgt spid="35"/>
                                        </p:tgtEl>
                                        <p:attrNameLst>
                                          <p:attrName>ppt_h</p:attrName>
                                        </p:attrNameLst>
                                      </p:cBhvr>
                                      <p:tavLst>
                                        <p:tav tm="0">
                                          <p:val>
                                            <p:fltVal val="0"/>
                                          </p:val>
                                        </p:tav>
                                        <p:tav tm="100000">
                                          <p:val>
                                            <p:strVal val="#ppt_h"/>
                                          </p:val>
                                        </p:tav>
                                      </p:tavLst>
                                    </p:anim>
                                    <p:animEffect>
                                      <p:cBhvr>
                                        <p:cTn id="9" dur="400"/>
                                        <p:tgtEl>
                                          <p:spTgt spid="35"/>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p:cBhvr>
                                        <p:cTn id="12" dur="350"/>
                                        <p:tgtEl>
                                          <p:spTgt spid="5"/>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400" fill="hold"/>
                                        <p:tgtEl>
                                          <p:spTgt spid="6"/>
                                        </p:tgtEl>
                                        <p:attrNameLst>
                                          <p:attrName>ppt_w</p:attrName>
                                        </p:attrNameLst>
                                      </p:cBhvr>
                                      <p:tavLst>
                                        <p:tav tm="0">
                                          <p:val>
                                            <p:fltVal val="0"/>
                                          </p:val>
                                        </p:tav>
                                        <p:tav tm="100000">
                                          <p:val>
                                            <p:strVal val="#ppt_w"/>
                                          </p:val>
                                        </p:tav>
                                      </p:tavLst>
                                    </p:anim>
                                    <p:anim calcmode="lin" valueType="num">
                                      <p:cBhvr>
                                        <p:cTn id="16" dur="400" fill="hold"/>
                                        <p:tgtEl>
                                          <p:spTgt spid="6"/>
                                        </p:tgtEl>
                                        <p:attrNameLst>
                                          <p:attrName>ppt_h</p:attrName>
                                        </p:attrNameLst>
                                      </p:cBhvr>
                                      <p:tavLst>
                                        <p:tav tm="0">
                                          <p:val>
                                            <p:fltVal val="0"/>
                                          </p:val>
                                        </p:tav>
                                        <p:tav tm="100000">
                                          <p:val>
                                            <p:strVal val="#ppt_h"/>
                                          </p:val>
                                        </p:tav>
                                      </p:tavLst>
                                    </p:anim>
                                    <p:animEffect>
                                      <p:cBhvr>
                                        <p:cTn id="17" dur="400"/>
                                        <p:tgtEl>
                                          <p:spTgt spid="6"/>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7"/>
                                        </p:tgtEl>
                                        <p:attrNameLst>
                                          <p:attrName>style.visibility</p:attrName>
                                        </p:attrNameLst>
                                      </p:cBhvr>
                                      <p:to>
                                        <p:strVal val="visible"/>
                                      </p:to>
                                    </p:set>
                                    <p:anim calcmode="lin" valueType="num">
                                      <p:cBhvr>
                                        <p:cTn id="20" dur="400" fill="hold"/>
                                        <p:tgtEl>
                                          <p:spTgt spid="7"/>
                                        </p:tgtEl>
                                        <p:attrNameLst>
                                          <p:attrName>ppt_w</p:attrName>
                                        </p:attrNameLst>
                                      </p:cBhvr>
                                      <p:tavLst>
                                        <p:tav tm="0">
                                          <p:val>
                                            <p:fltVal val="0"/>
                                          </p:val>
                                        </p:tav>
                                        <p:tav tm="100000">
                                          <p:val>
                                            <p:strVal val="#ppt_w"/>
                                          </p:val>
                                        </p:tav>
                                      </p:tavLst>
                                    </p:anim>
                                    <p:anim calcmode="lin" valueType="num">
                                      <p:cBhvr>
                                        <p:cTn id="21" dur="400" fill="hold"/>
                                        <p:tgtEl>
                                          <p:spTgt spid="7"/>
                                        </p:tgtEl>
                                        <p:attrNameLst>
                                          <p:attrName>ppt_h</p:attrName>
                                        </p:attrNameLst>
                                      </p:cBhvr>
                                      <p:tavLst>
                                        <p:tav tm="0">
                                          <p:val>
                                            <p:fltVal val="0"/>
                                          </p:val>
                                        </p:tav>
                                        <p:tav tm="100000">
                                          <p:val>
                                            <p:strVal val="#ppt_h"/>
                                          </p:val>
                                        </p:tav>
                                      </p:tavLst>
                                    </p:anim>
                                    <p:animEffect>
                                      <p:cBhvr>
                                        <p:cTn id="22" dur="400"/>
                                        <p:tgtEl>
                                          <p:spTgt spid="7"/>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400" fill="hold"/>
                                        <p:tgtEl>
                                          <p:spTgt spid="8"/>
                                        </p:tgtEl>
                                        <p:attrNameLst>
                                          <p:attrName>ppt_w</p:attrName>
                                        </p:attrNameLst>
                                      </p:cBhvr>
                                      <p:tavLst>
                                        <p:tav tm="0">
                                          <p:val>
                                            <p:fltVal val="0"/>
                                          </p:val>
                                        </p:tav>
                                        <p:tav tm="100000">
                                          <p:val>
                                            <p:strVal val="#ppt_w"/>
                                          </p:val>
                                        </p:tav>
                                      </p:tavLst>
                                    </p:anim>
                                    <p:anim calcmode="lin" valueType="num">
                                      <p:cBhvr>
                                        <p:cTn id="26" dur="400" fill="hold"/>
                                        <p:tgtEl>
                                          <p:spTgt spid="8"/>
                                        </p:tgtEl>
                                        <p:attrNameLst>
                                          <p:attrName>ppt_h</p:attrName>
                                        </p:attrNameLst>
                                      </p:cBhvr>
                                      <p:tavLst>
                                        <p:tav tm="0">
                                          <p:val>
                                            <p:fltVal val="0"/>
                                          </p:val>
                                        </p:tav>
                                        <p:tav tm="100000">
                                          <p:val>
                                            <p:strVal val="#ppt_h"/>
                                          </p:val>
                                        </p:tav>
                                      </p:tavLst>
                                    </p:anim>
                                    <p:animEffect>
                                      <p:cBhvr>
                                        <p:cTn id="27" dur="400"/>
                                        <p:tgtEl>
                                          <p:spTgt spid="8"/>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400" fill="hold"/>
                                        <p:tgtEl>
                                          <p:spTgt spid="9"/>
                                        </p:tgtEl>
                                        <p:attrNameLst>
                                          <p:attrName>ppt_w</p:attrName>
                                        </p:attrNameLst>
                                      </p:cBhvr>
                                      <p:tavLst>
                                        <p:tav tm="0">
                                          <p:val>
                                            <p:fltVal val="0"/>
                                          </p:val>
                                        </p:tav>
                                        <p:tav tm="100000">
                                          <p:val>
                                            <p:strVal val="#ppt_w"/>
                                          </p:val>
                                        </p:tav>
                                      </p:tavLst>
                                    </p:anim>
                                    <p:anim calcmode="lin" valueType="num">
                                      <p:cBhvr>
                                        <p:cTn id="31" dur="400" fill="hold"/>
                                        <p:tgtEl>
                                          <p:spTgt spid="9"/>
                                        </p:tgtEl>
                                        <p:attrNameLst>
                                          <p:attrName>ppt_h</p:attrName>
                                        </p:attrNameLst>
                                      </p:cBhvr>
                                      <p:tavLst>
                                        <p:tav tm="0">
                                          <p:val>
                                            <p:fltVal val="0"/>
                                          </p:val>
                                        </p:tav>
                                        <p:tav tm="100000">
                                          <p:val>
                                            <p:strVal val="#ppt_h"/>
                                          </p:val>
                                        </p:tav>
                                      </p:tavLst>
                                    </p:anim>
                                    <p:animEffect>
                                      <p:cBhvr>
                                        <p:cTn id="32" dur="4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1+#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1+#ppt_w/2"/>
                                          </p:val>
                                        </p:tav>
                                        <p:tav tm="100000">
                                          <p:val>
                                            <p:strVal val="#ppt_x"/>
                                          </p:val>
                                        </p:tav>
                                      </p:tavLst>
                                    </p:anim>
                                    <p:anim calcmode="lin" valueType="num">
                                      <p:cBhvr additive="base">
                                        <p:cTn id="70" dur="50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1+#ppt_w/2"/>
                                          </p:val>
                                        </p:tav>
                                        <p:tav tm="100000">
                                          <p:val>
                                            <p:strVal val="#ppt_x"/>
                                          </p:val>
                                        </p:tav>
                                      </p:tavLst>
                                    </p:anim>
                                    <p:anim calcmode="lin" valueType="num">
                                      <p:cBhvr additive="base">
                                        <p:cTn id="74" dur="500" fill="hold"/>
                                        <p:tgtEl>
                                          <p:spTgt spid="3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1+#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1+#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1+#ppt_w/2"/>
                                          </p:val>
                                        </p:tav>
                                        <p:tav tm="100000">
                                          <p:val>
                                            <p:strVal val="#ppt_x"/>
                                          </p:val>
                                        </p:tav>
                                      </p:tavLst>
                                    </p:anim>
                                    <p:anim calcmode="lin" valueType="num">
                                      <p:cBhvr additive="base">
                                        <p:cTn id="86" dur="500" fill="hold"/>
                                        <p:tgtEl>
                                          <p:spTgt spid="23"/>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1+#ppt_w/2"/>
                                          </p:val>
                                        </p:tav>
                                        <p:tav tm="100000">
                                          <p:val>
                                            <p:strVal val="#ppt_x"/>
                                          </p:val>
                                        </p:tav>
                                      </p:tavLst>
                                    </p:anim>
                                    <p:anim calcmode="lin" valueType="num">
                                      <p:cBhvr additive="base">
                                        <p:cTn id="90" dur="500" fill="hold"/>
                                        <p:tgtEl>
                                          <p:spTgt spid="33"/>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1+#ppt_w/2"/>
                                          </p:val>
                                        </p:tav>
                                        <p:tav tm="100000">
                                          <p:val>
                                            <p:strVal val="#ppt_x"/>
                                          </p:val>
                                        </p:tav>
                                      </p:tavLst>
                                    </p:anim>
                                    <p:anim calcmode="lin" valueType="num">
                                      <p:cBhvr additive="base">
                                        <p:cTn id="98" dur="500" fill="hold"/>
                                        <p:tgtEl>
                                          <p:spTgt spid="15"/>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500" fill="hold"/>
                                        <p:tgtEl>
                                          <p:spTgt spid="16"/>
                                        </p:tgtEl>
                                        <p:attrNameLst>
                                          <p:attrName>ppt_x</p:attrName>
                                        </p:attrNameLst>
                                      </p:cBhvr>
                                      <p:tavLst>
                                        <p:tav tm="0">
                                          <p:val>
                                            <p:strVal val="1+#ppt_w/2"/>
                                          </p:val>
                                        </p:tav>
                                        <p:tav tm="100000">
                                          <p:val>
                                            <p:strVal val="#ppt_x"/>
                                          </p:val>
                                        </p:tav>
                                      </p:tavLst>
                                    </p:anim>
                                    <p:anim calcmode="lin" valueType="num">
                                      <p:cBhvr additive="base">
                                        <p:cTn id="102" dur="500" fill="hold"/>
                                        <p:tgtEl>
                                          <p:spTgt spid="16"/>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1+#ppt_w/2"/>
                                          </p:val>
                                        </p:tav>
                                        <p:tav tm="100000">
                                          <p:val>
                                            <p:strVal val="#ppt_x"/>
                                          </p:val>
                                        </p:tav>
                                      </p:tavLst>
                                    </p:anim>
                                    <p:anim calcmode="lin" valueType="num">
                                      <p:cBhvr additive="base">
                                        <p:cTn id="106" dur="500" fill="hold"/>
                                        <p:tgtEl>
                                          <p:spTgt spid="1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1+#ppt_w/2"/>
                                          </p:val>
                                        </p:tav>
                                        <p:tav tm="100000">
                                          <p:val>
                                            <p:strVal val="#ppt_x"/>
                                          </p:val>
                                        </p:tav>
                                      </p:tavLst>
                                    </p:anim>
                                    <p:anim calcmode="lin" valueType="num">
                                      <p:cBhvr additive="base">
                                        <p:cTn id="110" dur="500" fill="hold"/>
                                        <p:tgtEl>
                                          <p:spTgt spid="2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1+#ppt_w/2"/>
                                          </p:val>
                                        </p:tav>
                                        <p:tav tm="100000">
                                          <p:val>
                                            <p:strVal val="#ppt_x"/>
                                          </p:val>
                                        </p:tav>
                                      </p:tavLst>
                                    </p:anim>
                                    <p:anim calcmode="lin" valueType="num">
                                      <p:cBhvr additive="base">
                                        <p:cTn id="1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autoUpdateAnimBg="0"/>
      <p:bldP spid="7" grpId="0" bldLvl="0" animBg="1" autoUpdateAnimBg="0"/>
      <p:bldP spid="8" grpId="0" bldLvl="0" animBg="1" autoUpdateAnimBg="0"/>
      <p:bldP spid="9" grpId="0" bldLvl="0" animBg="1" autoUpdateAnimBg="0"/>
      <p:bldP spid="10" grpId="0" animBg="1"/>
      <p:bldP spid="11" grpId="0" animBg="1"/>
      <p:bldP spid="15" grpId="0" animBg="1"/>
      <p:bldP spid="16" grpId="0" animBg="1"/>
      <p:bldP spid="17" grpId="0" animBg="1"/>
      <p:bldP spid="19" grpId="0" animBg="1"/>
      <p:bldP spid="20" grpId="0" animBg="1"/>
      <p:bldP spid="21" grpId="0" animBg="1"/>
      <p:bldP spid="22" grpId="0" animBg="1"/>
      <p:bldP spid="23" grpId="0" animBg="1"/>
      <p:bldP spid="24" grpId="0"/>
      <p:bldP spid="25" grpId="0"/>
      <p:bldP spid="29" grpId="0"/>
      <p:bldP spid="30" grpId="0"/>
      <p:bldP spid="31" grpId="0"/>
      <p:bldP spid="32" grpId="0"/>
      <p:bldP spid="33"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任意多边形 16"/>
          <p:cNvSpPr>
            <a:spLocks/>
          </p:cNvSpPr>
          <p:nvPr/>
        </p:nvSpPr>
        <p:spPr bwMode="auto">
          <a:xfrm>
            <a:off x="-4103" y="2146139"/>
            <a:ext cx="12858043" cy="5063559"/>
          </a:xfrm>
          <a:custGeom>
            <a:avLst/>
            <a:gdLst>
              <a:gd name="connsiteX0" fmla="*/ 7372635 w 12858043"/>
              <a:gd name="connsiteY0" fmla="*/ 0 h 5063559"/>
              <a:gd name="connsiteX1" fmla="*/ 12858043 w 12858043"/>
              <a:gd name="connsiteY1" fmla="*/ 0 h 5063559"/>
              <a:gd name="connsiteX2" fmla="*/ 12858043 w 12858043"/>
              <a:gd name="connsiteY2" fmla="*/ 5063559 h 5063559"/>
              <a:gd name="connsiteX3" fmla="*/ 0 w 12858043"/>
              <a:gd name="connsiteY3" fmla="*/ 5063559 h 5063559"/>
              <a:gd name="connsiteX4" fmla="*/ 0 w 12858043"/>
              <a:gd name="connsiteY4" fmla="*/ 3839085 h 5063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043" h="5063559">
                <a:moveTo>
                  <a:pt x="7372635" y="0"/>
                </a:moveTo>
                <a:lnTo>
                  <a:pt x="12858043" y="0"/>
                </a:lnTo>
                <a:lnTo>
                  <a:pt x="12858043" y="5063559"/>
                </a:lnTo>
                <a:lnTo>
                  <a:pt x="0" y="5063559"/>
                </a:lnTo>
                <a:lnTo>
                  <a:pt x="0" y="3839085"/>
                </a:lnTo>
                <a:close/>
              </a:path>
            </a:pathLst>
          </a:custGeom>
          <a:solidFill>
            <a:srgbClr val="F29F1E"/>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mn-lt"/>
              <a:ea typeface="+mn-ea"/>
              <a:cs typeface="+mn-ea"/>
              <a:sym typeface="+mn-lt"/>
            </a:endParaRPr>
          </a:p>
        </p:txBody>
      </p:sp>
      <p:sp>
        <p:nvSpPr>
          <p:cNvPr id="10" name="Freeform 7"/>
          <p:cNvSpPr>
            <a:spLocks/>
          </p:cNvSpPr>
          <p:nvPr/>
        </p:nvSpPr>
        <p:spPr bwMode="auto">
          <a:xfrm>
            <a:off x="-4103" y="4452452"/>
            <a:ext cx="3114723" cy="2757246"/>
          </a:xfrm>
          <a:custGeom>
            <a:avLst/>
            <a:gdLst>
              <a:gd name="T0" fmla="*/ 0 w 1389"/>
              <a:gd name="T1" fmla="*/ 0 h 1388"/>
              <a:gd name="T2" fmla="*/ 1389 w 1389"/>
              <a:gd name="T3" fmla="*/ 1388 h 1388"/>
              <a:gd name="T4" fmla="*/ 0 w 1389"/>
              <a:gd name="T5" fmla="*/ 1388 h 1388"/>
              <a:gd name="T6" fmla="*/ 0 w 1389"/>
              <a:gd name="T7" fmla="*/ 0 h 1388"/>
            </a:gdLst>
            <a:ahLst/>
            <a:cxnLst>
              <a:cxn ang="0">
                <a:pos x="T0" y="T1"/>
              </a:cxn>
              <a:cxn ang="0">
                <a:pos x="T2" y="T3"/>
              </a:cxn>
              <a:cxn ang="0">
                <a:pos x="T4" y="T5"/>
              </a:cxn>
              <a:cxn ang="0">
                <a:pos x="T6" y="T7"/>
              </a:cxn>
            </a:cxnLst>
            <a:rect l="0" t="0" r="r" b="b"/>
            <a:pathLst>
              <a:path w="1389" h="1388">
                <a:moveTo>
                  <a:pt x="0" y="0"/>
                </a:moveTo>
                <a:lnTo>
                  <a:pt x="1389" y="1388"/>
                </a:lnTo>
                <a:lnTo>
                  <a:pt x="0" y="1388"/>
                </a:lnTo>
                <a:lnTo>
                  <a:pt x="0" y="0"/>
                </a:lnTo>
                <a:close/>
              </a:path>
            </a:pathLst>
          </a:custGeom>
          <a:solidFill>
            <a:srgbClr val="43ADBC"/>
          </a:solidFill>
          <a:ln w="0">
            <a:noFill/>
            <a:prstDash val="solid"/>
            <a:round/>
            <a:headEnd/>
            <a:tailEnd/>
          </a:ln>
        </p:spPr>
        <p:txBody>
          <a:bodyPr vert="horz" wrap="square" lIns="128573" tIns="64286" rIns="128573" bIns="64286" numCol="1" anchor="t" anchorCtr="0" compatLnSpc="1">
            <a:prstTxWarp prst="textNoShape">
              <a:avLst/>
            </a:prstTxWarp>
          </a:bodyPr>
          <a:lstStyle/>
          <a:p>
            <a:endParaRPr lang="zh-CN" altLang="en-US" sz="2000">
              <a:latin typeface="+mn-lt"/>
              <a:ea typeface="+mn-ea"/>
              <a:cs typeface="+mn-ea"/>
              <a:sym typeface="+mn-lt"/>
            </a:endParaRPr>
          </a:p>
        </p:txBody>
      </p:sp>
      <p:sp>
        <p:nvSpPr>
          <p:cNvPr id="11" name="Freeform 8"/>
          <p:cNvSpPr>
            <a:spLocks/>
          </p:cNvSpPr>
          <p:nvPr/>
        </p:nvSpPr>
        <p:spPr bwMode="auto">
          <a:xfrm>
            <a:off x="8216613" y="2151787"/>
            <a:ext cx="4637327" cy="4108058"/>
          </a:xfrm>
          <a:custGeom>
            <a:avLst/>
            <a:gdLst>
              <a:gd name="T0" fmla="*/ 0 w 2068"/>
              <a:gd name="T1" fmla="*/ 0 h 2068"/>
              <a:gd name="T2" fmla="*/ 2068 w 2068"/>
              <a:gd name="T3" fmla="*/ 0 h 2068"/>
              <a:gd name="T4" fmla="*/ 2068 w 2068"/>
              <a:gd name="T5" fmla="*/ 2068 h 2068"/>
              <a:gd name="T6" fmla="*/ 0 w 2068"/>
              <a:gd name="T7" fmla="*/ 0 h 2068"/>
            </a:gdLst>
            <a:ahLst/>
            <a:cxnLst>
              <a:cxn ang="0">
                <a:pos x="T0" y="T1"/>
              </a:cxn>
              <a:cxn ang="0">
                <a:pos x="T2" y="T3"/>
              </a:cxn>
              <a:cxn ang="0">
                <a:pos x="T4" y="T5"/>
              </a:cxn>
              <a:cxn ang="0">
                <a:pos x="T6" y="T7"/>
              </a:cxn>
            </a:cxnLst>
            <a:rect l="0" t="0" r="r" b="b"/>
            <a:pathLst>
              <a:path w="2068" h="2068">
                <a:moveTo>
                  <a:pt x="0" y="0"/>
                </a:moveTo>
                <a:lnTo>
                  <a:pt x="2068" y="0"/>
                </a:lnTo>
                <a:lnTo>
                  <a:pt x="2068" y="2068"/>
                </a:lnTo>
                <a:lnTo>
                  <a:pt x="0" y="0"/>
                </a:lnTo>
                <a:close/>
              </a:path>
            </a:pathLst>
          </a:custGeom>
          <a:blipFill dpi="0" rotWithShape="1">
            <a:blip r:embed="rId4"/>
            <a:srcRect/>
            <a:stretch>
              <a:fillRect/>
            </a:stretch>
          </a:blipFill>
          <a:ln w="0">
            <a:noFill/>
            <a:prstDash val="solid"/>
            <a:round/>
            <a:headEnd/>
            <a:tailEnd/>
          </a:ln>
        </p:spPr>
        <p:txBody>
          <a:bodyPr vert="horz" wrap="square" lIns="128573" tIns="64286" rIns="128573" bIns="64286" numCol="1" anchor="t" anchorCtr="0" compatLnSpc="1">
            <a:prstTxWarp prst="textNoShape">
              <a:avLst/>
            </a:prstTxWarp>
          </a:bodyPr>
          <a:lstStyle/>
          <a:p>
            <a:endParaRPr lang="zh-CN" altLang="en-US" sz="2000">
              <a:latin typeface="+mn-lt"/>
              <a:ea typeface="+mn-ea"/>
              <a:cs typeface="+mn-ea"/>
              <a:sym typeface="+mn-lt"/>
            </a:endParaRPr>
          </a:p>
        </p:txBody>
      </p:sp>
      <p:sp>
        <p:nvSpPr>
          <p:cNvPr id="14" name="矩形 259"/>
          <p:cNvSpPr>
            <a:spLocks noChangeArrowheads="1"/>
          </p:cNvSpPr>
          <p:nvPr/>
        </p:nvSpPr>
        <p:spPr bwMode="auto">
          <a:xfrm>
            <a:off x="4548641" y="5661798"/>
            <a:ext cx="543742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200" dirty="0">
                <a:solidFill>
                  <a:schemeClr val="bg1"/>
                </a:solidFill>
                <a:latin typeface="+mn-lt"/>
                <a:ea typeface="+mn-ea"/>
                <a:cs typeface="+mn-ea"/>
                <a:sym typeface="+mn-lt"/>
              </a:rPr>
              <a:t>会议报告 </a:t>
            </a:r>
            <a:r>
              <a:rPr lang="en-US" altLang="zh-CN" sz="2200" dirty="0">
                <a:solidFill>
                  <a:schemeClr val="bg1"/>
                </a:solidFill>
                <a:latin typeface="+mn-lt"/>
                <a:ea typeface="+mn-ea"/>
                <a:cs typeface="+mn-ea"/>
                <a:sym typeface="+mn-lt"/>
              </a:rPr>
              <a:t>/ </a:t>
            </a:r>
            <a:r>
              <a:rPr lang="zh-CN" altLang="en-US" sz="2200" dirty="0">
                <a:solidFill>
                  <a:schemeClr val="bg1"/>
                </a:solidFill>
                <a:latin typeface="+mn-lt"/>
                <a:ea typeface="+mn-ea"/>
                <a:cs typeface="+mn-ea"/>
                <a:sym typeface="+mn-lt"/>
              </a:rPr>
              <a:t>座谈交流 </a:t>
            </a:r>
            <a:r>
              <a:rPr lang="en-US" altLang="zh-CN" sz="2200" dirty="0">
                <a:solidFill>
                  <a:schemeClr val="bg1"/>
                </a:solidFill>
                <a:latin typeface="+mn-lt"/>
                <a:ea typeface="+mn-ea"/>
                <a:cs typeface="+mn-ea"/>
                <a:sym typeface="+mn-lt"/>
              </a:rPr>
              <a:t>/ </a:t>
            </a:r>
            <a:r>
              <a:rPr lang="zh-CN" altLang="en-US" sz="2200" dirty="0">
                <a:solidFill>
                  <a:schemeClr val="bg1"/>
                </a:solidFill>
                <a:latin typeface="+mn-lt"/>
                <a:ea typeface="+mn-ea"/>
                <a:cs typeface="+mn-ea"/>
                <a:sym typeface="+mn-lt"/>
              </a:rPr>
              <a:t>工作总结 </a:t>
            </a:r>
            <a:r>
              <a:rPr lang="en-US" altLang="zh-CN" sz="2200" dirty="0">
                <a:solidFill>
                  <a:schemeClr val="bg1"/>
                </a:solidFill>
                <a:latin typeface="+mn-lt"/>
                <a:ea typeface="+mn-ea"/>
                <a:cs typeface="+mn-ea"/>
                <a:sym typeface="+mn-lt"/>
              </a:rPr>
              <a:t>/ </a:t>
            </a:r>
            <a:r>
              <a:rPr lang="zh-CN" altLang="en-US" sz="2200" dirty="0">
                <a:solidFill>
                  <a:schemeClr val="bg1"/>
                </a:solidFill>
                <a:latin typeface="+mn-lt"/>
                <a:ea typeface="+mn-ea"/>
                <a:cs typeface="+mn-ea"/>
                <a:sym typeface="+mn-lt"/>
              </a:rPr>
              <a:t>工作汇报</a:t>
            </a:r>
            <a:endParaRPr lang="en-US" altLang="zh-CN" sz="2200" dirty="0">
              <a:solidFill>
                <a:schemeClr val="bg1"/>
              </a:solidFill>
              <a:latin typeface="+mn-lt"/>
              <a:ea typeface="+mn-ea"/>
              <a:cs typeface="+mn-ea"/>
              <a:sym typeface="+mn-lt"/>
            </a:endParaRPr>
          </a:p>
        </p:txBody>
      </p:sp>
      <p:sp>
        <p:nvSpPr>
          <p:cNvPr id="15" name="矩形 259"/>
          <p:cNvSpPr>
            <a:spLocks noChangeArrowheads="1"/>
          </p:cNvSpPr>
          <p:nvPr/>
        </p:nvSpPr>
        <p:spPr bwMode="auto">
          <a:xfrm>
            <a:off x="3110620" y="4530980"/>
            <a:ext cx="7848872"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bg1"/>
                </a:solidFill>
                <a:latin typeface="+mn-lt"/>
                <a:ea typeface="+mn-ea"/>
                <a:cs typeface="+mn-ea"/>
                <a:sym typeface="+mn-lt"/>
              </a:rPr>
              <a:t>谢谢收看   欢迎下载</a:t>
            </a:r>
            <a:endParaRPr lang="en-US" altLang="zh-CN" sz="60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1485648895"/>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 calcmode="lin" valueType="num">
                                      <p:cBhvr>
                                        <p:cTn id="2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gtEl>
                                      </p:cBhvr>
                                    </p:animEffect>
                                  </p:childTnLst>
                                </p:cTn>
                              </p:par>
                            </p:childTnLst>
                          </p:cTn>
                        </p:par>
                        <p:par>
                          <p:cTn id="24" fill="hold">
                            <p:stCondLst>
                              <p:cond delay="8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140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4"/>
                                        </p:tgtEl>
                                      </p:cBhvr>
                                    </p:animEffect>
                                    <p:animScale>
                                      <p:cBhvr>
                                        <p:cTn id="4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4"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latin typeface="+mn-lt"/>
                <a:cs typeface="+mn-ea"/>
                <a:sym typeface="+mn-lt"/>
              </a:rPr>
              <a:t>第一部分</a:t>
            </a:r>
            <a:endParaRPr lang="zh-CN" altLang="en-US" dirty="0">
              <a:latin typeface="+mn-lt"/>
              <a:cs typeface="+mn-ea"/>
              <a:sym typeface="+mn-lt"/>
            </a:endParaRPr>
          </a:p>
        </p:txBody>
      </p:sp>
      <p:sp>
        <p:nvSpPr>
          <p:cNvPr id="3" name="文本占位符 2"/>
          <p:cNvSpPr>
            <a:spLocks noGrp="1"/>
          </p:cNvSpPr>
          <p:nvPr>
            <p:ph type="body" sz="quarter" idx="11"/>
          </p:nvPr>
        </p:nvSpPr>
        <p:spPr/>
        <p:txBody>
          <a:bodyPr/>
          <a:lstStyle/>
          <a:p>
            <a:pPr algn="ctr"/>
            <a:r>
              <a:rPr lang="zh-CN" altLang="en-US" dirty="0">
                <a:latin typeface="+mn-lt"/>
                <a:ea typeface="+mn-ea"/>
                <a:cs typeface="+mn-ea"/>
                <a:sym typeface="+mn-lt"/>
              </a:rPr>
              <a:t>年度工作概述</a:t>
            </a:r>
          </a:p>
        </p:txBody>
      </p:sp>
      <p:sp>
        <p:nvSpPr>
          <p:cNvPr id="4" name="文本占位符 3"/>
          <p:cNvSpPr>
            <a:spLocks noGrp="1"/>
          </p:cNvSpPr>
          <p:nvPr>
            <p:ph type="body" sz="quarter" idx="12"/>
          </p:nvPr>
        </p:nvSpPr>
        <p:spPr/>
        <p:txBody>
          <a:bodyPr/>
          <a:lstStyle/>
          <a:p>
            <a:r>
              <a:rPr lang="zh-CN" altLang="en-US" dirty="0">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val="846513239"/>
      </p:ext>
    </p:extLst>
  </p:cSld>
  <p:clrMapOvr>
    <a:masterClrMapping/>
  </p:clrMapOvr>
  <mc:AlternateContent xmlns:mc="http://schemas.openxmlformats.org/markup-compatibility/2006" xmlns:p14="http://schemas.microsoft.com/office/powerpoint/2010/main">
    <mc:Choice Requires="p14">
      <p:transition spd="slow" p14:dur="4000" advTm="0">
        <p14:vortex/>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819642" y="1593974"/>
            <a:ext cx="10074166" cy="2997816"/>
          </a:xfrm>
          <a:prstGeom prst="rect">
            <a:avLst/>
          </a:prstGeom>
          <a:blipFill dpi="0" rotWithShape="1">
            <a:blip r:embed="rId3">
              <a:extLst>
                <a:ext uri="{28A0092B-C50C-407E-A947-70E740481C1C}">
                  <a14:useLocalDpi xmlns:a14="http://schemas.microsoft.com/office/drawing/2010/main" val="0"/>
                </a:ext>
              </a:extLst>
            </a:blip>
            <a:srcRect/>
            <a:stretch>
              <a:fillRect b="-809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dirty="0">
              <a:cs typeface="+mn-ea"/>
              <a:sym typeface="+mn-lt"/>
            </a:endParaRPr>
          </a:p>
        </p:txBody>
      </p:sp>
      <p:grpSp>
        <p:nvGrpSpPr>
          <p:cNvPr id="2" name="Group 9"/>
          <p:cNvGrpSpPr>
            <a:grpSpLocks/>
          </p:cNvGrpSpPr>
          <p:nvPr/>
        </p:nvGrpSpPr>
        <p:grpSpPr bwMode="auto">
          <a:xfrm>
            <a:off x="-10455" y="1593974"/>
            <a:ext cx="3069242" cy="2997816"/>
            <a:chOff x="-7985" y="901147"/>
            <a:chExt cx="2182716" cy="2131459"/>
          </a:xfrm>
        </p:grpSpPr>
        <p:grpSp>
          <p:nvGrpSpPr>
            <p:cNvPr id="3" name="Group 41"/>
            <p:cNvGrpSpPr/>
            <p:nvPr/>
          </p:nvGrpSpPr>
          <p:grpSpPr>
            <a:xfrm>
              <a:off x="-7985" y="901147"/>
              <a:ext cx="2012646" cy="2131459"/>
              <a:chOff x="3189432" y="1419609"/>
              <a:chExt cx="2765136" cy="2131459"/>
            </a:xfrm>
            <a:solidFill>
              <a:schemeClr val="tx2">
                <a:lumMod val="60000"/>
                <a:lumOff val="40000"/>
              </a:schemeClr>
            </a:solidFill>
          </p:grpSpPr>
          <p:sp>
            <p:nvSpPr>
              <p:cNvPr id="13" name="Rectangle 12"/>
              <p:cNvSpPr/>
              <p:nvPr/>
            </p:nvSpPr>
            <p:spPr>
              <a:xfrm>
                <a:off x="3189432" y="1419609"/>
                <a:ext cx="2765136" cy="213145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dirty="0">
                  <a:cs typeface="+mn-ea"/>
                  <a:sym typeface="+mn-lt"/>
                </a:endParaRPr>
              </a:p>
            </p:txBody>
          </p:sp>
          <p:sp>
            <p:nvSpPr>
              <p:cNvPr id="14" name="TextBox 13"/>
              <p:cNvSpPr txBox="1"/>
              <p:nvPr/>
            </p:nvSpPr>
            <p:spPr>
              <a:xfrm>
                <a:off x="3261059" y="2308212"/>
                <a:ext cx="2658909" cy="1148860"/>
              </a:xfrm>
              <a:prstGeom prst="rect">
                <a:avLst/>
              </a:prstGeom>
              <a:noFill/>
            </p:spPr>
            <p:txBody>
              <a:bodyPr wrap="square" lIns="0" tIns="0" rIns="0" bIns="0">
                <a:spAutoFit/>
              </a:bodyPr>
              <a:lstStyle/>
              <a:p>
                <a:pPr algn="just" defTabSz="1450478">
                  <a:lnSpc>
                    <a:spcPct val="150000"/>
                  </a:lnSpc>
                  <a:defRPr/>
                </a:pPr>
                <a:r>
                  <a:rPr lang="zh-CN" altLang="en-US" sz="1400"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a:t>
                </a:r>
                <a:r>
                  <a:rPr lang="zh-CN" altLang="en-US" sz="1400" dirty="0" smtClean="0">
                    <a:solidFill>
                      <a:schemeClr val="bg1"/>
                    </a:solidFill>
                    <a:latin typeface="+mn-lt"/>
                    <a:ea typeface="+mn-ea"/>
                    <a:cs typeface="+mn-ea"/>
                    <a:sym typeface="+mn-lt"/>
                  </a:rPr>
                  <a:t>内容</a:t>
                </a:r>
                <a:endParaRPr lang="en-US" altLang="zh-CN" sz="1400" dirty="0">
                  <a:solidFill>
                    <a:schemeClr val="bg1"/>
                  </a:solidFill>
                  <a:latin typeface="+mn-lt"/>
                  <a:ea typeface="+mn-ea"/>
                  <a:cs typeface="+mn-ea"/>
                  <a:sym typeface="+mn-lt"/>
                </a:endParaRPr>
              </a:p>
            </p:txBody>
          </p:sp>
          <p:sp>
            <p:nvSpPr>
              <p:cNvPr id="15" name="TextBox 14"/>
              <p:cNvSpPr txBox="1"/>
              <p:nvPr/>
            </p:nvSpPr>
            <p:spPr>
              <a:xfrm>
                <a:off x="3476627" y="1773006"/>
                <a:ext cx="2190747" cy="481426"/>
              </a:xfrm>
              <a:prstGeom prst="rect">
                <a:avLst/>
              </a:prstGeom>
              <a:noFill/>
            </p:spPr>
            <p:txBody>
              <a:bodyPr wrap="square" lIns="0" tIns="0" rIns="0" bIns="0" anchor="ctr">
                <a:spAutoFit/>
              </a:bodyPr>
              <a:lstStyle/>
              <a:p>
                <a:pPr algn="ctr"/>
                <a:r>
                  <a:rPr lang="en-US" altLang="zh-CN" sz="4400" dirty="0">
                    <a:solidFill>
                      <a:schemeClr val="bg1"/>
                    </a:solidFill>
                    <a:latin typeface="+mn-lt"/>
                    <a:ea typeface="+mn-ea"/>
                    <a:cs typeface="+mn-ea"/>
                    <a:sym typeface="+mn-lt"/>
                  </a:rPr>
                  <a:t>$350</a:t>
                </a:r>
                <a:r>
                  <a:rPr lang="en-US" altLang="zh-CN" sz="3200" dirty="0">
                    <a:solidFill>
                      <a:schemeClr val="bg1"/>
                    </a:solidFill>
                    <a:latin typeface="+mn-lt"/>
                    <a:ea typeface="+mn-ea"/>
                    <a:cs typeface="+mn-ea"/>
                    <a:sym typeface="+mn-lt"/>
                  </a:rPr>
                  <a:t>.00</a:t>
                </a:r>
                <a:endParaRPr lang="en-US" altLang="zh-CN" sz="4400" dirty="0">
                  <a:solidFill>
                    <a:schemeClr val="bg1"/>
                  </a:solidFill>
                  <a:latin typeface="+mn-lt"/>
                  <a:ea typeface="+mn-ea"/>
                  <a:cs typeface="+mn-ea"/>
                  <a:sym typeface="+mn-lt"/>
                </a:endParaRPr>
              </a:p>
            </p:txBody>
          </p:sp>
        </p:grpSp>
        <p:sp>
          <p:nvSpPr>
            <p:cNvPr id="12" name="Isosceles Triangle 11"/>
            <p:cNvSpPr/>
            <p:nvPr/>
          </p:nvSpPr>
          <p:spPr>
            <a:xfrm rot="5400000">
              <a:off x="1846183" y="1869250"/>
              <a:ext cx="461843" cy="195253"/>
            </a:xfrm>
            <a:prstGeom prst="triangle">
              <a:avLst/>
            </a:prstGeom>
            <a:solidFill>
              <a:srgbClr val="F29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dirty="0">
                <a:cs typeface="+mn-ea"/>
                <a:sym typeface="+mn-lt"/>
              </a:endParaRPr>
            </a:p>
          </p:txBody>
        </p:sp>
      </p:grpSp>
      <p:sp>
        <p:nvSpPr>
          <p:cNvPr id="16" name="TextBox 15"/>
          <p:cNvSpPr txBox="1"/>
          <p:nvPr/>
        </p:nvSpPr>
        <p:spPr>
          <a:xfrm>
            <a:off x="550637" y="5325507"/>
            <a:ext cx="12025336" cy="930383"/>
          </a:xfrm>
          <a:prstGeom prst="rect">
            <a:avLst/>
          </a:prstGeom>
          <a:noFill/>
        </p:spPr>
        <p:txBody>
          <a:bodyPr wrap="square" lIns="0" tIns="0" rIns="0" bIns="0">
            <a:spAutoFit/>
          </a:bodyPr>
          <a:lstStyle/>
          <a:p>
            <a:pPr algn="just" defTabSz="1450478">
              <a:lnSpc>
                <a:spcPct val="150000"/>
              </a:lnSpc>
              <a:defRPr/>
            </a:pPr>
            <a:r>
              <a:rPr lang="zh-CN" altLang="en-US" sz="1400" dirty="0">
                <a:solidFill>
                  <a:schemeClr val="tx1">
                    <a:lumMod val="65000"/>
                    <a:lumOff val="3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a:t>
            </a:r>
            <a:r>
              <a:rPr lang="zh-CN" altLang="en-US" sz="1400" dirty="0" smtClean="0">
                <a:solidFill>
                  <a:schemeClr val="tx1">
                    <a:lumMod val="65000"/>
                    <a:lumOff val="35000"/>
                  </a:schemeClr>
                </a:solidFill>
                <a:latin typeface="+mn-lt"/>
                <a:ea typeface="+mn-ea"/>
                <a:cs typeface="+mn-ea"/>
                <a:sym typeface="+mn-lt"/>
              </a:rPr>
              <a:t>，</a:t>
            </a:r>
            <a:endParaRPr lang="en-US" altLang="zh-CN" sz="1400" dirty="0">
              <a:solidFill>
                <a:schemeClr val="tx1">
                  <a:lumMod val="65000"/>
                  <a:lumOff val="35000"/>
                </a:schemeClr>
              </a:solidFill>
              <a:latin typeface="+mn-lt"/>
              <a:ea typeface="+mn-ea"/>
              <a:cs typeface="+mn-ea"/>
              <a:sym typeface="+mn-lt"/>
            </a:endParaRPr>
          </a:p>
        </p:txBody>
      </p:sp>
      <p:cxnSp>
        <p:nvCxnSpPr>
          <p:cNvPr id="21" name="Straight Connector 20"/>
          <p:cNvCxnSpPr/>
          <p:nvPr/>
        </p:nvCxnSpPr>
        <p:spPr>
          <a:xfrm>
            <a:off x="1029740" y="5272509"/>
            <a:ext cx="10656412" cy="0"/>
          </a:xfrm>
          <a:prstGeom prst="line">
            <a:avLst/>
          </a:prstGeom>
          <a:ln w="19050">
            <a:solidFill>
              <a:srgbClr val="43ADBC"/>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223984" y="4109637"/>
            <a:ext cx="964301" cy="964301"/>
          </a:xfrm>
          <a:prstGeom prst="roundRect">
            <a:avLst/>
          </a:prstGeom>
          <a:solidFill>
            <a:srgbClr val="F29F1E"/>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r>
              <a:rPr lang="zh-CN" altLang="en-US" sz="2000" dirty="0">
                <a:solidFill>
                  <a:schemeClr val="bg1"/>
                </a:solidFill>
                <a:cs typeface="+mn-ea"/>
                <a:sym typeface="+mn-lt"/>
              </a:rPr>
              <a:t>文字</a:t>
            </a:r>
            <a:endParaRPr lang="en-US" sz="2000" dirty="0">
              <a:solidFill>
                <a:schemeClr val="bg1"/>
              </a:solidFill>
              <a:cs typeface="+mn-ea"/>
              <a:sym typeface="+mn-lt"/>
            </a:endParaRPr>
          </a:p>
        </p:txBody>
      </p:sp>
      <p:sp>
        <p:nvSpPr>
          <p:cNvPr id="33" name="Rounded Rectangle 32"/>
          <p:cNvSpPr/>
          <p:nvPr/>
        </p:nvSpPr>
        <p:spPr>
          <a:xfrm>
            <a:off x="5393645" y="4109637"/>
            <a:ext cx="964301" cy="964301"/>
          </a:xfrm>
          <a:prstGeom prst="roundRect">
            <a:avLst/>
          </a:prstGeom>
          <a:solidFill>
            <a:srgbClr val="43ADB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128573" anchor="ctr"/>
          <a:lstStyle/>
          <a:p>
            <a:pPr algn="ctr" defTabSz="1450478">
              <a:lnSpc>
                <a:spcPct val="150000"/>
              </a:lnSpc>
              <a:defRPr/>
            </a:pPr>
            <a:r>
              <a:rPr lang="zh-CN" altLang="en-US" sz="2000" dirty="0">
                <a:solidFill>
                  <a:schemeClr val="bg1"/>
                </a:solidFill>
                <a:cs typeface="+mn-ea"/>
                <a:sym typeface="+mn-lt"/>
              </a:rPr>
              <a:t>文字</a:t>
            </a:r>
            <a:endParaRPr lang="en-US" altLang="zh-CN" sz="2000" dirty="0">
              <a:solidFill>
                <a:schemeClr val="bg1"/>
              </a:solidFill>
              <a:cs typeface="+mn-ea"/>
              <a:sym typeface="+mn-lt"/>
            </a:endParaRPr>
          </a:p>
        </p:txBody>
      </p:sp>
      <p:sp>
        <p:nvSpPr>
          <p:cNvPr id="34" name="Rounded Rectangle 33"/>
          <p:cNvSpPr/>
          <p:nvPr/>
        </p:nvSpPr>
        <p:spPr>
          <a:xfrm>
            <a:off x="6563305" y="4109637"/>
            <a:ext cx="964301" cy="964301"/>
          </a:xfrm>
          <a:prstGeom prst="roundRect">
            <a:avLst/>
          </a:prstGeom>
          <a:solidFill>
            <a:srgbClr val="F29F1E"/>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r>
              <a:rPr lang="zh-CN" altLang="en-US" sz="2000" dirty="0">
                <a:solidFill>
                  <a:schemeClr val="bg1"/>
                </a:solidFill>
                <a:cs typeface="+mn-ea"/>
                <a:sym typeface="+mn-lt"/>
              </a:rPr>
              <a:t>文字</a:t>
            </a:r>
            <a:endParaRPr lang="en-US" altLang="zh-CN" sz="2000" dirty="0">
              <a:solidFill>
                <a:schemeClr val="bg1"/>
              </a:solidFill>
              <a:cs typeface="+mn-ea"/>
              <a:sym typeface="+mn-lt"/>
            </a:endParaRPr>
          </a:p>
        </p:txBody>
      </p:sp>
      <p:sp>
        <p:nvSpPr>
          <p:cNvPr id="35" name="Rounded Rectangle 34"/>
          <p:cNvSpPr/>
          <p:nvPr/>
        </p:nvSpPr>
        <p:spPr>
          <a:xfrm>
            <a:off x="7730736" y="4109637"/>
            <a:ext cx="966532" cy="964301"/>
          </a:xfrm>
          <a:prstGeom prst="roundRect">
            <a:avLst/>
          </a:prstGeom>
          <a:solidFill>
            <a:srgbClr val="43ADB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4286" tIns="0" rIns="0" anchor="ctr"/>
          <a:lstStyle/>
          <a:p>
            <a:pPr algn="ctr" defTabSz="1450478">
              <a:lnSpc>
                <a:spcPct val="150000"/>
              </a:lnSpc>
              <a:defRPr/>
            </a:pPr>
            <a:r>
              <a:rPr lang="zh-CN" altLang="en-US" sz="2000" dirty="0">
                <a:solidFill>
                  <a:schemeClr val="bg1"/>
                </a:solidFill>
                <a:cs typeface="+mn-ea"/>
                <a:sym typeface="+mn-lt"/>
              </a:rPr>
              <a:t>文字</a:t>
            </a:r>
            <a:endParaRPr lang="en-US" altLang="zh-CN" sz="2000" dirty="0">
              <a:solidFill>
                <a:schemeClr val="bg1"/>
              </a:solidFill>
              <a:cs typeface="+mn-ea"/>
              <a:sym typeface="+mn-lt"/>
            </a:endParaRPr>
          </a:p>
        </p:txBody>
      </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703263809"/>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18" presetClass="entr" presetSubtype="3"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trips(upRight)">
                                      <p:cBhvr>
                                        <p:cTn id="37" dur="500"/>
                                        <p:tgtEl>
                                          <p:spTgt spid="21"/>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6" grpId="0"/>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2"/>
          <p:cNvSpPr>
            <a:spLocks noChangeAspect="1" noChangeArrowheads="1"/>
          </p:cNvSpPr>
          <p:nvPr/>
        </p:nvSpPr>
        <p:spPr bwMode="auto">
          <a:xfrm>
            <a:off x="6431050" y="2692640"/>
            <a:ext cx="473806" cy="475480"/>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mn-ea"/>
                <a:sym typeface="+mn-lt"/>
              </a:rPr>
              <a:t>1</a:t>
            </a:r>
          </a:p>
        </p:txBody>
      </p:sp>
      <p:sp>
        <p:nvSpPr>
          <p:cNvPr id="61" name="椭圆 3"/>
          <p:cNvSpPr>
            <a:spLocks noChangeAspect="1" noChangeArrowheads="1"/>
          </p:cNvSpPr>
          <p:nvPr/>
        </p:nvSpPr>
        <p:spPr bwMode="auto">
          <a:xfrm>
            <a:off x="6431050" y="3703872"/>
            <a:ext cx="473806" cy="473806"/>
          </a:xfrm>
          <a:prstGeom prst="ellipse">
            <a:avLst/>
          </a:prstGeom>
          <a:solidFill>
            <a:srgbClr val="278CA0"/>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mn-ea"/>
                <a:sym typeface="+mn-lt"/>
              </a:rPr>
              <a:t>2</a:t>
            </a:r>
          </a:p>
        </p:txBody>
      </p:sp>
      <p:sp>
        <p:nvSpPr>
          <p:cNvPr id="62" name="椭圆 4"/>
          <p:cNvSpPr>
            <a:spLocks noChangeAspect="1" noChangeArrowheads="1"/>
          </p:cNvSpPr>
          <p:nvPr/>
        </p:nvSpPr>
        <p:spPr bwMode="auto">
          <a:xfrm>
            <a:off x="6431050" y="4713430"/>
            <a:ext cx="473806" cy="475480"/>
          </a:xfrm>
          <a:prstGeom prst="ellipse">
            <a:avLst/>
          </a:prstGeom>
          <a:solidFill>
            <a:srgbClr val="F2901C"/>
          </a:soli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mn-ea"/>
                <a:sym typeface="+mn-lt"/>
              </a:rPr>
              <a:t>3</a:t>
            </a:r>
          </a:p>
        </p:txBody>
      </p:sp>
      <p:sp>
        <p:nvSpPr>
          <p:cNvPr id="63" name="文本框 6"/>
          <p:cNvSpPr>
            <a:spLocks noChangeArrowheads="1"/>
          </p:cNvSpPr>
          <p:nvPr/>
        </p:nvSpPr>
        <p:spPr bwMode="auto">
          <a:xfrm>
            <a:off x="7082323" y="2692641"/>
            <a:ext cx="2400838"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87" b="1" dirty="0" smtClean="0">
                <a:latin typeface="+mn-lt"/>
                <a:ea typeface="+mn-ea"/>
                <a:cs typeface="+mn-ea"/>
                <a:sym typeface="+mn-lt"/>
              </a:rPr>
              <a:t>输入标题</a:t>
            </a:r>
            <a:endParaRPr lang="zh-CN" altLang="en-US" sz="1687" b="1" dirty="0">
              <a:latin typeface="+mn-lt"/>
              <a:ea typeface="+mn-ea"/>
              <a:cs typeface="+mn-ea"/>
              <a:sym typeface="+mn-lt"/>
            </a:endParaRPr>
          </a:p>
        </p:txBody>
      </p:sp>
      <p:sp>
        <p:nvSpPr>
          <p:cNvPr id="64" name="矩形 7"/>
          <p:cNvSpPr>
            <a:spLocks noChangeArrowheads="1"/>
          </p:cNvSpPr>
          <p:nvPr/>
        </p:nvSpPr>
        <p:spPr bwMode="auto">
          <a:xfrm>
            <a:off x="7082323" y="2975585"/>
            <a:ext cx="489208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77" dirty="0">
                <a:latin typeface="+mn-lt"/>
                <a:ea typeface="+mn-ea"/>
                <a:cs typeface="+mn-ea"/>
                <a:sym typeface="+mn-lt"/>
              </a:rPr>
              <a:t>在此录入上述图表的综合描述说明，</a:t>
            </a:r>
          </a:p>
        </p:txBody>
      </p:sp>
      <p:sp>
        <p:nvSpPr>
          <p:cNvPr id="65" name="文本框 8"/>
          <p:cNvSpPr>
            <a:spLocks noChangeArrowheads="1"/>
          </p:cNvSpPr>
          <p:nvPr/>
        </p:nvSpPr>
        <p:spPr bwMode="auto">
          <a:xfrm>
            <a:off x="7082323" y="3697176"/>
            <a:ext cx="2400838"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87" b="1" dirty="0" smtClean="0">
                <a:latin typeface="+mn-lt"/>
                <a:ea typeface="+mn-ea"/>
                <a:cs typeface="+mn-ea"/>
                <a:sym typeface="+mn-lt"/>
              </a:rPr>
              <a:t>输入标题</a:t>
            </a:r>
            <a:endParaRPr lang="zh-CN" altLang="en-US" sz="1687" b="1" dirty="0">
              <a:latin typeface="+mn-lt"/>
              <a:ea typeface="+mn-ea"/>
              <a:cs typeface="+mn-ea"/>
              <a:sym typeface="+mn-lt"/>
            </a:endParaRPr>
          </a:p>
        </p:txBody>
      </p:sp>
      <p:sp>
        <p:nvSpPr>
          <p:cNvPr id="66" name="矩形 9"/>
          <p:cNvSpPr>
            <a:spLocks noChangeArrowheads="1"/>
          </p:cNvSpPr>
          <p:nvPr/>
        </p:nvSpPr>
        <p:spPr bwMode="auto">
          <a:xfrm>
            <a:off x="7082323" y="3980119"/>
            <a:ext cx="489208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77" dirty="0">
                <a:latin typeface="+mn-lt"/>
                <a:ea typeface="+mn-ea"/>
                <a:cs typeface="+mn-ea"/>
                <a:sym typeface="+mn-lt"/>
              </a:rPr>
              <a:t>在此录入上述图表的综合描述说明，</a:t>
            </a:r>
          </a:p>
        </p:txBody>
      </p:sp>
      <p:sp>
        <p:nvSpPr>
          <p:cNvPr id="67" name="文本框 10"/>
          <p:cNvSpPr>
            <a:spLocks noChangeArrowheads="1"/>
          </p:cNvSpPr>
          <p:nvPr/>
        </p:nvSpPr>
        <p:spPr bwMode="auto">
          <a:xfrm>
            <a:off x="7082323" y="4676598"/>
            <a:ext cx="2400838"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87" b="1" dirty="0" smtClean="0">
                <a:latin typeface="+mn-lt"/>
                <a:ea typeface="+mn-ea"/>
                <a:cs typeface="+mn-ea"/>
                <a:sym typeface="+mn-lt"/>
              </a:rPr>
              <a:t>输入标题</a:t>
            </a:r>
            <a:endParaRPr lang="zh-CN" altLang="en-US" sz="1687" b="1" dirty="0">
              <a:latin typeface="+mn-lt"/>
              <a:ea typeface="+mn-ea"/>
              <a:cs typeface="+mn-ea"/>
              <a:sym typeface="+mn-lt"/>
            </a:endParaRPr>
          </a:p>
        </p:txBody>
      </p:sp>
      <p:sp>
        <p:nvSpPr>
          <p:cNvPr id="68" name="矩形 11"/>
          <p:cNvSpPr>
            <a:spLocks noChangeArrowheads="1"/>
          </p:cNvSpPr>
          <p:nvPr/>
        </p:nvSpPr>
        <p:spPr bwMode="auto">
          <a:xfrm>
            <a:off x="7082323" y="4959540"/>
            <a:ext cx="489208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77" dirty="0">
                <a:latin typeface="+mn-lt"/>
                <a:ea typeface="+mn-ea"/>
                <a:cs typeface="+mn-ea"/>
                <a:sym typeface="+mn-lt"/>
              </a:rPr>
              <a:t>在此录入上述图表的综合描述说明，</a:t>
            </a:r>
          </a:p>
        </p:txBody>
      </p:sp>
      <p:sp>
        <p:nvSpPr>
          <p:cNvPr id="69" name="直接连接符 14"/>
          <p:cNvSpPr>
            <a:spLocks noChangeShapeType="1"/>
          </p:cNvSpPr>
          <p:nvPr/>
        </p:nvSpPr>
        <p:spPr bwMode="auto">
          <a:xfrm>
            <a:off x="6431050" y="3574958"/>
            <a:ext cx="5543357" cy="1673"/>
          </a:xfrm>
          <a:prstGeom prst="line">
            <a:avLst/>
          </a:prstGeom>
          <a:noFill/>
          <a:ln w="12700" cap="flat" cmpd="sng">
            <a:solidFill>
              <a:srgbClr val="595959"/>
            </a:solidFill>
            <a:bevel/>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0" name="直接连接符 15"/>
          <p:cNvSpPr>
            <a:spLocks noChangeShapeType="1"/>
          </p:cNvSpPr>
          <p:nvPr/>
        </p:nvSpPr>
        <p:spPr bwMode="auto">
          <a:xfrm>
            <a:off x="6431050" y="4611302"/>
            <a:ext cx="5543357" cy="0"/>
          </a:xfrm>
          <a:prstGeom prst="line">
            <a:avLst/>
          </a:prstGeom>
          <a:noFill/>
          <a:ln w="12700" cap="flat" cmpd="sng">
            <a:solidFill>
              <a:srgbClr val="595959"/>
            </a:solidFill>
            <a:bevel/>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1" name="任意多边形 19"/>
          <p:cNvSpPr>
            <a:spLocks noChangeArrowheads="1"/>
          </p:cNvSpPr>
          <p:nvPr/>
        </p:nvSpPr>
        <p:spPr bwMode="auto">
          <a:xfrm>
            <a:off x="1369870" y="2198746"/>
            <a:ext cx="1150193" cy="3463970"/>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2" name="任意多边形 20"/>
          <p:cNvSpPr>
            <a:spLocks noChangeArrowheads="1"/>
          </p:cNvSpPr>
          <p:nvPr/>
        </p:nvSpPr>
        <p:spPr bwMode="auto">
          <a:xfrm>
            <a:off x="2605447" y="2198746"/>
            <a:ext cx="1151866" cy="3463970"/>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gradFill>
            <a:gsLst>
              <a:gs pos="89000">
                <a:srgbClr val="2F96A8"/>
              </a:gs>
              <a:gs pos="0">
                <a:srgbClr val="278CA0"/>
              </a:gs>
            </a:gsLst>
            <a:lin ang="7200000" scaled="0"/>
          </a:gra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3" name="任意多边形 21"/>
          <p:cNvSpPr>
            <a:spLocks noChangeArrowheads="1"/>
          </p:cNvSpPr>
          <p:nvPr/>
        </p:nvSpPr>
        <p:spPr bwMode="auto">
          <a:xfrm>
            <a:off x="3842700" y="2198746"/>
            <a:ext cx="1150192" cy="3463970"/>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4" name="TextBox 692"/>
          <p:cNvSpPr>
            <a:spLocks noChangeArrowheads="1"/>
          </p:cNvSpPr>
          <p:nvPr/>
        </p:nvSpPr>
        <p:spPr bwMode="auto">
          <a:xfrm>
            <a:off x="1551400" y="3037447"/>
            <a:ext cx="598241"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516" dirty="0">
                <a:solidFill>
                  <a:schemeClr val="bg1"/>
                </a:solidFill>
                <a:latin typeface="+mn-lt"/>
                <a:ea typeface="+mn-ea"/>
                <a:cs typeface="+mn-ea"/>
                <a:sym typeface="+mn-lt"/>
              </a:rPr>
              <a:t>01</a:t>
            </a:r>
            <a:endParaRPr lang="zh-CN" altLang="en-US" sz="3516" dirty="0">
              <a:solidFill>
                <a:schemeClr val="bg1"/>
              </a:solidFill>
              <a:latin typeface="+mn-lt"/>
              <a:ea typeface="+mn-ea"/>
              <a:cs typeface="+mn-ea"/>
              <a:sym typeface="+mn-lt"/>
            </a:endParaRPr>
          </a:p>
        </p:txBody>
      </p:sp>
      <p:sp>
        <p:nvSpPr>
          <p:cNvPr id="75" name="矩形 1"/>
          <p:cNvSpPr>
            <a:spLocks noChangeArrowheads="1"/>
          </p:cNvSpPr>
          <p:nvPr/>
        </p:nvSpPr>
        <p:spPr bwMode="auto">
          <a:xfrm>
            <a:off x="1440357" y="3734728"/>
            <a:ext cx="1035494" cy="95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6" dirty="0">
                <a:solidFill>
                  <a:schemeClr val="bg1"/>
                </a:solidFill>
                <a:latin typeface="+mn-lt"/>
                <a:ea typeface="+mn-ea"/>
                <a:cs typeface="+mn-ea"/>
                <a:sym typeface="+mn-lt"/>
              </a:rPr>
              <a:t>在此录入上述图表的综合描述说明</a:t>
            </a:r>
          </a:p>
        </p:txBody>
      </p:sp>
      <p:sp>
        <p:nvSpPr>
          <p:cNvPr id="76" name="TextBox 692"/>
          <p:cNvSpPr>
            <a:spLocks noChangeArrowheads="1"/>
          </p:cNvSpPr>
          <p:nvPr/>
        </p:nvSpPr>
        <p:spPr bwMode="auto">
          <a:xfrm>
            <a:off x="2771632" y="3037447"/>
            <a:ext cx="652743"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516" dirty="0">
                <a:solidFill>
                  <a:schemeClr val="bg1"/>
                </a:solidFill>
                <a:latin typeface="+mn-lt"/>
                <a:ea typeface="+mn-ea"/>
                <a:cs typeface="+mn-ea"/>
                <a:sym typeface="+mn-lt"/>
              </a:rPr>
              <a:t>02</a:t>
            </a:r>
            <a:endParaRPr lang="zh-CN" altLang="en-US" sz="3516" dirty="0">
              <a:solidFill>
                <a:schemeClr val="bg1"/>
              </a:solidFill>
              <a:latin typeface="+mn-lt"/>
              <a:ea typeface="+mn-ea"/>
              <a:cs typeface="+mn-ea"/>
              <a:sym typeface="+mn-lt"/>
            </a:endParaRPr>
          </a:p>
        </p:txBody>
      </p:sp>
      <p:sp>
        <p:nvSpPr>
          <p:cNvPr id="77" name="矩形 1"/>
          <p:cNvSpPr>
            <a:spLocks noChangeArrowheads="1"/>
          </p:cNvSpPr>
          <p:nvPr/>
        </p:nvSpPr>
        <p:spPr bwMode="auto">
          <a:xfrm>
            <a:off x="2660589" y="3734728"/>
            <a:ext cx="1035494" cy="95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6" dirty="0">
                <a:solidFill>
                  <a:schemeClr val="bg1"/>
                </a:solidFill>
                <a:latin typeface="+mn-lt"/>
                <a:ea typeface="+mn-ea"/>
                <a:cs typeface="+mn-ea"/>
                <a:sym typeface="+mn-lt"/>
              </a:rPr>
              <a:t>在此录入上述图表的综合描述说明</a:t>
            </a:r>
          </a:p>
        </p:txBody>
      </p:sp>
      <p:sp>
        <p:nvSpPr>
          <p:cNvPr id="78" name="TextBox 692"/>
          <p:cNvSpPr>
            <a:spLocks noChangeArrowheads="1"/>
          </p:cNvSpPr>
          <p:nvPr/>
        </p:nvSpPr>
        <p:spPr bwMode="auto">
          <a:xfrm>
            <a:off x="4016326" y="3037447"/>
            <a:ext cx="684803"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516" dirty="0">
                <a:solidFill>
                  <a:schemeClr val="bg1"/>
                </a:solidFill>
                <a:latin typeface="+mn-lt"/>
                <a:ea typeface="+mn-ea"/>
                <a:cs typeface="+mn-ea"/>
                <a:sym typeface="+mn-lt"/>
              </a:rPr>
              <a:t>03</a:t>
            </a:r>
            <a:endParaRPr lang="zh-CN" altLang="en-US" sz="3516" dirty="0">
              <a:solidFill>
                <a:schemeClr val="bg1"/>
              </a:solidFill>
              <a:latin typeface="+mn-lt"/>
              <a:ea typeface="+mn-ea"/>
              <a:cs typeface="+mn-ea"/>
              <a:sym typeface="+mn-lt"/>
            </a:endParaRPr>
          </a:p>
        </p:txBody>
      </p:sp>
      <p:sp>
        <p:nvSpPr>
          <p:cNvPr id="79" name="矩形 1"/>
          <p:cNvSpPr>
            <a:spLocks noChangeArrowheads="1"/>
          </p:cNvSpPr>
          <p:nvPr/>
        </p:nvSpPr>
        <p:spPr bwMode="auto">
          <a:xfrm>
            <a:off x="3905282" y="3734728"/>
            <a:ext cx="1035494" cy="95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6" dirty="0">
                <a:solidFill>
                  <a:schemeClr val="bg1"/>
                </a:solidFill>
                <a:latin typeface="+mn-lt"/>
                <a:ea typeface="+mn-ea"/>
                <a:cs typeface="+mn-ea"/>
                <a:sym typeface="+mn-lt"/>
              </a:rPr>
              <a:t>在此录入上述图表的综合描述说明</a:t>
            </a: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296373619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5" name="Rounded Rectangle 4"/>
            <p:cNvSpPr/>
            <p:nvPr/>
          </p:nvSpPr>
          <p:spPr>
            <a:xfrm rot="19805282">
              <a:off x="1100786" y="3962064"/>
              <a:ext cx="634909" cy="634236"/>
            </a:xfrm>
            <a:prstGeom prst="roundRect">
              <a:avLst>
                <a:gd name="adj" fmla="val 50000"/>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8" name="Rounded Rectangle 17"/>
            <p:cNvSpPr/>
            <p:nvPr/>
          </p:nvSpPr>
          <p:spPr>
            <a:xfrm rot="19805282">
              <a:off x="2976655" y="2907046"/>
              <a:ext cx="634909" cy="634236"/>
            </a:xfrm>
            <a:prstGeom prst="roundRect">
              <a:avLst>
                <a:gd name="adj" fmla="val 50000"/>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9" name="Rounded Rectangle 18"/>
            <p:cNvSpPr/>
            <p:nvPr/>
          </p:nvSpPr>
          <p:spPr>
            <a:xfrm rot="19805282">
              <a:off x="4856481" y="3966200"/>
              <a:ext cx="634909" cy="634236"/>
            </a:xfrm>
            <a:prstGeom prst="roundRect">
              <a:avLst>
                <a:gd name="adj" fmla="val 50000"/>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20" name="Rounded Rectangle 19"/>
            <p:cNvSpPr/>
            <p:nvPr/>
          </p:nvSpPr>
          <p:spPr>
            <a:xfrm rot="19805282">
              <a:off x="6750373" y="2907049"/>
              <a:ext cx="634909" cy="634236"/>
            </a:xfrm>
            <a:prstGeom prst="roundRect">
              <a:avLst>
                <a:gd name="adj" fmla="val 50000"/>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21" name="Rounded Rectangle 20"/>
            <p:cNvSpPr/>
            <p:nvPr/>
          </p:nvSpPr>
          <p:spPr>
            <a:xfrm rot="19805282">
              <a:off x="10518517" y="2907047"/>
              <a:ext cx="634909" cy="634236"/>
            </a:xfrm>
            <a:prstGeom prst="roundRect">
              <a:avLst>
                <a:gd name="adj" fmla="val 50000"/>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23" name="Rounded Rectangle 22"/>
            <p:cNvSpPr/>
            <p:nvPr/>
          </p:nvSpPr>
          <p:spPr>
            <a:xfrm rot="19805282">
              <a:off x="8614859" y="3962065"/>
              <a:ext cx="634909" cy="634236"/>
            </a:xfrm>
            <a:prstGeom prst="roundRect">
              <a:avLst>
                <a:gd name="adj" fmla="val 50000"/>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189820" y="4920831"/>
            <a:ext cx="3244504" cy="1426192"/>
            <a:chOff x="1912433" y="4665979"/>
            <a:chExt cx="2746241" cy="1352383"/>
          </a:xfrm>
        </p:grpSpPr>
        <p:sp>
          <p:nvSpPr>
            <p:cNvPr id="44" name="TextBox 43"/>
            <p:cNvSpPr txBox="1"/>
            <p:nvPr/>
          </p:nvSpPr>
          <p:spPr>
            <a:xfrm>
              <a:off x="1912433" y="4665979"/>
              <a:ext cx="1675953" cy="406642"/>
            </a:xfrm>
            <a:prstGeom prst="rect">
              <a:avLst/>
            </a:prstGeom>
            <a:noFill/>
          </p:spPr>
          <p:txBody>
            <a:bodyPr wrap="none" rtlCol="0">
              <a:spAutoFit/>
            </a:bodyPr>
            <a:lstStyle/>
            <a:p>
              <a:pPr>
                <a:lnSpc>
                  <a:spcPct val="120000"/>
                </a:lnSpc>
              </a:pPr>
              <a:r>
                <a:rPr lang="zh-CN" altLang="en-US" sz="2000" b="1" dirty="0" smtClean="0">
                  <a:solidFill>
                    <a:schemeClr val="tx1">
                      <a:lumMod val="65000"/>
                      <a:lumOff val="35000"/>
                    </a:schemeClr>
                  </a:solidFill>
                  <a:latin typeface="+mn-lt"/>
                  <a:ea typeface="+mn-ea"/>
                  <a:cs typeface="+mn-ea"/>
                  <a:sym typeface="+mn-lt"/>
                </a:rPr>
                <a:t>请替换文字内容</a:t>
              </a:r>
              <a:endParaRPr lang="en-GB" sz="2000" b="1" dirty="0">
                <a:solidFill>
                  <a:schemeClr val="tx1">
                    <a:lumMod val="65000"/>
                    <a:lumOff val="35000"/>
                  </a:schemeClr>
                </a:solidFill>
                <a:latin typeface="+mn-lt"/>
                <a:ea typeface="+mn-ea"/>
                <a:cs typeface="+mn-ea"/>
                <a:sym typeface="+mn-lt"/>
              </a:endParaRPr>
            </a:p>
          </p:txBody>
        </p:sp>
        <p:sp>
          <p:nvSpPr>
            <p:cNvPr id="45" name="Rectangle 44"/>
            <p:cNvSpPr/>
            <p:nvPr/>
          </p:nvSpPr>
          <p:spPr>
            <a:xfrm>
              <a:off x="1929542" y="5195350"/>
              <a:ext cx="2729132" cy="823012"/>
            </a:xfrm>
            <a:prstGeom prst="rect">
              <a:avLst/>
            </a:prstGeom>
          </p:spPr>
          <p:txBody>
            <a:bodyPr wrap="square">
              <a:spAutoFit/>
            </a:bodyPr>
            <a:lstStyle/>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a:t>
              </a:r>
              <a:endParaRPr lang="en-GB" altLang="zh-CN" sz="1400" dirty="0">
                <a:solidFill>
                  <a:schemeClr val="tx1">
                    <a:lumMod val="65000"/>
                    <a:lumOff val="35000"/>
                  </a:schemeClr>
                </a:solidFill>
                <a:latin typeface="+mn-lt"/>
                <a:ea typeface="+mn-ea"/>
                <a:cs typeface="+mn-ea"/>
                <a:sym typeface="+mn-lt"/>
              </a:endParaRPr>
            </a:p>
          </p:txBody>
        </p:sp>
      </p:grpSp>
      <p:grpSp>
        <p:nvGrpSpPr>
          <p:cNvPr id="9" name="Group 8"/>
          <p:cNvGrpSpPr/>
          <p:nvPr/>
        </p:nvGrpSpPr>
        <p:grpSpPr>
          <a:xfrm>
            <a:off x="6185388" y="4924123"/>
            <a:ext cx="3224291" cy="1422898"/>
            <a:chOff x="5703260" y="4669103"/>
            <a:chExt cx="2729132" cy="1349260"/>
          </a:xfrm>
        </p:grpSpPr>
        <p:sp>
          <p:nvSpPr>
            <p:cNvPr id="48" name="TextBox 47"/>
            <p:cNvSpPr txBox="1"/>
            <p:nvPr/>
          </p:nvSpPr>
          <p:spPr>
            <a:xfrm>
              <a:off x="5737345" y="4669103"/>
              <a:ext cx="1675953" cy="406642"/>
            </a:xfrm>
            <a:prstGeom prst="rect">
              <a:avLst/>
            </a:prstGeom>
            <a:noFill/>
          </p:spPr>
          <p:txBody>
            <a:bodyPr wrap="none" rtlCol="0">
              <a:spAutoFit/>
            </a:bodyPr>
            <a:lstStyle/>
            <a:p>
              <a:pPr>
                <a:lnSpc>
                  <a:spcPct val="120000"/>
                </a:lnSpc>
              </a:pPr>
              <a:r>
                <a:rPr lang="zh-CN" altLang="en-US" sz="2000" b="1" dirty="0" smtClean="0">
                  <a:solidFill>
                    <a:schemeClr val="tx1">
                      <a:lumMod val="65000"/>
                      <a:lumOff val="35000"/>
                    </a:schemeClr>
                  </a:solidFill>
                  <a:latin typeface="+mn-lt"/>
                  <a:ea typeface="+mn-ea"/>
                  <a:cs typeface="+mn-ea"/>
                  <a:sym typeface="+mn-lt"/>
                </a:rPr>
                <a:t>请替换文字内容</a:t>
              </a:r>
              <a:endParaRPr lang="en-GB" sz="2000" b="1" dirty="0">
                <a:solidFill>
                  <a:schemeClr val="tx1">
                    <a:lumMod val="65000"/>
                    <a:lumOff val="35000"/>
                  </a:schemeClr>
                </a:solidFill>
                <a:latin typeface="+mn-lt"/>
                <a:ea typeface="+mn-ea"/>
                <a:cs typeface="+mn-ea"/>
                <a:sym typeface="+mn-lt"/>
              </a:endParaRPr>
            </a:p>
          </p:txBody>
        </p:sp>
        <p:sp>
          <p:nvSpPr>
            <p:cNvPr id="49" name="Rectangle 48"/>
            <p:cNvSpPr/>
            <p:nvPr/>
          </p:nvSpPr>
          <p:spPr>
            <a:xfrm>
              <a:off x="5703260" y="5195350"/>
              <a:ext cx="2729132" cy="823013"/>
            </a:xfrm>
            <a:prstGeom prst="rect">
              <a:avLst/>
            </a:prstGeom>
          </p:spPr>
          <p:txBody>
            <a:bodyPr wrap="square">
              <a:spAutoFit/>
            </a:bodyPr>
            <a:lstStyle/>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a:t>
              </a:r>
              <a:endParaRPr lang="en-GB" altLang="zh-CN" sz="1400" dirty="0">
                <a:solidFill>
                  <a:schemeClr val="tx1">
                    <a:lumMod val="65000"/>
                    <a:lumOff val="35000"/>
                  </a:schemeClr>
                </a:solidFill>
                <a:latin typeface="+mn-lt"/>
                <a:ea typeface="+mn-ea"/>
                <a:cs typeface="+mn-ea"/>
                <a:sym typeface="+mn-lt"/>
              </a:endParaRPr>
            </a:p>
          </p:txBody>
        </p:sp>
      </p:grpSp>
      <p:grpSp>
        <p:nvGrpSpPr>
          <p:cNvPr id="7" name="Group 6"/>
          <p:cNvGrpSpPr/>
          <p:nvPr/>
        </p:nvGrpSpPr>
        <p:grpSpPr>
          <a:xfrm>
            <a:off x="4102957" y="1061070"/>
            <a:ext cx="3550510" cy="1298944"/>
            <a:chOff x="3980259" y="1093731"/>
            <a:chExt cx="2362467" cy="1231726"/>
          </a:xfrm>
        </p:grpSpPr>
        <p:sp>
          <p:nvSpPr>
            <p:cNvPr id="50" name="TextBox 49"/>
            <p:cNvSpPr txBox="1"/>
            <p:nvPr/>
          </p:nvSpPr>
          <p:spPr>
            <a:xfrm>
              <a:off x="3980259" y="1093731"/>
              <a:ext cx="1317488" cy="406644"/>
            </a:xfrm>
            <a:prstGeom prst="rect">
              <a:avLst/>
            </a:prstGeom>
            <a:noFill/>
          </p:spPr>
          <p:txBody>
            <a:bodyPr wrap="none" rtlCol="0">
              <a:spAutoFit/>
            </a:bodyPr>
            <a:lstStyle/>
            <a:p>
              <a:pPr>
                <a:lnSpc>
                  <a:spcPct val="120000"/>
                </a:lnSpc>
              </a:pPr>
              <a:r>
                <a:rPr lang="zh-CN" altLang="en-US" sz="2000" b="1" dirty="0" smtClean="0">
                  <a:solidFill>
                    <a:schemeClr val="tx1">
                      <a:lumMod val="65000"/>
                      <a:lumOff val="35000"/>
                    </a:schemeClr>
                  </a:solidFill>
                  <a:latin typeface="+mn-lt"/>
                  <a:ea typeface="+mn-ea"/>
                  <a:cs typeface="+mn-ea"/>
                  <a:sym typeface="+mn-lt"/>
                </a:rPr>
                <a:t>请替换文字内容</a:t>
              </a:r>
              <a:endParaRPr lang="en-GB" sz="2000" b="1" dirty="0">
                <a:solidFill>
                  <a:schemeClr val="tx1">
                    <a:lumMod val="65000"/>
                    <a:lumOff val="35000"/>
                  </a:schemeClr>
                </a:solidFill>
                <a:latin typeface="+mn-lt"/>
                <a:ea typeface="+mn-ea"/>
                <a:cs typeface="+mn-ea"/>
                <a:sym typeface="+mn-lt"/>
              </a:endParaRPr>
            </a:p>
          </p:txBody>
        </p:sp>
        <p:sp>
          <p:nvSpPr>
            <p:cNvPr id="51" name="Rectangle 50"/>
            <p:cNvSpPr/>
            <p:nvPr/>
          </p:nvSpPr>
          <p:spPr>
            <a:xfrm>
              <a:off x="4038597" y="1502441"/>
              <a:ext cx="2304129" cy="823016"/>
            </a:xfrm>
            <a:prstGeom prst="rect">
              <a:avLst/>
            </a:prstGeom>
          </p:spPr>
          <p:txBody>
            <a:bodyPr wrap="square">
              <a:spAutoFit/>
            </a:bodyPr>
            <a:lstStyle/>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grpSp>
      <p:grpSp>
        <p:nvGrpSpPr>
          <p:cNvPr id="8" name="Group 7"/>
          <p:cNvGrpSpPr/>
          <p:nvPr/>
        </p:nvGrpSpPr>
        <p:grpSpPr>
          <a:xfrm>
            <a:off x="8056225" y="1086366"/>
            <a:ext cx="3462835" cy="1295374"/>
            <a:chOff x="7728488" y="1029962"/>
            <a:chExt cx="2304129" cy="1228343"/>
          </a:xfrm>
        </p:grpSpPr>
        <p:sp>
          <p:nvSpPr>
            <p:cNvPr id="52" name="TextBox 51"/>
            <p:cNvSpPr txBox="1"/>
            <p:nvPr/>
          </p:nvSpPr>
          <p:spPr>
            <a:xfrm>
              <a:off x="7741861" y="1029962"/>
              <a:ext cx="1317488" cy="406644"/>
            </a:xfrm>
            <a:prstGeom prst="rect">
              <a:avLst/>
            </a:prstGeom>
            <a:noFill/>
          </p:spPr>
          <p:txBody>
            <a:bodyPr wrap="none" rtlCol="0">
              <a:spAutoFit/>
            </a:bodyPr>
            <a:lstStyle/>
            <a:p>
              <a:pPr>
                <a:lnSpc>
                  <a:spcPct val="120000"/>
                </a:lnSpc>
              </a:pPr>
              <a:r>
                <a:rPr lang="zh-CN" altLang="en-US" sz="2000" b="1" dirty="0" smtClean="0">
                  <a:solidFill>
                    <a:schemeClr val="tx1">
                      <a:lumMod val="65000"/>
                      <a:lumOff val="35000"/>
                    </a:schemeClr>
                  </a:solidFill>
                  <a:latin typeface="+mn-lt"/>
                  <a:ea typeface="+mn-ea"/>
                  <a:cs typeface="+mn-ea"/>
                  <a:sym typeface="+mn-lt"/>
                </a:rPr>
                <a:t>请替换文字内容</a:t>
              </a:r>
              <a:endParaRPr lang="en-GB" sz="2000" b="1" dirty="0">
                <a:solidFill>
                  <a:schemeClr val="tx1">
                    <a:lumMod val="65000"/>
                    <a:lumOff val="35000"/>
                  </a:schemeClr>
                </a:solidFill>
                <a:latin typeface="+mn-lt"/>
                <a:ea typeface="+mn-ea"/>
                <a:cs typeface="+mn-ea"/>
                <a:sym typeface="+mn-lt"/>
              </a:endParaRPr>
            </a:p>
          </p:txBody>
        </p:sp>
        <p:sp>
          <p:nvSpPr>
            <p:cNvPr id="53" name="Rectangle 52"/>
            <p:cNvSpPr/>
            <p:nvPr/>
          </p:nvSpPr>
          <p:spPr>
            <a:xfrm>
              <a:off x="7728488" y="1435287"/>
              <a:ext cx="2304129" cy="823018"/>
            </a:xfrm>
            <a:prstGeom prst="rect">
              <a:avLst/>
            </a:prstGeom>
          </p:spPr>
          <p:txBody>
            <a:bodyPr wrap="square">
              <a:spAutoFit/>
            </a:bodyPr>
            <a:lstStyle/>
            <a:p>
              <a:pPr>
                <a:lnSpc>
                  <a:spcPct val="120000"/>
                </a:lnSpc>
              </a:pPr>
              <a:r>
                <a:rPr lang="zh-CN" altLang="en-US" sz="1400" dirty="0" smtClean="0">
                  <a:solidFill>
                    <a:schemeClr val="tx1">
                      <a:lumMod val="65000"/>
                      <a:lumOff val="35000"/>
                    </a:schemeClr>
                  </a:solidFill>
                  <a:latin typeface="+mn-lt"/>
                  <a:ea typeface="+mn-ea"/>
                  <a:cs typeface="+mn-ea"/>
                  <a:sym typeface="+mn-lt"/>
                </a:rPr>
                <a:t>请替换文字内容，添加相关标题，修改文字内容，也可以直接复制你的内容到此。请替换文字内容，添加相关标题</a:t>
              </a:r>
              <a:endParaRPr lang="en-GB" altLang="zh-CN" sz="1400" dirty="0">
                <a:solidFill>
                  <a:schemeClr val="tx1">
                    <a:lumMod val="65000"/>
                    <a:lumOff val="35000"/>
                  </a:schemeClr>
                </a:solidFill>
                <a:latin typeface="+mn-lt"/>
                <a:ea typeface="+mn-ea"/>
                <a:cs typeface="+mn-ea"/>
                <a:sym typeface="+mn-lt"/>
              </a:endParaRPr>
            </a:p>
          </p:txBody>
        </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1517548217"/>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800" y="1374769"/>
            <a:ext cx="5579623" cy="306999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6" name="Rectangle 5"/>
          <p:cNvSpPr/>
          <p:nvPr/>
        </p:nvSpPr>
        <p:spPr>
          <a:xfrm>
            <a:off x="812800" y="4511230"/>
            <a:ext cx="5579623" cy="1845288"/>
          </a:xfrm>
          <a:prstGeom prst="rect">
            <a:avLst/>
          </a:prstGeom>
          <a:solidFill>
            <a:srgbClr val="F2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7" name="Rectangle 6"/>
          <p:cNvSpPr/>
          <p:nvPr/>
        </p:nvSpPr>
        <p:spPr>
          <a:xfrm>
            <a:off x="6471167" y="1374769"/>
            <a:ext cx="5574784" cy="3069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8" name="Rectangle 7"/>
          <p:cNvSpPr/>
          <p:nvPr/>
        </p:nvSpPr>
        <p:spPr>
          <a:xfrm>
            <a:off x="6464973" y="4511227"/>
            <a:ext cx="5580588" cy="1851861"/>
          </a:xfrm>
          <a:prstGeom prst="rect">
            <a:avLst/>
          </a:prstGeom>
          <a:solidFill>
            <a:srgbClr val="43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9" name="TextBox 15"/>
          <p:cNvSpPr txBox="1"/>
          <p:nvPr/>
        </p:nvSpPr>
        <p:spPr>
          <a:xfrm>
            <a:off x="1054738" y="5200658"/>
            <a:ext cx="4972744" cy="930383"/>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mn-lt"/>
                <a:ea typeface="+mn-ea"/>
                <a:cs typeface="+mn-ea"/>
                <a:sym typeface="+mn-lt"/>
              </a:rPr>
              <a:t>请替换文字内容</a:t>
            </a:r>
            <a:r>
              <a:rPr lang="zh-CN" altLang="en-US" sz="1400" dirty="0" smtClean="0">
                <a:solidFill>
                  <a:schemeClr val="bg1"/>
                </a:solidFill>
                <a:latin typeface="+mn-lt"/>
                <a:ea typeface="+mn-ea"/>
                <a:cs typeface="+mn-ea"/>
                <a:sym typeface="+mn-lt"/>
              </a:rPr>
              <a:t>，添加相关标题，</a:t>
            </a:r>
            <a:r>
              <a:rPr lang="zh-CN" altLang="en-US" sz="1400" dirty="0">
                <a:solidFill>
                  <a:schemeClr val="bg1"/>
                </a:solidFill>
                <a:latin typeface="+mn-lt"/>
                <a:ea typeface="+mn-ea"/>
                <a:cs typeface="+mn-ea"/>
                <a:sym typeface="+mn-lt"/>
              </a:rPr>
              <a:t>修改文字内容，也可以直接复制你的内容到此。请替换文字内容</a:t>
            </a:r>
            <a:r>
              <a:rPr lang="zh-CN" altLang="en-US" sz="1400" dirty="0" smtClean="0">
                <a:solidFill>
                  <a:schemeClr val="bg1"/>
                </a:solidFill>
                <a:latin typeface="+mn-lt"/>
                <a:ea typeface="+mn-ea"/>
                <a:cs typeface="+mn-ea"/>
                <a:sym typeface="+mn-lt"/>
              </a:rPr>
              <a:t>，添加相关标题，</a:t>
            </a:r>
            <a:r>
              <a:rPr lang="zh-CN" altLang="en-US" sz="1400" dirty="0">
                <a:solidFill>
                  <a:schemeClr val="bg1"/>
                </a:solidFill>
                <a:latin typeface="+mn-lt"/>
                <a:ea typeface="+mn-ea"/>
                <a:cs typeface="+mn-ea"/>
                <a:sym typeface="+mn-lt"/>
              </a:rPr>
              <a:t>修改文字内容，也可以直接复制你的内容到此。请替换文字</a:t>
            </a:r>
            <a:r>
              <a:rPr lang="zh-CN" altLang="en-US" sz="1400" dirty="0" smtClean="0">
                <a:solidFill>
                  <a:schemeClr val="bg1"/>
                </a:solidFill>
                <a:latin typeface="+mn-lt"/>
                <a:ea typeface="+mn-ea"/>
                <a:cs typeface="+mn-ea"/>
                <a:sym typeface="+mn-lt"/>
              </a:rPr>
              <a:t>内容</a:t>
            </a:r>
            <a:endParaRPr lang="zh-CN" altLang="en-US" sz="1400" dirty="0">
              <a:solidFill>
                <a:schemeClr val="bg1"/>
              </a:solidFill>
              <a:latin typeface="+mn-lt"/>
              <a:ea typeface="+mn-ea"/>
              <a:cs typeface="+mn-ea"/>
              <a:sym typeface="+mn-lt"/>
            </a:endParaRPr>
          </a:p>
        </p:txBody>
      </p:sp>
      <p:sp>
        <p:nvSpPr>
          <p:cNvPr id="10" name="TextBox 16"/>
          <p:cNvSpPr txBox="1"/>
          <p:nvPr/>
        </p:nvSpPr>
        <p:spPr>
          <a:xfrm>
            <a:off x="1054738" y="4765627"/>
            <a:ext cx="2308324" cy="307777"/>
          </a:xfrm>
          <a:prstGeom prst="rect">
            <a:avLst/>
          </a:prstGeom>
          <a:noFill/>
        </p:spPr>
        <p:txBody>
          <a:bodyPr wrap="none" lIns="0" tIns="0" rIns="0" bIns="0" rtlCol="0">
            <a:spAutoFit/>
          </a:bodyPr>
          <a:lstStyle/>
          <a:p>
            <a:r>
              <a:rPr lang="zh-CN" altLang="en-US" sz="2000" dirty="0" smtClean="0">
                <a:solidFill>
                  <a:schemeClr val="bg1"/>
                </a:solidFill>
                <a:latin typeface="+mn-lt"/>
                <a:ea typeface="+mn-ea"/>
                <a:cs typeface="+mn-ea"/>
                <a:sym typeface="+mn-lt"/>
              </a:rPr>
              <a:t>点击请替换文字内容</a:t>
            </a:r>
            <a:endParaRPr lang="zh-CN" altLang="en-US" sz="2000" dirty="0">
              <a:solidFill>
                <a:schemeClr val="bg1"/>
              </a:solidFill>
              <a:latin typeface="+mn-lt"/>
              <a:ea typeface="+mn-ea"/>
              <a:cs typeface="+mn-ea"/>
              <a:sym typeface="+mn-lt"/>
            </a:endParaRPr>
          </a:p>
        </p:txBody>
      </p:sp>
      <p:sp>
        <p:nvSpPr>
          <p:cNvPr id="11" name="TextBox 15"/>
          <p:cNvSpPr txBox="1"/>
          <p:nvPr/>
        </p:nvSpPr>
        <p:spPr>
          <a:xfrm>
            <a:off x="6785223" y="5205581"/>
            <a:ext cx="4972744" cy="930383"/>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mn-lt"/>
                <a:ea typeface="+mn-ea"/>
                <a:cs typeface="+mn-ea"/>
                <a:sym typeface="+mn-lt"/>
              </a:rPr>
              <a:t>请替换文字内容</a:t>
            </a:r>
            <a:r>
              <a:rPr lang="zh-CN" altLang="en-US" sz="1400" dirty="0" smtClean="0">
                <a:solidFill>
                  <a:schemeClr val="bg1"/>
                </a:solidFill>
                <a:latin typeface="+mn-lt"/>
                <a:ea typeface="+mn-ea"/>
                <a:cs typeface="+mn-ea"/>
                <a:sym typeface="+mn-lt"/>
              </a:rPr>
              <a:t>，添加相关标题，</a:t>
            </a:r>
            <a:r>
              <a:rPr lang="zh-CN" altLang="en-US" sz="1400" dirty="0">
                <a:solidFill>
                  <a:schemeClr val="bg1"/>
                </a:solidFill>
                <a:latin typeface="+mn-lt"/>
                <a:ea typeface="+mn-ea"/>
                <a:cs typeface="+mn-ea"/>
                <a:sym typeface="+mn-lt"/>
              </a:rPr>
              <a:t>修改文字内容，也可以直接复制你的内容到此。请替换文字内容</a:t>
            </a:r>
            <a:r>
              <a:rPr lang="zh-CN" altLang="en-US" sz="1400" dirty="0" smtClean="0">
                <a:solidFill>
                  <a:schemeClr val="bg1"/>
                </a:solidFill>
                <a:latin typeface="+mn-lt"/>
                <a:ea typeface="+mn-ea"/>
                <a:cs typeface="+mn-ea"/>
                <a:sym typeface="+mn-lt"/>
              </a:rPr>
              <a:t>，添加相关标题，</a:t>
            </a:r>
            <a:r>
              <a:rPr lang="zh-CN" altLang="en-US" sz="1400" dirty="0">
                <a:solidFill>
                  <a:schemeClr val="bg1"/>
                </a:solidFill>
                <a:latin typeface="+mn-lt"/>
                <a:ea typeface="+mn-ea"/>
                <a:cs typeface="+mn-ea"/>
                <a:sym typeface="+mn-lt"/>
              </a:rPr>
              <a:t>修改文字内容，也可以直接复制你的内容到此。请替换文字</a:t>
            </a:r>
            <a:r>
              <a:rPr lang="zh-CN" altLang="en-US" sz="1400" dirty="0" smtClean="0">
                <a:solidFill>
                  <a:schemeClr val="bg1"/>
                </a:solidFill>
                <a:latin typeface="+mn-lt"/>
                <a:ea typeface="+mn-ea"/>
                <a:cs typeface="+mn-ea"/>
                <a:sym typeface="+mn-lt"/>
              </a:rPr>
              <a:t>内容</a:t>
            </a:r>
            <a:endParaRPr lang="zh-CN" altLang="en-US" sz="1400" dirty="0">
              <a:solidFill>
                <a:schemeClr val="bg1"/>
              </a:solidFill>
              <a:latin typeface="+mn-lt"/>
              <a:ea typeface="+mn-ea"/>
              <a:cs typeface="+mn-ea"/>
              <a:sym typeface="+mn-lt"/>
            </a:endParaRPr>
          </a:p>
        </p:txBody>
      </p:sp>
      <p:sp>
        <p:nvSpPr>
          <p:cNvPr id="12" name="TextBox 16"/>
          <p:cNvSpPr txBox="1"/>
          <p:nvPr/>
        </p:nvSpPr>
        <p:spPr>
          <a:xfrm>
            <a:off x="6785223" y="4770550"/>
            <a:ext cx="2308324" cy="307777"/>
          </a:xfrm>
          <a:prstGeom prst="rect">
            <a:avLst/>
          </a:prstGeom>
          <a:noFill/>
        </p:spPr>
        <p:txBody>
          <a:bodyPr wrap="none" lIns="0" tIns="0" rIns="0" bIns="0" rtlCol="0">
            <a:spAutoFit/>
          </a:bodyPr>
          <a:lstStyle/>
          <a:p>
            <a:r>
              <a:rPr lang="zh-CN" altLang="en-US" sz="2000" dirty="0" smtClean="0">
                <a:solidFill>
                  <a:schemeClr val="bg1"/>
                </a:solidFill>
                <a:latin typeface="+mn-lt"/>
                <a:ea typeface="+mn-ea"/>
                <a:cs typeface="+mn-ea"/>
                <a:sym typeface="+mn-lt"/>
              </a:rPr>
              <a:t>点击请替换文字内容</a:t>
            </a:r>
            <a:endParaRPr lang="zh-CN" altLang="en-US" sz="2000" dirty="0">
              <a:solidFill>
                <a:schemeClr val="bg1"/>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3616895645"/>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7" presetClass="entr" presetSubtype="1" fill="hold" grpId="0" nodeType="afterEffect">
                                  <p:stCondLst>
                                    <p:cond delay="0"/>
                                  </p:stCondLst>
                                  <p:iterate type="lt">
                                    <p:tmPct val="4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ppt_h/2"/>
                                          </p:val>
                                        </p:tav>
                                        <p:tav tm="100000">
                                          <p:val>
                                            <p:strVal val="#ppt_y"/>
                                          </p:val>
                                        </p:tav>
                                      </p:tavLst>
                                    </p:anim>
                                    <p:anim calcmode="lin" valueType="num">
                                      <p:cBhvr>
                                        <p:cTn id="26" dur="250" fill="hold"/>
                                        <p:tgtEl>
                                          <p:spTgt spid="10"/>
                                        </p:tgtEl>
                                        <p:attrNameLst>
                                          <p:attrName>ppt_w</p:attrName>
                                        </p:attrNameLst>
                                      </p:cBhvr>
                                      <p:tavLst>
                                        <p:tav tm="0">
                                          <p:val>
                                            <p:strVal val="#ppt_w"/>
                                          </p:val>
                                        </p:tav>
                                        <p:tav tm="100000">
                                          <p:val>
                                            <p:strVal val="#ppt_w"/>
                                          </p:val>
                                        </p:tav>
                                      </p:tavLst>
                                    </p:anim>
                                    <p:anim calcmode="lin" valueType="num">
                                      <p:cBhvr>
                                        <p:cTn id="27" dur="25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205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5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ppt_h/2"/>
                                          </p:val>
                                        </p:tav>
                                        <p:tav tm="100000">
                                          <p:val>
                                            <p:strVal val="#ppt_y"/>
                                          </p:val>
                                        </p:tav>
                                      </p:tavLst>
                                    </p:anim>
                                    <p:anim calcmode="lin" valueType="num">
                                      <p:cBhvr>
                                        <p:cTn id="37" dur="250" fill="hold"/>
                                        <p:tgtEl>
                                          <p:spTgt spid="12"/>
                                        </p:tgtEl>
                                        <p:attrNameLst>
                                          <p:attrName>ppt_w</p:attrName>
                                        </p:attrNameLst>
                                      </p:cBhvr>
                                      <p:tavLst>
                                        <p:tav tm="0">
                                          <p:val>
                                            <p:strVal val="#ppt_w"/>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childTnLst>
                                </p:cTn>
                              </p:par>
                            </p:childTnLst>
                          </p:cTn>
                        </p:par>
                        <p:par>
                          <p:cTn id="39" fill="hold">
                            <p:stCondLst>
                              <p:cond delay="36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平行四边形 24"/>
          <p:cNvSpPr/>
          <p:nvPr/>
        </p:nvSpPr>
        <p:spPr bwMode="auto">
          <a:xfrm flipH="1">
            <a:off x="2482085" y="3126685"/>
            <a:ext cx="3144449" cy="2051468"/>
          </a:xfrm>
          <a:prstGeom prst="parallelogram">
            <a:avLst>
              <a:gd name="adj" fmla="val 87273"/>
            </a:avLst>
          </a:prstGeom>
          <a:noFill/>
          <a:ln w="38100">
            <a:solidFill>
              <a:srgbClr val="2F96A8"/>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平行四边形 28"/>
          <p:cNvSpPr/>
          <p:nvPr/>
        </p:nvSpPr>
        <p:spPr bwMode="auto">
          <a:xfrm flipH="1">
            <a:off x="4632201" y="3126685"/>
            <a:ext cx="3144449" cy="2051468"/>
          </a:xfrm>
          <a:prstGeom prst="parallelogram">
            <a:avLst>
              <a:gd name="adj" fmla="val 87273"/>
            </a:avLst>
          </a:prstGeom>
          <a:noFill/>
          <a:ln w="38100" cmpd="sng">
            <a:solidFill>
              <a:srgbClr val="F2901C"/>
            </a:solidFill>
            <a:round/>
          </a:ln>
          <a:effectLst/>
        </p:spPr>
        <p:txBody>
          <a:bodyPr/>
          <a:lstStyle/>
          <a:p>
            <a:endParaRPr lang="zh-CN" altLang="en-US">
              <a:latin typeface="+mn-lt"/>
              <a:ea typeface="+mn-ea"/>
              <a:cs typeface="+mn-ea"/>
              <a:sym typeface="+mn-lt"/>
            </a:endParaRPr>
          </a:p>
        </p:txBody>
      </p:sp>
      <p:sp>
        <p:nvSpPr>
          <p:cNvPr id="30" name="平行四边形 29"/>
          <p:cNvSpPr/>
          <p:nvPr/>
        </p:nvSpPr>
        <p:spPr bwMode="auto">
          <a:xfrm flipH="1">
            <a:off x="6782314" y="3126685"/>
            <a:ext cx="3144449" cy="2051468"/>
          </a:xfrm>
          <a:prstGeom prst="parallelogram">
            <a:avLst>
              <a:gd name="adj" fmla="val 87273"/>
            </a:avLst>
          </a:prstGeom>
          <a:noFill/>
          <a:ln w="38100" cmpd="sng">
            <a:solidFill>
              <a:srgbClr val="278CA0"/>
            </a:solidFill>
            <a:round/>
          </a:ln>
          <a:effectLst/>
        </p:spPr>
        <p:txBody>
          <a:bodyPr/>
          <a:lstStyle/>
          <a:p>
            <a:endParaRPr lang="zh-CN" altLang="en-US">
              <a:solidFill>
                <a:schemeClr val="accent1"/>
              </a:solidFill>
              <a:latin typeface="+mn-lt"/>
              <a:ea typeface="+mn-ea"/>
              <a:cs typeface="+mn-ea"/>
              <a:sym typeface="+mn-lt"/>
            </a:endParaRPr>
          </a:p>
        </p:txBody>
      </p:sp>
      <p:sp>
        <p:nvSpPr>
          <p:cNvPr id="31" name="TextBox 61"/>
          <p:cNvSpPr txBox="1">
            <a:spLocks noChangeArrowheads="1"/>
          </p:cNvSpPr>
          <p:nvPr/>
        </p:nvSpPr>
        <p:spPr bwMode="auto">
          <a:xfrm>
            <a:off x="2417477" y="2652080"/>
            <a:ext cx="1483098" cy="351956"/>
          </a:xfrm>
          <a:prstGeom prst="rect">
            <a:avLst/>
          </a:prstGeom>
          <a:noFill/>
          <a:ln w="9525">
            <a:noFill/>
            <a:miter lim="800000"/>
          </a:ln>
        </p:spPr>
        <p:txBody>
          <a:bodyPr wrap="none">
            <a:spAutoFit/>
          </a:bodyPr>
          <a:lstStyle/>
          <a:p>
            <a:r>
              <a:rPr lang="zh-CN" altLang="en-US" sz="1687" dirty="0">
                <a:latin typeface="+mn-lt"/>
                <a:ea typeface="+mn-ea"/>
                <a:cs typeface="+mn-ea"/>
                <a:sym typeface="+mn-lt"/>
              </a:rPr>
              <a:t>此处输入文本</a:t>
            </a:r>
          </a:p>
        </p:txBody>
      </p:sp>
      <p:sp>
        <p:nvSpPr>
          <p:cNvPr id="32" name="TextBox 61"/>
          <p:cNvSpPr txBox="1">
            <a:spLocks noChangeArrowheads="1"/>
          </p:cNvSpPr>
          <p:nvPr/>
        </p:nvSpPr>
        <p:spPr bwMode="auto">
          <a:xfrm>
            <a:off x="4561699" y="2652080"/>
            <a:ext cx="1483098" cy="351956"/>
          </a:xfrm>
          <a:prstGeom prst="rect">
            <a:avLst/>
          </a:prstGeom>
          <a:noFill/>
          <a:ln w="9525">
            <a:noFill/>
            <a:miter lim="800000"/>
          </a:ln>
        </p:spPr>
        <p:txBody>
          <a:bodyPr wrap="none">
            <a:spAutoFit/>
          </a:bodyPr>
          <a:lstStyle/>
          <a:p>
            <a:r>
              <a:rPr lang="zh-CN" altLang="en-US" sz="1687">
                <a:latin typeface="+mn-lt"/>
                <a:ea typeface="+mn-ea"/>
                <a:cs typeface="+mn-ea"/>
                <a:sym typeface="+mn-lt"/>
              </a:rPr>
              <a:t>此处输入文本</a:t>
            </a:r>
          </a:p>
        </p:txBody>
      </p:sp>
      <p:sp>
        <p:nvSpPr>
          <p:cNvPr id="33" name="TextBox 61"/>
          <p:cNvSpPr txBox="1">
            <a:spLocks noChangeArrowheads="1"/>
          </p:cNvSpPr>
          <p:nvPr/>
        </p:nvSpPr>
        <p:spPr bwMode="auto">
          <a:xfrm>
            <a:off x="6663324" y="2652080"/>
            <a:ext cx="1483098" cy="351956"/>
          </a:xfrm>
          <a:prstGeom prst="rect">
            <a:avLst/>
          </a:prstGeom>
          <a:noFill/>
          <a:ln w="9525">
            <a:noFill/>
            <a:miter lim="800000"/>
          </a:ln>
        </p:spPr>
        <p:txBody>
          <a:bodyPr wrap="none">
            <a:spAutoFit/>
          </a:bodyPr>
          <a:lstStyle/>
          <a:p>
            <a:r>
              <a:rPr lang="zh-CN" altLang="en-US" sz="1687">
                <a:latin typeface="+mn-lt"/>
                <a:ea typeface="+mn-ea"/>
                <a:cs typeface="+mn-ea"/>
                <a:sym typeface="+mn-lt"/>
              </a:rPr>
              <a:t>此处输入文本</a:t>
            </a:r>
          </a:p>
        </p:txBody>
      </p:sp>
      <p:sp>
        <p:nvSpPr>
          <p:cNvPr id="34" name="平行四边形 33"/>
          <p:cNvSpPr/>
          <p:nvPr/>
        </p:nvSpPr>
        <p:spPr bwMode="auto">
          <a:xfrm>
            <a:off x="2133357" y="3108694"/>
            <a:ext cx="1705986" cy="2069459"/>
          </a:xfrm>
          <a:prstGeom prst="parallelogram">
            <a:avLst>
              <a:gd name="adj" fmla="val 20417"/>
            </a:avLst>
          </a:prstGeom>
          <a:gradFill>
            <a:gsLst>
              <a:gs pos="100000">
                <a:srgbClr val="F2901C"/>
              </a:gs>
              <a:gs pos="0">
                <a:srgbClr val="E6C020"/>
              </a:gs>
            </a:gsLst>
            <a:lin ang="7200000" scaled="0"/>
          </a:gra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平行四边形 34"/>
          <p:cNvSpPr/>
          <p:nvPr/>
        </p:nvSpPr>
        <p:spPr bwMode="auto">
          <a:xfrm>
            <a:off x="4284891" y="3126552"/>
            <a:ext cx="1704031" cy="2069459"/>
          </a:xfrm>
          <a:prstGeom prst="parallelogram">
            <a:avLst>
              <a:gd name="adj" fmla="val 20417"/>
            </a:avLst>
          </a:prstGeom>
          <a:gradFill>
            <a:gsLst>
              <a:gs pos="89000">
                <a:srgbClr val="278CA0"/>
              </a:gs>
              <a:gs pos="0">
                <a:srgbClr val="2F96A8"/>
              </a:gs>
            </a:gsLst>
            <a:lin ang="7200000" scaled="0"/>
          </a:gra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平行四边形 35"/>
          <p:cNvSpPr/>
          <p:nvPr/>
        </p:nvSpPr>
        <p:spPr bwMode="auto">
          <a:xfrm>
            <a:off x="6434472" y="3126552"/>
            <a:ext cx="1705984" cy="2069459"/>
          </a:xfrm>
          <a:prstGeom prst="parallelogram">
            <a:avLst>
              <a:gd name="adj" fmla="val 20417"/>
            </a:avLst>
          </a:prstGeom>
          <a:gradFill>
            <a:gsLst>
              <a:gs pos="100000">
                <a:srgbClr val="F2901C"/>
              </a:gs>
              <a:gs pos="0">
                <a:srgbClr val="E6C020"/>
              </a:gs>
            </a:gsLst>
            <a:lin ang="7200000" scaled="0"/>
          </a:gra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Rectangle 8"/>
          <p:cNvSpPr>
            <a:spLocks noChangeArrowheads="1"/>
          </p:cNvSpPr>
          <p:nvPr/>
        </p:nvSpPr>
        <p:spPr bwMode="gray">
          <a:xfrm>
            <a:off x="1872869" y="5543393"/>
            <a:ext cx="7431325" cy="61157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687" dirty="0">
                <a:latin typeface="+mn-lt"/>
                <a:ea typeface="+mn-ea"/>
                <a:cs typeface="+mn-ea"/>
                <a:sym typeface="+mn-lt"/>
              </a:rPr>
              <a:t>单击此处添加文字单击此处添加文字单击此处添加文字</a:t>
            </a:r>
            <a:endParaRPr lang="en-US" altLang="zh-CN" sz="1687" dirty="0">
              <a:latin typeface="+mn-lt"/>
              <a:ea typeface="+mn-ea"/>
              <a:cs typeface="+mn-ea"/>
              <a:sym typeface="+mn-lt"/>
            </a:endParaRPr>
          </a:p>
          <a:p>
            <a:pPr algn="ctr"/>
            <a:r>
              <a:rPr lang="zh-CN" altLang="en-US" sz="1687" dirty="0">
                <a:latin typeface="+mn-lt"/>
                <a:ea typeface="+mn-ea"/>
                <a:cs typeface="+mn-ea"/>
                <a:sym typeface="+mn-lt"/>
              </a:rPr>
              <a:t>单击此处添加文字</a:t>
            </a:r>
            <a:endParaRPr lang="en-US" altLang="zh-CN" sz="1687" dirty="0">
              <a:latin typeface="+mn-lt"/>
              <a:ea typeface="+mn-ea"/>
              <a:cs typeface="+mn-ea"/>
              <a:sym typeface="+mn-lt"/>
            </a:endParaRPr>
          </a:p>
        </p:txBody>
      </p:sp>
      <p:sp>
        <p:nvSpPr>
          <p:cNvPr id="38" name="矩形 17"/>
          <p:cNvSpPr/>
          <p:nvPr/>
        </p:nvSpPr>
        <p:spPr bwMode="auto">
          <a:xfrm>
            <a:off x="8584239" y="1011325"/>
            <a:ext cx="2227559" cy="4194476"/>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gradFill>
            <a:gsLst>
              <a:gs pos="89000">
                <a:srgbClr val="278CA0"/>
              </a:gs>
              <a:gs pos="0">
                <a:srgbClr val="2F96A8"/>
              </a:gs>
            </a:gsLst>
            <a:lin ang="7200000" scaled="0"/>
          </a:gradFill>
          <a:ln w="12700">
            <a:gradFill>
              <a:gsLst>
                <a:gs pos="89000">
                  <a:srgbClr val="D5D5D5"/>
                </a:gs>
                <a:gs pos="0">
                  <a:srgbClr val="F8F8F8"/>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TextBox 32"/>
          <p:cNvSpPr txBox="1">
            <a:spLocks noChangeArrowheads="1"/>
          </p:cNvSpPr>
          <p:nvPr/>
        </p:nvSpPr>
        <p:spPr bwMode="auto">
          <a:xfrm rot="610177">
            <a:off x="9350497" y="2154410"/>
            <a:ext cx="584262" cy="2293772"/>
          </a:xfrm>
          <a:prstGeom prst="rect">
            <a:avLst/>
          </a:prstGeom>
          <a:no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prstClr val="white"/>
                </a:solidFill>
                <a:latin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250" dirty="0">
                <a:latin typeface="+mn-lt"/>
                <a:cs typeface="+mn-ea"/>
                <a:sym typeface="+mn-lt"/>
              </a:rPr>
              <a:t>单击此处输入文本</a:t>
            </a: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p>
        </p:txBody>
      </p:sp>
    </p:spTree>
    <p:extLst>
      <p:ext uri="{BB962C8B-B14F-4D97-AF65-F5344CB8AC3E}">
        <p14:creationId xmlns:p14="http://schemas.microsoft.com/office/powerpoint/2010/main" val="3162363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anim calcmode="lin" valueType="num">
                                      <p:cBhvr>
                                        <p:cTn id="42" dur="500" fill="hold"/>
                                        <p:tgtEl>
                                          <p:spTgt spid="31"/>
                                        </p:tgtEl>
                                        <p:attrNameLst>
                                          <p:attrName>ppt_x</p:attrName>
                                        </p:attrNameLst>
                                      </p:cBhvr>
                                      <p:tavLst>
                                        <p:tav tm="0">
                                          <p:val>
                                            <p:strVal val="#ppt_x"/>
                                          </p:val>
                                        </p:tav>
                                        <p:tav tm="100000">
                                          <p:val>
                                            <p:strVal val="#ppt_x"/>
                                          </p:val>
                                        </p:tav>
                                      </p:tavLst>
                                    </p:anim>
                                    <p:anim calcmode="lin" valueType="num">
                                      <p:cBhvr>
                                        <p:cTn id="43" dur="5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strVal val="#ppt_x"/>
                                          </p:val>
                                        </p:tav>
                                        <p:tav tm="100000">
                                          <p:val>
                                            <p:strVal val="#ppt_x"/>
                                          </p:val>
                                        </p:tav>
                                      </p:tavLst>
                                    </p:anim>
                                    <p:anim calcmode="lin" valueType="num">
                                      <p:cBhvr>
                                        <p:cTn id="48" dur="5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strVal val="#ppt_x"/>
                                          </p:val>
                                        </p:tav>
                                        <p:tav tm="100000">
                                          <p:val>
                                            <p:strVal val="#ppt_x"/>
                                          </p:val>
                                        </p:tav>
                                      </p:tavLst>
                                    </p:anim>
                                    <p:anim calcmode="lin" valueType="num">
                                      <p:cBhvr>
                                        <p:cTn id="53" dur="5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anim calcmode="lin" valueType="num">
                                      <p:cBhvr>
                                        <p:cTn id="58" dur="500" fill="hold"/>
                                        <p:tgtEl>
                                          <p:spTgt spid="37"/>
                                        </p:tgtEl>
                                        <p:attrNameLst>
                                          <p:attrName>ppt_x</p:attrName>
                                        </p:attrNameLst>
                                      </p:cBhvr>
                                      <p:tavLst>
                                        <p:tav tm="0">
                                          <p:val>
                                            <p:strVal val="#ppt_x"/>
                                          </p:val>
                                        </p:tav>
                                        <p:tav tm="100000">
                                          <p:val>
                                            <p:strVal val="#ppt_x"/>
                                          </p:val>
                                        </p:tav>
                                      </p:tavLst>
                                    </p:anim>
                                    <p:anim calcmode="lin" valueType="num">
                                      <p:cBhvr>
                                        <p:cTn id="5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1" grpId="0"/>
      <p:bldP spid="32" grpId="0"/>
      <p:bldP spid="33" grpId="0"/>
      <p:bldP spid="34" grpId="0" animBg="1"/>
      <p:bldP spid="35" grpId="0" animBg="1"/>
      <p:bldP spid="36" grpId="0" animBg="1"/>
      <p:bldP spid="37" grpId="0"/>
      <p:bldP spid="38" grpId="0" animBg="1"/>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其他"/>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在行">
  <a:themeElements>
    <a:clrScheme name="自定义 106">
      <a:dk1>
        <a:sysClr val="windowText" lastClr="000000"/>
      </a:dk1>
      <a:lt1>
        <a:sysClr val="window" lastClr="FFFFFF"/>
      </a:lt1>
      <a:dk2>
        <a:srgbClr val="44546A"/>
      </a:dk2>
      <a:lt2>
        <a:srgbClr val="E7E6E6"/>
      </a:lt2>
      <a:accent1>
        <a:srgbClr val="C00000"/>
      </a:accent1>
      <a:accent2>
        <a:srgbClr val="3F3F3F"/>
      </a:accent2>
      <a:accent3>
        <a:srgbClr val="C00000"/>
      </a:accent3>
      <a:accent4>
        <a:srgbClr val="3F3F3F"/>
      </a:accent4>
      <a:accent5>
        <a:srgbClr val="C00000"/>
      </a:accent5>
      <a:accent6>
        <a:srgbClr val="3F3F3F"/>
      </a:accent6>
      <a:hlink>
        <a:srgbClr val="C00000"/>
      </a:hlink>
      <a:folHlink>
        <a:srgbClr val="3F3F3F"/>
      </a:folHlink>
    </a:clrScheme>
    <a:fontScheme name="Temp">
      <a:majorFont>
        <a:latin typeface="Impact" panose="020F0302020204030204"/>
        <a:ea typeface="微软雅黑"/>
        <a:cs typeface=""/>
      </a:majorFont>
      <a:minorFont>
        <a:latin typeface="Impact"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3559</Words>
  <Application>Microsoft Office PowerPoint</Application>
  <PresentationFormat>自定义</PresentationFormat>
  <Paragraphs>415</Paragraphs>
  <Slides>38</Slides>
  <Notes>38</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38</vt:i4>
      </vt:variant>
    </vt:vector>
  </HeadingPairs>
  <TitlesOfParts>
    <vt:vector size="44" baseType="lpstr">
      <vt:lpstr>宋体</vt:lpstr>
      <vt:lpstr>微软雅黑</vt:lpstr>
      <vt:lpstr>Arial</vt:lpstr>
      <vt:lpstr>Calibri</vt:lpstr>
      <vt:lpstr>Impact</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2016-11-27T09:40:28Z</dcterms:created>
  <dcterms:modified xsi:type="dcterms:W3CDTF">2018-11-08T05:31:11Z</dcterms:modified>
</cp:coreProperties>
</file>