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3800" r:id="rId2"/>
    <p:sldId id="3848" r:id="rId3"/>
    <p:sldId id="3849" r:id="rId4"/>
    <p:sldId id="3828" r:id="rId5"/>
    <p:sldId id="3858" r:id="rId6"/>
    <p:sldId id="3860" r:id="rId7"/>
    <p:sldId id="3857" r:id="rId8"/>
    <p:sldId id="3850" r:id="rId9"/>
    <p:sldId id="3831" r:id="rId10"/>
    <p:sldId id="3863" r:id="rId11"/>
    <p:sldId id="3862" r:id="rId12"/>
    <p:sldId id="3856" r:id="rId13"/>
    <p:sldId id="3851" r:id="rId14"/>
    <p:sldId id="3829" r:id="rId15"/>
    <p:sldId id="3859" r:id="rId16"/>
    <p:sldId id="3855" r:id="rId17"/>
    <p:sldId id="3861" r:id="rId18"/>
    <p:sldId id="3852" r:id="rId19"/>
    <p:sldId id="3835" r:id="rId20"/>
    <p:sldId id="3853" r:id="rId21"/>
    <p:sldId id="3854" r:id="rId22"/>
    <p:sldId id="386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7F1"/>
    <a:srgbClr val="000000"/>
    <a:srgbClr val="341801"/>
    <a:srgbClr val="682F03"/>
    <a:srgbClr val="F08200"/>
    <a:srgbClr val="E91E21"/>
    <a:srgbClr val="010066"/>
    <a:srgbClr val="DA1F28"/>
    <a:srgbClr val="4BC1D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0" autoAdjust="0"/>
    <p:restoredTop sz="95317" autoAdjust="0"/>
  </p:normalViewPr>
  <p:slideViewPr>
    <p:cSldViewPr>
      <p:cViewPr varScale="1">
        <p:scale>
          <a:sx n="102" d="100"/>
          <a:sy n="102" d="100"/>
        </p:scale>
        <p:origin x="588" y="15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8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8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47710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36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5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6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41768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4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97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92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3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44643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46124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5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9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5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3600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0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9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8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69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884759" y="2536205"/>
            <a:ext cx="52565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医学医药 </a:t>
            </a:r>
            <a:r>
              <a:rPr lang="zh-CN" altLang="en-US" sz="28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产品推广介绍</a:t>
            </a:r>
            <a:r>
              <a:rPr lang="en-US" altLang="zh-CN" sz="28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2800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65709" y="3147879"/>
            <a:ext cx="52725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Medical pharmaceutical products introduction PPT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4758" y="3831371"/>
            <a:ext cx="48066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：在行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ZAIHANG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731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4" grpId="0"/>
      <p:bldP spid="14" grpId="1"/>
      <p:bldP spid="15" grpId="0"/>
      <p:bldP spid="15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2930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572801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402029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6225119" y="2408473"/>
            <a:ext cx="6633631" cy="1768447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924875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631409" y="3352838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930043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16136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52" grpId="0"/>
      <p:bldP spid="10" grpId="0" animBg="1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16336"/>
            <a:ext cx="7149455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72654" y="2882752"/>
            <a:ext cx="4673296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68498" y="4802429"/>
            <a:ext cx="4677451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42780" y="3055673"/>
            <a:ext cx="779539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8008143" y="4975350"/>
            <a:ext cx="648812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72654" y="257085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376789" y="3640070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76789" y="5581733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72654" y="451417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9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4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>
            <a:spLocks/>
          </p:cNvSpPr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>
            <a:spLocks/>
          </p:cNvSpPr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/>
          </p:cNvSpPr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>
            <a:spLocks/>
          </p:cNvSpPr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>
            <a:spLocks/>
          </p:cNvSpPr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>
            <a:spLocks/>
          </p:cNvSpPr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>
            <a:spLocks/>
          </p:cNvSpPr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>
            <a:spLocks/>
          </p:cNvSpPr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>
            <a:spLocks/>
          </p:cNvSpPr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8598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572801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402029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6225119" y="2408473"/>
            <a:ext cx="6633631" cy="1768447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924875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631409" y="3352838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930043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18910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52" grpId="0"/>
      <p:bldP spid="10" grpId="0" animBg="1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-1" y="0"/>
            <a:ext cx="5133232" cy="7232652"/>
          </a:xfrm>
          <a:custGeom>
            <a:avLst/>
            <a:gdLst>
              <a:gd name="connsiteX0" fmla="*/ 0 w 5137382"/>
              <a:gd name="connsiteY0" fmla="*/ 0 h 7232652"/>
              <a:gd name="connsiteX1" fmla="*/ 3477047 w 5137382"/>
              <a:gd name="connsiteY1" fmla="*/ 0 h 7232652"/>
              <a:gd name="connsiteX2" fmla="*/ 3477047 w 5137382"/>
              <a:gd name="connsiteY2" fmla="*/ 2 h 7232652"/>
              <a:gd name="connsiteX3" fmla="*/ 5137382 w 5137382"/>
              <a:gd name="connsiteY3" fmla="*/ 2 h 7232652"/>
              <a:gd name="connsiteX4" fmla="*/ 4929314 w 5137382"/>
              <a:gd name="connsiteY4" fmla="*/ 155149 h 7232652"/>
              <a:gd name="connsiteX5" fmla="*/ 4747254 w 5137382"/>
              <a:gd name="connsiteY5" fmla="*/ 314081 h 7232652"/>
              <a:gd name="connsiteX6" fmla="*/ 4586474 w 5137382"/>
              <a:gd name="connsiteY6" fmla="*/ 475535 h 7232652"/>
              <a:gd name="connsiteX7" fmla="*/ 4444610 w 5137382"/>
              <a:gd name="connsiteY7" fmla="*/ 643296 h 7232652"/>
              <a:gd name="connsiteX8" fmla="*/ 4326389 w 5137382"/>
              <a:gd name="connsiteY8" fmla="*/ 814841 h 7232652"/>
              <a:gd name="connsiteX9" fmla="*/ 4222355 w 5137382"/>
              <a:gd name="connsiteY9" fmla="*/ 990171 h 7232652"/>
              <a:gd name="connsiteX10" fmla="*/ 4139601 w 5137382"/>
              <a:gd name="connsiteY10" fmla="*/ 1168023 h 7232652"/>
              <a:gd name="connsiteX11" fmla="*/ 4068669 w 5137382"/>
              <a:gd name="connsiteY11" fmla="*/ 1352182 h 7232652"/>
              <a:gd name="connsiteX12" fmla="*/ 4019016 w 5137382"/>
              <a:gd name="connsiteY12" fmla="*/ 1537602 h 7232652"/>
              <a:gd name="connsiteX13" fmla="*/ 3978821 w 5137382"/>
              <a:gd name="connsiteY13" fmla="*/ 1725545 h 7232652"/>
              <a:gd name="connsiteX14" fmla="*/ 3952812 w 5137382"/>
              <a:gd name="connsiteY14" fmla="*/ 1917272 h 7232652"/>
              <a:gd name="connsiteX15" fmla="*/ 3940990 w 5137382"/>
              <a:gd name="connsiteY15" fmla="*/ 2111522 h 7232652"/>
              <a:gd name="connsiteX16" fmla="*/ 3940990 w 5137382"/>
              <a:gd name="connsiteY16" fmla="*/ 2308294 h 7232652"/>
              <a:gd name="connsiteX17" fmla="*/ 3948084 w 5137382"/>
              <a:gd name="connsiteY17" fmla="*/ 2506328 h 7232652"/>
              <a:gd name="connsiteX18" fmla="*/ 3969363 w 5137382"/>
              <a:gd name="connsiteY18" fmla="*/ 2708146 h 7232652"/>
              <a:gd name="connsiteX19" fmla="*/ 3995372 w 5137382"/>
              <a:gd name="connsiteY19" fmla="*/ 2908703 h 7232652"/>
              <a:gd name="connsiteX20" fmla="*/ 4028474 w 5137382"/>
              <a:gd name="connsiteY20" fmla="*/ 3114305 h 7232652"/>
              <a:gd name="connsiteX21" fmla="*/ 4063940 w 5137382"/>
              <a:gd name="connsiteY21" fmla="*/ 3319907 h 7232652"/>
              <a:gd name="connsiteX22" fmla="*/ 4111228 w 5137382"/>
              <a:gd name="connsiteY22" fmla="*/ 3526770 h 7232652"/>
              <a:gd name="connsiteX23" fmla="*/ 4156152 w 5137382"/>
              <a:gd name="connsiteY23" fmla="*/ 3734895 h 7232652"/>
              <a:gd name="connsiteX24" fmla="*/ 4205804 w 5137382"/>
              <a:gd name="connsiteY24" fmla="*/ 3941758 h 7232652"/>
              <a:gd name="connsiteX25" fmla="*/ 4260186 w 5137382"/>
              <a:gd name="connsiteY25" fmla="*/ 4152405 h 7232652"/>
              <a:gd name="connsiteX26" fmla="*/ 4309838 w 5137382"/>
              <a:gd name="connsiteY26" fmla="*/ 4361792 h 7232652"/>
              <a:gd name="connsiteX27" fmla="*/ 4361855 w 5137382"/>
              <a:gd name="connsiteY27" fmla="*/ 4571178 h 7232652"/>
              <a:gd name="connsiteX28" fmla="*/ 4411508 w 5137382"/>
              <a:gd name="connsiteY28" fmla="*/ 4784348 h 7232652"/>
              <a:gd name="connsiteX29" fmla="*/ 4458796 w 5137382"/>
              <a:gd name="connsiteY29" fmla="*/ 4993734 h 7232652"/>
              <a:gd name="connsiteX30" fmla="*/ 4503720 w 5137382"/>
              <a:gd name="connsiteY30" fmla="*/ 5203120 h 7232652"/>
              <a:gd name="connsiteX31" fmla="*/ 4541550 w 5137382"/>
              <a:gd name="connsiteY31" fmla="*/ 5411245 h 7232652"/>
              <a:gd name="connsiteX32" fmla="*/ 4574652 w 5137382"/>
              <a:gd name="connsiteY32" fmla="*/ 5618108 h 7232652"/>
              <a:gd name="connsiteX33" fmla="*/ 4598296 w 5137382"/>
              <a:gd name="connsiteY33" fmla="*/ 5826233 h 7232652"/>
              <a:gd name="connsiteX34" fmla="*/ 4614847 w 5137382"/>
              <a:gd name="connsiteY34" fmla="*/ 6034358 h 7232652"/>
              <a:gd name="connsiteX35" fmla="*/ 4624305 w 5137382"/>
              <a:gd name="connsiteY35" fmla="*/ 6237437 h 7232652"/>
              <a:gd name="connsiteX36" fmla="*/ 4624305 w 5137382"/>
              <a:gd name="connsiteY36" fmla="*/ 6440516 h 7232652"/>
              <a:gd name="connsiteX37" fmla="*/ 4610118 w 5137382"/>
              <a:gd name="connsiteY37" fmla="*/ 6641073 h 7232652"/>
              <a:gd name="connsiteX38" fmla="*/ 4586474 w 5137382"/>
              <a:gd name="connsiteY38" fmla="*/ 6841630 h 7232652"/>
              <a:gd name="connsiteX39" fmla="*/ 4548644 w 5137382"/>
              <a:gd name="connsiteY39" fmla="*/ 7038402 h 7232652"/>
              <a:gd name="connsiteX40" fmla="*/ 4494262 w 5137382"/>
              <a:gd name="connsiteY40" fmla="*/ 7232652 h 7232652"/>
              <a:gd name="connsiteX41" fmla="*/ 3042515 w 5137382"/>
              <a:gd name="connsiteY41" fmla="*/ 7232652 h 7232652"/>
              <a:gd name="connsiteX42" fmla="*/ 3042515 w 5137382"/>
              <a:gd name="connsiteY42" fmla="*/ 7232650 h 7232652"/>
              <a:gd name="connsiteX43" fmla="*/ 0 w 5137382"/>
              <a:gd name="connsiteY43" fmla="*/ 7232650 h 72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37382" h="7232652">
                <a:moveTo>
                  <a:pt x="0" y="0"/>
                </a:moveTo>
                <a:lnTo>
                  <a:pt x="3477047" y="0"/>
                </a:lnTo>
                <a:lnTo>
                  <a:pt x="3477047" y="2"/>
                </a:lnTo>
                <a:lnTo>
                  <a:pt x="5137382" y="2"/>
                </a:lnTo>
                <a:lnTo>
                  <a:pt x="4929314" y="155149"/>
                </a:lnTo>
                <a:lnTo>
                  <a:pt x="4747254" y="314081"/>
                </a:lnTo>
                <a:lnTo>
                  <a:pt x="4586474" y="475535"/>
                </a:lnTo>
                <a:lnTo>
                  <a:pt x="4444610" y="643296"/>
                </a:lnTo>
                <a:lnTo>
                  <a:pt x="4326389" y="814841"/>
                </a:lnTo>
                <a:lnTo>
                  <a:pt x="4222355" y="990171"/>
                </a:lnTo>
                <a:lnTo>
                  <a:pt x="4139601" y="1168023"/>
                </a:lnTo>
                <a:lnTo>
                  <a:pt x="4068669" y="1352182"/>
                </a:lnTo>
                <a:lnTo>
                  <a:pt x="4019016" y="1537602"/>
                </a:lnTo>
                <a:lnTo>
                  <a:pt x="3978821" y="1725545"/>
                </a:lnTo>
                <a:lnTo>
                  <a:pt x="3952812" y="1917272"/>
                </a:lnTo>
                <a:lnTo>
                  <a:pt x="3940990" y="2111522"/>
                </a:lnTo>
                <a:lnTo>
                  <a:pt x="3940990" y="2308294"/>
                </a:lnTo>
                <a:lnTo>
                  <a:pt x="3948084" y="2506328"/>
                </a:lnTo>
                <a:lnTo>
                  <a:pt x="3969363" y="2708146"/>
                </a:lnTo>
                <a:lnTo>
                  <a:pt x="3995372" y="2908703"/>
                </a:lnTo>
                <a:lnTo>
                  <a:pt x="4028474" y="3114305"/>
                </a:lnTo>
                <a:lnTo>
                  <a:pt x="4063940" y="3319907"/>
                </a:lnTo>
                <a:lnTo>
                  <a:pt x="4111228" y="3526770"/>
                </a:lnTo>
                <a:lnTo>
                  <a:pt x="4156152" y="3734895"/>
                </a:lnTo>
                <a:lnTo>
                  <a:pt x="4205804" y="3941758"/>
                </a:lnTo>
                <a:lnTo>
                  <a:pt x="4260186" y="4152405"/>
                </a:lnTo>
                <a:lnTo>
                  <a:pt x="4309838" y="4361792"/>
                </a:lnTo>
                <a:lnTo>
                  <a:pt x="4361855" y="4571178"/>
                </a:lnTo>
                <a:lnTo>
                  <a:pt x="4411508" y="4784348"/>
                </a:lnTo>
                <a:lnTo>
                  <a:pt x="4458796" y="4993734"/>
                </a:lnTo>
                <a:lnTo>
                  <a:pt x="4503720" y="5203120"/>
                </a:lnTo>
                <a:lnTo>
                  <a:pt x="4541550" y="5411245"/>
                </a:lnTo>
                <a:lnTo>
                  <a:pt x="4574652" y="5618108"/>
                </a:lnTo>
                <a:lnTo>
                  <a:pt x="4598296" y="5826233"/>
                </a:lnTo>
                <a:lnTo>
                  <a:pt x="4614847" y="6034358"/>
                </a:lnTo>
                <a:lnTo>
                  <a:pt x="4624305" y="6237437"/>
                </a:lnTo>
                <a:lnTo>
                  <a:pt x="4624305" y="6440516"/>
                </a:lnTo>
                <a:lnTo>
                  <a:pt x="4610118" y="6641073"/>
                </a:lnTo>
                <a:lnTo>
                  <a:pt x="4586474" y="6841630"/>
                </a:lnTo>
                <a:lnTo>
                  <a:pt x="4548644" y="7038402"/>
                </a:lnTo>
                <a:lnTo>
                  <a:pt x="4494262" y="7232652"/>
                </a:lnTo>
                <a:lnTo>
                  <a:pt x="3042515" y="7232652"/>
                </a:lnTo>
                <a:lnTo>
                  <a:pt x="3042515" y="7232650"/>
                </a:lnTo>
                <a:lnTo>
                  <a:pt x="0" y="7232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MH_Other_1"/>
          <p:cNvSpPr/>
          <p:nvPr>
            <p:custDataLst>
              <p:tags r:id="rId2"/>
            </p:custDataLst>
          </p:nvPr>
        </p:nvSpPr>
        <p:spPr>
          <a:xfrm>
            <a:off x="6843076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>
            <a:off x="6843076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/>
          <p:nvPr>
            <p:custDataLst>
              <p:tags r:id="rId4"/>
            </p:custDataLst>
          </p:nvPr>
        </p:nvSpPr>
        <p:spPr>
          <a:xfrm>
            <a:off x="6843076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>
            <a:off x="6843076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6"/>
            </p:custDataLst>
          </p:nvPr>
        </p:nvSpPr>
        <p:spPr>
          <a:xfrm>
            <a:off x="696074" y="2917103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7"/>
            </p:custDataLst>
          </p:nvPr>
        </p:nvSpPr>
        <p:spPr>
          <a:xfrm>
            <a:off x="710588" y="3932764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7934917" y="185395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7934917" y="286656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7934917" y="387918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7934917" y="489180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02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2" grpId="0" animBg="1"/>
      <p:bldP spid="14" grpId="0" animBg="1"/>
      <p:bldP spid="16" grpId="0" animBg="1"/>
      <p:bldP spid="10" grpId="0" animBg="1"/>
      <p:bldP spid="11" grpId="0"/>
      <p:bldP spid="17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4502773" y="2209817"/>
            <a:ext cx="1919693" cy="230328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935198" y="2211546"/>
            <a:ext cx="2413872" cy="1389229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6935651" y="3600776"/>
            <a:ext cx="1413419" cy="2268728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223305" y="4575308"/>
            <a:ext cx="2382770" cy="1294196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502772" y="3600776"/>
            <a:ext cx="1862672" cy="2268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78233" y="3235928"/>
            <a:ext cx="460639" cy="61509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6532598" y="2817250"/>
            <a:ext cx="548582" cy="548582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3"/>
          <p:cNvSpPr>
            <a:spLocks noEditPoints="1"/>
          </p:cNvSpPr>
          <p:nvPr/>
        </p:nvSpPr>
        <p:spPr bwMode="auto">
          <a:xfrm>
            <a:off x="7375325" y="4024518"/>
            <a:ext cx="524415" cy="531664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36762" y="4712563"/>
            <a:ext cx="546165" cy="44708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18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144"/>
          <p:cNvSpPr>
            <a:spLocks noEditPoints="1"/>
          </p:cNvSpPr>
          <p:nvPr/>
        </p:nvSpPr>
        <p:spPr bwMode="auto">
          <a:xfrm>
            <a:off x="6489326" y="5169254"/>
            <a:ext cx="560665" cy="5485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2317450" y="2560083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8925069" y="3617814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Footer Text"/>
          <p:cNvSpPr txBox="1"/>
          <p:nvPr/>
        </p:nvSpPr>
        <p:spPr>
          <a:xfrm>
            <a:off x="2036887" y="5143546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Footer Text"/>
          <p:cNvSpPr txBox="1"/>
          <p:nvPr/>
        </p:nvSpPr>
        <p:spPr>
          <a:xfrm>
            <a:off x="8536757" y="5143546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5" name="Footer Text"/>
          <p:cNvSpPr txBox="1"/>
          <p:nvPr/>
        </p:nvSpPr>
        <p:spPr>
          <a:xfrm>
            <a:off x="7669919" y="2094609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6097356" y="3937000"/>
            <a:ext cx="664040" cy="66404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5" grpId="0" animBg="1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884759" y="2879105"/>
            <a:ext cx="47525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0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4400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4758" y="3805734"/>
            <a:ext cx="2389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5110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572801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402029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6225119" y="2408473"/>
            <a:ext cx="6633631" cy="1768447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924875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631409" y="3352838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930043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09179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52" grpId="0"/>
      <p:bldP spid="10" grpId="0" animBg="1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54310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0251" y="1622368"/>
            <a:ext cx="2502596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37247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2278" y="1622368"/>
            <a:ext cx="2496055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lnSpc>
                <a:spcPct val="150000"/>
              </a:lnSpc>
              <a:defRPr/>
            </a:pPr>
            <a:endParaRPr lang="zh-CN" altLang="en-US" sz="253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4460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812800" y="5600646"/>
            <a:ext cx="11233151" cy="929891"/>
            <a:chOff x="928457" y="2733245"/>
            <a:chExt cx="9653427" cy="661181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28457" y="2733245"/>
              <a:ext cx="1878675" cy="17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928457" y="3000516"/>
              <a:ext cx="9653427" cy="39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1878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9904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572801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402029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6225119" y="2408473"/>
            <a:ext cx="6633631" cy="1768447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924875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631409" y="3352838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930043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36127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52" grpId="0"/>
      <p:bldP spid="10" grpId="0" animBg="1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0697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PRESENTATION_TITLE" val="bt10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在行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C1AD"/>
      </a:accent1>
      <a:accent2>
        <a:srgbClr val="E77976"/>
      </a:accent2>
      <a:accent3>
        <a:srgbClr val="EBC1AD"/>
      </a:accent3>
      <a:accent4>
        <a:srgbClr val="E77976"/>
      </a:accent4>
      <a:accent5>
        <a:srgbClr val="EBC1AD"/>
      </a:accent5>
      <a:accent6>
        <a:srgbClr val="E77976"/>
      </a:accent6>
      <a:hlink>
        <a:srgbClr val="EBC1AD"/>
      </a:hlink>
      <a:folHlink>
        <a:srgbClr val="E7797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3198</Words>
  <Application>Microsoft Office PowerPoint</Application>
  <PresentationFormat>自定义</PresentationFormat>
  <Paragraphs>256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FontAwesome</vt:lpstr>
      <vt:lpstr>Gill Sans</vt:lpstr>
      <vt:lpstr>Lato Regular</vt:lpstr>
      <vt:lpstr>League Gothic Regular</vt:lpstr>
      <vt:lpstr>宋体</vt:lpstr>
      <vt:lpstr>微软雅黑</vt:lpstr>
      <vt:lpstr>Arial</vt:lpstr>
      <vt:lpstr>Calibri</vt:lpstr>
      <vt:lpstr>Calibri Light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2016-11-14T18:11:25Z</dcterms:created>
  <dcterms:modified xsi:type="dcterms:W3CDTF">2018-11-08T05:31:05Z</dcterms:modified>
</cp:coreProperties>
</file>