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9" r:id="rId2"/>
    <p:sldId id="257" r:id="rId3"/>
    <p:sldId id="333" r:id="rId4"/>
    <p:sldId id="347" r:id="rId5"/>
    <p:sldId id="346" r:id="rId6"/>
    <p:sldId id="323" r:id="rId7"/>
    <p:sldId id="258" r:id="rId8"/>
    <p:sldId id="344" r:id="rId9"/>
    <p:sldId id="341" r:id="rId10"/>
    <p:sldId id="345" r:id="rId11"/>
    <p:sldId id="352" r:id="rId12"/>
    <p:sldId id="336" r:id="rId13"/>
    <p:sldId id="259" r:id="rId14"/>
    <p:sldId id="335" r:id="rId15"/>
    <p:sldId id="349" r:id="rId16"/>
    <p:sldId id="357" r:id="rId17"/>
    <p:sldId id="361" r:id="rId18"/>
    <p:sldId id="260" r:id="rId19"/>
    <p:sldId id="356" r:id="rId20"/>
    <p:sldId id="351" r:id="rId21"/>
    <p:sldId id="358" r:id="rId22"/>
    <p:sldId id="359" r:id="rId23"/>
    <p:sldId id="354" r:id="rId24"/>
  </p:sldIdLst>
  <p:sldSz cx="9144000" cy="5145088"/>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p:cViewPr varScale="1">
        <p:scale>
          <a:sx n="138" d="100"/>
          <a:sy n="138" d="100"/>
        </p:scale>
        <p:origin x="684"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val>
            <c:numRef>
              <c:f>Sheet1!$B$2:$B$9</c:f>
              <c:numCache>
                <c:formatCode>General</c:formatCode>
                <c:ptCount val="8"/>
                <c:pt idx="0">
                  <c:v>0</c:v>
                </c:pt>
                <c:pt idx="1">
                  <c:v>10</c:v>
                </c:pt>
                <c:pt idx="2">
                  <c:v>40</c:v>
                </c:pt>
                <c:pt idx="3">
                  <c:v>30</c:v>
                </c:pt>
                <c:pt idx="4">
                  <c:v>35</c:v>
                </c:pt>
                <c:pt idx="5">
                  <c:v>39</c:v>
                </c:pt>
                <c:pt idx="6">
                  <c:v>30</c:v>
                </c:pt>
                <c:pt idx="7">
                  <c:v>60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m/d/yyyy</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0-B2DC-4871-8CD3-9520B55A36A8}"/>
            </c:ext>
          </c:extLst>
        </c:ser>
        <c:ser>
          <c:idx val="1"/>
          <c:order val="1"/>
          <c:val>
            <c:numRef>
              <c:f>Sheet1!$C$2:$C$9</c:f>
              <c:numCache>
                <c:formatCode>General</c:formatCode>
                <c:ptCount val="8"/>
                <c:pt idx="0">
                  <c:v>0</c:v>
                </c:pt>
                <c:pt idx="1">
                  <c:v>10</c:v>
                </c:pt>
                <c:pt idx="2">
                  <c:v>30</c:v>
                </c:pt>
                <c:pt idx="3">
                  <c:v>50</c:v>
                </c:pt>
                <c:pt idx="4">
                  <c:v>20</c:v>
                </c:pt>
                <c:pt idx="5">
                  <c:v>30</c:v>
                </c:pt>
                <c:pt idx="6">
                  <c:v>70</c:v>
                </c:pt>
                <c:pt idx="7">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m/d/yyyy</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1-B2DC-4871-8CD3-9520B55A36A8}"/>
            </c:ext>
          </c:extLst>
        </c:ser>
        <c:ser>
          <c:idx val="2"/>
          <c:order val="2"/>
          <c:spPr>
            <a:ln w="25400">
              <a:noFill/>
            </a:ln>
          </c:spPr>
          <c:val>
            <c:numRef>
              <c:f>Sheet1!$D$2:$D$9</c:f>
              <c:numCache>
                <c:formatCode>General</c:formatCode>
                <c:ptCount val="8"/>
                <c:pt idx="0">
                  <c:v>30</c:v>
                </c:pt>
                <c:pt idx="1">
                  <c:v>40</c:v>
                </c:pt>
                <c:pt idx="2">
                  <c:v>50</c:v>
                </c:pt>
                <c:pt idx="3">
                  <c:v>60</c:v>
                </c:pt>
                <c:pt idx="4">
                  <c:v>70</c:v>
                </c:pt>
                <c:pt idx="5">
                  <c:v>80</c:v>
                </c:pt>
                <c:pt idx="6">
                  <c:v>70</c:v>
                </c:pt>
                <c:pt idx="7">
                  <c:v>80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m/d/yyyy</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2-B2DC-4871-8CD3-9520B55A36A8}"/>
            </c:ext>
          </c:extLst>
        </c:ser>
        <c:dLbls>
          <c:showLegendKey val="0"/>
          <c:showVal val="0"/>
          <c:showCatName val="0"/>
          <c:showSerName val="0"/>
          <c:showPercent val="0"/>
          <c:showBubbleSize val="0"/>
        </c:dLbls>
        <c:axId val="458225920"/>
        <c:axId val="458244096"/>
      </c:areaChart>
      <c:catAx>
        <c:axId val="458225920"/>
        <c:scaling>
          <c:orientation val="minMax"/>
        </c:scaling>
        <c:delete val="0"/>
        <c:axPos val="b"/>
        <c:numFmt formatCode="yyyy" sourceLinked="0"/>
        <c:majorTickMark val="out"/>
        <c:minorTickMark val="none"/>
        <c:tickLblPos val="nextTo"/>
        <c:spPr>
          <a:ln>
            <a:solidFill>
              <a:schemeClr val="bg1">
                <a:lumMod val="85000"/>
              </a:schemeClr>
            </a:solidFill>
          </a:ln>
        </c:spPr>
        <c:crossAx val="458244096"/>
        <c:crosses val="autoZero"/>
        <c:auto val="0"/>
        <c:lblAlgn val="ctr"/>
        <c:lblOffset val="1"/>
        <c:noMultiLvlLbl val="0"/>
      </c:catAx>
      <c:valAx>
        <c:axId val="458244096"/>
        <c:scaling>
          <c:orientation val="minMax"/>
        </c:scaling>
        <c:delete val="0"/>
        <c:axPos val="l"/>
        <c:majorGridlines>
          <c:spPr>
            <a:ln>
              <a:solidFill>
                <a:schemeClr val="bg1">
                  <a:lumMod val="85000"/>
                </a:schemeClr>
              </a:solidFill>
            </a:ln>
          </c:spPr>
        </c:majorGridlines>
        <c:numFmt formatCode="General" sourceLinked="0"/>
        <c:majorTickMark val="out"/>
        <c:minorTickMark val="none"/>
        <c:tickLblPos val="nextTo"/>
        <c:spPr>
          <a:ln>
            <a:solidFill>
              <a:schemeClr val="bg1">
                <a:lumMod val="85000"/>
              </a:schemeClr>
            </a:solidFill>
          </a:ln>
        </c:spPr>
        <c:crossAx val="458225920"/>
        <c:crosses val="autoZero"/>
        <c:crossBetween val="midCat"/>
      </c:valAx>
    </c:plotArea>
    <c:plotVisOnly val="1"/>
    <c:dispBlanksAs val="zero"/>
    <c:showDLblsOverMax val="0"/>
  </c:chart>
  <c:txPr>
    <a:bodyPr/>
    <a:lstStyle/>
    <a:p>
      <a:pPr>
        <a:defRPr sz="12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FE13F-7A51-415C-B90B-105DCBB4778D}" type="datetimeFigureOut">
              <a:rPr lang="zh-CN" altLang="en-US" smtClean="0"/>
              <a:pPr/>
              <a:t>2018/11/8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372FF-6E79-449E-8EDC-1CE0E78E6A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D372FF-6E79-449E-8EDC-1CE0E78E6A3B}" type="slidenum">
              <a:rPr lang="zh-CN" altLang="en-US" smtClean="0"/>
              <a:pPr/>
              <a:t>1</a:t>
            </a:fld>
            <a:endParaRPr lang="zh-CN" altLang="en-US"/>
          </a:p>
        </p:txBody>
      </p:sp>
    </p:spTree>
    <p:extLst>
      <p:ext uri="{BB962C8B-B14F-4D97-AF65-F5344CB8AC3E}">
        <p14:creationId xmlns:p14="http://schemas.microsoft.com/office/powerpoint/2010/main" val="177689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10</a:t>
            </a:fld>
            <a:endParaRPr lang="zh-CN" altLang="en-US"/>
          </a:p>
        </p:txBody>
      </p:sp>
    </p:spTree>
    <p:extLst>
      <p:ext uri="{BB962C8B-B14F-4D97-AF65-F5344CB8AC3E}">
        <p14:creationId xmlns:p14="http://schemas.microsoft.com/office/powerpoint/2010/main" val="196790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11</a:t>
            </a:fld>
            <a:endParaRPr lang="en-US" altLang="zh-CN"/>
          </a:p>
        </p:txBody>
      </p:sp>
    </p:spTree>
    <p:extLst>
      <p:ext uri="{BB962C8B-B14F-4D97-AF65-F5344CB8AC3E}">
        <p14:creationId xmlns:p14="http://schemas.microsoft.com/office/powerpoint/2010/main" val="389179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37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2639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pPr/>
              <a:t>15</a:t>
            </a:fld>
            <a:endParaRPr lang="zh-CN" altLang="en-US"/>
          </a:p>
        </p:txBody>
      </p:sp>
    </p:spTree>
    <p:extLst>
      <p:ext uri="{BB962C8B-B14F-4D97-AF65-F5344CB8AC3E}">
        <p14:creationId xmlns:p14="http://schemas.microsoft.com/office/powerpoint/2010/main" val="119530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16</a:t>
            </a:fld>
            <a:endParaRPr lang="zh-CN" altLang="en-US"/>
          </a:p>
        </p:txBody>
      </p:sp>
    </p:spTree>
    <p:extLst>
      <p:ext uri="{BB962C8B-B14F-4D97-AF65-F5344CB8AC3E}">
        <p14:creationId xmlns:p14="http://schemas.microsoft.com/office/powerpoint/2010/main" val="309124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extLst>
      <p:ext uri="{BB962C8B-B14F-4D97-AF65-F5344CB8AC3E}">
        <p14:creationId xmlns:p14="http://schemas.microsoft.com/office/powerpoint/2010/main" val="214667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19</a:t>
            </a:fld>
            <a:endParaRPr lang="zh-CN" altLang="en-US"/>
          </a:p>
        </p:txBody>
      </p:sp>
    </p:spTree>
    <p:extLst>
      <p:ext uri="{BB962C8B-B14F-4D97-AF65-F5344CB8AC3E}">
        <p14:creationId xmlns:p14="http://schemas.microsoft.com/office/powerpoint/2010/main" val="82405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D372FF-6E79-449E-8EDC-1CE0E78E6A3B}" type="slidenum">
              <a:rPr lang="zh-CN" altLang="en-US" smtClean="0"/>
              <a:pPr/>
              <a:t>20</a:t>
            </a:fld>
            <a:endParaRPr lang="zh-CN" altLang="en-US"/>
          </a:p>
        </p:txBody>
      </p:sp>
    </p:spTree>
    <p:extLst>
      <p:ext uri="{BB962C8B-B14F-4D97-AF65-F5344CB8AC3E}">
        <p14:creationId xmlns:p14="http://schemas.microsoft.com/office/powerpoint/2010/main" val="3845314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21</a:t>
            </a:fld>
            <a:endParaRPr lang="zh-CN" altLang="en-US"/>
          </a:p>
        </p:txBody>
      </p:sp>
    </p:spTree>
    <p:extLst>
      <p:ext uri="{BB962C8B-B14F-4D97-AF65-F5344CB8AC3E}">
        <p14:creationId xmlns:p14="http://schemas.microsoft.com/office/powerpoint/2010/main" val="399985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22</a:t>
            </a:fld>
            <a:endParaRPr lang="zh-CN" altLang="en-US"/>
          </a:p>
        </p:txBody>
      </p:sp>
    </p:spTree>
    <p:extLst>
      <p:ext uri="{BB962C8B-B14F-4D97-AF65-F5344CB8AC3E}">
        <p14:creationId xmlns:p14="http://schemas.microsoft.com/office/powerpoint/2010/main" val="2050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D372FF-6E79-449E-8EDC-1CE0E78E6A3B}" type="slidenum">
              <a:rPr lang="zh-CN" altLang="en-US" smtClean="0"/>
              <a:pPr/>
              <a:t>23</a:t>
            </a:fld>
            <a:endParaRPr lang="zh-CN" altLang="en-US"/>
          </a:p>
        </p:txBody>
      </p:sp>
    </p:spTree>
    <p:extLst>
      <p:ext uri="{BB962C8B-B14F-4D97-AF65-F5344CB8AC3E}">
        <p14:creationId xmlns:p14="http://schemas.microsoft.com/office/powerpoint/2010/main" val="102360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a:t>
            </a:fld>
            <a:endParaRPr lang="en-US"/>
          </a:p>
        </p:txBody>
      </p:sp>
    </p:spTree>
    <p:extLst>
      <p:ext uri="{BB962C8B-B14F-4D97-AF65-F5344CB8AC3E}">
        <p14:creationId xmlns:p14="http://schemas.microsoft.com/office/powerpoint/2010/main" val="120589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ln>
        </p:spPr>
      </p:sp>
      <p:sp>
        <p:nvSpPr>
          <p:cNvPr id="686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686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741AE1C-14D6-4ADE-9023-2C1C5C8BB08E}" type="slidenum">
              <a:rPr lang="zh-CN" altLang="en-US"/>
              <a:pPr fontAlgn="base">
                <a:spcBef>
                  <a:spcPct val="0"/>
                </a:spcBef>
                <a:spcAft>
                  <a:spcPct val="0"/>
                </a:spcAft>
              </a:pPr>
              <a:t>4</a:t>
            </a:fld>
            <a:endParaRPr lang="en-US" altLang="zh-CN"/>
          </a:p>
        </p:txBody>
      </p:sp>
    </p:spTree>
    <p:extLst>
      <p:ext uri="{BB962C8B-B14F-4D97-AF65-F5344CB8AC3E}">
        <p14:creationId xmlns:p14="http://schemas.microsoft.com/office/powerpoint/2010/main" val="136254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35127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D372FF-6E79-449E-8EDC-1CE0E78E6A3B}" type="slidenum">
              <a:rPr lang="zh-CN" altLang="en-US" smtClean="0"/>
              <a:pPr/>
              <a:t>6</a:t>
            </a:fld>
            <a:endParaRPr lang="zh-CN" altLang="en-US"/>
          </a:p>
        </p:txBody>
      </p:sp>
    </p:spTree>
    <p:extLst>
      <p:ext uri="{BB962C8B-B14F-4D97-AF65-F5344CB8AC3E}">
        <p14:creationId xmlns:p14="http://schemas.microsoft.com/office/powerpoint/2010/main" val="320278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pPr/>
              <a:t>8</a:t>
            </a:fld>
            <a:endParaRPr lang="zh-CN" altLang="en-US"/>
          </a:p>
        </p:txBody>
      </p:sp>
    </p:spTree>
    <p:extLst>
      <p:ext uri="{BB962C8B-B14F-4D97-AF65-F5344CB8AC3E}">
        <p14:creationId xmlns:p14="http://schemas.microsoft.com/office/powerpoint/2010/main" val="329386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4233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pPr/>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r>
              <a:rPr lang="zh-CN" altLang="zh-CN" sz="1800" b="1" dirty="0">
                <a:solidFill>
                  <a:schemeClr val="accent1"/>
                </a:solidFill>
                <a:latin typeface="微软雅黑" pitchFamily="34" charset="-122"/>
                <a:ea typeface="微软雅黑" pitchFamily="34" charset="-122"/>
              </a:rPr>
              <a:t>明年工作计划</a:t>
            </a:r>
          </a:p>
        </p:txBody>
      </p:sp>
    </p:spTree>
  </p:cSld>
  <p:clrMapOvr>
    <a:masterClrMapping/>
  </p:clrMapOvr>
  <p:transition advClick="0" advTm="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 y="1"/>
            <a:ext cx="9143136" cy="5145087"/>
          </a:xfrm>
          <a:prstGeom prst="rect">
            <a:avLst/>
          </a:prstGeom>
        </p:spPr>
      </p:pic>
    </p:spTree>
  </p:cSld>
  <p:clrMapOvr>
    <a:masterClrMapping/>
  </p:clrMapOvr>
  <p:transition advClick="0" advTm="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transition advClick="0" advTm="0">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435348060"/>
      </p:ext>
    </p:extLst>
  </p:cSld>
  <p:clrMapOvr>
    <a:masterClrMapping/>
  </p:clrMapOvr>
  <p:transition advClick="0" advTm="0">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2" name="组合 7"/>
          <p:cNvGrpSpPr/>
          <p:nvPr userDrawn="1"/>
        </p:nvGrpSpPr>
        <p:grpSpPr>
          <a:xfrm>
            <a:off x="7972646" y="4722651"/>
            <a:ext cx="730823" cy="149910"/>
            <a:chOff x="7249193" y="4101127"/>
            <a:chExt cx="2804476" cy="575088"/>
          </a:xfrm>
          <a:solidFill>
            <a:schemeClr val="bg1">
              <a:lumMod val="65000"/>
            </a:schemeClr>
          </a:solidFill>
        </p:grpSpPr>
        <p:sp>
          <p:nvSpPr>
            <p:cNvPr id="9" name="任意多边形 8"/>
            <p:cNvSpPr/>
            <p:nvPr/>
          </p:nvSpPr>
          <p:spPr>
            <a:xfrm>
              <a:off x="8050933" y="4202380"/>
              <a:ext cx="2002736" cy="423796"/>
            </a:xfrm>
            <a:custGeom>
              <a:avLst/>
              <a:gdLst/>
              <a:ahLst/>
              <a:cxnLst/>
              <a:rect l="l" t="t" r="r" b="b"/>
              <a:pathLst>
                <a:path w="2002736" h="423796">
                  <a:moveTo>
                    <a:pt x="1295076" y="330375"/>
                  </a:moveTo>
                  <a:lnTo>
                    <a:pt x="1271305" y="384496"/>
                  </a:lnTo>
                  <a:lnTo>
                    <a:pt x="1319150" y="384496"/>
                  </a:lnTo>
                  <a:close/>
                  <a:moveTo>
                    <a:pt x="211731" y="328242"/>
                  </a:moveTo>
                  <a:lnTo>
                    <a:pt x="211731" y="377791"/>
                  </a:lnTo>
                  <a:lnTo>
                    <a:pt x="240087" y="377791"/>
                  </a:lnTo>
                  <a:cubicBezTo>
                    <a:pt x="249821" y="377781"/>
                    <a:pt x="257298" y="375666"/>
                    <a:pt x="262516" y="371444"/>
                  </a:cubicBezTo>
                  <a:cubicBezTo>
                    <a:pt x="267734" y="367223"/>
                    <a:pt x="270370" y="360953"/>
                    <a:pt x="270424" y="352635"/>
                  </a:cubicBezTo>
                  <a:cubicBezTo>
                    <a:pt x="270370" y="344548"/>
                    <a:pt x="267734" y="338463"/>
                    <a:pt x="262516" y="334378"/>
                  </a:cubicBezTo>
                  <a:cubicBezTo>
                    <a:pt x="257298" y="330293"/>
                    <a:pt x="249821" y="328248"/>
                    <a:pt x="240087" y="328242"/>
                  </a:cubicBezTo>
                  <a:close/>
                  <a:moveTo>
                    <a:pt x="30756" y="328242"/>
                  </a:moveTo>
                  <a:lnTo>
                    <a:pt x="30756" y="377791"/>
                  </a:lnTo>
                  <a:lnTo>
                    <a:pt x="58197" y="377791"/>
                  </a:lnTo>
                  <a:cubicBezTo>
                    <a:pt x="67865" y="377781"/>
                    <a:pt x="75323" y="375666"/>
                    <a:pt x="80569" y="371444"/>
                  </a:cubicBezTo>
                  <a:cubicBezTo>
                    <a:pt x="85816" y="367223"/>
                    <a:pt x="88471" y="360953"/>
                    <a:pt x="88535" y="352635"/>
                  </a:cubicBezTo>
                  <a:cubicBezTo>
                    <a:pt x="88471" y="344548"/>
                    <a:pt x="85816" y="338463"/>
                    <a:pt x="80569" y="334378"/>
                  </a:cubicBezTo>
                  <a:cubicBezTo>
                    <a:pt x="75323" y="330293"/>
                    <a:pt x="67865" y="328248"/>
                    <a:pt x="58197" y="328242"/>
                  </a:cubicBezTo>
                  <a:close/>
                  <a:moveTo>
                    <a:pt x="1759896" y="327784"/>
                  </a:moveTo>
                  <a:cubicBezTo>
                    <a:pt x="1751871" y="327869"/>
                    <a:pt x="1744581" y="329766"/>
                    <a:pt x="1738024" y="333475"/>
                  </a:cubicBezTo>
                  <a:cubicBezTo>
                    <a:pt x="1731468" y="337184"/>
                    <a:pt x="1726233" y="342198"/>
                    <a:pt x="1722318" y="348515"/>
                  </a:cubicBezTo>
                  <a:cubicBezTo>
                    <a:pt x="1718404" y="354833"/>
                    <a:pt x="1716398" y="361946"/>
                    <a:pt x="1716300" y="369856"/>
                  </a:cubicBezTo>
                  <a:cubicBezTo>
                    <a:pt x="1716398" y="377768"/>
                    <a:pt x="1718404" y="384894"/>
                    <a:pt x="1722318" y="391236"/>
                  </a:cubicBezTo>
                  <a:cubicBezTo>
                    <a:pt x="1726233" y="397579"/>
                    <a:pt x="1731468" y="402616"/>
                    <a:pt x="1738024" y="406350"/>
                  </a:cubicBezTo>
                  <a:cubicBezTo>
                    <a:pt x="1744581" y="410084"/>
                    <a:pt x="1751871" y="411994"/>
                    <a:pt x="1759896" y="412081"/>
                  </a:cubicBezTo>
                  <a:cubicBezTo>
                    <a:pt x="1767916" y="411994"/>
                    <a:pt x="1775180" y="410084"/>
                    <a:pt x="1781688" y="406350"/>
                  </a:cubicBezTo>
                  <a:cubicBezTo>
                    <a:pt x="1788196" y="402616"/>
                    <a:pt x="1793382" y="397579"/>
                    <a:pt x="1797248" y="391236"/>
                  </a:cubicBezTo>
                  <a:cubicBezTo>
                    <a:pt x="1801113" y="384894"/>
                    <a:pt x="1803093" y="377768"/>
                    <a:pt x="1803187" y="369856"/>
                  </a:cubicBezTo>
                  <a:cubicBezTo>
                    <a:pt x="1803093" y="361946"/>
                    <a:pt x="1801113" y="354833"/>
                    <a:pt x="1797248" y="348515"/>
                  </a:cubicBezTo>
                  <a:cubicBezTo>
                    <a:pt x="1793382" y="342198"/>
                    <a:pt x="1788196" y="337184"/>
                    <a:pt x="1781688" y="333475"/>
                  </a:cubicBezTo>
                  <a:cubicBezTo>
                    <a:pt x="1775180" y="329766"/>
                    <a:pt x="1767916" y="327869"/>
                    <a:pt x="1759896" y="327784"/>
                  </a:cubicBezTo>
                  <a:close/>
                  <a:moveTo>
                    <a:pt x="1914058" y="316526"/>
                  </a:moveTo>
                  <a:lnTo>
                    <a:pt x="1926688" y="316526"/>
                  </a:lnTo>
                  <a:lnTo>
                    <a:pt x="1990715" y="402312"/>
                  </a:lnTo>
                  <a:lnTo>
                    <a:pt x="1990715" y="316526"/>
                  </a:lnTo>
                  <a:lnTo>
                    <a:pt x="2002736" y="316526"/>
                  </a:lnTo>
                  <a:lnTo>
                    <a:pt x="2002736" y="423187"/>
                  </a:lnTo>
                  <a:lnTo>
                    <a:pt x="1990258" y="423187"/>
                  </a:lnTo>
                  <a:lnTo>
                    <a:pt x="1926231" y="337554"/>
                  </a:lnTo>
                  <a:lnTo>
                    <a:pt x="1926231" y="423187"/>
                  </a:lnTo>
                  <a:lnTo>
                    <a:pt x="1914058" y="423187"/>
                  </a:lnTo>
                  <a:close/>
                  <a:moveTo>
                    <a:pt x="1590208" y="316526"/>
                  </a:moveTo>
                  <a:lnTo>
                    <a:pt x="1602381" y="316526"/>
                  </a:lnTo>
                  <a:lnTo>
                    <a:pt x="1602381" y="423187"/>
                  </a:lnTo>
                  <a:lnTo>
                    <a:pt x="1590208" y="423187"/>
                  </a:lnTo>
                  <a:close/>
                  <a:moveTo>
                    <a:pt x="1413805" y="316526"/>
                  </a:moveTo>
                  <a:lnTo>
                    <a:pt x="1495625" y="316526"/>
                  </a:lnTo>
                  <a:lnTo>
                    <a:pt x="1495625" y="328242"/>
                  </a:lnTo>
                  <a:lnTo>
                    <a:pt x="1460725" y="328242"/>
                  </a:lnTo>
                  <a:lnTo>
                    <a:pt x="1460725" y="423187"/>
                  </a:lnTo>
                  <a:lnTo>
                    <a:pt x="1448552" y="423187"/>
                  </a:lnTo>
                  <a:lnTo>
                    <a:pt x="1448552" y="328242"/>
                  </a:lnTo>
                  <a:lnTo>
                    <a:pt x="1413805" y="328242"/>
                  </a:lnTo>
                  <a:close/>
                  <a:moveTo>
                    <a:pt x="1289133" y="316526"/>
                  </a:moveTo>
                  <a:lnTo>
                    <a:pt x="1301780" y="316526"/>
                  </a:lnTo>
                  <a:lnTo>
                    <a:pt x="1349473" y="423187"/>
                  </a:lnTo>
                  <a:lnTo>
                    <a:pt x="1336216" y="423187"/>
                  </a:lnTo>
                  <a:lnTo>
                    <a:pt x="1324331" y="396212"/>
                  </a:lnTo>
                  <a:lnTo>
                    <a:pt x="1266125" y="396212"/>
                  </a:lnTo>
                  <a:lnTo>
                    <a:pt x="1254240" y="423187"/>
                  </a:lnTo>
                  <a:lnTo>
                    <a:pt x="1241288" y="423187"/>
                  </a:lnTo>
                  <a:close/>
                  <a:moveTo>
                    <a:pt x="1089955" y="316526"/>
                  </a:moveTo>
                  <a:lnTo>
                    <a:pt x="1171775" y="316526"/>
                  </a:lnTo>
                  <a:lnTo>
                    <a:pt x="1171775" y="328242"/>
                  </a:lnTo>
                  <a:lnTo>
                    <a:pt x="1136875" y="328242"/>
                  </a:lnTo>
                  <a:lnTo>
                    <a:pt x="1136875" y="423187"/>
                  </a:lnTo>
                  <a:lnTo>
                    <a:pt x="1124702" y="423187"/>
                  </a:lnTo>
                  <a:lnTo>
                    <a:pt x="1124702" y="328242"/>
                  </a:lnTo>
                  <a:lnTo>
                    <a:pt x="1089955" y="328242"/>
                  </a:lnTo>
                  <a:close/>
                  <a:moveTo>
                    <a:pt x="904408" y="316526"/>
                  </a:moveTo>
                  <a:lnTo>
                    <a:pt x="917038" y="316526"/>
                  </a:lnTo>
                  <a:lnTo>
                    <a:pt x="981065" y="402312"/>
                  </a:lnTo>
                  <a:lnTo>
                    <a:pt x="981065" y="316526"/>
                  </a:lnTo>
                  <a:lnTo>
                    <a:pt x="993086" y="316526"/>
                  </a:lnTo>
                  <a:lnTo>
                    <a:pt x="993086" y="423187"/>
                  </a:lnTo>
                  <a:lnTo>
                    <a:pt x="980607" y="423187"/>
                  </a:lnTo>
                  <a:lnTo>
                    <a:pt x="916581" y="337554"/>
                  </a:lnTo>
                  <a:lnTo>
                    <a:pt x="916581" y="423187"/>
                  </a:lnTo>
                  <a:lnTo>
                    <a:pt x="904408" y="423187"/>
                  </a:lnTo>
                  <a:close/>
                  <a:moveTo>
                    <a:pt x="732958" y="316526"/>
                  </a:moveTo>
                  <a:lnTo>
                    <a:pt x="805329" y="316526"/>
                  </a:lnTo>
                  <a:lnTo>
                    <a:pt x="805329" y="328242"/>
                  </a:lnTo>
                  <a:lnTo>
                    <a:pt x="745131" y="328242"/>
                  </a:lnTo>
                  <a:lnTo>
                    <a:pt x="745131" y="363313"/>
                  </a:lnTo>
                  <a:lnTo>
                    <a:pt x="798928" y="363313"/>
                  </a:lnTo>
                  <a:lnTo>
                    <a:pt x="798928" y="375028"/>
                  </a:lnTo>
                  <a:lnTo>
                    <a:pt x="745131" y="375028"/>
                  </a:lnTo>
                  <a:lnTo>
                    <a:pt x="745131" y="411623"/>
                  </a:lnTo>
                  <a:lnTo>
                    <a:pt x="807310" y="411623"/>
                  </a:lnTo>
                  <a:lnTo>
                    <a:pt x="807310" y="423187"/>
                  </a:lnTo>
                  <a:lnTo>
                    <a:pt x="732958" y="423187"/>
                  </a:lnTo>
                  <a:close/>
                  <a:moveTo>
                    <a:pt x="390058" y="316526"/>
                  </a:moveTo>
                  <a:lnTo>
                    <a:pt x="462429" y="316526"/>
                  </a:lnTo>
                  <a:lnTo>
                    <a:pt x="462429" y="328242"/>
                  </a:lnTo>
                  <a:lnTo>
                    <a:pt x="402231" y="328242"/>
                  </a:lnTo>
                  <a:lnTo>
                    <a:pt x="402231" y="363313"/>
                  </a:lnTo>
                  <a:lnTo>
                    <a:pt x="456028" y="363313"/>
                  </a:lnTo>
                  <a:lnTo>
                    <a:pt x="456028" y="375028"/>
                  </a:lnTo>
                  <a:lnTo>
                    <a:pt x="402231" y="375028"/>
                  </a:lnTo>
                  <a:lnTo>
                    <a:pt x="402231" y="411623"/>
                  </a:lnTo>
                  <a:lnTo>
                    <a:pt x="464410" y="411623"/>
                  </a:lnTo>
                  <a:lnTo>
                    <a:pt x="464410" y="423187"/>
                  </a:lnTo>
                  <a:lnTo>
                    <a:pt x="390058" y="423187"/>
                  </a:lnTo>
                  <a:close/>
                  <a:moveTo>
                    <a:pt x="199558" y="316526"/>
                  </a:moveTo>
                  <a:lnTo>
                    <a:pt x="240087" y="316526"/>
                  </a:lnTo>
                  <a:cubicBezTo>
                    <a:pt x="253511" y="316598"/>
                    <a:pt x="263854" y="319726"/>
                    <a:pt x="271118" y="325909"/>
                  </a:cubicBezTo>
                  <a:cubicBezTo>
                    <a:pt x="278381" y="332093"/>
                    <a:pt x="282055" y="340900"/>
                    <a:pt x="282140" y="352330"/>
                  </a:cubicBezTo>
                  <a:cubicBezTo>
                    <a:pt x="282106" y="361195"/>
                    <a:pt x="280044" y="368543"/>
                    <a:pt x="275956" y="374374"/>
                  </a:cubicBezTo>
                  <a:cubicBezTo>
                    <a:pt x="271867" y="380205"/>
                    <a:pt x="265958" y="384387"/>
                    <a:pt x="258228" y="386920"/>
                  </a:cubicBezTo>
                  <a:lnTo>
                    <a:pt x="283207" y="423187"/>
                  </a:lnTo>
                  <a:lnTo>
                    <a:pt x="269357" y="423187"/>
                  </a:lnTo>
                  <a:lnTo>
                    <a:pt x="247252" y="389202"/>
                  </a:lnTo>
                  <a:cubicBezTo>
                    <a:pt x="246105" y="389281"/>
                    <a:pt x="244930" y="389351"/>
                    <a:pt x="243726" y="389411"/>
                  </a:cubicBezTo>
                  <a:cubicBezTo>
                    <a:pt x="242523" y="389471"/>
                    <a:pt x="241309" y="389503"/>
                    <a:pt x="240087" y="389506"/>
                  </a:cubicBezTo>
                  <a:lnTo>
                    <a:pt x="211731" y="389506"/>
                  </a:lnTo>
                  <a:lnTo>
                    <a:pt x="211731" y="423187"/>
                  </a:lnTo>
                  <a:lnTo>
                    <a:pt x="199558" y="423187"/>
                  </a:lnTo>
                  <a:close/>
                  <a:moveTo>
                    <a:pt x="18583" y="316526"/>
                  </a:moveTo>
                  <a:lnTo>
                    <a:pt x="58655" y="316526"/>
                  </a:lnTo>
                  <a:cubicBezTo>
                    <a:pt x="71927" y="316598"/>
                    <a:pt x="82156" y="319726"/>
                    <a:pt x="89343" y="325909"/>
                  </a:cubicBezTo>
                  <a:cubicBezTo>
                    <a:pt x="96530" y="332093"/>
                    <a:pt x="100166" y="340900"/>
                    <a:pt x="100251" y="352330"/>
                  </a:cubicBezTo>
                  <a:cubicBezTo>
                    <a:pt x="100166" y="364218"/>
                    <a:pt x="96530" y="373368"/>
                    <a:pt x="89343" y="379780"/>
                  </a:cubicBezTo>
                  <a:cubicBezTo>
                    <a:pt x="82156" y="386192"/>
                    <a:pt x="71927" y="389434"/>
                    <a:pt x="58655" y="389506"/>
                  </a:cubicBezTo>
                  <a:lnTo>
                    <a:pt x="30756" y="389506"/>
                  </a:lnTo>
                  <a:lnTo>
                    <a:pt x="30756" y="423187"/>
                  </a:lnTo>
                  <a:lnTo>
                    <a:pt x="18583" y="423187"/>
                  </a:lnTo>
                  <a:close/>
                  <a:moveTo>
                    <a:pt x="1759896" y="316221"/>
                  </a:moveTo>
                  <a:cubicBezTo>
                    <a:pt x="1770374" y="316327"/>
                    <a:pt x="1779800" y="318738"/>
                    <a:pt x="1788175" y="323453"/>
                  </a:cubicBezTo>
                  <a:cubicBezTo>
                    <a:pt x="1796549" y="328168"/>
                    <a:pt x="1803197" y="334552"/>
                    <a:pt x="1808116" y="342604"/>
                  </a:cubicBezTo>
                  <a:cubicBezTo>
                    <a:pt x="1813036" y="350656"/>
                    <a:pt x="1815552" y="359740"/>
                    <a:pt x="1815665" y="369856"/>
                  </a:cubicBezTo>
                  <a:cubicBezTo>
                    <a:pt x="1815552" y="379976"/>
                    <a:pt x="1813036" y="389086"/>
                    <a:pt x="1808116" y="397187"/>
                  </a:cubicBezTo>
                  <a:cubicBezTo>
                    <a:pt x="1803197" y="405288"/>
                    <a:pt x="1796549" y="411721"/>
                    <a:pt x="1788175" y="416485"/>
                  </a:cubicBezTo>
                  <a:cubicBezTo>
                    <a:pt x="1779800" y="421249"/>
                    <a:pt x="1770374" y="423686"/>
                    <a:pt x="1759896" y="423796"/>
                  </a:cubicBezTo>
                  <a:cubicBezTo>
                    <a:pt x="1749368" y="423686"/>
                    <a:pt x="1739906" y="421249"/>
                    <a:pt x="1731509" y="416485"/>
                  </a:cubicBezTo>
                  <a:cubicBezTo>
                    <a:pt x="1723113" y="411721"/>
                    <a:pt x="1716453" y="405288"/>
                    <a:pt x="1711529" y="397187"/>
                  </a:cubicBezTo>
                  <a:cubicBezTo>
                    <a:pt x="1706604" y="389086"/>
                    <a:pt x="1704086" y="379976"/>
                    <a:pt x="1703975" y="369856"/>
                  </a:cubicBezTo>
                  <a:cubicBezTo>
                    <a:pt x="1704086" y="359692"/>
                    <a:pt x="1706604" y="350586"/>
                    <a:pt x="1711529" y="342536"/>
                  </a:cubicBezTo>
                  <a:cubicBezTo>
                    <a:pt x="1716453" y="334487"/>
                    <a:pt x="1723113" y="328115"/>
                    <a:pt x="1731509" y="323419"/>
                  </a:cubicBezTo>
                  <a:cubicBezTo>
                    <a:pt x="1739906" y="318724"/>
                    <a:pt x="1749368" y="316324"/>
                    <a:pt x="1759896" y="316221"/>
                  </a:cubicBezTo>
                  <a:close/>
                  <a:moveTo>
                    <a:pt x="593198" y="316069"/>
                  </a:moveTo>
                  <a:cubicBezTo>
                    <a:pt x="599459" y="316110"/>
                    <a:pt x="605537" y="317016"/>
                    <a:pt x="611432" y="318789"/>
                  </a:cubicBezTo>
                  <a:cubicBezTo>
                    <a:pt x="617328" y="320561"/>
                    <a:pt x="622525" y="322951"/>
                    <a:pt x="627025" y="325959"/>
                  </a:cubicBezTo>
                  <a:lnTo>
                    <a:pt x="621850" y="337388"/>
                  </a:lnTo>
                  <a:cubicBezTo>
                    <a:pt x="616961" y="334212"/>
                    <a:pt x="611926" y="331913"/>
                    <a:pt x="606747" y="330490"/>
                  </a:cubicBezTo>
                  <a:cubicBezTo>
                    <a:pt x="601567" y="329067"/>
                    <a:pt x="596797" y="328369"/>
                    <a:pt x="592435" y="328394"/>
                  </a:cubicBezTo>
                  <a:cubicBezTo>
                    <a:pt x="585486" y="328423"/>
                    <a:pt x="579984" y="329661"/>
                    <a:pt x="575931" y="332110"/>
                  </a:cubicBezTo>
                  <a:cubicBezTo>
                    <a:pt x="571878" y="334558"/>
                    <a:pt x="569807" y="338045"/>
                    <a:pt x="569719" y="342570"/>
                  </a:cubicBezTo>
                  <a:cubicBezTo>
                    <a:pt x="569879" y="347932"/>
                    <a:pt x="571960" y="352001"/>
                    <a:pt x="575962" y="354780"/>
                  </a:cubicBezTo>
                  <a:cubicBezTo>
                    <a:pt x="579964" y="357558"/>
                    <a:pt x="584925" y="359804"/>
                    <a:pt x="590845" y="361516"/>
                  </a:cubicBezTo>
                  <a:cubicBezTo>
                    <a:pt x="596765" y="363229"/>
                    <a:pt x="602681" y="365167"/>
                    <a:pt x="608595" y="367331"/>
                  </a:cubicBezTo>
                  <a:cubicBezTo>
                    <a:pt x="614509" y="369494"/>
                    <a:pt x="619458" y="372642"/>
                    <a:pt x="623441" y="376774"/>
                  </a:cubicBezTo>
                  <a:cubicBezTo>
                    <a:pt x="627425" y="380906"/>
                    <a:pt x="629482" y="386781"/>
                    <a:pt x="629612" y="394398"/>
                  </a:cubicBezTo>
                  <a:cubicBezTo>
                    <a:pt x="629435" y="403419"/>
                    <a:pt x="625869" y="410522"/>
                    <a:pt x="618913" y="415709"/>
                  </a:cubicBezTo>
                  <a:cubicBezTo>
                    <a:pt x="611958" y="420895"/>
                    <a:pt x="602675" y="423540"/>
                    <a:pt x="591063" y="423644"/>
                  </a:cubicBezTo>
                  <a:cubicBezTo>
                    <a:pt x="583187" y="423565"/>
                    <a:pt x="575694" y="422049"/>
                    <a:pt x="568585" y="419097"/>
                  </a:cubicBezTo>
                  <a:cubicBezTo>
                    <a:pt x="561476" y="416145"/>
                    <a:pt x="555358" y="412231"/>
                    <a:pt x="550230" y="407355"/>
                  </a:cubicBezTo>
                  <a:lnTo>
                    <a:pt x="555717" y="396380"/>
                  </a:lnTo>
                  <a:cubicBezTo>
                    <a:pt x="560771" y="401210"/>
                    <a:pt x="566419" y="404926"/>
                    <a:pt x="572659" y="407527"/>
                  </a:cubicBezTo>
                  <a:cubicBezTo>
                    <a:pt x="578900" y="410128"/>
                    <a:pt x="585085" y="411442"/>
                    <a:pt x="591216" y="411471"/>
                  </a:cubicBezTo>
                  <a:cubicBezTo>
                    <a:pt x="598995" y="411423"/>
                    <a:pt x="605087" y="409956"/>
                    <a:pt x="609492" y="407069"/>
                  </a:cubicBezTo>
                  <a:cubicBezTo>
                    <a:pt x="613898" y="404183"/>
                    <a:pt x="616140" y="400162"/>
                    <a:pt x="616219" y="395008"/>
                  </a:cubicBezTo>
                  <a:cubicBezTo>
                    <a:pt x="616090" y="389527"/>
                    <a:pt x="614033" y="385380"/>
                    <a:pt x="610049" y="382568"/>
                  </a:cubicBezTo>
                  <a:cubicBezTo>
                    <a:pt x="606065" y="379756"/>
                    <a:pt x="601117" y="377509"/>
                    <a:pt x="595203" y="375828"/>
                  </a:cubicBezTo>
                  <a:cubicBezTo>
                    <a:pt x="589289" y="374147"/>
                    <a:pt x="583372" y="372261"/>
                    <a:pt x="577453" y="370171"/>
                  </a:cubicBezTo>
                  <a:cubicBezTo>
                    <a:pt x="571533" y="368081"/>
                    <a:pt x="566572" y="365017"/>
                    <a:pt x="562570" y="360980"/>
                  </a:cubicBezTo>
                  <a:cubicBezTo>
                    <a:pt x="558568" y="356942"/>
                    <a:pt x="556487" y="351161"/>
                    <a:pt x="556326" y="343637"/>
                  </a:cubicBezTo>
                  <a:cubicBezTo>
                    <a:pt x="556481" y="335154"/>
                    <a:pt x="559863" y="328463"/>
                    <a:pt x="566472" y="323566"/>
                  </a:cubicBezTo>
                  <a:cubicBezTo>
                    <a:pt x="573081" y="318669"/>
                    <a:pt x="581990" y="316169"/>
                    <a:pt x="593198" y="316069"/>
                  </a:cubicBezTo>
                  <a:close/>
                  <a:moveTo>
                    <a:pt x="285655" y="70409"/>
                  </a:moveTo>
                  <a:lnTo>
                    <a:pt x="263103" y="132893"/>
                  </a:lnTo>
                  <a:lnTo>
                    <a:pt x="307597" y="132893"/>
                  </a:lnTo>
                  <a:close/>
                  <a:moveTo>
                    <a:pt x="761885" y="6668"/>
                  </a:moveTo>
                  <a:lnTo>
                    <a:pt x="761885" y="207569"/>
                  </a:lnTo>
                  <a:lnTo>
                    <a:pt x="839626" y="207569"/>
                  </a:lnTo>
                  <a:cubicBezTo>
                    <a:pt x="858750" y="207353"/>
                    <a:pt x="876055" y="202773"/>
                    <a:pt x="891543" y="193828"/>
                  </a:cubicBezTo>
                  <a:cubicBezTo>
                    <a:pt x="907031" y="184884"/>
                    <a:pt x="919369" y="172874"/>
                    <a:pt x="928556" y="157799"/>
                  </a:cubicBezTo>
                  <a:cubicBezTo>
                    <a:pt x="937743" y="142723"/>
                    <a:pt x="942448" y="125881"/>
                    <a:pt x="942670" y="107272"/>
                  </a:cubicBezTo>
                  <a:cubicBezTo>
                    <a:pt x="942448" y="88563"/>
                    <a:pt x="937743" y="71649"/>
                    <a:pt x="928556" y="56530"/>
                  </a:cubicBezTo>
                  <a:cubicBezTo>
                    <a:pt x="919369" y="41411"/>
                    <a:pt x="907031" y="29375"/>
                    <a:pt x="891543" y="20421"/>
                  </a:cubicBezTo>
                  <a:cubicBezTo>
                    <a:pt x="876055" y="11467"/>
                    <a:pt x="858750" y="6883"/>
                    <a:pt x="839626" y="6668"/>
                  </a:cubicBezTo>
                  <a:close/>
                  <a:moveTo>
                    <a:pt x="1698802" y="610"/>
                  </a:moveTo>
                  <a:lnTo>
                    <a:pt x="1707909" y="610"/>
                  </a:lnTo>
                  <a:lnTo>
                    <a:pt x="1858213" y="207569"/>
                  </a:lnTo>
                  <a:lnTo>
                    <a:pt x="1858213" y="610"/>
                  </a:lnTo>
                  <a:lnTo>
                    <a:pt x="1864271" y="610"/>
                  </a:lnTo>
                  <a:lnTo>
                    <a:pt x="1864271" y="213627"/>
                  </a:lnTo>
                  <a:lnTo>
                    <a:pt x="1855163" y="213627"/>
                  </a:lnTo>
                  <a:lnTo>
                    <a:pt x="1704860" y="6668"/>
                  </a:lnTo>
                  <a:lnTo>
                    <a:pt x="1704860" y="213627"/>
                  </a:lnTo>
                  <a:lnTo>
                    <a:pt x="1698802" y="213627"/>
                  </a:lnTo>
                  <a:close/>
                  <a:moveTo>
                    <a:pt x="1555837" y="610"/>
                  </a:moveTo>
                  <a:cubicBezTo>
                    <a:pt x="1569938" y="684"/>
                    <a:pt x="1583198" y="3119"/>
                    <a:pt x="1595618" y="7914"/>
                  </a:cubicBezTo>
                  <a:cubicBezTo>
                    <a:pt x="1608037" y="12709"/>
                    <a:pt x="1619153" y="19418"/>
                    <a:pt x="1628967" y="28042"/>
                  </a:cubicBezTo>
                  <a:lnTo>
                    <a:pt x="1625029" y="32004"/>
                  </a:lnTo>
                  <a:cubicBezTo>
                    <a:pt x="1615807" y="23859"/>
                    <a:pt x="1605305" y="17564"/>
                    <a:pt x="1593525" y="13118"/>
                  </a:cubicBezTo>
                  <a:cubicBezTo>
                    <a:pt x="1581744" y="8672"/>
                    <a:pt x="1569182" y="6421"/>
                    <a:pt x="1555837" y="6363"/>
                  </a:cubicBezTo>
                  <a:cubicBezTo>
                    <a:pt x="1536609" y="6578"/>
                    <a:pt x="1519205" y="11165"/>
                    <a:pt x="1503625" y="20123"/>
                  </a:cubicBezTo>
                  <a:cubicBezTo>
                    <a:pt x="1488045" y="29081"/>
                    <a:pt x="1475632" y="41121"/>
                    <a:pt x="1466386" y="56243"/>
                  </a:cubicBezTo>
                  <a:cubicBezTo>
                    <a:pt x="1457140" y="71365"/>
                    <a:pt x="1452405" y="88279"/>
                    <a:pt x="1452181" y="106985"/>
                  </a:cubicBezTo>
                  <a:cubicBezTo>
                    <a:pt x="1452405" y="125695"/>
                    <a:pt x="1457140" y="142632"/>
                    <a:pt x="1466386" y="157797"/>
                  </a:cubicBezTo>
                  <a:cubicBezTo>
                    <a:pt x="1475632" y="172961"/>
                    <a:pt x="1488045" y="185044"/>
                    <a:pt x="1503625" y="194045"/>
                  </a:cubicBezTo>
                  <a:cubicBezTo>
                    <a:pt x="1519205" y="203046"/>
                    <a:pt x="1536609" y="207656"/>
                    <a:pt x="1555837" y="207874"/>
                  </a:cubicBezTo>
                  <a:cubicBezTo>
                    <a:pt x="1568724" y="207811"/>
                    <a:pt x="1580906" y="205652"/>
                    <a:pt x="1592383" y="201397"/>
                  </a:cubicBezTo>
                  <a:cubicBezTo>
                    <a:pt x="1603860" y="197143"/>
                    <a:pt x="1614136" y="191174"/>
                    <a:pt x="1623212" y="183490"/>
                  </a:cubicBezTo>
                  <a:lnTo>
                    <a:pt x="1623212" y="109119"/>
                  </a:lnTo>
                  <a:lnTo>
                    <a:pt x="1629270" y="109119"/>
                  </a:lnTo>
                  <a:lnTo>
                    <a:pt x="1629270" y="185928"/>
                  </a:lnTo>
                  <a:cubicBezTo>
                    <a:pt x="1619445" y="194550"/>
                    <a:pt x="1608278" y="201300"/>
                    <a:pt x="1595770" y="206179"/>
                  </a:cubicBezTo>
                  <a:cubicBezTo>
                    <a:pt x="1583262" y="211057"/>
                    <a:pt x="1569951" y="213540"/>
                    <a:pt x="1555837" y="213627"/>
                  </a:cubicBezTo>
                  <a:cubicBezTo>
                    <a:pt x="1535579" y="213394"/>
                    <a:pt x="1517226" y="208513"/>
                    <a:pt x="1500779" y="198984"/>
                  </a:cubicBezTo>
                  <a:cubicBezTo>
                    <a:pt x="1484331" y="189455"/>
                    <a:pt x="1471221" y="176674"/>
                    <a:pt x="1461447" y="160643"/>
                  </a:cubicBezTo>
                  <a:cubicBezTo>
                    <a:pt x="1451673" y="144611"/>
                    <a:pt x="1446667" y="126725"/>
                    <a:pt x="1446428" y="106985"/>
                  </a:cubicBezTo>
                  <a:cubicBezTo>
                    <a:pt x="1446667" y="87249"/>
                    <a:pt x="1451673" y="69386"/>
                    <a:pt x="1461447" y="53397"/>
                  </a:cubicBezTo>
                  <a:cubicBezTo>
                    <a:pt x="1471221" y="37408"/>
                    <a:pt x="1484331" y="24670"/>
                    <a:pt x="1500779" y="15184"/>
                  </a:cubicBezTo>
                  <a:cubicBezTo>
                    <a:pt x="1517226" y="5698"/>
                    <a:pt x="1535579" y="840"/>
                    <a:pt x="1555837" y="610"/>
                  </a:cubicBezTo>
                  <a:close/>
                  <a:moveTo>
                    <a:pt x="1384477" y="610"/>
                  </a:moveTo>
                  <a:lnTo>
                    <a:pt x="1390535" y="610"/>
                  </a:lnTo>
                  <a:lnTo>
                    <a:pt x="1390535" y="213627"/>
                  </a:lnTo>
                  <a:lnTo>
                    <a:pt x="1384477" y="213627"/>
                  </a:lnTo>
                  <a:close/>
                  <a:moveTo>
                    <a:pt x="1256519" y="610"/>
                  </a:moveTo>
                  <a:cubicBezTo>
                    <a:pt x="1266638" y="666"/>
                    <a:pt x="1276738" y="2069"/>
                    <a:pt x="1286819" y="4821"/>
                  </a:cubicBezTo>
                  <a:cubicBezTo>
                    <a:pt x="1296899" y="7572"/>
                    <a:pt x="1305703" y="11338"/>
                    <a:pt x="1313230" y="16120"/>
                  </a:cubicBezTo>
                  <a:lnTo>
                    <a:pt x="1310181" y="20998"/>
                  </a:lnTo>
                  <a:cubicBezTo>
                    <a:pt x="1303124" y="16533"/>
                    <a:pt x="1294829" y="13039"/>
                    <a:pt x="1285294" y="10517"/>
                  </a:cubicBezTo>
                  <a:cubicBezTo>
                    <a:pt x="1275760" y="7996"/>
                    <a:pt x="1266168" y="6713"/>
                    <a:pt x="1256519" y="6668"/>
                  </a:cubicBezTo>
                  <a:cubicBezTo>
                    <a:pt x="1237533" y="6820"/>
                    <a:pt x="1222530" y="10555"/>
                    <a:pt x="1211509" y="17872"/>
                  </a:cubicBezTo>
                  <a:cubicBezTo>
                    <a:pt x="1200488" y="25189"/>
                    <a:pt x="1194860" y="35173"/>
                    <a:pt x="1194625" y="47825"/>
                  </a:cubicBezTo>
                  <a:cubicBezTo>
                    <a:pt x="1194967" y="61794"/>
                    <a:pt x="1199403" y="72341"/>
                    <a:pt x="1207934" y="79466"/>
                  </a:cubicBezTo>
                  <a:cubicBezTo>
                    <a:pt x="1216464" y="86592"/>
                    <a:pt x="1227036" y="92086"/>
                    <a:pt x="1239648" y="95948"/>
                  </a:cubicBezTo>
                  <a:cubicBezTo>
                    <a:pt x="1252260" y="99810"/>
                    <a:pt x="1264860" y="103831"/>
                    <a:pt x="1277448" y="108011"/>
                  </a:cubicBezTo>
                  <a:cubicBezTo>
                    <a:pt x="1290036" y="112190"/>
                    <a:pt x="1300558" y="118318"/>
                    <a:pt x="1309015" y="126395"/>
                  </a:cubicBezTo>
                  <a:cubicBezTo>
                    <a:pt x="1317473" y="134471"/>
                    <a:pt x="1321811" y="146287"/>
                    <a:pt x="1322031" y="161841"/>
                  </a:cubicBezTo>
                  <a:cubicBezTo>
                    <a:pt x="1321766" y="177736"/>
                    <a:pt x="1315218" y="190292"/>
                    <a:pt x="1302386" y="199509"/>
                  </a:cubicBezTo>
                  <a:cubicBezTo>
                    <a:pt x="1289554" y="208726"/>
                    <a:pt x="1272029" y="213432"/>
                    <a:pt x="1249812" y="213627"/>
                  </a:cubicBezTo>
                  <a:cubicBezTo>
                    <a:pt x="1236141" y="213508"/>
                    <a:pt x="1222855" y="210784"/>
                    <a:pt x="1209952" y="205454"/>
                  </a:cubicBezTo>
                  <a:cubicBezTo>
                    <a:pt x="1197049" y="200124"/>
                    <a:pt x="1186060" y="192903"/>
                    <a:pt x="1176985" y="183791"/>
                  </a:cubicBezTo>
                  <a:lnTo>
                    <a:pt x="1181252" y="179523"/>
                  </a:lnTo>
                  <a:cubicBezTo>
                    <a:pt x="1189559" y="188160"/>
                    <a:pt x="1199799" y="194969"/>
                    <a:pt x="1211971" y="199948"/>
                  </a:cubicBezTo>
                  <a:cubicBezTo>
                    <a:pt x="1224144" y="204927"/>
                    <a:pt x="1236757" y="207468"/>
                    <a:pt x="1249812" y="207569"/>
                  </a:cubicBezTo>
                  <a:cubicBezTo>
                    <a:pt x="1270176" y="207398"/>
                    <a:pt x="1286234" y="203244"/>
                    <a:pt x="1297985" y="195108"/>
                  </a:cubicBezTo>
                  <a:cubicBezTo>
                    <a:pt x="1309736" y="186972"/>
                    <a:pt x="1315732" y="175883"/>
                    <a:pt x="1315974" y="161841"/>
                  </a:cubicBezTo>
                  <a:cubicBezTo>
                    <a:pt x="1315753" y="147506"/>
                    <a:pt x="1311413" y="136666"/>
                    <a:pt x="1302956" y="129321"/>
                  </a:cubicBezTo>
                  <a:cubicBezTo>
                    <a:pt x="1294499" y="121976"/>
                    <a:pt x="1283976" y="116336"/>
                    <a:pt x="1271388" y="112401"/>
                  </a:cubicBezTo>
                  <a:cubicBezTo>
                    <a:pt x="1258801" y="108465"/>
                    <a:pt x="1246201" y="104444"/>
                    <a:pt x="1233589" y="100338"/>
                  </a:cubicBezTo>
                  <a:cubicBezTo>
                    <a:pt x="1220977" y="96232"/>
                    <a:pt x="1210406" y="90250"/>
                    <a:pt x="1201876" y="82393"/>
                  </a:cubicBezTo>
                  <a:cubicBezTo>
                    <a:pt x="1193346" y="74536"/>
                    <a:pt x="1188909" y="63013"/>
                    <a:pt x="1188567" y="47825"/>
                  </a:cubicBezTo>
                  <a:cubicBezTo>
                    <a:pt x="1188826" y="33320"/>
                    <a:pt x="1195006" y="21869"/>
                    <a:pt x="1207108" y="13471"/>
                  </a:cubicBezTo>
                  <a:cubicBezTo>
                    <a:pt x="1219209" y="5073"/>
                    <a:pt x="1235680" y="786"/>
                    <a:pt x="1256519" y="610"/>
                  </a:cubicBezTo>
                  <a:close/>
                  <a:moveTo>
                    <a:pt x="1003477" y="610"/>
                  </a:moveTo>
                  <a:lnTo>
                    <a:pt x="1136637" y="610"/>
                  </a:lnTo>
                  <a:lnTo>
                    <a:pt x="1136637" y="6668"/>
                  </a:lnTo>
                  <a:lnTo>
                    <a:pt x="1009535" y="6668"/>
                  </a:lnTo>
                  <a:lnTo>
                    <a:pt x="1009535" y="100889"/>
                  </a:lnTo>
                  <a:lnTo>
                    <a:pt x="1122616" y="100889"/>
                  </a:lnTo>
                  <a:lnTo>
                    <a:pt x="1122616" y="106947"/>
                  </a:lnTo>
                  <a:lnTo>
                    <a:pt x="1009535" y="106947"/>
                  </a:lnTo>
                  <a:lnTo>
                    <a:pt x="1009535" y="207569"/>
                  </a:lnTo>
                  <a:lnTo>
                    <a:pt x="1140904" y="207569"/>
                  </a:lnTo>
                  <a:lnTo>
                    <a:pt x="1140904" y="213627"/>
                  </a:lnTo>
                  <a:lnTo>
                    <a:pt x="1003477" y="213627"/>
                  </a:lnTo>
                  <a:close/>
                  <a:moveTo>
                    <a:pt x="755827" y="610"/>
                  </a:moveTo>
                  <a:lnTo>
                    <a:pt x="839626" y="610"/>
                  </a:lnTo>
                  <a:cubicBezTo>
                    <a:pt x="859880" y="837"/>
                    <a:pt x="878206" y="5697"/>
                    <a:pt x="894604" y="15188"/>
                  </a:cubicBezTo>
                  <a:cubicBezTo>
                    <a:pt x="911002" y="24680"/>
                    <a:pt x="924064" y="37440"/>
                    <a:pt x="933788" y="53469"/>
                  </a:cubicBezTo>
                  <a:cubicBezTo>
                    <a:pt x="943513" y="69498"/>
                    <a:pt x="948493" y="87432"/>
                    <a:pt x="948728" y="107272"/>
                  </a:cubicBezTo>
                  <a:cubicBezTo>
                    <a:pt x="948493" y="127012"/>
                    <a:pt x="943513" y="144874"/>
                    <a:pt x="933788" y="160860"/>
                  </a:cubicBezTo>
                  <a:cubicBezTo>
                    <a:pt x="924064" y="176845"/>
                    <a:pt x="911002" y="189579"/>
                    <a:pt x="894604" y="199061"/>
                  </a:cubicBezTo>
                  <a:cubicBezTo>
                    <a:pt x="878206" y="208543"/>
                    <a:pt x="859880" y="213398"/>
                    <a:pt x="839626" y="213627"/>
                  </a:cubicBezTo>
                  <a:lnTo>
                    <a:pt x="755827" y="213627"/>
                  </a:lnTo>
                  <a:close/>
                  <a:moveTo>
                    <a:pt x="627278" y="0"/>
                  </a:moveTo>
                  <a:lnTo>
                    <a:pt x="697954" y="0"/>
                  </a:lnTo>
                  <a:lnTo>
                    <a:pt x="697954" y="213627"/>
                  </a:lnTo>
                  <a:lnTo>
                    <a:pt x="627278" y="213627"/>
                  </a:lnTo>
                  <a:close/>
                  <a:moveTo>
                    <a:pt x="389915" y="0"/>
                  </a:moveTo>
                  <a:lnTo>
                    <a:pt x="460324" y="0"/>
                  </a:lnTo>
                  <a:lnTo>
                    <a:pt x="503282" y="82282"/>
                  </a:lnTo>
                  <a:lnTo>
                    <a:pt x="544715" y="0"/>
                  </a:lnTo>
                  <a:lnTo>
                    <a:pt x="615124" y="0"/>
                  </a:lnTo>
                  <a:lnTo>
                    <a:pt x="538619" y="147193"/>
                  </a:lnTo>
                  <a:lnTo>
                    <a:pt x="538619" y="213627"/>
                  </a:lnTo>
                  <a:lnTo>
                    <a:pt x="467944" y="213627"/>
                  </a:lnTo>
                  <a:lnTo>
                    <a:pt x="467944" y="148717"/>
                  </a:lnTo>
                  <a:close/>
                  <a:moveTo>
                    <a:pt x="251522" y="0"/>
                  </a:moveTo>
                  <a:lnTo>
                    <a:pt x="324054" y="0"/>
                  </a:lnTo>
                  <a:lnTo>
                    <a:pt x="410908" y="213627"/>
                  </a:lnTo>
                  <a:lnTo>
                    <a:pt x="335634" y="213627"/>
                  </a:lnTo>
                  <a:lnTo>
                    <a:pt x="324968" y="183452"/>
                  </a:lnTo>
                  <a:lnTo>
                    <a:pt x="244818" y="183452"/>
                  </a:lnTo>
                  <a:lnTo>
                    <a:pt x="233847" y="213627"/>
                  </a:lnTo>
                  <a:lnTo>
                    <a:pt x="161315" y="213627"/>
                  </a:lnTo>
                  <a:close/>
                  <a:moveTo>
                    <a:pt x="20117" y="0"/>
                  </a:moveTo>
                  <a:lnTo>
                    <a:pt x="163639" y="0"/>
                  </a:lnTo>
                  <a:lnTo>
                    <a:pt x="163639" y="141422"/>
                  </a:lnTo>
                  <a:cubicBezTo>
                    <a:pt x="163354" y="165487"/>
                    <a:pt x="156081" y="184009"/>
                    <a:pt x="141819" y="196988"/>
                  </a:cubicBezTo>
                  <a:cubicBezTo>
                    <a:pt x="127558" y="209967"/>
                    <a:pt x="108022" y="216530"/>
                    <a:pt x="83210" y="216675"/>
                  </a:cubicBezTo>
                  <a:cubicBezTo>
                    <a:pt x="66027" y="216612"/>
                    <a:pt x="50559" y="213388"/>
                    <a:pt x="36805" y="207004"/>
                  </a:cubicBezTo>
                  <a:cubicBezTo>
                    <a:pt x="23050" y="200620"/>
                    <a:pt x="10782" y="191456"/>
                    <a:pt x="0" y="179513"/>
                  </a:cubicBezTo>
                  <a:lnTo>
                    <a:pt x="32004" y="133799"/>
                  </a:lnTo>
                  <a:cubicBezTo>
                    <a:pt x="40526" y="142139"/>
                    <a:pt x="48704" y="148250"/>
                    <a:pt x="56540" y="152132"/>
                  </a:cubicBezTo>
                  <a:cubicBezTo>
                    <a:pt x="64376" y="156013"/>
                    <a:pt x="71031" y="157931"/>
                    <a:pt x="76505" y="157887"/>
                  </a:cubicBezTo>
                  <a:cubicBezTo>
                    <a:pt x="81445" y="157900"/>
                    <a:pt x="85357" y="156426"/>
                    <a:pt x="88239" y="153466"/>
                  </a:cubicBezTo>
                  <a:cubicBezTo>
                    <a:pt x="91122" y="150505"/>
                    <a:pt x="92596" y="145983"/>
                    <a:pt x="92659" y="139897"/>
                  </a:cubicBezTo>
                  <a:lnTo>
                    <a:pt x="92659" y="55741"/>
                  </a:lnTo>
                  <a:lnTo>
                    <a:pt x="20117" y="557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9"/>
            <p:cNvGrpSpPr/>
            <p:nvPr/>
          </p:nvGrpSpPr>
          <p:grpSpPr>
            <a:xfrm rot="2700000">
              <a:off x="7248886" y="4101434"/>
              <a:ext cx="575088" cy="574474"/>
              <a:chOff x="6915150" y="3875088"/>
              <a:chExt cx="1490663" cy="1489075"/>
            </a:xfrm>
            <a:grpFill/>
          </p:grpSpPr>
          <p:sp>
            <p:nvSpPr>
              <p:cNvPr id="11" name="Freeform 25"/>
              <p:cNvSpPr>
                <a:spLocks/>
              </p:cNvSpPr>
              <p:nvPr/>
            </p:nvSpPr>
            <p:spPr bwMode="auto">
              <a:xfrm>
                <a:off x="6915150" y="3875088"/>
                <a:ext cx="1490663" cy="1489075"/>
              </a:xfrm>
              <a:custGeom>
                <a:avLst/>
                <a:gdLst>
                  <a:gd name="T0" fmla="*/ 217 w 939"/>
                  <a:gd name="T1" fmla="*/ 3 h 938"/>
                  <a:gd name="T2" fmla="*/ 274 w 939"/>
                  <a:gd name="T3" fmla="*/ 20 h 938"/>
                  <a:gd name="T4" fmla="*/ 322 w 939"/>
                  <a:gd name="T5" fmla="*/ 55 h 938"/>
                  <a:gd name="T6" fmla="*/ 364 w 939"/>
                  <a:gd name="T7" fmla="*/ 116 h 938"/>
                  <a:gd name="T8" fmla="*/ 378 w 939"/>
                  <a:gd name="T9" fmla="*/ 184 h 938"/>
                  <a:gd name="T10" fmla="*/ 364 w 939"/>
                  <a:gd name="T11" fmla="*/ 253 h 938"/>
                  <a:gd name="T12" fmla="*/ 322 w 939"/>
                  <a:gd name="T13" fmla="*/ 321 h 938"/>
                  <a:gd name="T14" fmla="*/ 283 w 939"/>
                  <a:gd name="T15" fmla="*/ 376 h 938"/>
                  <a:gd name="T16" fmla="*/ 263 w 939"/>
                  <a:gd name="T17" fmla="*/ 435 h 938"/>
                  <a:gd name="T18" fmla="*/ 264 w 939"/>
                  <a:gd name="T19" fmla="*/ 504 h 938"/>
                  <a:gd name="T20" fmla="*/ 292 w 939"/>
                  <a:gd name="T21" fmla="*/ 571 h 938"/>
                  <a:gd name="T22" fmla="*/ 340 w 939"/>
                  <a:gd name="T23" fmla="*/ 626 h 938"/>
                  <a:gd name="T24" fmla="*/ 402 w 939"/>
                  <a:gd name="T25" fmla="*/ 664 h 938"/>
                  <a:gd name="T26" fmla="*/ 470 w 939"/>
                  <a:gd name="T27" fmla="*/ 679 h 938"/>
                  <a:gd name="T28" fmla="*/ 534 w 939"/>
                  <a:gd name="T29" fmla="*/ 668 h 938"/>
                  <a:gd name="T30" fmla="*/ 590 w 939"/>
                  <a:gd name="T31" fmla="*/ 639 h 938"/>
                  <a:gd name="T32" fmla="*/ 651 w 939"/>
                  <a:gd name="T33" fmla="*/ 592 h 938"/>
                  <a:gd name="T34" fmla="*/ 720 w 939"/>
                  <a:gd name="T35" fmla="*/ 565 h 938"/>
                  <a:gd name="T36" fmla="*/ 789 w 939"/>
                  <a:gd name="T37" fmla="*/ 565 h 938"/>
                  <a:gd name="T38" fmla="*/ 855 w 939"/>
                  <a:gd name="T39" fmla="*/ 592 h 938"/>
                  <a:gd name="T40" fmla="*/ 903 w 939"/>
                  <a:gd name="T41" fmla="*/ 641 h 938"/>
                  <a:gd name="T42" fmla="*/ 930 w 939"/>
                  <a:gd name="T43" fmla="*/ 693 h 938"/>
                  <a:gd name="T44" fmla="*/ 939 w 939"/>
                  <a:gd name="T45" fmla="*/ 749 h 938"/>
                  <a:gd name="T46" fmla="*/ 930 w 939"/>
                  <a:gd name="T47" fmla="*/ 807 h 938"/>
                  <a:gd name="T48" fmla="*/ 903 w 939"/>
                  <a:gd name="T49" fmla="*/ 859 h 938"/>
                  <a:gd name="T50" fmla="*/ 855 w 939"/>
                  <a:gd name="T51" fmla="*/ 906 h 938"/>
                  <a:gd name="T52" fmla="*/ 789 w 939"/>
                  <a:gd name="T53" fmla="*/ 934 h 938"/>
                  <a:gd name="T54" fmla="*/ 720 w 939"/>
                  <a:gd name="T55" fmla="*/ 935 h 938"/>
                  <a:gd name="T56" fmla="*/ 651 w 939"/>
                  <a:gd name="T57" fmla="*/ 908 h 938"/>
                  <a:gd name="T58" fmla="*/ 590 w 939"/>
                  <a:gd name="T59" fmla="*/ 861 h 938"/>
                  <a:gd name="T60" fmla="*/ 534 w 939"/>
                  <a:gd name="T61" fmla="*/ 830 h 938"/>
                  <a:gd name="T62" fmla="*/ 470 w 939"/>
                  <a:gd name="T63" fmla="*/ 821 h 938"/>
                  <a:gd name="T64" fmla="*/ 418 w 939"/>
                  <a:gd name="T65" fmla="*/ 826 h 938"/>
                  <a:gd name="T66" fmla="*/ 372 w 939"/>
                  <a:gd name="T67" fmla="*/ 846 h 938"/>
                  <a:gd name="T68" fmla="*/ 322 w 939"/>
                  <a:gd name="T69" fmla="*/ 883 h 938"/>
                  <a:gd name="T70" fmla="*/ 259 w 939"/>
                  <a:gd name="T71" fmla="*/ 923 h 938"/>
                  <a:gd name="T72" fmla="*/ 190 w 939"/>
                  <a:gd name="T73" fmla="*/ 938 h 938"/>
                  <a:gd name="T74" fmla="*/ 132 w 939"/>
                  <a:gd name="T75" fmla="*/ 930 h 938"/>
                  <a:gd name="T76" fmla="*/ 80 w 939"/>
                  <a:gd name="T77" fmla="*/ 902 h 938"/>
                  <a:gd name="T78" fmla="*/ 33 w 939"/>
                  <a:gd name="T79" fmla="*/ 854 h 938"/>
                  <a:gd name="T80" fmla="*/ 4 w 939"/>
                  <a:gd name="T81" fmla="*/ 790 h 938"/>
                  <a:gd name="T82" fmla="*/ 4 w 939"/>
                  <a:gd name="T83" fmla="*/ 720 h 938"/>
                  <a:gd name="T84" fmla="*/ 31 w 939"/>
                  <a:gd name="T85" fmla="*/ 651 h 938"/>
                  <a:gd name="T86" fmla="*/ 78 w 939"/>
                  <a:gd name="T87" fmla="*/ 591 h 938"/>
                  <a:gd name="T88" fmla="*/ 107 w 939"/>
                  <a:gd name="T89" fmla="*/ 535 h 938"/>
                  <a:gd name="T90" fmla="*/ 118 w 939"/>
                  <a:gd name="T91" fmla="*/ 469 h 938"/>
                  <a:gd name="T92" fmla="*/ 107 w 939"/>
                  <a:gd name="T93" fmla="*/ 404 h 938"/>
                  <a:gd name="T94" fmla="*/ 78 w 939"/>
                  <a:gd name="T95" fmla="*/ 349 h 938"/>
                  <a:gd name="T96" fmla="*/ 31 w 939"/>
                  <a:gd name="T97" fmla="*/ 287 h 938"/>
                  <a:gd name="T98" fmla="*/ 4 w 939"/>
                  <a:gd name="T99" fmla="*/ 218 h 938"/>
                  <a:gd name="T100" fmla="*/ 4 w 939"/>
                  <a:gd name="T101" fmla="*/ 148 h 938"/>
                  <a:gd name="T102" fmla="*/ 33 w 939"/>
                  <a:gd name="T103" fmla="*/ 84 h 938"/>
                  <a:gd name="T104" fmla="*/ 80 w 939"/>
                  <a:gd name="T105" fmla="*/ 36 h 938"/>
                  <a:gd name="T106" fmla="*/ 132 w 939"/>
                  <a:gd name="T107" fmla="*/ 10 h 938"/>
                  <a:gd name="T108" fmla="*/ 190 w 939"/>
                  <a:gd name="T109"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938">
                    <a:moveTo>
                      <a:pt x="190" y="0"/>
                    </a:moveTo>
                    <a:lnTo>
                      <a:pt x="217" y="3"/>
                    </a:lnTo>
                    <a:lnTo>
                      <a:pt x="246" y="10"/>
                    </a:lnTo>
                    <a:lnTo>
                      <a:pt x="274" y="20"/>
                    </a:lnTo>
                    <a:lnTo>
                      <a:pt x="298" y="36"/>
                    </a:lnTo>
                    <a:lnTo>
                      <a:pt x="322" y="55"/>
                    </a:lnTo>
                    <a:lnTo>
                      <a:pt x="346" y="84"/>
                    </a:lnTo>
                    <a:lnTo>
                      <a:pt x="364" y="116"/>
                    </a:lnTo>
                    <a:lnTo>
                      <a:pt x="374" y="148"/>
                    </a:lnTo>
                    <a:lnTo>
                      <a:pt x="378" y="184"/>
                    </a:lnTo>
                    <a:lnTo>
                      <a:pt x="374" y="218"/>
                    </a:lnTo>
                    <a:lnTo>
                      <a:pt x="364" y="253"/>
                    </a:lnTo>
                    <a:lnTo>
                      <a:pt x="347" y="287"/>
                    </a:lnTo>
                    <a:lnTo>
                      <a:pt x="322" y="321"/>
                    </a:lnTo>
                    <a:lnTo>
                      <a:pt x="300" y="349"/>
                    </a:lnTo>
                    <a:lnTo>
                      <a:pt x="283" y="376"/>
                    </a:lnTo>
                    <a:lnTo>
                      <a:pt x="271" y="404"/>
                    </a:lnTo>
                    <a:lnTo>
                      <a:pt x="263" y="435"/>
                    </a:lnTo>
                    <a:lnTo>
                      <a:pt x="260" y="469"/>
                    </a:lnTo>
                    <a:lnTo>
                      <a:pt x="264" y="504"/>
                    </a:lnTo>
                    <a:lnTo>
                      <a:pt x="275" y="538"/>
                    </a:lnTo>
                    <a:lnTo>
                      <a:pt x="292" y="571"/>
                    </a:lnTo>
                    <a:lnTo>
                      <a:pt x="314" y="601"/>
                    </a:lnTo>
                    <a:lnTo>
                      <a:pt x="340" y="626"/>
                    </a:lnTo>
                    <a:lnTo>
                      <a:pt x="370" y="648"/>
                    </a:lnTo>
                    <a:lnTo>
                      <a:pt x="402" y="664"/>
                    </a:lnTo>
                    <a:lnTo>
                      <a:pt x="436" y="675"/>
                    </a:lnTo>
                    <a:lnTo>
                      <a:pt x="470" y="679"/>
                    </a:lnTo>
                    <a:lnTo>
                      <a:pt x="504" y="676"/>
                    </a:lnTo>
                    <a:lnTo>
                      <a:pt x="534" y="668"/>
                    </a:lnTo>
                    <a:lnTo>
                      <a:pt x="563" y="656"/>
                    </a:lnTo>
                    <a:lnTo>
                      <a:pt x="590" y="639"/>
                    </a:lnTo>
                    <a:lnTo>
                      <a:pt x="618" y="617"/>
                    </a:lnTo>
                    <a:lnTo>
                      <a:pt x="651" y="592"/>
                    </a:lnTo>
                    <a:lnTo>
                      <a:pt x="686" y="575"/>
                    </a:lnTo>
                    <a:lnTo>
                      <a:pt x="720" y="565"/>
                    </a:lnTo>
                    <a:lnTo>
                      <a:pt x="755" y="561"/>
                    </a:lnTo>
                    <a:lnTo>
                      <a:pt x="789" y="565"/>
                    </a:lnTo>
                    <a:lnTo>
                      <a:pt x="823" y="575"/>
                    </a:lnTo>
                    <a:lnTo>
                      <a:pt x="855" y="592"/>
                    </a:lnTo>
                    <a:lnTo>
                      <a:pt x="884" y="617"/>
                    </a:lnTo>
                    <a:lnTo>
                      <a:pt x="903" y="641"/>
                    </a:lnTo>
                    <a:lnTo>
                      <a:pt x="919" y="665"/>
                    </a:lnTo>
                    <a:lnTo>
                      <a:pt x="930" y="693"/>
                    </a:lnTo>
                    <a:lnTo>
                      <a:pt x="936" y="720"/>
                    </a:lnTo>
                    <a:lnTo>
                      <a:pt x="939" y="749"/>
                    </a:lnTo>
                    <a:lnTo>
                      <a:pt x="936" y="778"/>
                    </a:lnTo>
                    <a:lnTo>
                      <a:pt x="930" y="807"/>
                    </a:lnTo>
                    <a:lnTo>
                      <a:pt x="919" y="833"/>
                    </a:lnTo>
                    <a:lnTo>
                      <a:pt x="903" y="859"/>
                    </a:lnTo>
                    <a:lnTo>
                      <a:pt x="884" y="883"/>
                    </a:lnTo>
                    <a:lnTo>
                      <a:pt x="855" y="906"/>
                    </a:lnTo>
                    <a:lnTo>
                      <a:pt x="823" y="923"/>
                    </a:lnTo>
                    <a:lnTo>
                      <a:pt x="789" y="934"/>
                    </a:lnTo>
                    <a:lnTo>
                      <a:pt x="755" y="938"/>
                    </a:lnTo>
                    <a:lnTo>
                      <a:pt x="720" y="935"/>
                    </a:lnTo>
                    <a:lnTo>
                      <a:pt x="686" y="925"/>
                    </a:lnTo>
                    <a:lnTo>
                      <a:pt x="651" y="908"/>
                    </a:lnTo>
                    <a:lnTo>
                      <a:pt x="618" y="883"/>
                    </a:lnTo>
                    <a:lnTo>
                      <a:pt x="590" y="861"/>
                    </a:lnTo>
                    <a:lnTo>
                      <a:pt x="563" y="844"/>
                    </a:lnTo>
                    <a:lnTo>
                      <a:pt x="534" y="830"/>
                    </a:lnTo>
                    <a:lnTo>
                      <a:pt x="504" y="824"/>
                    </a:lnTo>
                    <a:lnTo>
                      <a:pt x="470" y="821"/>
                    </a:lnTo>
                    <a:lnTo>
                      <a:pt x="442" y="823"/>
                    </a:lnTo>
                    <a:lnTo>
                      <a:pt x="418" y="826"/>
                    </a:lnTo>
                    <a:lnTo>
                      <a:pt x="395" y="834"/>
                    </a:lnTo>
                    <a:lnTo>
                      <a:pt x="372" y="846"/>
                    </a:lnTo>
                    <a:lnTo>
                      <a:pt x="348" y="862"/>
                    </a:lnTo>
                    <a:lnTo>
                      <a:pt x="322" y="883"/>
                    </a:lnTo>
                    <a:lnTo>
                      <a:pt x="292" y="906"/>
                    </a:lnTo>
                    <a:lnTo>
                      <a:pt x="259" y="923"/>
                    </a:lnTo>
                    <a:lnTo>
                      <a:pt x="225" y="934"/>
                    </a:lnTo>
                    <a:lnTo>
                      <a:pt x="190" y="938"/>
                    </a:lnTo>
                    <a:lnTo>
                      <a:pt x="161" y="936"/>
                    </a:lnTo>
                    <a:lnTo>
                      <a:pt x="132" y="930"/>
                    </a:lnTo>
                    <a:lnTo>
                      <a:pt x="105" y="918"/>
                    </a:lnTo>
                    <a:lnTo>
                      <a:pt x="80" y="902"/>
                    </a:lnTo>
                    <a:lnTo>
                      <a:pt x="56" y="883"/>
                    </a:lnTo>
                    <a:lnTo>
                      <a:pt x="33" y="854"/>
                    </a:lnTo>
                    <a:lnTo>
                      <a:pt x="14" y="823"/>
                    </a:lnTo>
                    <a:lnTo>
                      <a:pt x="4" y="790"/>
                    </a:lnTo>
                    <a:lnTo>
                      <a:pt x="0" y="756"/>
                    </a:lnTo>
                    <a:lnTo>
                      <a:pt x="4" y="720"/>
                    </a:lnTo>
                    <a:lnTo>
                      <a:pt x="14" y="685"/>
                    </a:lnTo>
                    <a:lnTo>
                      <a:pt x="31" y="651"/>
                    </a:lnTo>
                    <a:lnTo>
                      <a:pt x="56" y="618"/>
                    </a:lnTo>
                    <a:lnTo>
                      <a:pt x="78" y="591"/>
                    </a:lnTo>
                    <a:lnTo>
                      <a:pt x="95" y="563"/>
                    </a:lnTo>
                    <a:lnTo>
                      <a:pt x="107" y="535"/>
                    </a:lnTo>
                    <a:lnTo>
                      <a:pt x="115" y="503"/>
                    </a:lnTo>
                    <a:lnTo>
                      <a:pt x="118" y="469"/>
                    </a:lnTo>
                    <a:lnTo>
                      <a:pt x="115" y="435"/>
                    </a:lnTo>
                    <a:lnTo>
                      <a:pt x="107" y="404"/>
                    </a:lnTo>
                    <a:lnTo>
                      <a:pt x="95" y="376"/>
                    </a:lnTo>
                    <a:lnTo>
                      <a:pt x="78" y="349"/>
                    </a:lnTo>
                    <a:lnTo>
                      <a:pt x="56" y="321"/>
                    </a:lnTo>
                    <a:lnTo>
                      <a:pt x="31" y="287"/>
                    </a:lnTo>
                    <a:lnTo>
                      <a:pt x="14" y="253"/>
                    </a:lnTo>
                    <a:lnTo>
                      <a:pt x="4" y="218"/>
                    </a:lnTo>
                    <a:lnTo>
                      <a:pt x="0" y="184"/>
                    </a:lnTo>
                    <a:lnTo>
                      <a:pt x="4" y="148"/>
                    </a:lnTo>
                    <a:lnTo>
                      <a:pt x="14" y="116"/>
                    </a:lnTo>
                    <a:lnTo>
                      <a:pt x="33" y="84"/>
                    </a:lnTo>
                    <a:lnTo>
                      <a:pt x="56" y="55"/>
                    </a:lnTo>
                    <a:lnTo>
                      <a:pt x="80" y="36"/>
                    </a:lnTo>
                    <a:lnTo>
                      <a:pt x="105" y="20"/>
                    </a:lnTo>
                    <a:lnTo>
                      <a:pt x="132" y="10"/>
                    </a:lnTo>
                    <a:lnTo>
                      <a:pt x="161" y="3"/>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6"/>
              <p:cNvSpPr>
                <a:spLocks/>
              </p:cNvSpPr>
              <p:nvPr/>
            </p:nvSpPr>
            <p:spPr bwMode="auto">
              <a:xfrm>
                <a:off x="7789863" y="3897313"/>
                <a:ext cx="595313" cy="593725"/>
              </a:xfrm>
              <a:custGeom>
                <a:avLst/>
                <a:gdLst>
                  <a:gd name="T0" fmla="*/ 187 w 375"/>
                  <a:gd name="T1" fmla="*/ 0 h 374"/>
                  <a:gd name="T2" fmla="*/ 225 w 375"/>
                  <a:gd name="T3" fmla="*/ 2 h 374"/>
                  <a:gd name="T4" fmla="*/ 261 w 375"/>
                  <a:gd name="T5" fmla="*/ 14 h 374"/>
                  <a:gd name="T6" fmla="*/ 292 w 375"/>
                  <a:gd name="T7" fmla="*/ 31 h 374"/>
                  <a:gd name="T8" fmla="*/ 320 w 375"/>
                  <a:gd name="T9" fmla="*/ 55 h 374"/>
                  <a:gd name="T10" fmla="*/ 343 w 375"/>
                  <a:gd name="T11" fmla="*/ 82 h 374"/>
                  <a:gd name="T12" fmla="*/ 360 w 375"/>
                  <a:gd name="T13" fmla="*/ 113 h 374"/>
                  <a:gd name="T14" fmla="*/ 371 w 375"/>
                  <a:gd name="T15" fmla="*/ 149 h 374"/>
                  <a:gd name="T16" fmla="*/ 375 w 375"/>
                  <a:gd name="T17" fmla="*/ 187 h 374"/>
                  <a:gd name="T18" fmla="*/ 371 w 375"/>
                  <a:gd name="T19" fmla="*/ 225 h 374"/>
                  <a:gd name="T20" fmla="*/ 360 w 375"/>
                  <a:gd name="T21" fmla="*/ 260 h 374"/>
                  <a:gd name="T22" fmla="*/ 343 w 375"/>
                  <a:gd name="T23" fmla="*/ 291 h 374"/>
                  <a:gd name="T24" fmla="*/ 320 w 375"/>
                  <a:gd name="T25" fmla="*/ 319 h 374"/>
                  <a:gd name="T26" fmla="*/ 292 w 375"/>
                  <a:gd name="T27" fmla="*/ 343 h 374"/>
                  <a:gd name="T28" fmla="*/ 261 w 375"/>
                  <a:gd name="T29" fmla="*/ 360 h 374"/>
                  <a:gd name="T30" fmla="*/ 225 w 375"/>
                  <a:gd name="T31" fmla="*/ 370 h 374"/>
                  <a:gd name="T32" fmla="*/ 187 w 375"/>
                  <a:gd name="T33" fmla="*/ 374 h 374"/>
                  <a:gd name="T34" fmla="*/ 149 w 375"/>
                  <a:gd name="T35" fmla="*/ 370 h 374"/>
                  <a:gd name="T36" fmla="*/ 114 w 375"/>
                  <a:gd name="T37" fmla="*/ 360 h 374"/>
                  <a:gd name="T38" fmla="*/ 83 w 375"/>
                  <a:gd name="T39" fmla="*/ 343 h 374"/>
                  <a:gd name="T40" fmla="*/ 55 w 375"/>
                  <a:gd name="T41" fmla="*/ 319 h 374"/>
                  <a:gd name="T42" fmla="*/ 32 w 375"/>
                  <a:gd name="T43" fmla="*/ 291 h 374"/>
                  <a:gd name="T44" fmla="*/ 15 w 375"/>
                  <a:gd name="T45" fmla="*/ 260 h 374"/>
                  <a:gd name="T46" fmla="*/ 3 w 375"/>
                  <a:gd name="T47" fmla="*/ 225 h 374"/>
                  <a:gd name="T48" fmla="*/ 0 w 375"/>
                  <a:gd name="T49" fmla="*/ 187 h 374"/>
                  <a:gd name="T50" fmla="*/ 3 w 375"/>
                  <a:gd name="T51" fmla="*/ 149 h 374"/>
                  <a:gd name="T52" fmla="*/ 15 w 375"/>
                  <a:gd name="T53" fmla="*/ 113 h 374"/>
                  <a:gd name="T54" fmla="*/ 32 w 375"/>
                  <a:gd name="T55" fmla="*/ 82 h 374"/>
                  <a:gd name="T56" fmla="*/ 55 w 375"/>
                  <a:gd name="T57" fmla="*/ 55 h 374"/>
                  <a:gd name="T58" fmla="*/ 83 w 375"/>
                  <a:gd name="T59" fmla="*/ 31 h 374"/>
                  <a:gd name="T60" fmla="*/ 114 w 375"/>
                  <a:gd name="T61" fmla="*/ 14 h 374"/>
                  <a:gd name="T62" fmla="*/ 149 w 375"/>
                  <a:gd name="T63" fmla="*/ 2 h 374"/>
                  <a:gd name="T64" fmla="*/ 187 w 375"/>
                  <a:gd name="T6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374">
                    <a:moveTo>
                      <a:pt x="187" y="0"/>
                    </a:moveTo>
                    <a:lnTo>
                      <a:pt x="225" y="2"/>
                    </a:lnTo>
                    <a:lnTo>
                      <a:pt x="261" y="14"/>
                    </a:lnTo>
                    <a:lnTo>
                      <a:pt x="292" y="31"/>
                    </a:lnTo>
                    <a:lnTo>
                      <a:pt x="320" y="55"/>
                    </a:lnTo>
                    <a:lnTo>
                      <a:pt x="343" y="82"/>
                    </a:lnTo>
                    <a:lnTo>
                      <a:pt x="360" y="113"/>
                    </a:lnTo>
                    <a:lnTo>
                      <a:pt x="371" y="149"/>
                    </a:lnTo>
                    <a:lnTo>
                      <a:pt x="375" y="187"/>
                    </a:lnTo>
                    <a:lnTo>
                      <a:pt x="371" y="225"/>
                    </a:lnTo>
                    <a:lnTo>
                      <a:pt x="360" y="260"/>
                    </a:lnTo>
                    <a:lnTo>
                      <a:pt x="343" y="291"/>
                    </a:lnTo>
                    <a:lnTo>
                      <a:pt x="320" y="319"/>
                    </a:lnTo>
                    <a:lnTo>
                      <a:pt x="292" y="343"/>
                    </a:lnTo>
                    <a:lnTo>
                      <a:pt x="261" y="360"/>
                    </a:lnTo>
                    <a:lnTo>
                      <a:pt x="225" y="370"/>
                    </a:lnTo>
                    <a:lnTo>
                      <a:pt x="187" y="374"/>
                    </a:lnTo>
                    <a:lnTo>
                      <a:pt x="149" y="370"/>
                    </a:lnTo>
                    <a:lnTo>
                      <a:pt x="114" y="360"/>
                    </a:lnTo>
                    <a:lnTo>
                      <a:pt x="83" y="343"/>
                    </a:lnTo>
                    <a:lnTo>
                      <a:pt x="55" y="319"/>
                    </a:lnTo>
                    <a:lnTo>
                      <a:pt x="32" y="291"/>
                    </a:lnTo>
                    <a:lnTo>
                      <a:pt x="15" y="260"/>
                    </a:lnTo>
                    <a:lnTo>
                      <a:pt x="3" y="225"/>
                    </a:lnTo>
                    <a:lnTo>
                      <a:pt x="0" y="187"/>
                    </a:lnTo>
                    <a:lnTo>
                      <a:pt x="3" y="149"/>
                    </a:lnTo>
                    <a:lnTo>
                      <a:pt x="15" y="113"/>
                    </a:lnTo>
                    <a:lnTo>
                      <a:pt x="32" y="82"/>
                    </a:lnTo>
                    <a:lnTo>
                      <a:pt x="55" y="55"/>
                    </a:lnTo>
                    <a:lnTo>
                      <a:pt x="83" y="31"/>
                    </a:lnTo>
                    <a:lnTo>
                      <a:pt x="114" y="14"/>
                    </a:lnTo>
                    <a:lnTo>
                      <a:pt x="149"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文本框 6"/>
          <p:cNvSpPr txBox="1"/>
          <p:nvPr userDrawn="1"/>
        </p:nvSpPr>
        <p:spPr>
          <a:xfrm>
            <a:off x="413147" y="4693700"/>
            <a:ext cx="1873411" cy="207749"/>
          </a:xfrm>
          <a:prstGeom prst="rect">
            <a:avLst/>
          </a:prstGeom>
          <a:noFill/>
        </p:spPr>
        <p:txBody>
          <a:bodyPr wrap="square" lIns="68580" tIns="34290" rIns="68580" bIns="34290" rtlCol="0">
            <a:spAutoFit/>
          </a:bodyPr>
          <a:lstStyle/>
          <a:p>
            <a:r>
              <a:rPr lang="en-US" altLang="zh-CN" sz="900" dirty="0">
                <a:solidFill>
                  <a:schemeClr val="accent3"/>
                </a:solidFill>
                <a:latin typeface="+mj-lt"/>
              </a:rPr>
              <a:t>PAGE </a:t>
            </a:r>
            <a:fld id="{63732DC1-690A-4069-ABD9-041E0DB2384A}" type="slidenum">
              <a:rPr lang="en-US" altLang="zh-CN" sz="900" smtClean="0">
                <a:solidFill>
                  <a:schemeClr val="accent3"/>
                </a:solidFill>
                <a:latin typeface="+mj-lt"/>
              </a:rPr>
              <a:pPr/>
              <a:t>‹#›</a:t>
            </a:fld>
            <a:r>
              <a:rPr lang="en-US" altLang="zh-CN" sz="900" dirty="0">
                <a:solidFill>
                  <a:schemeClr val="accent3"/>
                </a:solidFill>
                <a:latin typeface="+mj-lt"/>
              </a:rPr>
              <a:t> </a:t>
            </a:r>
            <a:r>
              <a:rPr lang="en-US" altLang="zh-CN" sz="900" dirty="0">
                <a:solidFill>
                  <a:schemeClr val="bg1">
                    <a:lumMod val="75000"/>
                  </a:schemeClr>
                </a:solidFill>
              </a:rPr>
              <a:t>— Annual Summary</a:t>
            </a:r>
            <a:endParaRPr lang="zh-CN" altLang="en-US" sz="900" dirty="0">
              <a:solidFill>
                <a:schemeClr val="bg1">
                  <a:lumMod val="75000"/>
                </a:schemeClr>
              </a:solidFill>
            </a:endParaRPr>
          </a:p>
        </p:txBody>
      </p:sp>
    </p:spTree>
    <p:extLst>
      <p:ext uri="{BB962C8B-B14F-4D97-AF65-F5344CB8AC3E}">
        <p14:creationId xmlns:p14="http://schemas.microsoft.com/office/powerpoint/2010/main" val="176483347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orient="horz" pos="346">
          <p15:clr>
            <a:srgbClr val="FBAE40"/>
          </p15:clr>
        </p15:guide>
        <p15:guide id="4" orient="horz" pos="731">
          <p15:clr>
            <a:srgbClr val="FBAE40"/>
          </p15:clr>
        </p15:guide>
        <p15:guide id="5" pos="347">
          <p15:clr>
            <a:srgbClr val="FBAE40"/>
          </p15:clr>
        </p15:guide>
        <p15:guide id="6" pos="7310">
          <p15:clr>
            <a:srgbClr val="FBAE40"/>
          </p15:clr>
        </p15:guide>
        <p15:guide id="7" orient="horz" pos="3974">
          <p15:clr>
            <a:srgbClr val="FBAE40"/>
          </p15:clr>
        </p15:guide>
        <p15:guide id="8" orient="horz" pos="958">
          <p15:clr>
            <a:srgbClr val="FBAE40"/>
          </p15:clr>
        </p15:guide>
        <p15:guide id="9" orient="horz" pos="37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027" indent="0" algn="ctr">
              <a:buNone/>
              <a:defRPr sz="1600"/>
            </a:lvl2pPr>
            <a:lvl3pPr marL="750054" indent="0" algn="ctr">
              <a:buNone/>
              <a:defRPr sz="1500"/>
            </a:lvl3pPr>
            <a:lvl4pPr marL="1125077" indent="0" algn="ctr">
              <a:buNone/>
              <a:defRPr sz="1300"/>
            </a:lvl4pPr>
            <a:lvl5pPr marL="1500105" indent="0" algn="ctr">
              <a:buNone/>
              <a:defRPr sz="1300"/>
            </a:lvl5pPr>
            <a:lvl6pPr marL="1875129" indent="0" algn="ctr">
              <a:buNone/>
              <a:defRPr sz="1300"/>
            </a:lvl6pPr>
            <a:lvl7pPr marL="2250155" indent="0" algn="ctr">
              <a:buNone/>
              <a:defRPr sz="1300"/>
            </a:lvl7pPr>
            <a:lvl8pPr marL="2625181" indent="0" algn="ctr">
              <a:buNone/>
              <a:defRPr sz="1300"/>
            </a:lvl8pPr>
            <a:lvl9pPr marL="3000208"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pPr/>
              <a:t>08/11/2018</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pPr/>
              <a:t>‹#›</a:t>
            </a:fld>
            <a:endParaRPr lang="id-ID"/>
          </a:p>
        </p:txBody>
      </p:sp>
    </p:spTree>
    <p:extLst>
      <p:ext uri="{BB962C8B-B14F-4D97-AF65-F5344CB8AC3E}">
        <p14:creationId xmlns:p14="http://schemas.microsoft.com/office/powerpoint/2010/main" val="4101913872"/>
      </p:ext>
    </p:extLst>
  </p:cSld>
  <p:clrMapOvr>
    <a:masterClrMapping/>
  </p:clrMapOvr>
  <mc:AlternateContent xmlns:mc="http://schemas.openxmlformats.org/markup-compatibility/2006" xmlns:p14="http://schemas.microsoft.com/office/powerpoint/2010/main">
    <mc:Choice Requires="p14">
      <p:transition spd="slow" p14:dur="2000" advTm="2000">
        <p14:doors dir="vert"/>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Services">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457200" y="1352969"/>
            <a:ext cx="2671762" cy="3007655"/>
          </a:xfrm>
        </p:spPr>
        <p:txBody>
          <a:bodyPr>
            <a:normAutofit/>
          </a:bodyPr>
          <a:lstStyle>
            <a:lvl1pPr marL="0" indent="0">
              <a:buFontTx/>
              <a:buNone/>
              <a:defRPr sz="1200">
                <a:solidFill>
                  <a:srgbClr val="17375E"/>
                </a:solidFill>
              </a:defRPr>
            </a:lvl1pPr>
          </a:lstStyle>
          <a:p>
            <a:endParaRPr lang="en-US"/>
          </a:p>
        </p:txBody>
      </p:sp>
      <p:sp>
        <p:nvSpPr>
          <p:cNvPr id="9" name="Text Placeholder 26"/>
          <p:cNvSpPr>
            <a:spLocks noGrp="1"/>
          </p:cNvSpPr>
          <p:nvPr>
            <p:ph type="body" sz="quarter" idx="15"/>
          </p:nvPr>
        </p:nvSpPr>
        <p:spPr>
          <a:xfrm>
            <a:off x="3733801" y="181824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dirty="0"/>
          </a:p>
        </p:txBody>
      </p:sp>
      <p:sp>
        <p:nvSpPr>
          <p:cNvPr id="10" name="Text Placeholder 26"/>
          <p:cNvSpPr>
            <a:spLocks noGrp="1"/>
          </p:cNvSpPr>
          <p:nvPr>
            <p:ph type="body" sz="quarter" idx="16"/>
          </p:nvPr>
        </p:nvSpPr>
        <p:spPr>
          <a:xfrm>
            <a:off x="6407151" y="181030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dirty="0"/>
          </a:p>
        </p:txBody>
      </p:sp>
      <p:sp>
        <p:nvSpPr>
          <p:cNvPr id="11" name="Text Placeholder 26"/>
          <p:cNvSpPr>
            <a:spLocks noGrp="1"/>
          </p:cNvSpPr>
          <p:nvPr>
            <p:ph type="body" sz="quarter" idx="17"/>
          </p:nvPr>
        </p:nvSpPr>
        <p:spPr>
          <a:xfrm>
            <a:off x="3736975" y="3406380"/>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dirty="0"/>
          </a:p>
        </p:txBody>
      </p:sp>
      <p:sp>
        <p:nvSpPr>
          <p:cNvPr id="12" name="Text Placeholder 26"/>
          <p:cNvSpPr>
            <a:spLocks noGrp="1"/>
          </p:cNvSpPr>
          <p:nvPr>
            <p:ph type="body" sz="quarter" idx="18"/>
          </p:nvPr>
        </p:nvSpPr>
        <p:spPr>
          <a:xfrm>
            <a:off x="6410325" y="339843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dirty="0"/>
          </a:p>
        </p:txBody>
      </p:sp>
      <p:sp>
        <p:nvSpPr>
          <p:cNvPr id="13" name="Text Placeholder 32"/>
          <p:cNvSpPr>
            <a:spLocks noGrp="1"/>
          </p:cNvSpPr>
          <p:nvPr>
            <p:ph type="body" sz="quarter" idx="19"/>
          </p:nvPr>
        </p:nvSpPr>
        <p:spPr>
          <a:xfrm>
            <a:off x="3733800" y="1517977"/>
            <a:ext cx="1600200" cy="308210"/>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4" name="Text Placeholder 32"/>
          <p:cNvSpPr>
            <a:spLocks noGrp="1"/>
          </p:cNvSpPr>
          <p:nvPr>
            <p:ph type="body" sz="quarter" idx="20"/>
          </p:nvPr>
        </p:nvSpPr>
        <p:spPr>
          <a:xfrm>
            <a:off x="6400800" y="1517977"/>
            <a:ext cx="1600200" cy="308210"/>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5" name="Text Placeholder 32"/>
          <p:cNvSpPr>
            <a:spLocks noGrp="1"/>
          </p:cNvSpPr>
          <p:nvPr>
            <p:ph type="body" sz="quarter" idx="21"/>
          </p:nvPr>
        </p:nvSpPr>
        <p:spPr>
          <a:xfrm>
            <a:off x="3733800" y="3102793"/>
            <a:ext cx="1600200" cy="308210"/>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6" name="Text Placeholder 32"/>
          <p:cNvSpPr>
            <a:spLocks noGrp="1"/>
          </p:cNvSpPr>
          <p:nvPr>
            <p:ph type="body" sz="quarter" idx="22"/>
          </p:nvPr>
        </p:nvSpPr>
        <p:spPr>
          <a:xfrm>
            <a:off x="6400800" y="3102793"/>
            <a:ext cx="1600200" cy="308210"/>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8"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20"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21"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62580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A862A5-AF54-4A0F-88D8-AFBFC2E57F6A}" type="slidenum">
              <a:rPr lang="zh-CN" altLang="en-US" smtClean="0"/>
              <a:pPr/>
              <a:t>‹#›</a:t>
            </a:fld>
            <a:endParaRPr lang="zh-CN" altLang="en-US"/>
          </a:p>
        </p:txBody>
      </p:sp>
    </p:spTree>
  </p:cSld>
  <p:clrMapOvr>
    <a:masterClrMapping/>
  </p:clrMapOvr>
  <p:transition advClick="0" advTm="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pPr/>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itchFamily="34" charset="-122"/>
                <a:ea typeface="微软雅黑" pitchFamily="34" charset="-122"/>
              </a:rPr>
              <a:t>年度工作概述</a:t>
            </a:r>
          </a:p>
        </p:txBody>
      </p:sp>
    </p:spTree>
  </p:cSld>
  <p:clrMapOvr>
    <a:masterClrMapping/>
  </p:clrMapOvr>
  <p:transition advClick="0" advTm="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pPr/>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itchFamily="34" charset="-122"/>
                <a:ea typeface="微软雅黑" pitchFamily="34" charset="-122"/>
              </a:rPr>
              <a:t>工作完成情况</a:t>
            </a:r>
          </a:p>
        </p:txBody>
      </p:sp>
    </p:spTree>
  </p:cSld>
  <p:clrMapOvr>
    <a:masterClrMapping/>
  </p:clrMapOvr>
  <p:transition advClick="0" advTm="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pPr/>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pPr/>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itchFamily="34" charset="-122"/>
                <a:ea typeface="微软雅黑" pitchFamily="34" charset="-122"/>
              </a:rPr>
              <a:t>成功项目展示</a:t>
            </a:r>
          </a:p>
        </p:txBody>
      </p:sp>
    </p:spTree>
  </p:cSld>
  <p:clrMapOvr>
    <a:masterClrMapping/>
  </p:clrMapOvr>
  <p:transition advClick="0" advTm="0">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BD52ECC-3E3D-4E22-9B1E-037E11A61B7C}" type="datetimeFigureOut">
              <a:rPr lang="zh-CN" altLang="en-US" smtClean="0"/>
              <a:pPr/>
              <a:t>2018/11/8</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6DA862A5-AF54-4A0F-88D8-AFBFC2E57F6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8" r:id="rId19"/>
    <p:sldLayoutId id="2147483669" r:id="rId20"/>
  </p:sldLayoutIdLst>
  <p:transition advClick="0" advTm="0">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89417DF6-F075-485E-9145-6163ADF65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8707" y="165615"/>
            <a:ext cx="4351785" cy="3263839"/>
          </a:xfrm>
          <a:prstGeom prst="rect">
            <a:avLst/>
          </a:prstGeom>
        </p:spPr>
      </p:pic>
      <p:pic>
        <p:nvPicPr>
          <p:cNvPr id="2" name="bamboo">
            <a:hlinkClick r:id="" action="ppaction://media"/>
            <a:extLst>
              <a:ext uri="{FF2B5EF4-FFF2-40B4-BE49-F238E27FC236}">
                <a16:creationId xmlns:a16="http://schemas.microsoft.com/office/drawing/2014/main" id="{96B9C033-A886-4C57-9230-91A553F8B8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596" y="1386298"/>
            <a:ext cx="609600" cy="609600"/>
          </a:xfrm>
          <a:prstGeom prst="rect">
            <a:avLst/>
          </a:prstGeom>
        </p:spPr>
      </p:pic>
      <p:sp>
        <p:nvSpPr>
          <p:cNvPr id="7" name="TextBox 32">
            <a:extLst>
              <a:ext uri="{FF2B5EF4-FFF2-40B4-BE49-F238E27FC236}">
                <a16:creationId xmlns:a16="http://schemas.microsoft.com/office/drawing/2014/main" id="{E23AB062-FBC8-4C1A-B578-393CE322F87F}"/>
              </a:ext>
            </a:extLst>
          </p:cNvPr>
          <p:cNvSpPr txBox="1"/>
          <p:nvPr/>
        </p:nvSpPr>
        <p:spPr>
          <a:xfrm>
            <a:off x="1600876" y="3234988"/>
            <a:ext cx="5887448" cy="561692"/>
          </a:xfrm>
          <a:prstGeom prst="rect">
            <a:avLst/>
          </a:prstGeom>
          <a:noFill/>
        </p:spPr>
        <p:txBody>
          <a:bodyPr wrap="square" lIns="68580" tIns="34290" rIns="68580" bIns="3429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cs typeface="+mn-ea"/>
              </a:rPr>
              <a:t>医疗医学口腔护理通用</a:t>
            </a:r>
            <a:r>
              <a:rPr lang="en-US" altLang="zh-CN" sz="3200" b="1" dirty="0">
                <a:solidFill>
                  <a:schemeClr val="accent1"/>
                </a:solidFill>
                <a:latin typeface="微软雅黑" panose="020B0503020204020204" pitchFamily="34" charset="-122"/>
                <a:ea typeface="微软雅黑" panose="020B0503020204020204" pitchFamily="34" charset="-122"/>
                <a:cs typeface="+mn-ea"/>
              </a:rPr>
              <a:t>PPT</a:t>
            </a:r>
            <a:r>
              <a:rPr lang="zh-CN" altLang="en-US" sz="3200" b="1" dirty="0">
                <a:solidFill>
                  <a:schemeClr val="accent1"/>
                </a:solidFill>
                <a:latin typeface="微软雅黑" panose="020B0503020204020204" pitchFamily="34" charset="-122"/>
                <a:ea typeface="微软雅黑" panose="020B0503020204020204" pitchFamily="34" charset="-122"/>
                <a:cs typeface="+mn-ea"/>
              </a:rPr>
              <a:t>模板</a:t>
            </a:r>
          </a:p>
        </p:txBody>
      </p:sp>
      <p:grpSp>
        <p:nvGrpSpPr>
          <p:cNvPr id="8" name="组合 109">
            <a:extLst>
              <a:ext uri="{FF2B5EF4-FFF2-40B4-BE49-F238E27FC236}">
                <a16:creationId xmlns:a16="http://schemas.microsoft.com/office/drawing/2014/main" id="{76F5CD88-91E5-4C50-81BE-031E98108BC0}"/>
              </a:ext>
            </a:extLst>
          </p:cNvPr>
          <p:cNvGrpSpPr/>
          <p:nvPr/>
        </p:nvGrpSpPr>
        <p:grpSpPr>
          <a:xfrm>
            <a:off x="2934327" y="4327158"/>
            <a:ext cx="1404156" cy="261610"/>
            <a:chOff x="4691052" y="3403154"/>
            <a:chExt cx="1871965" cy="348787"/>
          </a:xfrm>
        </p:grpSpPr>
        <p:sp>
          <p:nvSpPr>
            <p:cNvPr id="9" name="圆角矩形 34">
              <a:extLst>
                <a:ext uri="{FF2B5EF4-FFF2-40B4-BE49-F238E27FC236}">
                  <a16:creationId xmlns:a16="http://schemas.microsoft.com/office/drawing/2014/main" id="{EF135FEF-B326-4CE1-97E7-61CCC890C6A7}"/>
                </a:ext>
              </a:extLst>
            </p:cNvPr>
            <p:cNvSpPr/>
            <p:nvPr/>
          </p:nvSpPr>
          <p:spPr>
            <a:xfrm>
              <a:off x="4691052" y="3433980"/>
              <a:ext cx="1871965"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cs typeface="+mn-ea"/>
              </a:endParaRPr>
            </a:p>
          </p:txBody>
        </p:sp>
        <p:sp>
          <p:nvSpPr>
            <p:cNvPr id="11" name="TextBox 35">
              <a:extLst>
                <a:ext uri="{FF2B5EF4-FFF2-40B4-BE49-F238E27FC236}">
                  <a16:creationId xmlns:a16="http://schemas.microsoft.com/office/drawing/2014/main" id="{507A0FE2-6171-45DC-B1E6-2AC61F8917A1}"/>
                </a:ext>
              </a:extLst>
            </p:cNvPr>
            <p:cNvSpPr txBox="1"/>
            <p:nvPr/>
          </p:nvSpPr>
          <p:spPr>
            <a:xfrm>
              <a:off x="4799065" y="3403154"/>
              <a:ext cx="1715953" cy="348787"/>
            </a:xfrm>
            <a:prstGeom prst="rect">
              <a:avLst/>
            </a:prstGeom>
            <a:noFill/>
          </p:spPr>
          <p:txBody>
            <a:bodyPr wrap="square" rtlCol="0">
              <a:spAutoFit/>
            </a:bodyPr>
            <a:lstStyle/>
            <a:p>
              <a:pPr algn="ctr"/>
              <a:r>
                <a:rPr lang="zh-CN" altLang="en-US" sz="1050" dirty="0" smtClean="0">
                  <a:solidFill>
                    <a:schemeClr val="bg1"/>
                  </a:solidFill>
                  <a:latin typeface="+mn-ea"/>
                  <a:cs typeface="+mn-ea"/>
                </a:rPr>
                <a:t>汇报人：在行</a:t>
              </a:r>
              <a:endParaRPr lang="en-US" altLang="zh-CN" sz="1050" dirty="0">
                <a:solidFill>
                  <a:schemeClr val="bg1"/>
                </a:solidFill>
                <a:latin typeface="+mn-ea"/>
                <a:cs typeface="+mn-ea"/>
              </a:endParaRPr>
            </a:p>
          </p:txBody>
        </p:sp>
      </p:grpSp>
      <p:sp>
        <p:nvSpPr>
          <p:cNvPr id="12" name="TextBox 40">
            <a:extLst>
              <a:ext uri="{FF2B5EF4-FFF2-40B4-BE49-F238E27FC236}">
                <a16:creationId xmlns:a16="http://schemas.microsoft.com/office/drawing/2014/main" id="{A29B36B8-7946-499D-8A7B-37835E0FCA65}"/>
              </a:ext>
            </a:extLst>
          </p:cNvPr>
          <p:cNvSpPr txBox="1">
            <a:spLocks noChangeArrowheads="1"/>
          </p:cNvSpPr>
          <p:nvPr/>
        </p:nvSpPr>
        <p:spPr bwMode="auto">
          <a:xfrm>
            <a:off x="2096555" y="3784973"/>
            <a:ext cx="4824310" cy="396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itchFamily="34" charset="0"/>
                <a:ea typeface="华文细黑" pitchFamily="2" charset="-122"/>
              </a:defRPr>
            </a:lvl1pPr>
            <a:lvl2pPr marL="742950" indent="-285750">
              <a:buFont typeface="Arial" pitchFamily="34" charset="0"/>
              <a:defRPr i="1">
                <a:solidFill>
                  <a:schemeClr val="tx1"/>
                </a:solidFill>
                <a:latin typeface="Arial" pitchFamily="34" charset="0"/>
                <a:ea typeface="华文细黑" pitchFamily="2" charset="-122"/>
              </a:defRPr>
            </a:lvl2pPr>
            <a:lvl3pPr marL="1143000" indent="-228600">
              <a:buFont typeface="Arial" pitchFamily="34" charset="0"/>
              <a:defRPr i="1">
                <a:solidFill>
                  <a:schemeClr val="tx1"/>
                </a:solidFill>
                <a:latin typeface="Arial" pitchFamily="34" charset="0"/>
                <a:ea typeface="华文细黑" pitchFamily="2" charset="-122"/>
              </a:defRPr>
            </a:lvl3pPr>
            <a:lvl4pPr marL="1600200" indent="-228600">
              <a:buFont typeface="Arial" pitchFamily="34" charset="0"/>
              <a:defRPr i="1">
                <a:solidFill>
                  <a:schemeClr val="tx1"/>
                </a:solidFill>
                <a:latin typeface="Arial" pitchFamily="34" charset="0"/>
                <a:ea typeface="华文细黑" pitchFamily="2" charset="-122"/>
              </a:defRPr>
            </a:lvl4pPr>
            <a:lvl5pPr marL="2057400" indent="-228600">
              <a:buFont typeface="Arial" pitchFamily="34" charset="0"/>
              <a:defRPr i="1">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9pPr>
          </a:lstStyle>
          <a:p>
            <a:pPr algn="ctr" defTabSz="697184" fontAlgn="base">
              <a:lnSpc>
                <a:spcPct val="150000"/>
              </a:lnSpc>
              <a:spcBef>
                <a:spcPct val="0"/>
              </a:spcBef>
              <a:spcAft>
                <a:spcPct val="0"/>
              </a:spcAft>
            </a:pP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适用于总结计划</a:t>
            </a:r>
            <a:r>
              <a:rPr lang="en-US" altLang="zh-CN"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项目汇报</a:t>
            </a:r>
            <a:r>
              <a:rPr lang="en-US" altLang="zh-CN"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医学宣传等用途</a:t>
            </a:r>
          </a:p>
        </p:txBody>
      </p:sp>
      <p:grpSp>
        <p:nvGrpSpPr>
          <p:cNvPr id="13" name="组合 109">
            <a:extLst>
              <a:ext uri="{FF2B5EF4-FFF2-40B4-BE49-F238E27FC236}">
                <a16:creationId xmlns:a16="http://schemas.microsoft.com/office/drawing/2014/main" id="{BD20933F-3001-479B-BF83-79920B78AFE9}"/>
              </a:ext>
            </a:extLst>
          </p:cNvPr>
          <p:cNvGrpSpPr/>
          <p:nvPr/>
        </p:nvGrpSpPr>
        <p:grpSpPr>
          <a:xfrm>
            <a:off x="4752020" y="4334852"/>
            <a:ext cx="1448643" cy="253916"/>
            <a:chOff x="4666376" y="3448643"/>
            <a:chExt cx="1931274" cy="338529"/>
          </a:xfrm>
        </p:grpSpPr>
        <p:sp>
          <p:nvSpPr>
            <p:cNvPr id="14" name="圆角矩形 54">
              <a:extLst>
                <a:ext uri="{FF2B5EF4-FFF2-40B4-BE49-F238E27FC236}">
                  <a16:creationId xmlns:a16="http://schemas.microsoft.com/office/drawing/2014/main" id="{58FBB037-32D7-4124-9D81-364492019392}"/>
                </a:ext>
              </a:extLst>
            </p:cNvPr>
            <p:cNvSpPr/>
            <p:nvPr/>
          </p:nvSpPr>
          <p:spPr>
            <a:xfrm>
              <a:off x="4691053" y="3467301"/>
              <a:ext cx="1895288"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cs typeface="+mn-ea"/>
              </a:endParaRPr>
            </a:p>
          </p:txBody>
        </p:sp>
        <p:sp>
          <p:nvSpPr>
            <p:cNvPr id="15" name="TextBox 55">
              <a:extLst>
                <a:ext uri="{FF2B5EF4-FFF2-40B4-BE49-F238E27FC236}">
                  <a16:creationId xmlns:a16="http://schemas.microsoft.com/office/drawing/2014/main" id="{62DAEB7A-E471-488F-958F-B8DB8624380D}"/>
                </a:ext>
              </a:extLst>
            </p:cNvPr>
            <p:cNvSpPr txBox="1"/>
            <p:nvPr/>
          </p:nvSpPr>
          <p:spPr>
            <a:xfrm>
              <a:off x="4666376" y="3448643"/>
              <a:ext cx="1931274" cy="338529"/>
            </a:xfrm>
            <a:prstGeom prst="rect">
              <a:avLst/>
            </a:prstGeom>
            <a:noFill/>
          </p:spPr>
          <p:txBody>
            <a:bodyPr wrap="square" rtlCol="0">
              <a:spAutoFit/>
            </a:bodyPr>
            <a:lstStyle/>
            <a:p>
              <a:pPr algn="ctr"/>
              <a:r>
                <a:rPr lang="zh-CN" altLang="en-US" sz="1050" dirty="0" smtClean="0">
                  <a:solidFill>
                    <a:schemeClr val="bg1"/>
                  </a:solidFill>
                  <a:latin typeface="+mn-ea"/>
                  <a:cs typeface="+mn-ea"/>
                </a:rPr>
                <a:t>时间：</a:t>
              </a:r>
              <a:r>
                <a:rPr lang="en-US" altLang="zh-CN" sz="1050" dirty="0" smtClean="0">
                  <a:solidFill>
                    <a:schemeClr val="bg1"/>
                  </a:solidFill>
                  <a:latin typeface="+mn-ea"/>
                  <a:cs typeface="+mn-ea"/>
                </a:rPr>
                <a:t>2018</a:t>
              </a:r>
              <a:r>
                <a:rPr lang="zh-CN" altLang="en-US" sz="1050" dirty="0" smtClean="0">
                  <a:solidFill>
                    <a:schemeClr val="bg1"/>
                  </a:solidFill>
                  <a:latin typeface="+mn-ea"/>
                  <a:cs typeface="+mn-ea"/>
                </a:rPr>
                <a:t>年</a:t>
              </a:r>
              <a:r>
                <a:rPr lang="en-US" altLang="zh-CN" sz="1050" dirty="0" smtClean="0">
                  <a:solidFill>
                    <a:schemeClr val="bg1"/>
                  </a:solidFill>
                  <a:latin typeface="+mn-ea"/>
                  <a:cs typeface="+mn-ea"/>
                </a:rPr>
                <a:t>XX</a:t>
              </a:r>
              <a:r>
                <a:rPr lang="zh-CN" altLang="en-US" sz="1050" dirty="0" smtClean="0">
                  <a:solidFill>
                    <a:schemeClr val="bg1"/>
                  </a:solidFill>
                  <a:latin typeface="+mn-ea"/>
                  <a:cs typeface="+mn-ea"/>
                </a:rPr>
                <a:t>月</a:t>
              </a:r>
              <a:endParaRPr lang="zh-CN" altLang="en-US" sz="1050" dirty="0">
                <a:solidFill>
                  <a:schemeClr val="bg1"/>
                </a:solidFill>
                <a:latin typeface="+mn-ea"/>
                <a:cs typeface="+mn-ea"/>
              </a:endParaRPr>
            </a:p>
          </p:txBody>
        </p:sp>
      </p:grpSp>
    </p:spTree>
    <p:extLst>
      <p:ext uri="{BB962C8B-B14F-4D97-AF65-F5344CB8AC3E}">
        <p14:creationId xmlns:p14="http://schemas.microsoft.com/office/powerpoint/2010/main" val="219267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win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22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by="(-#ppt_w*2)" calcmode="lin" valueType="num">
                                      <p:cBhvr rctx="PPT">
                                        <p:cTn id="22" dur="500" autoRev="1" fill="hold">
                                          <p:stCondLst>
                                            <p:cond delay="0"/>
                                          </p:stCondLst>
                                        </p:cTn>
                                        <p:tgtEl>
                                          <p:spTgt spid="12"/>
                                        </p:tgtEl>
                                        <p:attrNameLst>
                                          <p:attrName>ppt_w</p:attrName>
                                        </p:attrNameLst>
                                      </p:cBhvr>
                                    </p:anim>
                                    <p:anim by="(#ppt_w*0.50)" calcmode="lin" valueType="num">
                                      <p:cBhvr>
                                        <p:cTn id="23" dur="500" decel="50000" autoRev="1" fill="hold">
                                          <p:stCondLst>
                                            <p:cond delay="0"/>
                                          </p:stCondLst>
                                        </p:cTn>
                                        <p:tgtEl>
                                          <p:spTgt spid="12"/>
                                        </p:tgtEl>
                                        <p:attrNameLst>
                                          <p:attrName>ppt_x</p:attrName>
                                        </p:attrNameLst>
                                      </p:cBhvr>
                                    </p:anim>
                                    <p:anim from="(-#ppt_h/2)" to="(#ppt_y)" calcmode="lin" valueType="num">
                                      <p:cBhvr>
                                        <p:cTn id="24" dur="1000" fill="hold">
                                          <p:stCondLst>
                                            <p:cond delay="0"/>
                                          </p:stCondLst>
                                        </p:cTn>
                                        <p:tgtEl>
                                          <p:spTgt spid="12"/>
                                        </p:tgtEl>
                                        <p:attrNameLst>
                                          <p:attrName>ppt_y</p:attrName>
                                        </p:attrNameLst>
                                      </p:cBhvr>
                                    </p:anim>
                                    <p:animRot by="21600000">
                                      <p:cBhvr>
                                        <p:cTn id="25" dur="1000" fill="hold">
                                          <p:stCondLst>
                                            <p:cond delay="0"/>
                                          </p:stCondLst>
                                        </p:cTn>
                                        <p:tgtEl>
                                          <p:spTgt spid="12"/>
                                        </p:tgtEl>
                                        <p:attrNameLst>
                                          <p:attrName>r</p:attrName>
                                        </p:attrNameLst>
                                      </p:cBhvr>
                                    </p:animRot>
                                  </p:childTnLst>
                                </p:cTn>
                              </p:par>
                            </p:childTnLst>
                          </p:cTn>
                        </p:par>
                        <p:par>
                          <p:cTn id="26" fill="hold">
                            <p:stCondLst>
                              <p:cond delay="5100"/>
                            </p:stCondLst>
                            <p:childTnLst>
                              <p:par>
                                <p:cTn id="27" presetID="16" presetClass="entr" presetSubtype="2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par>
                          <p:cTn id="30" fill="hold">
                            <p:stCondLst>
                              <p:cond delay="5600"/>
                            </p:stCondLst>
                            <p:childTnLst>
                              <p:par>
                                <p:cTn id="31" presetID="16" presetClass="entr" presetSubtype="2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4" repeatCount="indefinite" fill="hold" display="0">
                  <p:stCondLst>
                    <p:cond delay="indefinite"/>
                  </p:stCondLst>
                  <p:endCondLst>
                    <p:cond evt="onStopAudio" delay="0">
                      <p:tgtEl>
                        <p:sldTgt/>
                      </p:tgtEl>
                    </p:cond>
                  </p:endCondLst>
                </p:cTn>
                <p:tgtEl>
                  <p:spTgt spid="2"/>
                </p:tgtEl>
              </p:cMediaNode>
            </p:audio>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8AF668F-848C-4CC0-8143-F2E483CC7783}" type="slidenum">
              <a:rPr lang="zh-CN" altLang="en-US" smtClean="0"/>
              <a:pPr/>
              <a:t>10</a:t>
            </a:fld>
            <a:endParaRPr lang="zh-CN" altLang="en-US"/>
          </a:p>
        </p:txBody>
      </p:sp>
      <p:grpSp>
        <p:nvGrpSpPr>
          <p:cNvPr id="2" name="组合 42"/>
          <p:cNvGrpSpPr/>
          <p:nvPr/>
        </p:nvGrpSpPr>
        <p:grpSpPr>
          <a:xfrm>
            <a:off x="6569244" y="2103769"/>
            <a:ext cx="1251824" cy="1252210"/>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grpSp>
        <p:nvGrpSpPr>
          <p:cNvPr id="5" name="组合 47"/>
          <p:cNvGrpSpPr/>
          <p:nvPr/>
        </p:nvGrpSpPr>
        <p:grpSpPr>
          <a:xfrm>
            <a:off x="1322933" y="2103769"/>
            <a:ext cx="1251824" cy="1252210"/>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grpSp>
        <p:nvGrpSpPr>
          <p:cNvPr id="7" name="组合 52"/>
          <p:cNvGrpSpPr/>
          <p:nvPr/>
        </p:nvGrpSpPr>
        <p:grpSpPr>
          <a:xfrm>
            <a:off x="5257666" y="2103769"/>
            <a:ext cx="1251824" cy="1252210"/>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grpSp>
        <p:nvGrpSpPr>
          <p:cNvPr id="9" name="组合 57"/>
          <p:cNvGrpSpPr/>
          <p:nvPr/>
        </p:nvGrpSpPr>
        <p:grpSpPr>
          <a:xfrm>
            <a:off x="2634511" y="2103769"/>
            <a:ext cx="1251824" cy="1252210"/>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grpSp>
        <p:nvGrpSpPr>
          <p:cNvPr id="11" name="组合 62"/>
          <p:cNvGrpSpPr/>
          <p:nvPr/>
        </p:nvGrpSpPr>
        <p:grpSpPr>
          <a:xfrm>
            <a:off x="3946088" y="2103769"/>
            <a:ext cx="1251824" cy="1252210"/>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sp>
        <p:nvSpPr>
          <p:cNvPr id="68" name="矩形 67"/>
          <p:cNvSpPr/>
          <p:nvPr/>
        </p:nvSpPr>
        <p:spPr>
          <a:xfrm>
            <a:off x="854408" y="3566167"/>
            <a:ext cx="2188875" cy="718658"/>
          </a:xfrm>
          <a:prstGeom prst="rect">
            <a:avLst/>
          </a:prstGeom>
        </p:spPr>
        <p:txBody>
          <a:bodyPr wrap="square" lIns="68580" tIns="34290" rIns="68580" bIns="34290">
            <a:spAutoFit/>
          </a:bodyPr>
          <a:lstStyle/>
          <a:p>
            <a:r>
              <a:rPr lang="zh-CN" altLang="en-US" sz="1100" b="1" dirty="0">
                <a:solidFill>
                  <a:schemeClr val="tx1">
                    <a:lumMod val="50000"/>
                    <a:lumOff val="50000"/>
                  </a:schemeClr>
                </a:solidFill>
                <a:latin typeface="微软雅黑" pitchFamily="34" charset="-122"/>
                <a:ea typeface="微软雅黑" pitchFamily="34" charset="-122"/>
                <a:cs typeface="+mn-ea"/>
              </a:rPr>
              <a:t>文本标题</a:t>
            </a:r>
            <a:endParaRPr lang="en-US" altLang="zh-CN" sz="1100" b="1" dirty="0">
              <a:solidFill>
                <a:schemeClr val="tx1">
                  <a:lumMod val="50000"/>
                  <a:lumOff val="50000"/>
                </a:schemeClr>
              </a:solidFill>
              <a:latin typeface="微软雅黑" pitchFamily="34" charset="-122"/>
              <a:ea typeface="微软雅黑" pitchFamily="34" charset="-122"/>
              <a:cs typeface="+mn-ea"/>
            </a:endParaRP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请在此处添加文字信息，表达图的含义。请在此处添加文字信息，表达图的含义。</a:t>
            </a:r>
          </a:p>
          <a:p>
            <a:pPr algn="just">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3477563" y="3566167"/>
            <a:ext cx="2188875" cy="718658"/>
          </a:xfrm>
          <a:prstGeom prst="rect">
            <a:avLst/>
          </a:prstGeom>
        </p:spPr>
        <p:txBody>
          <a:bodyPr wrap="square" lIns="68580" tIns="34290" rIns="68580" bIns="34290">
            <a:spAutoFit/>
          </a:bodyPr>
          <a:lstStyle/>
          <a:p>
            <a:r>
              <a:rPr lang="zh-CN" altLang="en-US" sz="1100" b="1" dirty="0">
                <a:solidFill>
                  <a:schemeClr val="tx1">
                    <a:lumMod val="50000"/>
                    <a:lumOff val="50000"/>
                  </a:schemeClr>
                </a:solidFill>
                <a:latin typeface="微软雅黑" pitchFamily="34" charset="-122"/>
                <a:ea typeface="微软雅黑" pitchFamily="34" charset="-122"/>
                <a:cs typeface="+mn-ea"/>
              </a:rPr>
              <a:t>文本标题</a:t>
            </a:r>
            <a:endParaRPr lang="en-US" altLang="zh-CN" sz="1100" b="1" dirty="0">
              <a:solidFill>
                <a:schemeClr val="tx1">
                  <a:lumMod val="50000"/>
                  <a:lumOff val="50000"/>
                </a:schemeClr>
              </a:solidFill>
              <a:latin typeface="微软雅黑" pitchFamily="34" charset="-122"/>
              <a:ea typeface="微软雅黑" pitchFamily="34" charset="-122"/>
              <a:cs typeface="+mn-ea"/>
            </a:endParaRP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请在此处添加文字信息，表达图的含义。请在此处添加文字信息，表达图的含义。</a:t>
            </a:r>
          </a:p>
          <a:p>
            <a:pPr algn="just">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100718" y="3566167"/>
            <a:ext cx="2188875" cy="718658"/>
          </a:xfrm>
          <a:prstGeom prst="rect">
            <a:avLst/>
          </a:prstGeom>
        </p:spPr>
        <p:txBody>
          <a:bodyPr wrap="square" lIns="68580" tIns="34290" rIns="68580" bIns="34290">
            <a:spAutoFit/>
          </a:bodyPr>
          <a:lstStyle/>
          <a:p>
            <a:r>
              <a:rPr lang="zh-CN" altLang="en-US" sz="1100" b="1" dirty="0">
                <a:solidFill>
                  <a:schemeClr val="tx1">
                    <a:lumMod val="50000"/>
                    <a:lumOff val="50000"/>
                  </a:schemeClr>
                </a:solidFill>
                <a:latin typeface="微软雅黑" pitchFamily="34" charset="-122"/>
                <a:ea typeface="微软雅黑" pitchFamily="34" charset="-122"/>
                <a:cs typeface="+mn-ea"/>
              </a:rPr>
              <a:t>文本标题</a:t>
            </a:r>
            <a:endParaRPr lang="en-US" altLang="zh-CN" sz="1100" b="1" dirty="0">
              <a:solidFill>
                <a:schemeClr val="tx1">
                  <a:lumMod val="50000"/>
                  <a:lumOff val="50000"/>
                </a:schemeClr>
              </a:solidFill>
              <a:latin typeface="微软雅黑" pitchFamily="34" charset="-122"/>
              <a:ea typeface="微软雅黑" pitchFamily="34" charset="-122"/>
              <a:cs typeface="+mn-ea"/>
            </a:endParaRP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请在此处添加文字信息，表达图的含义。请在此处添加文字信息，表达图的含义。</a:t>
            </a:r>
          </a:p>
          <a:p>
            <a:pPr algn="just">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4789140" y="1207742"/>
            <a:ext cx="2188875" cy="718658"/>
          </a:xfrm>
          <a:prstGeom prst="rect">
            <a:avLst/>
          </a:prstGeom>
        </p:spPr>
        <p:txBody>
          <a:bodyPr wrap="square" lIns="68580" tIns="34290" rIns="68580" bIns="34290">
            <a:spAutoFit/>
          </a:bodyPr>
          <a:lstStyle/>
          <a:p>
            <a:r>
              <a:rPr lang="zh-CN" altLang="en-US" sz="1100" b="1" dirty="0">
                <a:solidFill>
                  <a:schemeClr val="tx1">
                    <a:lumMod val="50000"/>
                    <a:lumOff val="50000"/>
                  </a:schemeClr>
                </a:solidFill>
                <a:latin typeface="微软雅黑" pitchFamily="34" charset="-122"/>
                <a:ea typeface="微软雅黑" pitchFamily="34" charset="-122"/>
                <a:cs typeface="+mn-ea"/>
              </a:rPr>
              <a:t>文本标题</a:t>
            </a:r>
            <a:endParaRPr lang="en-US" altLang="zh-CN" sz="1100" b="1" dirty="0">
              <a:solidFill>
                <a:schemeClr val="tx1">
                  <a:lumMod val="50000"/>
                  <a:lumOff val="50000"/>
                </a:schemeClr>
              </a:solidFill>
              <a:latin typeface="微软雅黑" pitchFamily="34" charset="-122"/>
              <a:ea typeface="微软雅黑" pitchFamily="34" charset="-122"/>
              <a:cs typeface="+mn-ea"/>
            </a:endParaRP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请在此处添加文字信息，表达图的含义。请在此处添加文字信息，表达图的含义。</a:t>
            </a:r>
          </a:p>
          <a:p>
            <a:pPr algn="just">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2165985" y="1207742"/>
            <a:ext cx="2188875" cy="718658"/>
          </a:xfrm>
          <a:prstGeom prst="rect">
            <a:avLst/>
          </a:prstGeom>
        </p:spPr>
        <p:txBody>
          <a:bodyPr wrap="square" lIns="68580" tIns="34290" rIns="68580" bIns="34290">
            <a:spAutoFit/>
          </a:bodyPr>
          <a:lstStyle/>
          <a:p>
            <a:r>
              <a:rPr lang="zh-CN" altLang="en-US" sz="1100" b="1" dirty="0">
                <a:solidFill>
                  <a:schemeClr val="tx1">
                    <a:lumMod val="50000"/>
                    <a:lumOff val="50000"/>
                  </a:schemeClr>
                </a:solidFill>
                <a:latin typeface="微软雅黑" pitchFamily="34" charset="-122"/>
                <a:ea typeface="微软雅黑" pitchFamily="34" charset="-122"/>
                <a:cs typeface="+mn-ea"/>
              </a:rPr>
              <a:t>文本标题</a:t>
            </a:r>
            <a:endParaRPr lang="en-US" altLang="zh-CN" sz="1100" b="1" dirty="0">
              <a:solidFill>
                <a:schemeClr val="tx1">
                  <a:lumMod val="50000"/>
                  <a:lumOff val="50000"/>
                </a:schemeClr>
              </a:solidFill>
              <a:latin typeface="微软雅黑" pitchFamily="34" charset="-122"/>
              <a:ea typeface="微软雅黑" pitchFamily="34" charset="-122"/>
              <a:cs typeface="+mn-ea"/>
            </a:endParaRP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请在此处添加文字信息，表达图的含义请在此处添加文字信息，表达图的含义。</a:t>
            </a:r>
          </a:p>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Tree>
    <p:custDataLst>
      <p:tags r:id="rId1"/>
    </p:custDataLst>
    <p:extLst>
      <p:ext uri="{BB962C8B-B14F-4D97-AF65-F5344CB8AC3E}">
        <p14:creationId xmlns:p14="http://schemas.microsoft.com/office/powerpoint/2010/main" val="166229765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7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47565" y="2012608"/>
            <a:ext cx="2808312" cy="257643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26" name="矩形 25"/>
          <p:cNvSpPr/>
          <p:nvPr/>
        </p:nvSpPr>
        <p:spPr>
          <a:xfrm>
            <a:off x="3599618" y="1854062"/>
            <a:ext cx="107993" cy="1656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endParaRPr lang="zh-CN" altLang="en-US"/>
          </a:p>
        </p:txBody>
      </p:sp>
      <p:sp>
        <p:nvSpPr>
          <p:cNvPr id="27" name="矩形 26"/>
          <p:cNvSpPr/>
          <p:nvPr/>
        </p:nvSpPr>
        <p:spPr>
          <a:xfrm rot="5400000">
            <a:off x="2825655" y="1008108"/>
            <a:ext cx="108026" cy="1655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endParaRPr lang="zh-CN" altLang="en-US"/>
          </a:p>
        </p:txBody>
      </p:sp>
      <p:sp>
        <p:nvSpPr>
          <p:cNvPr id="28" name="矩形 27"/>
          <p:cNvSpPr/>
          <p:nvPr/>
        </p:nvSpPr>
        <p:spPr>
          <a:xfrm>
            <a:off x="487668" y="963339"/>
            <a:ext cx="5846231" cy="476971"/>
          </a:xfrm>
          <a:prstGeom prst="rect">
            <a:avLst/>
          </a:prstGeom>
        </p:spPr>
        <p:txBody>
          <a:bodyPr wrap="square">
            <a:spAutoFit/>
          </a:bodyPr>
          <a:lstStyle/>
          <a:p>
            <a:pPr marL="285693" indent="-285693" algn="just">
              <a:spcAft>
                <a:spcPts val="600"/>
              </a:spcAft>
              <a:buClr>
                <a:srgbClr val="00544A"/>
              </a:buClr>
              <a:buFont typeface="Wingdings" panose="05000000000000000000" pitchFamily="2" charset="2"/>
              <a:buChar char="Ø"/>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000" dirty="0">
              <a:solidFill>
                <a:schemeClr val="tx1">
                  <a:lumMod val="50000"/>
                  <a:lumOff val="50000"/>
                </a:schemeClr>
              </a:solidFill>
              <a:latin typeface="微软雅黑" pitchFamily="34" charset="-122"/>
              <a:ea typeface="微软雅黑" pitchFamily="34" charset="-122"/>
            </a:endParaRPr>
          </a:p>
          <a:p>
            <a:pPr marL="285693" indent="-285693" algn="just">
              <a:spcAft>
                <a:spcPts val="600"/>
              </a:spcAft>
              <a:buClr>
                <a:srgbClr val="00544A"/>
              </a:buClr>
              <a:buFont typeface="Wingdings" panose="05000000000000000000" pitchFamily="2" charset="2"/>
              <a:buChar char="Ø"/>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000" dirty="0">
              <a:solidFill>
                <a:schemeClr val="tx1">
                  <a:lumMod val="50000"/>
                  <a:lumOff val="50000"/>
                </a:schemeClr>
              </a:solidFill>
              <a:latin typeface="微软雅黑" pitchFamily="34" charset="-122"/>
              <a:ea typeface="微软雅黑" pitchFamily="34" charset="-122"/>
            </a:endParaRPr>
          </a:p>
        </p:txBody>
      </p:sp>
      <p:sp>
        <p:nvSpPr>
          <p:cNvPr id="29" name="矩形 28"/>
          <p:cNvSpPr/>
          <p:nvPr/>
        </p:nvSpPr>
        <p:spPr>
          <a:xfrm>
            <a:off x="4103949" y="1782043"/>
            <a:ext cx="4459902" cy="1341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just">
              <a:buClr>
                <a:srgbClr val="13CADD"/>
              </a:buClr>
            </a:pPr>
            <a:r>
              <a:rPr lang="zh-CN" altLang="en-US" sz="900" dirty="0">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dirty="0">
              <a:latin typeface="微软雅黑" pitchFamily="34" charset="-122"/>
              <a:ea typeface="微软雅黑" pitchFamily="34" charset="-122"/>
            </a:endParaRPr>
          </a:p>
        </p:txBody>
      </p:sp>
      <p:sp>
        <p:nvSpPr>
          <p:cNvPr id="30" name="矩形 29"/>
          <p:cNvSpPr/>
          <p:nvPr/>
        </p:nvSpPr>
        <p:spPr>
          <a:xfrm>
            <a:off x="4103949" y="3330274"/>
            <a:ext cx="4459901" cy="1258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just">
              <a:buClr>
                <a:srgbClr val="13CADD"/>
              </a:buClr>
            </a:pPr>
            <a:r>
              <a:rPr lang="zh-CN" altLang="en-US" sz="900" dirty="0">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dirty="0">
              <a:latin typeface="微软雅黑" pitchFamily="34" charset="-122"/>
              <a:ea typeface="微软雅黑" pitchFamily="34" charset="-122"/>
            </a:endParaRPr>
          </a:p>
        </p:txBody>
      </p:sp>
    </p:spTree>
    <p:extLst>
      <p:ext uri="{BB962C8B-B14F-4D97-AF65-F5344CB8AC3E}">
        <p14:creationId xmlns:p14="http://schemas.microsoft.com/office/powerpoint/2010/main" val="225974645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wipe(left)">
                                      <p:cBhvr>
                                        <p:cTn id="11" dur="500"/>
                                        <p:tgtEl>
                                          <p:spTgt spid="2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build="p"/>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828678" y="3315594"/>
            <a:ext cx="2666854" cy="76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068251" y="1638969"/>
            <a:ext cx="214299" cy="1648044"/>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1447707" y="1638969"/>
            <a:ext cx="214299" cy="1648044"/>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1827165" y="1638969"/>
            <a:ext cx="214299" cy="1648044"/>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2206623" y="1638969"/>
            <a:ext cx="214299" cy="1648044"/>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2586080" y="1638969"/>
            <a:ext cx="214299" cy="1648044"/>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2965539" y="1638969"/>
            <a:ext cx="214299" cy="1648044"/>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092413"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1475184"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1857954"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2240725"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2623495"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3006266" y="3421729"/>
            <a:ext cx="157067" cy="203098"/>
          </a:xfrm>
          <a:prstGeom prst="rect">
            <a:avLst/>
          </a:prstGeom>
        </p:spPr>
        <p:txBody>
          <a:bodyPr wrap="none" lIns="0" tIns="0" rIns="0" bIns="0">
            <a:spAutoFit/>
          </a:bodyPr>
          <a:lstStyle/>
          <a:p>
            <a:pPr algn="ctr">
              <a:lnSpc>
                <a:spcPct val="120000"/>
              </a:lnSpc>
            </a:pPr>
            <a:r>
              <a:rPr 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4543598" y="1640168"/>
            <a:ext cx="1486817" cy="644392"/>
            <a:chOff x="4597686" y="3155878"/>
            <a:chExt cx="1583966" cy="644306"/>
          </a:xfrm>
        </p:grpSpPr>
        <p:sp>
          <p:nvSpPr>
            <p:cNvPr id="151" name="TextBox 150"/>
            <p:cNvSpPr txBox="1"/>
            <p:nvPr/>
          </p:nvSpPr>
          <p:spPr>
            <a:xfrm>
              <a:off x="4597686" y="3155878"/>
              <a:ext cx="1542506" cy="258453"/>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430966"/>
              <a:ext cx="1583966" cy="369218"/>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52"/>
          <p:cNvGrpSpPr/>
          <p:nvPr/>
        </p:nvGrpSpPr>
        <p:grpSpPr>
          <a:xfrm>
            <a:off x="6674940" y="1640168"/>
            <a:ext cx="1447901" cy="644392"/>
            <a:chOff x="6978976" y="3155878"/>
            <a:chExt cx="1542507" cy="644306"/>
          </a:xfrm>
        </p:grpSpPr>
        <p:sp>
          <p:nvSpPr>
            <p:cNvPr id="154" name="TextBox 153"/>
            <p:cNvSpPr txBox="1"/>
            <p:nvPr/>
          </p:nvSpPr>
          <p:spPr>
            <a:xfrm>
              <a:off x="6978977" y="3155878"/>
              <a:ext cx="1542506" cy="258453"/>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430966"/>
              <a:ext cx="1542507" cy="369218"/>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55"/>
          <p:cNvGrpSpPr/>
          <p:nvPr/>
        </p:nvGrpSpPr>
        <p:grpSpPr>
          <a:xfrm>
            <a:off x="4543598" y="2285999"/>
            <a:ext cx="1447901" cy="655811"/>
            <a:chOff x="4597685" y="3914329"/>
            <a:chExt cx="1542507" cy="655721"/>
          </a:xfrm>
        </p:grpSpPr>
        <p:sp>
          <p:nvSpPr>
            <p:cNvPr id="157" name="TextBox 156"/>
            <p:cNvSpPr txBox="1"/>
            <p:nvPr/>
          </p:nvSpPr>
          <p:spPr>
            <a:xfrm>
              <a:off x="4597686" y="3914329"/>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200833"/>
              <a:ext cx="1542507" cy="36921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58"/>
          <p:cNvGrpSpPr/>
          <p:nvPr/>
        </p:nvGrpSpPr>
        <p:grpSpPr>
          <a:xfrm>
            <a:off x="6674940" y="2285998"/>
            <a:ext cx="1447901" cy="646521"/>
            <a:chOff x="6978976" y="3914330"/>
            <a:chExt cx="1542507" cy="646432"/>
          </a:xfrm>
        </p:grpSpPr>
        <p:sp>
          <p:nvSpPr>
            <p:cNvPr id="160" name="TextBox 159"/>
            <p:cNvSpPr txBox="1"/>
            <p:nvPr/>
          </p:nvSpPr>
          <p:spPr>
            <a:xfrm>
              <a:off x="6978977" y="3914330"/>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91545"/>
              <a:ext cx="1542507" cy="36921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61"/>
          <p:cNvGrpSpPr/>
          <p:nvPr/>
        </p:nvGrpSpPr>
        <p:grpSpPr>
          <a:xfrm>
            <a:off x="4543598" y="3015540"/>
            <a:ext cx="1447901" cy="636935"/>
            <a:chOff x="4597685" y="3914329"/>
            <a:chExt cx="1542507" cy="636848"/>
          </a:xfrm>
        </p:grpSpPr>
        <p:sp>
          <p:nvSpPr>
            <p:cNvPr id="163" name="TextBox 162"/>
            <p:cNvSpPr txBox="1"/>
            <p:nvPr/>
          </p:nvSpPr>
          <p:spPr>
            <a:xfrm>
              <a:off x="4597686" y="3914329"/>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81960"/>
              <a:ext cx="1542507" cy="36921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64"/>
          <p:cNvGrpSpPr/>
          <p:nvPr/>
        </p:nvGrpSpPr>
        <p:grpSpPr>
          <a:xfrm>
            <a:off x="6674940" y="3015542"/>
            <a:ext cx="1447901" cy="636934"/>
            <a:chOff x="6978976" y="3914330"/>
            <a:chExt cx="1542507" cy="636847"/>
          </a:xfrm>
        </p:grpSpPr>
        <p:sp>
          <p:nvSpPr>
            <p:cNvPr id="166" name="TextBox 165"/>
            <p:cNvSpPr txBox="1"/>
            <p:nvPr/>
          </p:nvSpPr>
          <p:spPr>
            <a:xfrm>
              <a:off x="6978977" y="3914330"/>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81960"/>
              <a:ext cx="1542507" cy="36921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67"/>
          <p:cNvGrpSpPr/>
          <p:nvPr/>
        </p:nvGrpSpPr>
        <p:grpSpPr>
          <a:xfrm>
            <a:off x="6168762" y="2998853"/>
            <a:ext cx="468996" cy="455655"/>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4016691" y="1620170"/>
            <a:ext cx="468996" cy="455655"/>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4016691" y="2998853"/>
            <a:ext cx="468996" cy="455655"/>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4016691" y="2297310"/>
            <a:ext cx="468996" cy="455655"/>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6168762" y="2297310"/>
            <a:ext cx="468996" cy="455655"/>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6168762" y="1620170"/>
            <a:ext cx="468996" cy="455655"/>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58" tIns="64279" rIns="128558" bIns="64279"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692270" y="4014586"/>
            <a:ext cx="7759464" cy="313878"/>
          </a:xfrm>
          <a:prstGeom prst="rect">
            <a:avLst/>
          </a:prstGeom>
          <a:noFill/>
        </p:spPr>
        <p:txBody>
          <a:bodyPr wrap="square" lIns="0" tIns="0" rIns="0" bIns="0" rtlCol="0">
            <a:spAutoFit/>
          </a:bodyPr>
          <a:lstStyle/>
          <a:p>
            <a:pPr>
              <a:lnSpc>
                <a:spcPct val="12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686014" y="3881117"/>
            <a:ext cx="7771974"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78696"/>
      </p:ext>
    </p:extLst>
  </p:cSld>
  <p:clrMapOvr>
    <a:masterClrMapping/>
  </p:clrMapOvr>
  <mc:AlternateContent xmlns:mc="http://schemas.openxmlformats.org/markup-compatibility/2006" xmlns:p14="http://schemas.microsoft.com/office/powerpoint/2010/main">
    <mc:Choice Requires="p14">
      <p:transition spd="slow" p14:dur="1200" advClick="0" advTm="11950">
        <p14:prism/>
      </p:transition>
    </mc:Choice>
    <mc:Fallback xmlns="">
      <p:transition spd="slow" advClick="0" advTm="119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6500"/>
                            </p:stCondLst>
                            <p:childTnLst>
                              <p:par>
                                <p:cTn id="51" presetID="53"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53"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53"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4841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48418"/>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197580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1975806"/>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40247"/>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40247"/>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0395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03949"/>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2593794"/>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p:nvPr/>
        </p:nvGrpSpPr>
        <p:grpSpPr>
          <a:xfrm rot="1203774">
            <a:off x="1629327" y="2095725"/>
            <a:ext cx="228556" cy="1101731"/>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129"/>
          <p:cNvGrpSpPr/>
          <p:nvPr/>
        </p:nvGrpSpPr>
        <p:grpSpPr>
          <a:xfrm>
            <a:off x="1819787" y="1454942"/>
            <a:ext cx="838046" cy="838205"/>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8541" tIns="64271" rIns="128541" bIns="64271" numCol="1" anchor="t" anchorCtr="0" compatLnSpc="1">
              <a:prstTxWarp prst="textNoShape">
                <a:avLst/>
              </a:prstTxWarp>
            </a:bodyPr>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63"/>
          <p:cNvGrpSpPr/>
          <p:nvPr/>
        </p:nvGrpSpPr>
        <p:grpSpPr>
          <a:xfrm>
            <a:off x="3457789" y="2293144"/>
            <a:ext cx="228556" cy="1101731"/>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Group 130"/>
          <p:cNvGrpSpPr/>
          <p:nvPr/>
        </p:nvGrpSpPr>
        <p:grpSpPr>
          <a:xfrm>
            <a:off x="3153041" y="1454942"/>
            <a:ext cx="838046" cy="838205"/>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a:spLocks/>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headEnd/>
              <a:tailEnd/>
            </a:ln>
          </p:spPr>
          <p:txBody>
            <a:bodyPr vert="horz" wrap="square" lIns="128541" tIns="64271" rIns="128541" bIns="64271" numCol="1" anchor="t" anchorCtr="0" compatLnSpc="1">
              <a:prstTxWarp prst="textNoShape">
                <a:avLst/>
              </a:prstTxWarp>
            </a:bodyPr>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4"/>
          <p:cNvGrpSpPr/>
          <p:nvPr/>
        </p:nvGrpSpPr>
        <p:grpSpPr>
          <a:xfrm>
            <a:off x="4733903" y="2293144"/>
            <a:ext cx="228556" cy="1101731"/>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a:off x="4429155" y="1454942"/>
            <a:ext cx="838046" cy="838205"/>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p:spPr>
          <p:txBody>
            <a:bodyPr vert="horz" wrap="square" lIns="128541" tIns="64271" rIns="128541" bIns="64271" numCol="1" anchor="t" anchorCtr="0" compatLnSpc="1">
              <a:prstTxWarp prst="textNoShape">
                <a:avLst/>
              </a:prstTxWarp>
            </a:bodyPr>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92"/>
          <p:cNvGrpSpPr/>
          <p:nvPr/>
        </p:nvGrpSpPr>
        <p:grpSpPr>
          <a:xfrm>
            <a:off x="6029063" y="2293144"/>
            <a:ext cx="228556" cy="1101731"/>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Group 132"/>
          <p:cNvGrpSpPr/>
          <p:nvPr/>
        </p:nvGrpSpPr>
        <p:grpSpPr>
          <a:xfrm>
            <a:off x="5724315" y="1454942"/>
            <a:ext cx="838046" cy="838205"/>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headEnd/>
              <a:tailEnd/>
            </a:ln>
          </p:spPr>
          <p:txBody>
            <a:bodyPr vert="horz" wrap="square" lIns="128541" tIns="64271" rIns="128541" bIns="64271" numCol="1" anchor="t" anchorCtr="0" compatLnSpc="1">
              <a:prstTxWarp prst="textNoShape">
                <a:avLst/>
              </a:prstTxWarp>
            </a:bodyPr>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9"/>
          <p:cNvGrpSpPr/>
          <p:nvPr/>
        </p:nvGrpSpPr>
        <p:grpSpPr>
          <a:xfrm>
            <a:off x="7295653" y="2293144"/>
            <a:ext cx="228556" cy="1101731"/>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 name="Group 133"/>
          <p:cNvGrpSpPr/>
          <p:nvPr/>
        </p:nvGrpSpPr>
        <p:grpSpPr>
          <a:xfrm>
            <a:off x="6990906" y="1454942"/>
            <a:ext cx="838046" cy="838205"/>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headEnd/>
              <a:tailEnd/>
            </a:ln>
          </p:spPr>
          <p:txBody>
            <a:bodyPr vert="horz" wrap="square" lIns="128541" tIns="64271" rIns="128541" bIns="64271" numCol="1" anchor="t" anchorCtr="0" compatLnSpc="1">
              <a:prstTxWarp prst="textNoShape">
                <a:avLst/>
              </a:prstTxWarp>
            </a:bodyPr>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2734020" y="1690502"/>
            <a:ext cx="352361" cy="36708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4038702" y="1690502"/>
            <a:ext cx="352361" cy="3670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5324340" y="1690502"/>
            <a:ext cx="352361" cy="36708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6609976" y="1690502"/>
            <a:ext cx="352361" cy="36708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a:spLocks/>
          </p:cNvSpPr>
          <p:nvPr/>
        </p:nvSpPr>
        <p:spPr>
          <a:xfrm>
            <a:off x="1106181" y="3267641"/>
            <a:ext cx="946554" cy="237690"/>
          </a:xfrm>
          <a:prstGeom prst="rect">
            <a:avLst/>
          </a:prstGeom>
        </p:spPr>
        <p:txBody>
          <a:bodyPr vert="horz" lIns="0" tIns="73869" rIns="0" bIns="73869"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a:spLocks/>
          </p:cNvSpPr>
          <p:nvPr/>
        </p:nvSpPr>
        <p:spPr>
          <a:xfrm>
            <a:off x="1106181" y="3544541"/>
            <a:ext cx="1247913" cy="553902"/>
          </a:xfrm>
          <a:prstGeom prst="rect">
            <a:avLst/>
          </a:prstGeom>
        </p:spPr>
        <p:txBody>
          <a:bodyPr vert="horz"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582"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a:spLocks/>
          </p:cNvSpPr>
          <p:nvPr/>
        </p:nvSpPr>
        <p:spPr>
          <a:xfrm>
            <a:off x="3016261" y="3497979"/>
            <a:ext cx="946554" cy="237690"/>
          </a:xfrm>
          <a:prstGeom prst="rect">
            <a:avLst/>
          </a:prstGeom>
        </p:spPr>
        <p:txBody>
          <a:bodyPr vert="horz" lIns="0" tIns="73869" rIns="0" bIns="73869"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a:spLocks/>
          </p:cNvSpPr>
          <p:nvPr/>
        </p:nvSpPr>
        <p:spPr>
          <a:xfrm>
            <a:off x="3016261" y="3774878"/>
            <a:ext cx="1247913" cy="553902"/>
          </a:xfrm>
          <a:prstGeom prst="rect">
            <a:avLst/>
          </a:prstGeom>
        </p:spPr>
        <p:txBody>
          <a:bodyPr vert="horz"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582"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a:spLocks/>
          </p:cNvSpPr>
          <p:nvPr/>
        </p:nvSpPr>
        <p:spPr>
          <a:xfrm>
            <a:off x="4330288" y="3497979"/>
            <a:ext cx="946554" cy="237690"/>
          </a:xfrm>
          <a:prstGeom prst="rect">
            <a:avLst/>
          </a:prstGeom>
        </p:spPr>
        <p:txBody>
          <a:bodyPr vert="horz" lIns="0" tIns="73869" rIns="0" bIns="73869"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a:spLocks/>
          </p:cNvSpPr>
          <p:nvPr/>
        </p:nvSpPr>
        <p:spPr>
          <a:xfrm>
            <a:off x="4330288" y="3774878"/>
            <a:ext cx="1247913" cy="553902"/>
          </a:xfrm>
          <a:prstGeom prst="rect">
            <a:avLst/>
          </a:prstGeom>
        </p:spPr>
        <p:txBody>
          <a:bodyPr vert="horz"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582"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a:spLocks/>
          </p:cNvSpPr>
          <p:nvPr/>
        </p:nvSpPr>
        <p:spPr>
          <a:xfrm>
            <a:off x="5644315" y="3497979"/>
            <a:ext cx="946554" cy="237690"/>
          </a:xfrm>
          <a:prstGeom prst="rect">
            <a:avLst/>
          </a:prstGeom>
        </p:spPr>
        <p:txBody>
          <a:bodyPr vert="horz" lIns="0" tIns="73869" rIns="0" bIns="73869"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a:spLocks/>
          </p:cNvSpPr>
          <p:nvPr/>
        </p:nvSpPr>
        <p:spPr>
          <a:xfrm>
            <a:off x="5644315" y="3774878"/>
            <a:ext cx="1247913" cy="553902"/>
          </a:xfrm>
          <a:prstGeom prst="rect">
            <a:avLst/>
          </a:prstGeom>
        </p:spPr>
        <p:txBody>
          <a:bodyPr vert="horz"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582"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a:spLocks/>
          </p:cNvSpPr>
          <p:nvPr/>
        </p:nvSpPr>
        <p:spPr>
          <a:xfrm>
            <a:off x="6958342" y="3497979"/>
            <a:ext cx="946554" cy="237690"/>
          </a:xfrm>
          <a:prstGeom prst="rect">
            <a:avLst/>
          </a:prstGeom>
        </p:spPr>
        <p:txBody>
          <a:bodyPr vert="horz" lIns="0" tIns="73869" rIns="0" bIns="73869"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a:spLocks/>
          </p:cNvSpPr>
          <p:nvPr/>
        </p:nvSpPr>
        <p:spPr>
          <a:xfrm>
            <a:off x="6958341" y="3774878"/>
            <a:ext cx="1247913" cy="553902"/>
          </a:xfrm>
          <a:prstGeom prst="rect">
            <a:avLst/>
          </a:prstGeom>
        </p:spPr>
        <p:txBody>
          <a:bodyPr vert="horz"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582"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44850427"/>
      </p:ext>
    </p:extLst>
  </p:cSld>
  <p:clrMapOvr>
    <a:masterClrMapping/>
  </p:clrMapOvr>
  <mc:AlternateContent xmlns:mc="http://schemas.openxmlformats.org/markup-compatibility/2006" xmlns:p14="http://schemas.microsoft.com/office/powerpoint/2010/main">
    <mc:Choice Requires="p14">
      <p:transition spd="slow" p14:dur="1250" advClick="0" advTm="7000">
        <p14:flip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par>
                          <p:cTn id="46" fill="hold">
                            <p:stCondLst>
                              <p:cond delay="4000"/>
                            </p:stCondLst>
                            <p:childTnLst>
                              <p:par>
                                <p:cTn id="47" presetID="53" presetClass="entr" presetSubtype="0"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downLeft)">
                                      <p:cBhvr>
                                        <p:cTn id="61" dur="500"/>
                                        <p:tgtEl>
                                          <p:spTgt spid="8"/>
                                        </p:tgtEl>
                                      </p:cBhvr>
                                    </p:animEffect>
                                  </p:childTnLst>
                                </p:cTn>
                              </p:par>
                            </p:childTnLst>
                          </p:cTn>
                        </p:par>
                        <p:par>
                          <p:cTn id="62" fill="hold">
                            <p:stCondLst>
                              <p:cond delay="5500"/>
                            </p:stCondLst>
                            <p:childTnLst>
                              <p:par>
                                <p:cTn id="63" presetID="53" presetClass="entr" presetSubtype="0"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downLeft)">
                                      <p:cBhvr>
                                        <p:cTn id="77" dur="500"/>
                                        <p:tgtEl>
                                          <p:spTgt spid="1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4046823" y="2081010"/>
            <a:ext cx="1054190" cy="2652954"/>
            <a:chOff x="4053537" y="2080367"/>
            <a:chExt cx="1054190" cy="2652135"/>
          </a:xfrm>
        </p:grpSpPr>
        <p:sp>
          <p:nvSpPr>
            <p:cNvPr id="7" name="Rectangle 6"/>
            <p:cNvSpPr>
              <a:spLocks noChangeArrowheads="1"/>
            </p:cNvSpPr>
            <p:nvPr/>
          </p:nvSpPr>
          <p:spPr bwMode="auto">
            <a:xfrm>
              <a:off x="4335748" y="2616678"/>
              <a:ext cx="532981" cy="576285"/>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8" name="Freeform 7"/>
            <p:cNvSpPr>
              <a:spLocks/>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9" name="Freeform 8"/>
            <p:cNvSpPr>
              <a:spLocks/>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10" name="Rectangle 9"/>
            <p:cNvSpPr>
              <a:spLocks noChangeArrowheads="1"/>
            </p:cNvSpPr>
            <p:nvPr/>
          </p:nvSpPr>
          <p:spPr bwMode="auto">
            <a:xfrm>
              <a:off x="4335749" y="3461120"/>
              <a:ext cx="532981" cy="534647"/>
            </a:xfrm>
            <a:prstGeom prst="rect">
              <a:avLst/>
            </a:prstGeom>
            <a:solidFill>
              <a:schemeClr val="accent2">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11" name="Rectangle 10"/>
            <p:cNvSpPr>
              <a:spLocks noChangeArrowheads="1"/>
            </p:cNvSpPr>
            <p:nvPr/>
          </p:nvSpPr>
          <p:spPr bwMode="auto">
            <a:xfrm>
              <a:off x="4335750" y="3192964"/>
              <a:ext cx="532980" cy="268156"/>
            </a:xfrm>
            <a:prstGeom prst="rect">
              <a:avLst/>
            </a:prstGeom>
            <a:solidFill>
              <a:schemeClr val="accent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12" name="Oval 11"/>
            <p:cNvSpPr>
              <a:spLocks noChangeArrowheads="1"/>
            </p:cNvSpPr>
            <p:nvPr/>
          </p:nvSpPr>
          <p:spPr bwMode="auto">
            <a:xfrm>
              <a:off x="4335749" y="2588364"/>
              <a:ext cx="532981" cy="51633"/>
            </a:xfrm>
            <a:prstGeom prst="ellipse">
              <a:avLst/>
            </a:pr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grpSp>
          <p:nvGrpSpPr>
            <p:cNvPr id="3" name="Group 26"/>
            <p:cNvGrpSpPr/>
            <p:nvPr/>
          </p:nvGrpSpPr>
          <p:grpSpPr>
            <a:xfrm>
              <a:off x="4053537" y="2080367"/>
              <a:ext cx="1054190" cy="2652135"/>
              <a:chOff x="5381376" y="1311276"/>
              <a:chExt cx="1004780" cy="2527830"/>
            </a:xfrm>
          </p:grpSpPr>
          <p:sp>
            <p:nvSpPr>
              <p:cNvPr id="14"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15"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18" name="Straight Connector 23"/>
              <p:cNvCxnSpPr>
                <a:stCxn id="17"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grpSp>
      </p:grpSp>
      <p:grpSp>
        <p:nvGrpSpPr>
          <p:cNvPr id="4" name="Group 76"/>
          <p:cNvGrpSpPr/>
          <p:nvPr/>
        </p:nvGrpSpPr>
        <p:grpSpPr>
          <a:xfrm>
            <a:off x="5461302" y="2617486"/>
            <a:ext cx="852268" cy="2144800"/>
            <a:chOff x="5470827" y="2616678"/>
            <a:chExt cx="852268" cy="2144138"/>
          </a:xfrm>
        </p:grpSpPr>
        <p:sp>
          <p:nvSpPr>
            <p:cNvPr id="21" name="Rectangle 6"/>
            <p:cNvSpPr>
              <a:spLocks noChangeArrowheads="1"/>
            </p:cNvSpPr>
            <p:nvPr/>
          </p:nvSpPr>
          <p:spPr bwMode="auto">
            <a:xfrm>
              <a:off x="5698984" y="3050262"/>
              <a:ext cx="430892" cy="465902"/>
            </a:xfrm>
            <a:prstGeom prst="rect">
              <a:avLst/>
            </a:prstGeom>
            <a:solidFill>
              <a:schemeClr val="accent3">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22" name="Freeform 7"/>
            <p:cNvSpPr>
              <a:spLocks/>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23" name="Freeform 8"/>
            <p:cNvSpPr>
              <a:spLocks/>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24" name="Rectangle 9"/>
            <p:cNvSpPr>
              <a:spLocks noChangeArrowheads="1"/>
            </p:cNvSpPr>
            <p:nvPr/>
          </p:nvSpPr>
          <p:spPr bwMode="auto">
            <a:xfrm>
              <a:off x="5698984" y="3732958"/>
              <a:ext cx="430892" cy="432239"/>
            </a:xfrm>
            <a:prstGeom prst="rect">
              <a:avLst/>
            </a:prstGeom>
            <a:solidFill>
              <a:schemeClr val="accent3">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25" name="Rectangle 10"/>
            <p:cNvSpPr>
              <a:spLocks noChangeArrowheads="1"/>
            </p:cNvSpPr>
            <p:nvPr/>
          </p:nvSpPr>
          <p:spPr bwMode="auto">
            <a:xfrm>
              <a:off x="5698984" y="3516165"/>
              <a:ext cx="430892" cy="216793"/>
            </a:xfrm>
            <a:prstGeom prst="rect">
              <a:avLst/>
            </a:prstGeom>
            <a:solidFill>
              <a:schemeClr val="accent3">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26"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grpSp>
          <p:nvGrpSpPr>
            <p:cNvPr id="5" name="Group 36"/>
            <p:cNvGrpSpPr/>
            <p:nvPr/>
          </p:nvGrpSpPr>
          <p:grpSpPr>
            <a:xfrm>
              <a:off x="5470827" y="2616678"/>
              <a:ext cx="852268" cy="2144138"/>
              <a:chOff x="5381376" y="1311276"/>
              <a:chExt cx="1004780" cy="2527830"/>
            </a:xfrm>
          </p:grpSpPr>
          <p:sp>
            <p:nvSpPr>
              <p:cNvPr id="28" name="Arc 37"/>
              <p:cNvSpPr/>
              <p:nvPr/>
            </p:nvSpPr>
            <p:spPr>
              <a:xfrm rot="5400000">
                <a:off x="5562231" y="3168259"/>
                <a:ext cx="660399" cy="681296"/>
              </a:xfrm>
              <a:prstGeom prst="arc">
                <a:avLst>
                  <a:gd name="adj1" fmla="val 16200000"/>
                  <a:gd name="adj2" fmla="val 558229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29" name="Straight Connector 38"/>
              <p:cNvCxnSpPr/>
              <p:nvPr/>
            </p:nvCxnSpPr>
            <p:spPr>
              <a:xfrm flipH="1" flipV="1">
                <a:off x="5551319" y="1599574"/>
                <a:ext cx="464" cy="1898973"/>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39"/>
              <p:cNvCxnSpPr/>
              <p:nvPr/>
            </p:nvCxnSpPr>
            <p:spPr>
              <a:xfrm flipH="1" flipV="1">
                <a:off x="6232615" y="1601956"/>
                <a:ext cx="464" cy="1916474"/>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Arc 40"/>
              <p:cNvSpPr/>
              <p:nvPr/>
            </p:nvSpPr>
            <p:spPr>
              <a:xfrm>
                <a:off x="6098121"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32" name="Straight Connector 41"/>
              <p:cNvCxnSpPr>
                <a:stCxn id="31" idx="0"/>
              </p:cNvCxnSpPr>
              <p:nvPr/>
            </p:nvCxnSpPr>
            <p:spPr>
              <a:xfrm flipH="1">
                <a:off x="5525394" y="1311276"/>
                <a:ext cx="716745" cy="0"/>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Arc 42"/>
              <p:cNvSpPr/>
              <p:nvPr/>
            </p:nvSpPr>
            <p:spPr>
              <a:xfrm flipH="1">
                <a:off x="5381376"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grpSp>
      </p:grpSp>
      <p:grpSp>
        <p:nvGrpSpPr>
          <p:cNvPr id="6" name="Group 77"/>
          <p:cNvGrpSpPr/>
          <p:nvPr/>
        </p:nvGrpSpPr>
        <p:grpSpPr>
          <a:xfrm>
            <a:off x="2834265" y="2617486"/>
            <a:ext cx="852268" cy="2144800"/>
            <a:chOff x="2843790" y="2616678"/>
            <a:chExt cx="852268" cy="2144138"/>
          </a:xfrm>
        </p:grpSpPr>
        <p:sp>
          <p:nvSpPr>
            <p:cNvPr id="35" name="Rectangle 6"/>
            <p:cNvSpPr>
              <a:spLocks noChangeArrowheads="1"/>
            </p:cNvSpPr>
            <p:nvPr/>
          </p:nvSpPr>
          <p:spPr bwMode="auto">
            <a:xfrm>
              <a:off x="3071947" y="3050262"/>
              <a:ext cx="430892" cy="46590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36" name="Freeform 7"/>
            <p:cNvSpPr>
              <a:spLocks/>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37" name="Freeform 8"/>
            <p:cNvSpPr>
              <a:spLocks/>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38"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39"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cs typeface="+mn-ea"/>
              </a:endParaRPr>
            </a:p>
          </p:txBody>
        </p:sp>
        <p:sp>
          <p:nvSpPr>
            <p:cNvPr id="40"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endParaRPr>
            </a:p>
          </p:txBody>
        </p:sp>
        <p:grpSp>
          <p:nvGrpSpPr>
            <p:cNvPr id="13" name="Group 50"/>
            <p:cNvGrpSpPr/>
            <p:nvPr/>
          </p:nvGrpSpPr>
          <p:grpSpPr>
            <a:xfrm>
              <a:off x="2843790" y="2616678"/>
              <a:ext cx="852268" cy="2144138"/>
              <a:chOff x="5381376" y="1311276"/>
              <a:chExt cx="1004780" cy="2527830"/>
            </a:xfrm>
          </p:grpSpPr>
          <p:sp>
            <p:nvSpPr>
              <p:cNvPr id="42"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43"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46" name="Straight Connector 55"/>
              <p:cNvCxnSpPr>
                <a:stCxn id="4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grpSp>
      </p:grpSp>
      <p:cxnSp>
        <p:nvCxnSpPr>
          <p:cNvPr id="48" name="Elbow Connector 58"/>
          <p:cNvCxnSpPr/>
          <p:nvPr/>
        </p:nvCxnSpPr>
        <p:spPr>
          <a:xfrm>
            <a:off x="1989210" y="1979353"/>
            <a:ext cx="1267354" cy="593192"/>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62"/>
          <p:cNvCxnSpPr/>
          <p:nvPr/>
        </p:nvCxnSpPr>
        <p:spPr>
          <a:xfrm flipH="1">
            <a:off x="5896961" y="1979353"/>
            <a:ext cx="1267354" cy="593192"/>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29"/>
          <p:cNvGrpSpPr/>
          <p:nvPr/>
        </p:nvGrpSpPr>
        <p:grpSpPr>
          <a:xfrm>
            <a:off x="575036" y="1869565"/>
            <a:ext cx="1782429" cy="689444"/>
            <a:chOff x="659692" y="1704791"/>
            <a:chExt cx="983147" cy="689231"/>
          </a:xfrm>
        </p:grpSpPr>
        <p:sp>
          <p:nvSpPr>
            <p:cNvPr id="51" name="Text Placeholder 3"/>
            <p:cNvSpPr txBox="1">
              <a:spLocks/>
            </p:cNvSpPr>
            <p:nvPr/>
          </p:nvSpPr>
          <p:spPr>
            <a:xfrm>
              <a:off x="798970" y="1704791"/>
              <a:ext cx="445626" cy="1615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zh-CN" altLang="en-US" sz="1050" b="1" dirty="0">
                  <a:solidFill>
                    <a:schemeClr val="tx1">
                      <a:lumMod val="50000"/>
                      <a:lumOff val="50000"/>
                    </a:schemeClr>
                  </a:solidFill>
                  <a:latin typeface="微软雅黑" pitchFamily="34" charset="-122"/>
                  <a:ea typeface="微软雅黑" pitchFamily="34" charset="-122"/>
                  <a:cs typeface="+mn-ea"/>
                </a:rPr>
                <a:t>添加文本标题</a:t>
              </a:r>
              <a:endParaRPr lang="en-US" sz="1050" b="1" dirty="0">
                <a:solidFill>
                  <a:schemeClr val="tx1">
                    <a:lumMod val="50000"/>
                    <a:lumOff val="50000"/>
                  </a:schemeClr>
                </a:solidFill>
                <a:latin typeface="微软雅黑" pitchFamily="34" charset="-122"/>
                <a:ea typeface="微软雅黑" pitchFamily="34" charset="-122"/>
                <a:cs typeface="+mn-ea"/>
              </a:endParaRPr>
            </a:p>
          </p:txBody>
        </p:sp>
        <p:sp>
          <p:nvSpPr>
            <p:cNvPr id="52" name="Text Placeholder 3"/>
            <p:cNvSpPr txBox="1">
              <a:spLocks/>
            </p:cNvSpPr>
            <p:nvPr/>
          </p:nvSpPr>
          <p:spPr>
            <a:xfrm>
              <a:off x="659692" y="1978652"/>
              <a:ext cx="983147" cy="4153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a:t>
              </a:r>
              <a:endParaRPr lang="en-US" sz="500" dirty="0">
                <a:solidFill>
                  <a:schemeClr val="tx1">
                    <a:lumMod val="50000"/>
                    <a:lumOff val="50000"/>
                  </a:schemeClr>
                </a:solidFill>
                <a:latin typeface="微软雅黑" pitchFamily="34" charset="-122"/>
                <a:ea typeface="微软雅黑" pitchFamily="34" charset="-122"/>
                <a:cs typeface="+mn-ea"/>
              </a:endParaRPr>
            </a:p>
          </p:txBody>
        </p:sp>
      </p:grpSp>
      <p:grpSp>
        <p:nvGrpSpPr>
          <p:cNvPr id="27" name="Group 29"/>
          <p:cNvGrpSpPr/>
          <p:nvPr/>
        </p:nvGrpSpPr>
        <p:grpSpPr>
          <a:xfrm>
            <a:off x="7095928" y="1876952"/>
            <a:ext cx="1743102" cy="646404"/>
            <a:chOff x="888348" y="1704791"/>
            <a:chExt cx="961456" cy="646205"/>
          </a:xfrm>
        </p:grpSpPr>
        <p:sp>
          <p:nvSpPr>
            <p:cNvPr id="54" name="Text Placeholder 3"/>
            <p:cNvSpPr txBox="1">
              <a:spLocks/>
            </p:cNvSpPr>
            <p:nvPr/>
          </p:nvSpPr>
          <p:spPr>
            <a:xfrm>
              <a:off x="1077902" y="1704791"/>
              <a:ext cx="445627" cy="1615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zh-CN" altLang="en-US" sz="1050" b="1" dirty="0">
                  <a:solidFill>
                    <a:schemeClr val="tx1">
                      <a:lumMod val="50000"/>
                      <a:lumOff val="50000"/>
                    </a:schemeClr>
                  </a:solidFill>
                  <a:latin typeface="微软雅黑" pitchFamily="34" charset="-122"/>
                  <a:ea typeface="微软雅黑" pitchFamily="34" charset="-122"/>
                  <a:cs typeface="+mn-ea"/>
                </a:rPr>
                <a:t>添加文本标题</a:t>
              </a:r>
              <a:endParaRPr lang="en-US" altLang="zh-CN" sz="1050" b="1" dirty="0">
                <a:solidFill>
                  <a:schemeClr val="tx1">
                    <a:lumMod val="50000"/>
                    <a:lumOff val="50000"/>
                  </a:schemeClr>
                </a:solidFill>
                <a:latin typeface="微软雅黑" pitchFamily="34" charset="-122"/>
                <a:ea typeface="微软雅黑" pitchFamily="34" charset="-122"/>
                <a:cs typeface="+mn-ea"/>
              </a:endParaRPr>
            </a:p>
          </p:txBody>
        </p:sp>
        <p:sp>
          <p:nvSpPr>
            <p:cNvPr id="55" name="Text Placeholder 3"/>
            <p:cNvSpPr txBox="1">
              <a:spLocks/>
            </p:cNvSpPr>
            <p:nvPr/>
          </p:nvSpPr>
          <p:spPr>
            <a:xfrm>
              <a:off x="888348" y="1935626"/>
              <a:ext cx="961456" cy="4153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a:t>
              </a:r>
              <a:endParaRPr lang="en-US" altLang="zh-CN" sz="500" dirty="0">
                <a:solidFill>
                  <a:schemeClr val="tx1">
                    <a:lumMod val="50000"/>
                    <a:lumOff val="50000"/>
                  </a:schemeClr>
                </a:solidFill>
                <a:latin typeface="微软雅黑" pitchFamily="34" charset="-122"/>
                <a:ea typeface="微软雅黑" pitchFamily="34" charset="-122"/>
                <a:cs typeface="+mn-ea"/>
              </a:endParaRPr>
            </a:p>
          </p:txBody>
        </p:sp>
      </p:grpSp>
      <p:grpSp>
        <p:nvGrpSpPr>
          <p:cNvPr id="34" name="Group 29"/>
          <p:cNvGrpSpPr/>
          <p:nvPr/>
        </p:nvGrpSpPr>
        <p:grpSpPr>
          <a:xfrm>
            <a:off x="3267751" y="959049"/>
            <a:ext cx="2421710" cy="646403"/>
            <a:chOff x="492646" y="1704792"/>
            <a:chExt cx="1335761" cy="646204"/>
          </a:xfrm>
        </p:grpSpPr>
        <p:sp>
          <p:nvSpPr>
            <p:cNvPr id="57" name="Text Placeholder 3"/>
            <p:cNvSpPr txBox="1">
              <a:spLocks/>
            </p:cNvSpPr>
            <p:nvPr/>
          </p:nvSpPr>
          <p:spPr>
            <a:xfrm>
              <a:off x="955454" y="1704792"/>
              <a:ext cx="445627" cy="1615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zh-CN" altLang="en-US" sz="1050" b="1" dirty="0">
                  <a:solidFill>
                    <a:schemeClr val="tx1">
                      <a:lumMod val="50000"/>
                      <a:lumOff val="50000"/>
                    </a:schemeClr>
                  </a:solidFill>
                  <a:latin typeface="微软雅黑" pitchFamily="34" charset="-122"/>
                  <a:ea typeface="微软雅黑" pitchFamily="34" charset="-122"/>
                  <a:cs typeface="+mn-ea"/>
                </a:rPr>
                <a:t>添加文本标题</a:t>
              </a:r>
              <a:endParaRPr lang="en-US" altLang="zh-CN" sz="1050" b="1" dirty="0">
                <a:solidFill>
                  <a:schemeClr val="tx1">
                    <a:lumMod val="50000"/>
                    <a:lumOff val="50000"/>
                  </a:schemeClr>
                </a:solidFill>
                <a:latin typeface="微软雅黑" pitchFamily="34" charset="-122"/>
                <a:ea typeface="微软雅黑" pitchFamily="34" charset="-122"/>
                <a:cs typeface="+mn-ea"/>
              </a:endParaRPr>
            </a:p>
          </p:txBody>
        </p:sp>
        <p:sp>
          <p:nvSpPr>
            <p:cNvPr id="58" name="Text Placeholder 3"/>
            <p:cNvSpPr txBox="1">
              <a:spLocks/>
            </p:cNvSpPr>
            <p:nvPr/>
          </p:nvSpPr>
          <p:spPr>
            <a:xfrm>
              <a:off x="492646" y="1935626"/>
              <a:ext cx="1335761" cy="4153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单击此处添加文字阐述，添加简短问题说明文字，具体说明文字在此处。单击此处添加文字阐述，添加简短问题单击此处添加文字阐述</a:t>
              </a:r>
              <a:endParaRPr lang="en-US" altLang="zh-CN" sz="500" dirty="0">
                <a:solidFill>
                  <a:schemeClr val="tx1">
                    <a:lumMod val="50000"/>
                    <a:lumOff val="50000"/>
                  </a:schemeClr>
                </a:solidFill>
                <a:latin typeface="微软雅黑" pitchFamily="34" charset="-122"/>
                <a:ea typeface="微软雅黑" pitchFamily="34" charset="-122"/>
                <a:cs typeface="+mn-ea"/>
              </a:endParaRPr>
            </a:p>
          </p:txBody>
        </p:sp>
      </p:grpSp>
      <p:grpSp>
        <p:nvGrpSpPr>
          <p:cNvPr id="41" name="Group 129"/>
          <p:cNvGrpSpPr/>
          <p:nvPr/>
        </p:nvGrpSpPr>
        <p:grpSpPr>
          <a:xfrm>
            <a:off x="4614786" y="3878415"/>
            <a:ext cx="648499" cy="649243"/>
            <a:chOff x="2779491" y="2517212"/>
            <a:chExt cx="648499" cy="649042"/>
          </a:xfrm>
        </p:grpSpPr>
        <p:sp>
          <p:nvSpPr>
            <p:cNvPr id="60" name="Oval 79"/>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cs typeface="+mn-ea"/>
              </a:endParaRPr>
            </a:p>
          </p:txBody>
        </p:sp>
        <p:sp>
          <p:nvSpPr>
            <p:cNvPr id="61" name="Oval 8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mn-ea"/>
                </a:rPr>
                <a:t>02</a:t>
              </a:r>
              <a:endParaRPr lang="en-US" sz="1200" b="1" dirty="0">
                <a:latin typeface="+mj-lt"/>
                <a:cs typeface="+mn-ea"/>
              </a:endParaRPr>
            </a:p>
          </p:txBody>
        </p:sp>
      </p:grpSp>
      <p:grpSp>
        <p:nvGrpSpPr>
          <p:cNvPr id="50" name="Group 130"/>
          <p:cNvGrpSpPr/>
          <p:nvPr/>
        </p:nvGrpSpPr>
        <p:grpSpPr>
          <a:xfrm>
            <a:off x="5868387" y="3878415"/>
            <a:ext cx="648499" cy="649243"/>
            <a:chOff x="3287425" y="3613920"/>
            <a:chExt cx="648499" cy="649042"/>
          </a:xfrm>
        </p:grpSpPr>
        <p:sp>
          <p:nvSpPr>
            <p:cNvPr id="63" name="Oval 82"/>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cs typeface="+mn-ea"/>
              </a:endParaRPr>
            </a:p>
          </p:txBody>
        </p:sp>
        <p:sp>
          <p:nvSpPr>
            <p:cNvPr id="64" name="Oval 83"/>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mn-ea"/>
                </a:rPr>
                <a:t>03</a:t>
              </a:r>
              <a:endParaRPr lang="en-US" sz="1200" b="1" dirty="0">
                <a:latin typeface="+mj-lt"/>
                <a:cs typeface="+mn-ea"/>
              </a:endParaRPr>
            </a:p>
          </p:txBody>
        </p:sp>
      </p:grpSp>
      <p:grpSp>
        <p:nvGrpSpPr>
          <p:cNvPr id="53" name="Group 134"/>
          <p:cNvGrpSpPr/>
          <p:nvPr/>
        </p:nvGrpSpPr>
        <p:grpSpPr>
          <a:xfrm>
            <a:off x="3240127" y="3878415"/>
            <a:ext cx="648499" cy="649243"/>
            <a:chOff x="3287425" y="1417883"/>
            <a:chExt cx="648499" cy="649042"/>
          </a:xfrm>
        </p:grpSpPr>
        <p:sp>
          <p:nvSpPr>
            <p:cNvPr id="66"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cs typeface="+mn-ea"/>
              </a:endParaRPr>
            </a:p>
          </p:txBody>
        </p:sp>
        <p:sp>
          <p:nvSpPr>
            <p:cNvPr id="67"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mn-ea"/>
                </a:rPr>
                <a:t>01</a:t>
              </a:r>
              <a:endParaRPr lang="en-US" sz="100" b="1" dirty="0">
                <a:solidFill>
                  <a:schemeClr val="bg1"/>
                </a:solidFill>
                <a:latin typeface="+mj-lt"/>
                <a:cs typeface="+mn-ea"/>
              </a:endParaRPr>
            </a:p>
          </p:txBody>
        </p:sp>
      </p:grpSp>
      <p:grpSp>
        <p:nvGrpSpPr>
          <p:cNvPr id="56" name="Group 87"/>
          <p:cNvGrpSpPr/>
          <p:nvPr/>
        </p:nvGrpSpPr>
        <p:grpSpPr>
          <a:xfrm>
            <a:off x="3074177" y="2597049"/>
            <a:ext cx="403290" cy="436494"/>
            <a:chOff x="758036" y="1904963"/>
            <a:chExt cx="403290" cy="436359"/>
          </a:xfrm>
          <a:solidFill>
            <a:schemeClr val="accent1"/>
          </a:solidFill>
        </p:grpSpPr>
        <p:sp>
          <p:nvSpPr>
            <p:cNvPr id="69"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0"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1"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59" name="Group 91"/>
          <p:cNvGrpSpPr/>
          <p:nvPr/>
        </p:nvGrpSpPr>
        <p:grpSpPr>
          <a:xfrm>
            <a:off x="4428164" y="1957728"/>
            <a:ext cx="370651" cy="495819"/>
            <a:chOff x="802535" y="1904963"/>
            <a:chExt cx="370651" cy="495666"/>
          </a:xfrm>
          <a:solidFill>
            <a:schemeClr val="accent2"/>
          </a:solidFill>
        </p:grpSpPr>
        <p:sp>
          <p:nvSpPr>
            <p:cNvPr id="7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62" name="Group 95"/>
          <p:cNvGrpSpPr/>
          <p:nvPr/>
        </p:nvGrpSpPr>
        <p:grpSpPr>
          <a:xfrm>
            <a:off x="5695316" y="2564255"/>
            <a:ext cx="403290" cy="436494"/>
            <a:chOff x="758036" y="1904963"/>
            <a:chExt cx="403290" cy="436359"/>
          </a:xfrm>
          <a:solidFill>
            <a:schemeClr val="accent3"/>
          </a:solidFill>
        </p:grpSpPr>
        <p:sp>
          <p:nvSpPr>
            <p:cNvPr id="77"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8"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79"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spTree>
    <p:extLst>
      <p:ext uri="{BB962C8B-B14F-4D97-AF65-F5344CB8AC3E}">
        <p14:creationId xmlns:p14="http://schemas.microsoft.com/office/powerpoint/2010/main" val="404822905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strips(upLeft)">
                                      <p:cBhvr>
                                        <p:cTn id="24" dur="500"/>
                                        <p:tgtEl>
                                          <p:spTgt spid="48"/>
                                        </p:tgtEl>
                                      </p:cBhvr>
                                    </p:animEffect>
                                  </p:childTnLst>
                                </p:cTn>
                              </p:par>
                              <p:par>
                                <p:cTn id="25" presetID="2" presetClass="entr" presetSubtype="8" accel="50000" decel="5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4" accel="50000" decel="5000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3500"/>
                            </p:stCondLst>
                            <p:childTnLst>
                              <p:par>
                                <p:cTn id="47" presetID="2" presetClass="entr" presetSubtype="1" accel="50000" decel="5000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2" presetClass="entr" presetSubtype="4" accel="50000" decel="5000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anim calcmode="lin" valueType="num">
                                      <p:cBhvr>
                                        <p:cTn id="60" dur="500" fill="hold"/>
                                        <p:tgtEl>
                                          <p:spTgt spid="62"/>
                                        </p:tgtEl>
                                        <p:attrNameLst>
                                          <p:attrName>ppt_x</p:attrName>
                                        </p:attrNameLst>
                                      </p:cBhvr>
                                      <p:tavLst>
                                        <p:tav tm="0">
                                          <p:val>
                                            <p:strVal val="#ppt_x"/>
                                          </p:val>
                                        </p:tav>
                                        <p:tav tm="100000">
                                          <p:val>
                                            <p:strVal val="#ppt_x"/>
                                          </p:val>
                                        </p:tav>
                                      </p:tavLst>
                                    </p:anim>
                                    <p:anim calcmode="lin" valueType="num">
                                      <p:cBhvr>
                                        <p:cTn id="61" dur="500" fill="hold"/>
                                        <p:tgtEl>
                                          <p:spTgt spid="62"/>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53" presetClass="entr" presetSubtype="0"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500"/>
                            </p:stCondLst>
                            <p:childTnLst>
                              <p:par>
                                <p:cTn id="69" presetID="18" presetClass="entr" presetSubtype="3"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strips(upRight)">
                                      <p:cBhvr>
                                        <p:cTn id="71" dur="500"/>
                                        <p:tgtEl>
                                          <p:spTgt spid="49"/>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1+#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77006" y="754705"/>
            <a:ext cx="497910" cy="657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84623" y="1412321"/>
            <a:ext cx="497910" cy="657617"/>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884163" y="1740930"/>
            <a:ext cx="1254338" cy="1916256"/>
            <a:chOff x="1219201" y="2108200"/>
            <a:chExt cx="1672451" cy="2555008"/>
          </a:xfrm>
          <a:solidFill>
            <a:schemeClr val="accent1"/>
          </a:solidFill>
        </p:grpSpPr>
        <p:sp>
          <p:nvSpPr>
            <p:cNvPr id="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759357" y="210820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42240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930401"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664248"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213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2192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6642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159785" y="1754700"/>
            <a:ext cx="1093517" cy="1553958"/>
            <a:chOff x="6920029" y="2126560"/>
            <a:chExt cx="1458023" cy="2071944"/>
          </a:xfrm>
          <a:solidFill>
            <a:schemeClr val="accent3"/>
          </a:solidFill>
        </p:grpSpPr>
        <p:sp>
          <p:nvSpPr>
            <p:cNvPr id="1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7245757"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6920029"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739221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71506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组合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097426" y="1754700"/>
            <a:ext cx="1254338" cy="1553958"/>
            <a:chOff x="9503550" y="2126560"/>
            <a:chExt cx="1672451" cy="2071944"/>
          </a:xfrm>
          <a:solidFill>
            <a:schemeClr val="accent4"/>
          </a:solidFill>
        </p:grpSpPr>
        <p:sp>
          <p:nvSpPr>
            <p:cNvPr id="2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00437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97067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02147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99485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104179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9503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组合 2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783295" y="1754700"/>
            <a:ext cx="1453669" cy="1902486"/>
            <a:chOff x="3751376" y="2126560"/>
            <a:chExt cx="1938225" cy="2536648"/>
          </a:xfrm>
          <a:solidFill>
            <a:schemeClr val="accent2"/>
          </a:solidFill>
        </p:grpSpPr>
        <p:sp>
          <p:nvSpPr>
            <p:cNvPr id="3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5573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2203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7283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4621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931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0171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67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5142954"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3751376"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a:spLocks/>
            </p:cNvSpPr>
            <p:nvPr/>
          </p:nvSpPr>
          <p:spPr bwMode="auto">
            <a:xfrm>
              <a:off x="4220729"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文本框 4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7590" y="4071896"/>
            <a:ext cx="1800180" cy="830853"/>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768594" y="4077260"/>
            <a:ext cx="1800180" cy="830853"/>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003566" y="4077260"/>
            <a:ext cx="1800180" cy="830853"/>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120466" y="4077260"/>
            <a:ext cx="1800180" cy="830853"/>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3981906"/>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par>
                          <p:cTn id="17" fill="hold">
                            <p:stCondLst>
                              <p:cond delay="1250"/>
                            </p:stCondLst>
                            <p:childTnLst>
                              <p:par>
                                <p:cTn id="18" presetID="37"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900" decel="100000" fill="hold"/>
                                        <p:tgtEl>
                                          <p:spTgt spid="4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900" decel="100000" fill="hold"/>
                                        <p:tgtEl>
                                          <p:spTgt spid="4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50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75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900" decel="100000" fill="hold"/>
                                        <p:tgtEl>
                                          <p:spTgt spid="4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6"/>
          <p:cNvGrpSpPr>
            <a:grpSpLocks/>
          </p:cNvGrpSpPr>
          <p:nvPr/>
        </p:nvGrpSpPr>
        <p:grpSpPr bwMode="auto">
          <a:xfrm>
            <a:off x="5499497" y="1480742"/>
            <a:ext cx="206347" cy="442912"/>
            <a:chOff x="0" y="0"/>
            <a:chExt cx="384175" cy="823913"/>
          </a:xfrm>
          <a:solidFill>
            <a:schemeClr val="accent1"/>
          </a:solidFill>
        </p:grpSpPr>
        <p:sp>
          <p:nvSpPr>
            <p:cNvPr id="4" name="Freeform 81"/>
            <p:cNvSpPr>
              <a:spLocks noChangeArrowheads="1"/>
            </p:cNvSpPr>
            <p:nvPr/>
          </p:nvSpPr>
          <p:spPr bwMode="auto">
            <a:xfrm>
              <a:off x="0" y="147638"/>
              <a:ext cx="384175" cy="676275"/>
            </a:xfrm>
            <a:custGeom>
              <a:avLst/>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1799"/>
            </a:p>
          </p:txBody>
        </p:sp>
        <p:sp>
          <p:nvSpPr>
            <p:cNvPr id="5" name="Oval 82"/>
            <p:cNvSpPr>
              <a:spLocks noChangeArrowheads="1"/>
            </p:cNvSpPr>
            <p:nvPr/>
          </p:nvSpPr>
          <p:spPr bwMode="auto">
            <a:xfrm>
              <a:off x="128588" y="0"/>
              <a:ext cx="130175" cy="131763"/>
            </a:xfrm>
            <a:prstGeom prst="ellipse">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zh-CN" sz="1600" dirty="0">
                <a:solidFill>
                  <a:srgbClr val="000000"/>
                </a:solidFill>
                <a:sym typeface="宋体" charset="-122"/>
              </a:endParaRPr>
            </a:p>
          </p:txBody>
        </p:sp>
      </p:grpSp>
      <p:grpSp>
        <p:nvGrpSpPr>
          <p:cNvPr id="3" name="组合 135"/>
          <p:cNvGrpSpPr>
            <a:grpSpLocks/>
          </p:cNvGrpSpPr>
          <p:nvPr/>
        </p:nvGrpSpPr>
        <p:grpSpPr bwMode="auto">
          <a:xfrm>
            <a:off x="5516957" y="2777730"/>
            <a:ext cx="173014" cy="436563"/>
            <a:chOff x="0" y="0"/>
            <a:chExt cx="266700" cy="673100"/>
          </a:xfrm>
          <a:solidFill>
            <a:schemeClr val="accent3"/>
          </a:solidFill>
        </p:grpSpPr>
        <p:sp>
          <p:nvSpPr>
            <p:cNvPr id="7" name="Freeform 83"/>
            <p:cNvSpPr>
              <a:spLocks noChangeArrowheads="1"/>
            </p:cNvSpPr>
            <p:nvPr/>
          </p:nvSpPr>
          <p:spPr bwMode="auto">
            <a:xfrm>
              <a:off x="0" y="120650"/>
              <a:ext cx="266700" cy="552450"/>
            </a:xfrm>
            <a:custGeom>
              <a:avLst/>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1799"/>
            </a:p>
          </p:txBody>
        </p:sp>
        <p:sp>
          <p:nvSpPr>
            <p:cNvPr id="8" name="Oval 84"/>
            <p:cNvSpPr>
              <a:spLocks noChangeArrowheads="1"/>
            </p:cNvSpPr>
            <p:nvPr/>
          </p:nvSpPr>
          <p:spPr bwMode="auto">
            <a:xfrm>
              <a:off x="80963" y="0"/>
              <a:ext cx="104775" cy="107950"/>
            </a:xfrm>
            <a:prstGeom prst="ellipse">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zh-CN" sz="1600" dirty="0">
                <a:solidFill>
                  <a:srgbClr val="000000"/>
                </a:solidFill>
                <a:sym typeface="宋体" charset="-122"/>
              </a:endParaRPr>
            </a:p>
          </p:txBody>
        </p:sp>
      </p:grpSp>
      <p:sp>
        <p:nvSpPr>
          <p:cNvPr id="17" name="矩形 1"/>
          <p:cNvSpPr>
            <a:spLocks noChangeArrowheads="1"/>
          </p:cNvSpPr>
          <p:nvPr/>
        </p:nvSpPr>
        <p:spPr bwMode="auto">
          <a:xfrm>
            <a:off x="5810604" y="1677591"/>
            <a:ext cx="2793301"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0" tIns="45715" rIns="91430" bIns="45715">
            <a:spAutoFit/>
          </a:bodyPr>
          <a:lstStyle/>
          <a:p>
            <a:pPr algn="just">
              <a:lnSpc>
                <a:spcPct val="150000"/>
              </a:lnSpc>
            </a:pPr>
            <a:r>
              <a:rPr lang="en-US" altLang="zh-CN" sz="8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800" dirty="0">
                <a:solidFill>
                  <a:schemeClr val="bg1">
                    <a:lumMod val="50000"/>
                  </a:schemeClr>
                </a:solidFill>
                <a:latin typeface="微软雅黑" pitchFamily="34" charset="-122"/>
                <a:ea typeface="微软雅黑" pitchFamily="34" charset="-122"/>
                <a:sym typeface="微软雅黑" pitchFamily="34" charset="-122"/>
              </a:rPr>
              <a:t>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1400" dirty="0">
              <a:solidFill>
                <a:schemeClr val="bg1">
                  <a:lumMod val="50000"/>
                </a:schemeClr>
              </a:solidFill>
            </a:endParaRPr>
          </a:p>
        </p:txBody>
      </p:sp>
      <p:sp>
        <p:nvSpPr>
          <p:cNvPr id="18" name="Freeform 100"/>
          <p:cNvSpPr>
            <a:spLocks noEditPoints="1" noChangeArrowheads="1"/>
          </p:cNvSpPr>
          <p:nvPr/>
        </p:nvSpPr>
        <p:spPr bwMode="auto">
          <a:xfrm>
            <a:off x="5502671" y="2134793"/>
            <a:ext cx="203172" cy="414337"/>
          </a:xfrm>
          <a:custGeom>
            <a:avLst/>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chemeClr val="accent2"/>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30" tIns="45715" rIns="91430" bIns="45715"/>
          <a:lstStyle/>
          <a:p>
            <a:endParaRPr lang="zh-CN" altLang="en-US" sz="1799"/>
          </a:p>
        </p:txBody>
      </p:sp>
      <p:sp>
        <p:nvSpPr>
          <p:cNvPr id="19" name="矩形 1"/>
          <p:cNvSpPr>
            <a:spLocks noChangeArrowheads="1"/>
          </p:cNvSpPr>
          <p:nvPr/>
        </p:nvSpPr>
        <p:spPr bwMode="auto">
          <a:xfrm>
            <a:off x="5810604" y="2298304"/>
            <a:ext cx="2793301"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0" tIns="45715" rIns="91430" bIns="45715">
            <a:spAutoFit/>
          </a:bodyPr>
          <a:lstStyle/>
          <a:p>
            <a:pPr algn="just">
              <a:lnSpc>
                <a:spcPct val="150000"/>
              </a:lnSpc>
            </a:pPr>
            <a:r>
              <a:rPr lang="en-US" altLang="zh-CN" sz="8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800" dirty="0">
                <a:solidFill>
                  <a:schemeClr val="bg1">
                    <a:lumMod val="50000"/>
                  </a:schemeClr>
                </a:solidFill>
                <a:latin typeface="微软雅黑" pitchFamily="34" charset="-122"/>
                <a:ea typeface="微软雅黑" pitchFamily="34" charset="-122"/>
                <a:sym typeface="微软雅黑" pitchFamily="34" charset="-122"/>
              </a:rPr>
              <a:t>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800" dirty="0">
              <a:solidFill>
                <a:schemeClr val="bg1">
                  <a:lumMod val="50000"/>
                </a:schemeClr>
              </a:solidFill>
            </a:endParaRPr>
          </a:p>
        </p:txBody>
      </p:sp>
      <p:sp>
        <p:nvSpPr>
          <p:cNvPr id="20" name="Freeform 106"/>
          <p:cNvSpPr>
            <a:spLocks noEditPoints="1" noChangeArrowheads="1"/>
          </p:cNvSpPr>
          <p:nvPr/>
        </p:nvSpPr>
        <p:spPr bwMode="auto">
          <a:xfrm>
            <a:off x="5470926" y="3384155"/>
            <a:ext cx="265077" cy="407988"/>
          </a:xfrm>
          <a:custGeom>
            <a:avLst/>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chemeClr val="accent4"/>
          </a:solidFill>
          <a:ln>
            <a:noFill/>
          </a:ln>
        </p:spPr>
        <p:txBody>
          <a:bodyPr lIns="91430" tIns="45715" rIns="91430" bIns="45715"/>
          <a:lstStyle/>
          <a:p>
            <a:endParaRPr lang="zh-CN" altLang="en-US" sz="1799"/>
          </a:p>
        </p:txBody>
      </p:sp>
      <p:sp>
        <p:nvSpPr>
          <p:cNvPr id="21" name="矩形 1"/>
          <p:cNvSpPr>
            <a:spLocks noChangeArrowheads="1"/>
          </p:cNvSpPr>
          <p:nvPr/>
        </p:nvSpPr>
        <p:spPr bwMode="auto">
          <a:xfrm>
            <a:off x="5810604" y="2928541"/>
            <a:ext cx="2793301"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0" tIns="45715" rIns="91430" bIns="45715">
            <a:spAutoFit/>
          </a:bodyPr>
          <a:lstStyle/>
          <a:p>
            <a:pPr algn="just">
              <a:lnSpc>
                <a:spcPct val="150000"/>
              </a:lnSpc>
            </a:pPr>
            <a:r>
              <a:rPr lang="en-US" altLang="zh-CN" sz="8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800" dirty="0">
                <a:solidFill>
                  <a:schemeClr val="bg1">
                    <a:lumMod val="50000"/>
                  </a:schemeClr>
                </a:solidFill>
                <a:latin typeface="微软雅黑" pitchFamily="34" charset="-122"/>
                <a:ea typeface="微软雅黑" pitchFamily="34" charset="-122"/>
                <a:sym typeface="微软雅黑" pitchFamily="34" charset="-122"/>
              </a:rPr>
              <a:t>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800" dirty="0">
              <a:solidFill>
                <a:schemeClr val="bg1">
                  <a:lumMod val="50000"/>
                </a:schemeClr>
              </a:solidFill>
            </a:endParaRPr>
          </a:p>
        </p:txBody>
      </p:sp>
      <p:sp>
        <p:nvSpPr>
          <p:cNvPr id="22" name="矩形 1"/>
          <p:cNvSpPr>
            <a:spLocks noChangeArrowheads="1"/>
          </p:cNvSpPr>
          <p:nvPr/>
        </p:nvSpPr>
        <p:spPr bwMode="auto">
          <a:xfrm>
            <a:off x="5810604" y="3541316"/>
            <a:ext cx="2793301"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0" tIns="45715" rIns="91430" bIns="45715">
            <a:spAutoFit/>
          </a:bodyPr>
          <a:lstStyle/>
          <a:p>
            <a:pPr algn="just">
              <a:lnSpc>
                <a:spcPct val="150000"/>
              </a:lnSpc>
            </a:pPr>
            <a:r>
              <a:rPr lang="en-US" altLang="zh-CN" sz="8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800" dirty="0">
                <a:solidFill>
                  <a:schemeClr val="bg1">
                    <a:lumMod val="50000"/>
                  </a:schemeClr>
                </a:solidFill>
                <a:latin typeface="微软雅黑" pitchFamily="34" charset="-122"/>
                <a:ea typeface="微软雅黑" pitchFamily="34" charset="-122"/>
                <a:sym typeface="微软雅黑" pitchFamily="34" charset="-122"/>
              </a:rPr>
              <a:t>PPT</a:t>
            </a:r>
            <a:r>
              <a:rPr lang="zh-CN" altLang="en-US" sz="8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800" dirty="0">
              <a:solidFill>
                <a:schemeClr val="bg1">
                  <a:lumMod val="50000"/>
                </a:schemeClr>
              </a:solidFill>
            </a:endParaRPr>
          </a:p>
        </p:txBody>
      </p:sp>
      <p:sp>
        <p:nvSpPr>
          <p:cNvPr id="23" name="任意多边形 137"/>
          <p:cNvSpPr>
            <a:spLocks noChangeArrowheads="1"/>
          </p:cNvSpPr>
          <p:nvPr/>
        </p:nvSpPr>
        <p:spPr bwMode="auto">
          <a:xfrm>
            <a:off x="3348030" y="1726010"/>
            <a:ext cx="2025377" cy="295275"/>
          </a:xfrm>
          <a:custGeom>
            <a:avLst/>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ah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p>
            <a:endParaRPr lang="zh-CN" altLang="en-US" sz="1799"/>
          </a:p>
        </p:txBody>
      </p:sp>
      <p:sp>
        <p:nvSpPr>
          <p:cNvPr id="24" name="任意多边形 138"/>
          <p:cNvSpPr>
            <a:spLocks noChangeArrowheads="1"/>
          </p:cNvSpPr>
          <p:nvPr/>
        </p:nvSpPr>
        <p:spPr bwMode="auto">
          <a:xfrm>
            <a:off x="3587239" y="2361008"/>
            <a:ext cx="1786168" cy="103536"/>
          </a:xfrm>
          <a:custGeom>
            <a:avLst/>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p>
            <a:endParaRPr lang="zh-CN" altLang="en-US" sz="1799"/>
          </a:p>
        </p:txBody>
      </p:sp>
      <p:sp>
        <p:nvSpPr>
          <p:cNvPr id="25" name="任意多边形 144"/>
          <p:cNvSpPr>
            <a:spLocks noChangeArrowheads="1"/>
          </p:cNvSpPr>
          <p:nvPr/>
        </p:nvSpPr>
        <p:spPr bwMode="auto">
          <a:xfrm>
            <a:off x="4132150" y="3015059"/>
            <a:ext cx="1241258" cy="46038"/>
          </a:xfrm>
          <a:custGeom>
            <a:avLst/>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p>
            <a:endParaRPr lang="zh-CN" altLang="en-US" sz="1799"/>
          </a:p>
        </p:txBody>
      </p:sp>
      <p:sp>
        <p:nvSpPr>
          <p:cNvPr id="26" name="任意多边形 145"/>
          <p:cNvSpPr>
            <a:spLocks noChangeArrowheads="1"/>
          </p:cNvSpPr>
          <p:nvPr/>
        </p:nvSpPr>
        <p:spPr bwMode="auto">
          <a:xfrm>
            <a:off x="4643998" y="3678635"/>
            <a:ext cx="729408" cy="46038"/>
          </a:xfrm>
          <a:custGeom>
            <a:avLst/>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p>
            <a:endParaRPr lang="zh-CN" altLang="en-US" sz="1799"/>
          </a:p>
        </p:txBody>
      </p:sp>
      <p:sp>
        <p:nvSpPr>
          <p:cNvPr id="27" name="TextBox 682"/>
          <p:cNvSpPr>
            <a:spLocks noChangeArrowheads="1"/>
          </p:cNvSpPr>
          <p:nvPr/>
        </p:nvSpPr>
        <p:spPr bwMode="auto">
          <a:xfrm>
            <a:off x="5860881" y="1420416"/>
            <a:ext cx="572453" cy="3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altLang="zh-CN" sz="1400" b="1" dirty="0">
                <a:solidFill>
                  <a:schemeClr val="bg1">
                    <a:lumMod val="50000"/>
                  </a:schemeClr>
                </a:solidFill>
                <a:latin typeface="方正中等线简体" pitchFamily="65" charset="-122"/>
                <a:ea typeface="方正中等线简体" pitchFamily="65" charset="-122"/>
              </a:rPr>
              <a:t>42%</a:t>
            </a:r>
            <a:endParaRPr lang="zh-CN" altLang="en-US" sz="1100" b="1" dirty="0">
              <a:solidFill>
                <a:schemeClr val="bg1">
                  <a:lumMod val="50000"/>
                </a:schemeClr>
              </a:solidFill>
              <a:latin typeface="方正中等线简体" pitchFamily="65" charset="-122"/>
              <a:ea typeface="方正中等线简体" pitchFamily="65" charset="-122"/>
            </a:endParaRPr>
          </a:p>
        </p:txBody>
      </p:sp>
      <p:sp>
        <p:nvSpPr>
          <p:cNvPr id="28" name="TextBox 682"/>
          <p:cNvSpPr>
            <a:spLocks noChangeArrowheads="1"/>
          </p:cNvSpPr>
          <p:nvPr/>
        </p:nvSpPr>
        <p:spPr bwMode="auto">
          <a:xfrm>
            <a:off x="5861790" y="2030016"/>
            <a:ext cx="548414" cy="3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altLang="zh-CN" sz="1400" b="1" dirty="0">
                <a:solidFill>
                  <a:schemeClr val="bg1">
                    <a:lumMod val="50000"/>
                  </a:schemeClr>
                </a:solidFill>
                <a:latin typeface="方正中等线简体" pitchFamily="65" charset="-122"/>
                <a:ea typeface="方正中等线简体" pitchFamily="65" charset="-122"/>
              </a:rPr>
              <a:t>42</a:t>
            </a:r>
            <a:r>
              <a:rPr lang="en-US" altLang="zh-CN" sz="1100" b="1" dirty="0">
                <a:solidFill>
                  <a:schemeClr val="bg1">
                    <a:lumMod val="50000"/>
                  </a:schemeClr>
                </a:solidFill>
                <a:latin typeface="方正中等线简体" pitchFamily="65" charset="-122"/>
                <a:ea typeface="方正中等线简体" pitchFamily="65" charset="-122"/>
              </a:rPr>
              <a:t>%</a:t>
            </a:r>
            <a:endParaRPr lang="zh-CN" altLang="en-US" sz="1100" b="1" dirty="0">
              <a:solidFill>
                <a:schemeClr val="bg1">
                  <a:lumMod val="50000"/>
                </a:schemeClr>
              </a:solidFill>
              <a:latin typeface="方正中等线简体" pitchFamily="65" charset="-122"/>
              <a:ea typeface="方正中等线简体" pitchFamily="65" charset="-122"/>
            </a:endParaRPr>
          </a:p>
        </p:txBody>
      </p:sp>
      <p:sp>
        <p:nvSpPr>
          <p:cNvPr id="29" name="TextBox 682"/>
          <p:cNvSpPr>
            <a:spLocks noChangeArrowheads="1"/>
          </p:cNvSpPr>
          <p:nvPr/>
        </p:nvSpPr>
        <p:spPr bwMode="auto">
          <a:xfrm>
            <a:off x="5850679" y="2658666"/>
            <a:ext cx="548414" cy="3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altLang="zh-CN" sz="1400" b="1" dirty="0">
                <a:solidFill>
                  <a:schemeClr val="bg1">
                    <a:lumMod val="50000"/>
                  </a:schemeClr>
                </a:solidFill>
                <a:latin typeface="方正中等线简体" pitchFamily="65" charset="-122"/>
                <a:ea typeface="方正中等线简体" pitchFamily="65" charset="-122"/>
              </a:rPr>
              <a:t>27</a:t>
            </a:r>
            <a:r>
              <a:rPr lang="en-US" altLang="zh-CN" sz="1100" b="1" dirty="0">
                <a:solidFill>
                  <a:schemeClr val="bg1">
                    <a:lumMod val="50000"/>
                  </a:schemeClr>
                </a:solidFill>
                <a:latin typeface="方正中等线简体" pitchFamily="65" charset="-122"/>
                <a:ea typeface="方正中等线简体" pitchFamily="65" charset="-122"/>
              </a:rPr>
              <a:t>%</a:t>
            </a:r>
            <a:endParaRPr lang="zh-CN" altLang="en-US" sz="1400" b="1" dirty="0">
              <a:solidFill>
                <a:schemeClr val="bg1">
                  <a:lumMod val="50000"/>
                </a:schemeClr>
              </a:solidFill>
              <a:latin typeface="方正中等线简体" pitchFamily="65" charset="-122"/>
              <a:ea typeface="方正中等线简体" pitchFamily="65" charset="-122"/>
            </a:endParaRPr>
          </a:p>
        </p:txBody>
      </p:sp>
      <p:sp>
        <p:nvSpPr>
          <p:cNvPr id="30" name="TextBox 682"/>
          <p:cNvSpPr>
            <a:spLocks noChangeArrowheads="1"/>
          </p:cNvSpPr>
          <p:nvPr/>
        </p:nvSpPr>
        <p:spPr bwMode="auto">
          <a:xfrm>
            <a:off x="5860883" y="3288904"/>
            <a:ext cx="572452" cy="3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altLang="zh-CN" sz="1400" b="1" dirty="0">
                <a:solidFill>
                  <a:schemeClr val="bg1">
                    <a:lumMod val="50000"/>
                  </a:schemeClr>
                </a:solidFill>
                <a:latin typeface="方正中等线简体" pitchFamily="65" charset="-122"/>
                <a:ea typeface="方正中等线简体" pitchFamily="65" charset="-122"/>
              </a:rPr>
              <a:t>38%</a:t>
            </a:r>
            <a:endParaRPr lang="zh-CN" altLang="en-US" sz="1400" b="1" dirty="0">
              <a:solidFill>
                <a:schemeClr val="bg1">
                  <a:lumMod val="50000"/>
                </a:schemeClr>
              </a:solidFill>
              <a:latin typeface="方正中等线简体" pitchFamily="65" charset="-122"/>
              <a:ea typeface="方正中等线简体" pitchFamily="65" charset="-122"/>
            </a:endParaRPr>
          </a:p>
        </p:txBody>
      </p:sp>
      <p:grpSp>
        <p:nvGrpSpPr>
          <p:cNvPr id="6" name="组合 1"/>
          <p:cNvGrpSpPr/>
          <p:nvPr/>
        </p:nvGrpSpPr>
        <p:grpSpPr>
          <a:xfrm>
            <a:off x="1043465" y="1503810"/>
            <a:ext cx="3763454" cy="3228975"/>
            <a:chOff x="1042988" y="1503015"/>
            <a:chExt cx="3763962" cy="3228975"/>
          </a:xfrm>
        </p:grpSpPr>
        <p:sp>
          <p:nvSpPr>
            <p:cNvPr id="9" name="Freeform 85"/>
            <p:cNvSpPr>
              <a:spLocks noChangeArrowheads="1"/>
            </p:cNvSpPr>
            <p:nvPr/>
          </p:nvSpPr>
          <p:spPr bwMode="auto">
            <a:xfrm>
              <a:off x="2455863" y="1503015"/>
              <a:ext cx="468312" cy="808037"/>
            </a:xfrm>
            <a:custGeom>
              <a:avLst/>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ah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chemeClr val="accent1"/>
            </a:solidFill>
            <a:ln w="9525" cmpd="sng">
              <a:solidFill>
                <a:schemeClr val="bg1"/>
              </a:solidFill>
              <a:miter lim="800000"/>
              <a:headEnd/>
              <a:tailEnd/>
            </a:ln>
          </p:spPr>
          <p:txBody>
            <a:bodyPr/>
            <a:lstStyle/>
            <a:p>
              <a:endParaRPr lang="zh-CN" altLang="en-US" sz="1799"/>
            </a:p>
          </p:txBody>
        </p:sp>
        <p:sp>
          <p:nvSpPr>
            <p:cNvPr id="10" name="Freeform 86"/>
            <p:cNvSpPr>
              <a:spLocks noChangeArrowheads="1"/>
            </p:cNvSpPr>
            <p:nvPr/>
          </p:nvSpPr>
          <p:spPr bwMode="auto">
            <a:xfrm>
              <a:off x="2921000" y="1503015"/>
              <a:ext cx="473075" cy="808037"/>
            </a:xfrm>
            <a:custGeom>
              <a:avLst/>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ah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chemeClr val="accent1"/>
            </a:solidFill>
            <a:ln w="9525" cmpd="sng">
              <a:solidFill>
                <a:schemeClr val="bg1"/>
              </a:solidFill>
              <a:miter lim="800000"/>
              <a:headEnd/>
              <a:tailEnd/>
            </a:ln>
          </p:spPr>
          <p:txBody>
            <a:bodyPr/>
            <a:lstStyle/>
            <a:p>
              <a:endParaRPr lang="zh-CN" altLang="en-US" sz="1799"/>
            </a:p>
          </p:txBody>
        </p:sp>
        <p:sp>
          <p:nvSpPr>
            <p:cNvPr id="11" name="Freeform 87"/>
            <p:cNvSpPr>
              <a:spLocks noChangeArrowheads="1"/>
            </p:cNvSpPr>
            <p:nvPr/>
          </p:nvSpPr>
          <p:spPr bwMode="auto">
            <a:xfrm>
              <a:off x="1982788" y="2109440"/>
              <a:ext cx="941387" cy="1008062"/>
            </a:xfrm>
            <a:custGeom>
              <a:avLst/>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chemeClr val="accent2"/>
            </a:solidFill>
            <a:ln w="9525" cmpd="sng">
              <a:solidFill>
                <a:schemeClr val="bg1"/>
              </a:solidFill>
              <a:bevel/>
              <a:headEnd/>
              <a:tailEnd/>
            </a:ln>
          </p:spPr>
          <p:txBody>
            <a:bodyPr/>
            <a:lstStyle/>
            <a:p>
              <a:endParaRPr lang="zh-CN" altLang="en-US" sz="1799"/>
            </a:p>
          </p:txBody>
        </p:sp>
        <p:sp>
          <p:nvSpPr>
            <p:cNvPr id="12" name="Freeform 88"/>
            <p:cNvSpPr>
              <a:spLocks noChangeArrowheads="1"/>
            </p:cNvSpPr>
            <p:nvPr/>
          </p:nvSpPr>
          <p:spPr bwMode="auto">
            <a:xfrm>
              <a:off x="2924175" y="2109440"/>
              <a:ext cx="942975" cy="1008062"/>
            </a:xfrm>
            <a:custGeom>
              <a:avLst/>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chemeClr val="accent2"/>
            </a:solidFill>
            <a:ln w="9525" cmpd="sng">
              <a:solidFill>
                <a:schemeClr val="bg1"/>
              </a:solidFill>
              <a:bevel/>
              <a:headEnd/>
              <a:tailEnd/>
            </a:ln>
          </p:spPr>
          <p:txBody>
            <a:bodyPr/>
            <a:lstStyle/>
            <a:p>
              <a:endParaRPr lang="zh-CN" altLang="en-US" sz="1799"/>
            </a:p>
          </p:txBody>
        </p:sp>
        <p:sp>
          <p:nvSpPr>
            <p:cNvPr id="13" name="Freeform 89"/>
            <p:cNvSpPr>
              <a:spLocks noChangeArrowheads="1"/>
            </p:cNvSpPr>
            <p:nvPr/>
          </p:nvSpPr>
          <p:spPr bwMode="auto">
            <a:xfrm>
              <a:off x="1511300" y="2714277"/>
              <a:ext cx="1412875" cy="1208088"/>
            </a:xfrm>
            <a:custGeom>
              <a:avLst/>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chemeClr val="accent3"/>
            </a:solidFill>
            <a:ln w="2" cap="flat" cmpd="sng">
              <a:solidFill>
                <a:schemeClr val="bg1"/>
              </a:solidFill>
              <a:miter lim="800000"/>
              <a:headEnd/>
              <a:tailEnd/>
            </a:ln>
          </p:spPr>
          <p:txBody>
            <a:bodyPr/>
            <a:lstStyle/>
            <a:p>
              <a:endParaRPr lang="zh-CN" altLang="en-US" sz="1799"/>
            </a:p>
          </p:txBody>
        </p:sp>
        <p:sp>
          <p:nvSpPr>
            <p:cNvPr id="14" name="Freeform 90"/>
            <p:cNvSpPr>
              <a:spLocks noChangeArrowheads="1"/>
            </p:cNvSpPr>
            <p:nvPr/>
          </p:nvSpPr>
          <p:spPr bwMode="auto">
            <a:xfrm>
              <a:off x="2924175" y="2714277"/>
              <a:ext cx="1412875" cy="1208088"/>
            </a:xfrm>
            <a:custGeom>
              <a:avLst/>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chemeClr val="accent3"/>
            </a:solidFill>
            <a:ln w="2" cap="flat" cmpd="sng">
              <a:solidFill>
                <a:schemeClr val="bg1"/>
              </a:solidFill>
              <a:miter lim="800000"/>
              <a:headEnd/>
              <a:tailEnd/>
            </a:ln>
          </p:spPr>
          <p:txBody>
            <a:bodyPr/>
            <a:lstStyle/>
            <a:p>
              <a:endParaRPr lang="zh-CN" altLang="en-US" sz="1799"/>
            </a:p>
          </p:txBody>
        </p:sp>
        <p:sp>
          <p:nvSpPr>
            <p:cNvPr id="15" name="Freeform 91"/>
            <p:cNvSpPr>
              <a:spLocks noChangeArrowheads="1"/>
            </p:cNvSpPr>
            <p:nvPr/>
          </p:nvSpPr>
          <p:spPr bwMode="auto">
            <a:xfrm>
              <a:off x="1042988" y="3319115"/>
              <a:ext cx="1881187" cy="1412875"/>
            </a:xfrm>
            <a:custGeom>
              <a:avLst/>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ah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chemeClr val="accent4"/>
            </a:solidFill>
            <a:ln w="2" cap="flat" cmpd="sng">
              <a:solidFill>
                <a:schemeClr val="bg1"/>
              </a:solidFill>
              <a:miter lim="800000"/>
              <a:headEnd/>
              <a:tailEnd/>
            </a:ln>
          </p:spPr>
          <p:txBody>
            <a:bodyPr/>
            <a:lstStyle/>
            <a:p>
              <a:endParaRPr lang="zh-CN" altLang="en-US" sz="1799"/>
            </a:p>
          </p:txBody>
        </p:sp>
        <p:sp>
          <p:nvSpPr>
            <p:cNvPr id="16" name="Freeform 92"/>
            <p:cNvSpPr>
              <a:spLocks noChangeArrowheads="1"/>
            </p:cNvSpPr>
            <p:nvPr/>
          </p:nvSpPr>
          <p:spPr bwMode="auto">
            <a:xfrm>
              <a:off x="2924175" y="3319115"/>
              <a:ext cx="1882775" cy="1412875"/>
            </a:xfrm>
            <a:custGeom>
              <a:avLst/>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ah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4"/>
            </a:solidFill>
            <a:ln w="2" cap="flat" cmpd="sng">
              <a:solidFill>
                <a:schemeClr val="bg1"/>
              </a:solidFill>
              <a:miter lim="800000"/>
              <a:headEnd/>
              <a:tailEnd/>
            </a:ln>
          </p:spPr>
          <p:txBody>
            <a:bodyPr/>
            <a:lstStyle/>
            <a:p>
              <a:endParaRPr lang="zh-CN" altLang="en-US" sz="1799"/>
            </a:p>
          </p:txBody>
        </p:sp>
        <p:sp>
          <p:nvSpPr>
            <p:cNvPr id="31" name="TextBox 682"/>
            <p:cNvSpPr>
              <a:spLocks noChangeArrowheads="1"/>
            </p:cNvSpPr>
            <p:nvPr/>
          </p:nvSpPr>
          <p:spPr bwMode="auto">
            <a:xfrm>
              <a:off x="2880837" y="1698277"/>
              <a:ext cx="401002"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399" dirty="0">
                  <a:solidFill>
                    <a:schemeClr val="bg1"/>
                  </a:solidFill>
                  <a:latin typeface="方正中等线简体" pitchFamily="65" charset="-122"/>
                  <a:ea typeface="方正中等线简体" pitchFamily="65" charset="-122"/>
                </a:rPr>
                <a:t>A</a:t>
              </a:r>
              <a:endParaRPr lang="zh-CN" altLang="en-US" sz="2399" dirty="0">
                <a:solidFill>
                  <a:schemeClr val="bg1"/>
                </a:solidFill>
                <a:latin typeface="方正中等线简体" pitchFamily="65" charset="-122"/>
                <a:ea typeface="方正中等线简体" pitchFamily="65" charset="-122"/>
              </a:endParaRPr>
            </a:p>
          </p:txBody>
        </p:sp>
        <p:sp>
          <p:nvSpPr>
            <p:cNvPr id="32" name="TextBox 682"/>
            <p:cNvSpPr>
              <a:spLocks noChangeArrowheads="1"/>
            </p:cNvSpPr>
            <p:nvPr/>
          </p:nvSpPr>
          <p:spPr bwMode="auto">
            <a:xfrm>
              <a:off x="3114675" y="2320577"/>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399" dirty="0">
                  <a:solidFill>
                    <a:schemeClr val="bg1"/>
                  </a:solidFill>
                  <a:latin typeface="方正中等线简体" pitchFamily="65" charset="-122"/>
                  <a:ea typeface="方正中等线简体" pitchFamily="65" charset="-122"/>
                </a:rPr>
                <a:t>B</a:t>
              </a:r>
              <a:endParaRPr lang="zh-CN" altLang="en-US" sz="2399" dirty="0">
                <a:solidFill>
                  <a:schemeClr val="bg1"/>
                </a:solidFill>
                <a:latin typeface="方正中等线简体" pitchFamily="65" charset="-122"/>
                <a:ea typeface="方正中等线简体" pitchFamily="65" charset="-122"/>
              </a:endParaRPr>
            </a:p>
          </p:txBody>
        </p:sp>
        <p:sp>
          <p:nvSpPr>
            <p:cNvPr id="33" name="TextBox 682"/>
            <p:cNvSpPr>
              <a:spLocks noChangeArrowheads="1"/>
            </p:cNvSpPr>
            <p:nvPr/>
          </p:nvSpPr>
          <p:spPr bwMode="auto">
            <a:xfrm>
              <a:off x="3407146" y="2973040"/>
              <a:ext cx="389782"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399" dirty="0">
                  <a:solidFill>
                    <a:schemeClr val="bg1"/>
                  </a:solidFill>
                  <a:latin typeface="方正中等线简体" pitchFamily="65" charset="-122"/>
                  <a:ea typeface="方正中等线简体" pitchFamily="65" charset="-122"/>
                </a:rPr>
                <a:t>C</a:t>
              </a:r>
              <a:endParaRPr lang="zh-CN" altLang="en-US" sz="2399" dirty="0">
                <a:solidFill>
                  <a:schemeClr val="bg1"/>
                </a:solidFill>
                <a:latin typeface="方正中等线简体" pitchFamily="65" charset="-122"/>
                <a:ea typeface="方正中等线简体" pitchFamily="65" charset="-122"/>
              </a:endParaRPr>
            </a:p>
          </p:txBody>
        </p:sp>
        <p:sp>
          <p:nvSpPr>
            <p:cNvPr id="34" name="TextBox 682"/>
            <p:cNvSpPr>
              <a:spLocks noChangeArrowheads="1"/>
            </p:cNvSpPr>
            <p:nvPr/>
          </p:nvSpPr>
          <p:spPr bwMode="auto">
            <a:xfrm>
              <a:off x="3693553" y="3660427"/>
              <a:ext cx="418632"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399" dirty="0">
                  <a:solidFill>
                    <a:schemeClr val="bg1"/>
                  </a:solidFill>
                  <a:latin typeface="方正中等线简体" pitchFamily="65" charset="-122"/>
                  <a:ea typeface="方正中等线简体" pitchFamily="65" charset="-122"/>
                </a:rPr>
                <a:t>D</a:t>
              </a:r>
              <a:endParaRPr lang="zh-CN" altLang="en-US" sz="2399" dirty="0">
                <a:solidFill>
                  <a:schemeClr val="bg1"/>
                </a:solidFill>
                <a:latin typeface="方正中等线简体" pitchFamily="65" charset="-122"/>
                <a:ea typeface="方正中等线简体" pitchFamily="65" charset="-122"/>
              </a:endParaRPr>
            </a:p>
          </p:txBody>
        </p:sp>
      </p:grpSp>
    </p:spTree>
    <p:extLst>
      <p:ext uri="{BB962C8B-B14F-4D97-AF65-F5344CB8AC3E}">
        <p14:creationId xmlns:p14="http://schemas.microsoft.com/office/powerpoint/2010/main" val="368684436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250"/>
                                        <p:tgtEl>
                                          <p:spTgt spid="2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5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250"/>
                                        <p:tgtEl>
                                          <p:spTgt spid="24"/>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5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50"/>
                                        <p:tgtEl>
                                          <p:spTgt spid="28"/>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250"/>
                                        <p:tgtEl>
                                          <p:spTgt spid="1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250"/>
                                        <p:tgtEl>
                                          <p:spTgt spid="25"/>
                                        </p:tgtEl>
                                      </p:cBhvr>
                                    </p:animEffect>
                                  </p:childTnLst>
                                </p:cTn>
                              </p:par>
                            </p:childTnLst>
                          </p:cTn>
                        </p:par>
                        <p:par>
                          <p:cTn id="46" fill="hold">
                            <p:stCondLst>
                              <p:cond delay="325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250"/>
                                        <p:tgtEl>
                                          <p:spTgt spid="3"/>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250"/>
                                        <p:tgtEl>
                                          <p:spTgt spid="29"/>
                                        </p:tgtEl>
                                      </p:cBhvr>
                                    </p:animEffect>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250"/>
                                        <p:tgtEl>
                                          <p:spTgt spid="2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50"/>
                                        <p:tgtEl>
                                          <p:spTgt spid="26"/>
                                        </p:tgtEl>
                                      </p:cBhvr>
                                    </p:animEffect>
                                  </p:childTnLst>
                                </p:cTn>
                              </p:par>
                            </p:childTnLst>
                          </p:cTn>
                        </p:par>
                        <p:par>
                          <p:cTn id="62" fill="hold">
                            <p:stCondLst>
                              <p:cond delay="425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250"/>
                                        <p:tgtEl>
                                          <p:spTgt spid="30"/>
                                        </p:tgtEl>
                                      </p:cBhvr>
                                    </p:animEffect>
                                  </p:childTnLst>
                                </p:cTn>
                              </p:par>
                            </p:childTnLst>
                          </p:cTn>
                        </p:par>
                        <p:par>
                          <p:cTn id="70" fill="hold">
                            <p:stCondLst>
                              <p:cond delay="475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96754"/>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96754"/>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202414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2024142"/>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88583"/>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88583"/>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5228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52285"/>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3289832"/>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77006" y="754705"/>
            <a:ext cx="497910" cy="657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84623" y="1412321"/>
            <a:ext cx="497910" cy="657617"/>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455114" y="3097799"/>
            <a:ext cx="6237000" cy="0"/>
          </a:xfrm>
          <a:prstGeom prst="line">
            <a:avLst/>
          </a:prstGeom>
          <a:ln w="6350">
            <a:solidFill>
              <a:srgbClr val="2E2E2E"/>
            </a:solidFill>
          </a:ln>
        </p:spPr>
        <p:style>
          <a:lnRef idx="1">
            <a:schemeClr val="accent1"/>
          </a:lnRef>
          <a:fillRef idx="0">
            <a:schemeClr val="accent1"/>
          </a:fillRef>
          <a:effectRef idx="0">
            <a:schemeClr val="accent1"/>
          </a:effectRef>
          <a:fontRef idx="minor">
            <a:schemeClr val="tx1"/>
          </a:fontRef>
        </p:style>
      </p:cxnSp>
      <p:sp>
        <p:nvSpPr>
          <p:cNvPr id="10"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2929595" y="3022060"/>
            <a:ext cx="156979" cy="156980"/>
          </a:xfrm>
          <a:prstGeom prst="ellipse">
            <a:avLst/>
          </a:pr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4487791" y="3029958"/>
            <a:ext cx="156979" cy="156980"/>
          </a:xfrm>
          <a:prstGeom prst="ellipse">
            <a:avLst/>
          </a:pr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418411" y="3018181"/>
            <a:ext cx="156979" cy="156980"/>
          </a:xfrm>
          <a:prstGeom prst="ellipse">
            <a:avLst/>
          </a:pr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6134477" y="3029958"/>
            <a:ext cx="156979" cy="156980"/>
          </a:xfrm>
          <a:prstGeom prst="ellipse">
            <a:avLst/>
          </a:pr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7574491" y="3029958"/>
            <a:ext cx="156979" cy="156980"/>
          </a:xfrm>
          <a:prstGeom prst="ellipse">
            <a:avLst/>
          </a:pr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201071" y="2224223"/>
            <a:ext cx="1620676" cy="861624"/>
          </a:xfrm>
          <a:prstGeom prst="rect">
            <a:avLst/>
          </a:prstGeom>
          <a:noFill/>
          <a:effectLst/>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文本框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309602" y="2244062"/>
            <a:ext cx="1620676" cy="861624"/>
          </a:xfrm>
          <a:prstGeom prst="rect">
            <a:avLst/>
          </a:prstGeom>
          <a:noFill/>
          <a:effectLst/>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1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852503" y="3353293"/>
            <a:ext cx="1620676" cy="861624"/>
          </a:xfrm>
          <a:prstGeom prst="rect">
            <a:avLst/>
          </a:prstGeom>
          <a:noFill/>
          <a:effectLst/>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文本框 1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710486" y="3336218"/>
            <a:ext cx="1620676" cy="861624"/>
          </a:xfrm>
          <a:prstGeom prst="rect">
            <a:avLst/>
          </a:prstGeom>
          <a:noFill/>
          <a:effectLst/>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05180" y="3350487"/>
            <a:ext cx="1620676" cy="861624"/>
          </a:xfrm>
          <a:prstGeom prst="rect">
            <a:avLst/>
          </a:prstGeom>
          <a:noFill/>
          <a:effectLst/>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09829" y="1574852"/>
            <a:ext cx="1158478" cy="1319038"/>
            <a:chOff x="1213104" y="2098742"/>
            <a:chExt cx="1544637" cy="1758718"/>
          </a:xfrm>
        </p:grpSpPr>
        <p:sp>
          <p:nvSpPr>
            <p:cNvPr id="23" name="Freeform 30"/>
            <p:cNvSpPr>
              <a:spLocks/>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flipV="1">
              <a:off x="1418928" y="2199982"/>
              <a:ext cx="1224371" cy="323480"/>
            </a:xfrm>
            <a:prstGeom prst="roundRect">
              <a:avLst>
                <a:gd name="adj" fmla="val 50000"/>
              </a:avLst>
            </a:prstGeom>
            <a:solidFill>
              <a:srgbClr val="F7F2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1540165" y="2139222"/>
              <a:ext cx="890516" cy="430812"/>
            </a:xfrm>
            <a:prstGeom prst="rect">
              <a:avLst/>
            </a:prstGeom>
            <a:effectLst/>
          </p:spPr>
          <p:txBody>
            <a:bodyPr wrap="square">
              <a:spAutoFit/>
            </a:bodyPr>
            <a:lstStyle/>
            <a:p>
              <a:pPr algn="ctr"/>
              <a:r>
                <a:rPr lang="en-US" altLang="zh-CN" sz="1500" dirty="0">
                  <a:solidFill>
                    <a:schemeClr val="tx1">
                      <a:lumMod val="50000"/>
                      <a:lumOff val="50000"/>
                    </a:schemeClr>
                  </a:solidFill>
                  <a:latin typeface="Haettenschweiler" panose="020B0706040902060204" pitchFamily="34" charset="0"/>
                  <a:ea typeface="微软雅黑" panose="020B0503020204020204" pitchFamily="34" charset="-122"/>
                </a:rPr>
                <a:t>2014</a:t>
              </a:r>
              <a:endParaRPr lang="zh-CN" altLang="en-US" sz="1500" dirty="0">
                <a:solidFill>
                  <a:schemeClr val="tx1">
                    <a:lumMod val="50000"/>
                    <a:lumOff val="50000"/>
                  </a:schemeClr>
                </a:solidFill>
                <a:latin typeface="Haettenschweiler" panose="020B0706040902060204" pitchFamily="34" charset="0"/>
                <a:ea typeface="微软雅黑" panose="020B0503020204020204" pitchFamily="34" charset="-122"/>
              </a:endParaRPr>
            </a:p>
          </p:txBody>
        </p:sp>
        <p:sp>
          <p:nvSpPr>
            <p:cNvPr id="26"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accent2"/>
                </a:solidFill>
              </a:endParaRPr>
            </a:p>
          </p:txBody>
        </p:sp>
      </p:grpSp>
      <p:grpSp>
        <p:nvGrpSpPr>
          <p:cNvPr id="27" name="组合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997040" y="1574852"/>
            <a:ext cx="1158478" cy="1319038"/>
            <a:chOff x="5329386" y="2098742"/>
            <a:chExt cx="1544637" cy="1758718"/>
          </a:xfrm>
        </p:grpSpPr>
        <p:sp>
          <p:nvSpPr>
            <p:cNvPr id="28" name="Freeform 30"/>
            <p:cNvSpPr>
              <a:spLocks/>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p:cNvSpPr/>
            <p:nvPr/>
          </p:nvSpPr>
          <p:spPr>
            <a:xfrm flipV="1">
              <a:off x="5482958" y="2213045"/>
              <a:ext cx="1224371" cy="323480"/>
            </a:xfrm>
            <a:prstGeom prst="roundRect">
              <a:avLst>
                <a:gd name="adj" fmla="val 50000"/>
              </a:avLst>
            </a:prstGeom>
            <a:solidFill>
              <a:srgbClr val="FCF6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矩形 29"/>
            <p:cNvSpPr/>
            <p:nvPr/>
          </p:nvSpPr>
          <p:spPr>
            <a:xfrm>
              <a:off x="5656447" y="2139222"/>
              <a:ext cx="890516" cy="430812"/>
            </a:xfrm>
            <a:prstGeom prst="rect">
              <a:avLst/>
            </a:prstGeom>
            <a:effectLst/>
          </p:spPr>
          <p:txBody>
            <a:bodyPr wrap="square">
              <a:spAutoFit/>
            </a:bodyPr>
            <a:lstStyle/>
            <a:p>
              <a:pPr algn="ctr"/>
              <a:r>
                <a:rPr lang="en-US" altLang="zh-CN" sz="1500" dirty="0">
                  <a:solidFill>
                    <a:schemeClr val="tx1">
                      <a:lumMod val="50000"/>
                      <a:lumOff val="50000"/>
                    </a:schemeClr>
                  </a:solidFill>
                  <a:latin typeface="Haettenschweiler" panose="020B0706040902060204" pitchFamily="34" charset="0"/>
                  <a:ea typeface="微软雅黑" panose="020B0503020204020204" pitchFamily="34" charset="-122"/>
                </a:rPr>
                <a:t>2016</a:t>
              </a:r>
              <a:endParaRPr lang="zh-CN" altLang="en-US" sz="1500" dirty="0">
                <a:solidFill>
                  <a:schemeClr val="tx1">
                    <a:lumMod val="50000"/>
                    <a:lumOff val="50000"/>
                  </a:schemeClr>
                </a:solidFill>
                <a:latin typeface="Haettenschweiler" panose="020B0706040902060204" pitchFamily="34" charset="0"/>
                <a:ea typeface="微软雅黑" panose="020B0503020204020204" pitchFamily="34" charset="-122"/>
              </a:endParaRPr>
            </a:p>
          </p:txBody>
        </p:sp>
        <p:sp>
          <p:nvSpPr>
            <p:cNvPr id="31"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accent2"/>
                </a:solidFill>
              </a:endParaRPr>
            </a:p>
          </p:txBody>
        </p:sp>
      </p:grpSp>
      <p:grpSp>
        <p:nvGrpSpPr>
          <p:cNvPr id="32" name="组合 3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417903" y="3262881"/>
            <a:ext cx="1158478" cy="1319038"/>
            <a:chOff x="3223870" y="4349448"/>
            <a:chExt cx="1544637" cy="1758718"/>
          </a:xfrm>
        </p:grpSpPr>
        <p:sp>
          <p:nvSpPr>
            <p:cNvPr id="33" name="Freeform 30"/>
            <p:cNvSpPr>
              <a:spLocks/>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33"/>
            <p:cNvSpPr/>
            <p:nvPr/>
          </p:nvSpPr>
          <p:spPr>
            <a:xfrm>
              <a:off x="3377442" y="5670383"/>
              <a:ext cx="1224371" cy="323480"/>
            </a:xfrm>
            <a:prstGeom prst="roundRect">
              <a:avLst>
                <a:gd name="adj" fmla="val 50000"/>
              </a:avLst>
            </a:prstGeom>
            <a:solidFill>
              <a:srgbClr val="FFF9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3551545" y="5609418"/>
              <a:ext cx="890516" cy="430812"/>
            </a:xfrm>
            <a:prstGeom prst="rect">
              <a:avLst/>
            </a:prstGeom>
            <a:effectLst/>
          </p:spPr>
          <p:txBody>
            <a:bodyPr wrap="square">
              <a:spAutoFit/>
            </a:bodyPr>
            <a:lstStyle/>
            <a:p>
              <a:pPr algn="ctr"/>
              <a:r>
                <a:rPr lang="en-US" altLang="zh-CN" sz="1500" dirty="0">
                  <a:solidFill>
                    <a:schemeClr val="tx1">
                      <a:lumMod val="50000"/>
                      <a:lumOff val="50000"/>
                    </a:schemeClr>
                  </a:solidFill>
                  <a:latin typeface="Haettenschweiler" panose="020B0706040902060204" pitchFamily="34" charset="0"/>
                  <a:ea typeface="微软雅黑" panose="020B0503020204020204" pitchFamily="34" charset="-122"/>
                </a:rPr>
                <a:t>2015</a:t>
              </a:r>
              <a:endParaRPr lang="zh-CN" altLang="en-US" sz="1500" dirty="0">
                <a:solidFill>
                  <a:schemeClr val="tx1">
                    <a:lumMod val="50000"/>
                    <a:lumOff val="50000"/>
                  </a:schemeClr>
                </a:solidFill>
                <a:latin typeface="Haettenschweiler" panose="020B0706040902060204" pitchFamily="34" charset="0"/>
                <a:ea typeface="微软雅黑" panose="020B0503020204020204" pitchFamily="34" charset="-122"/>
              </a:endParaRPr>
            </a:p>
          </p:txBody>
        </p:sp>
        <p:sp>
          <p:nvSpPr>
            <p:cNvPr id="36"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BF5E9"/>
            </a:solidFill>
            <a:ln>
              <a:noFill/>
            </a:ln>
          </p:spPr>
          <p:txBody>
            <a:bodyPr vert="horz" wrap="square" lIns="68580" tIns="34290" rIns="68580" bIns="34290" numCol="1" anchor="t" anchorCtr="0" compatLnSpc="1">
              <a:prstTxWarp prst="textNoShape">
                <a:avLst/>
              </a:prstTxWarp>
            </a:bodyPr>
            <a:lstStyle/>
            <a:p>
              <a:endParaRPr lang="zh-CN" altLang="en-US">
                <a:solidFill>
                  <a:schemeClr val="accent2"/>
                </a:solidFill>
              </a:endParaRPr>
            </a:p>
          </p:txBody>
        </p:sp>
      </p:grpSp>
      <p:grpSp>
        <p:nvGrpSpPr>
          <p:cNvPr id="37" name="组合 3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083741" y="1603435"/>
            <a:ext cx="1158478" cy="1319038"/>
            <a:chOff x="9444988" y="2136853"/>
            <a:chExt cx="1544637" cy="1758718"/>
          </a:xfrm>
        </p:grpSpPr>
        <p:sp>
          <p:nvSpPr>
            <p:cNvPr id="40" name="Freeform 30"/>
            <p:cNvSpPr>
              <a:spLocks/>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40"/>
            <p:cNvSpPr/>
            <p:nvPr/>
          </p:nvSpPr>
          <p:spPr>
            <a:xfrm flipV="1">
              <a:off x="9598560" y="2251156"/>
              <a:ext cx="1224371" cy="323480"/>
            </a:xfrm>
            <a:prstGeom prst="roundRect">
              <a:avLst>
                <a:gd name="adj" fmla="val 50000"/>
              </a:avLst>
            </a:prstGeom>
            <a:solidFill>
              <a:srgbClr val="FDF7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41"/>
            <p:cNvSpPr/>
            <p:nvPr/>
          </p:nvSpPr>
          <p:spPr>
            <a:xfrm>
              <a:off x="9772049" y="2177333"/>
              <a:ext cx="890516" cy="430812"/>
            </a:xfrm>
            <a:prstGeom prst="rect">
              <a:avLst/>
            </a:prstGeom>
            <a:effectLst/>
          </p:spPr>
          <p:txBody>
            <a:bodyPr wrap="square">
              <a:spAutoFit/>
            </a:bodyPr>
            <a:lstStyle/>
            <a:p>
              <a:pPr algn="ctr"/>
              <a:r>
                <a:rPr lang="en-US" altLang="zh-CN" sz="1500" dirty="0">
                  <a:solidFill>
                    <a:schemeClr val="tx1">
                      <a:lumMod val="50000"/>
                      <a:lumOff val="50000"/>
                    </a:schemeClr>
                  </a:solidFill>
                  <a:latin typeface="Haettenschweiler" panose="020B0706040902060204" pitchFamily="34" charset="0"/>
                  <a:ea typeface="微软雅黑" panose="020B0503020204020204" pitchFamily="34" charset="-122"/>
                </a:rPr>
                <a:t>2018</a:t>
              </a:r>
              <a:endParaRPr lang="zh-CN" altLang="en-US" sz="1500" dirty="0">
                <a:solidFill>
                  <a:schemeClr val="tx1">
                    <a:lumMod val="50000"/>
                    <a:lumOff val="50000"/>
                  </a:schemeClr>
                </a:solidFill>
                <a:latin typeface="Haettenschweiler" panose="020B0706040902060204" pitchFamily="34" charset="0"/>
                <a:ea typeface="微软雅黑" panose="020B0503020204020204" pitchFamily="34" charset="-122"/>
              </a:endParaRPr>
            </a:p>
          </p:txBody>
        </p:sp>
        <p:sp>
          <p:nvSpPr>
            <p:cNvPr id="43"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accent2"/>
                </a:solidFill>
              </a:endParaRPr>
            </a:p>
          </p:txBody>
        </p:sp>
      </p:grpSp>
      <p:grpSp>
        <p:nvGrpSpPr>
          <p:cNvPr id="44" name="组合 4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632665" y="3273738"/>
            <a:ext cx="1158478" cy="1319038"/>
            <a:chOff x="7510219" y="4363924"/>
            <a:chExt cx="1544637" cy="1758718"/>
          </a:xfrm>
        </p:grpSpPr>
        <p:sp>
          <p:nvSpPr>
            <p:cNvPr id="45" name="Freeform 32"/>
            <p:cNvSpPr>
              <a:spLocks/>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圆角矩形 45"/>
            <p:cNvSpPr/>
            <p:nvPr/>
          </p:nvSpPr>
          <p:spPr>
            <a:xfrm>
              <a:off x="7670351" y="5684859"/>
              <a:ext cx="1224371" cy="323480"/>
            </a:xfrm>
            <a:prstGeom prst="roundRect">
              <a:avLst>
                <a:gd name="adj" fmla="val 50000"/>
              </a:avLst>
            </a:prstGeom>
            <a:solidFill>
              <a:srgbClr val="FCF7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矩形 46"/>
            <p:cNvSpPr/>
            <p:nvPr/>
          </p:nvSpPr>
          <p:spPr>
            <a:xfrm>
              <a:off x="7853107" y="5627585"/>
              <a:ext cx="890516" cy="430812"/>
            </a:xfrm>
            <a:prstGeom prst="rect">
              <a:avLst/>
            </a:prstGeom>
            <a:effectLst/>
          </p:spPr>
          <p:txBody>
            <a:bodyPr wrap="square">
              <a:spAutoFit/>
            </a:bodyPr>
            <a:lstStyle/>
            <a:p>
              <a:pPr algn="ctr"/>
              <a:r>
                <a:rPr lang="en-US" altLang="zh-CN" sz="1500" dirty="0">
                  <a:solidFill>
                    <a:schemeClr val="tx1">
                      <a:lumMod val="50000"/>
                      <a:lumOff val="50000"/>
                    </a:schemeClr>
                  </a:solidFill>
                  <a:latin typeface="Haettenschweiler" panose="020B0706040902060204" pitchFamily="34" charset="0"/>
                  <a:ea typeface="微软雅黑" panose="020B0503020204020204" pitchFamily="34" charset="-122"/>
                </a:rPr>
                <a:t>2017</a:t>
              </a:r>
              <a:endParaRPr lang="zh-CN" altLang="en-US" sz="1500" dirty="0">
                <a:solidFill>
                  <a:schemeClr val="tx1">
                    <a:lumMod val="50000"/>
                    <a:lumOff val="50000"/>
                  </a:schemeClr>
                </a:solidFill>
                <a:latin typeface="Haettenschweiler" panose="020B0706040902060204" pitchFamily="34" charset="0"/>
                <a:ea typeface="微软雅黑" panose="020B0503020204020204" pitchFamily="34" charset="-122"/>
              </a:endParaRPr>
            </a:p>
          </p:txBody>
        </p:sp>
        <p:sp>
          <p:nvSpPr>
            <p:cNvPr id="48" name="Freeform 223"/>
            <p:cNvSpPr>
              <a:spLocks/>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9ED"/>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xmlns:p14="http://schemas.microsoft.com/office/powerpoint/2010/main" val="688890470"/>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000"/>
                            </p:stCondLst>
                            <p:childTnLst>
                              <p:par>
                                <p:cTn id="25" presetID="2" presetClass="entr" presetSubtype="1" decel="30667"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ppt_x"/>
                                          </p:val>
                                        </p:tav>
                                        <p:tav tm="100000">
                                          <p:val>
                                            <p:strVal val="#ppt_x"/>
                                          </p:val>
                                        </p:tav>
                                      </p:tavLst>
                                    </p:anim>
                                    <p:anim calcmode="lin" valueType="num">
                                      <p:cBhvr additive="base">
                                        <p:cTn id="28" dur="7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decel="30667" fill="hold" nodeType="withEffect">
                                  <p:stCondLst>
                                    <p:cond delay="2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decel="30667" fill="hold" nodeType="withEffect">
                                  <p:stCondLst>
                                    <p:cond delay="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4" decel="30667" fill="hold" nodeType="withEffect">
                                  <p:stCondLst>
                                    <p:cond delay="75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fill="hold"/>
                                        <p:tgtEl>
                                          <p:spTgt spid="32"/>
                                        </p:tgtEl>
                                        <p:attrNameLst>
                                          <p:attrName>ppt_x</p:attrName>
                                        </p:attrNameLst>
                                      </p:cBhvr>
                                      <p:tavLst>
                                        <p:tav tm="0">
                                          <p:val>
                                            <p:strVal val="#ppt_x"/>
                                          </p:val>
                                        </p:tav>
                                        <p:tav tm="100000">
                                          <p:val>
                                            <p:strVal val="#ppt_x"/>
                                          </p:val>
                                        </p:tav>
                                      </p:tavLst>
                                    </p:anim>
                                    <p:anim calcmode="lin" valueType="num">
                                      <p:cBhvr additive="base">
                                        <p:cTn id="40" dur="75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decel="30667" fill="hold" nodeType="withEffect">
                                  <p:stCondLst>
                                    <p:cond delay="100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750" fill="hold"/>
                                        <p:tgtEl>
                                          <p:spTgt spid="44"/>
                                        </p:tgtEl>
                                        <p:attrNameLst>
                                          <p:attrName>ppt_x</p:attrName>
                                        </p:attrNameLst>
                                      </p:cBhvr>
                                      <p:tavLst>
                                        <p:tav tm="0">
                                          <p:val>
                                            <p:strVal val="#ppt_x"/>
                                          </p:val>
                                        </p:tav>
                                        <p:tav tm="100000">
                                          <p:val>
                                            <p:strVal val="#ppt_x"/>
                                          </p:val>
                                        </p:tav>
                                      </p:tavLst>
                                    </p:anim>
                                    <p:anim calcmode="lin" valueType="num">
                                      <p:cBhvr additive="base">
                                        <p:cTn id="44" dur="750" fill="hold"/>
                                        <p:tgtEl>
                                          <p:spTgt spid="44"/>
                                        </p:tgtEl>
                                        <p:attrNameLst>
                                          <p:attrName>ppt_y</p:attrName>
                                        </p:attrNameLst>
                                      </p:cBhvr>
                                      <p:tavLst>
                                        <p:tav tm="0">
                                          <p:val>
                                            <p:strVal val="1+#ppt_h/2"/>
                                          </p:val>
                                        </p:tav>
                                        <p:tav tm="100000">
                                          <p:val>
                                            <p:strVal val="#ppt_y"/>
                                          </p:val>
                                        </p:tav>
                                      </p:tavLst>
                                    </p:anim>
                                  </p:childTnLst>
                                </p:cTn>
                              </p:par>
                            </p:childTnLst>
                          </p:cTn>
                        </p:par>
                        <p:par>
                          <p:cTn id="45" fill="hold">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8442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84422"/>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2011810"/>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2011810"/>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76251"/>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76251"/>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3995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39953"/>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1333554"/>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ppt_x</p:attrName>
                                        </p:attrNameLst>
                                      </p:cBhvr>
                                      <p:tavLst>
                                        <p:tav tm="0">
                                          <p:val>
                                            <p:strVal val="#ppt_x"/>
                                          </p:val>
                                        </p:tav>
                                        <p:tav tm="100000">
                                          <p:val>
                                            <p:strVal val="#ppt_x"/>
                                          </p:val>
                                        </p:tav>
                                      </p:tavLst>
                                    </p:anim>
                                    <p:anim calcmode="lin" valueType="num">
                                      <p:cBhvr>
                                        <p:cTn id="8" dur="250" fill="hold"/>
                                        <p:tgtEl>
                                          <p:spTgt spid="22"/>
                                        </p:tgtEl>
                                        <p:attrNameLst>
                                          <p:attrName>ppt_y</p:attrName>
                                        </p:attrNameLst>
                                      </p:cBhvr>
                                      <p:tavLst>
                                        <p:tav tm="0">
                                          <p:val>
                                            <p:strVal val="#ppt_y-#ppt_h/2"/>
                                          </p:val>
                                        </p:tav>
                                        <p:tav tm="100000">
                                          <p:val>
                                            <p:strVal val="#ppt_y"/>
                                          </p:val>
                                        </p:tav>
                                      </p:tavLst>
                                    </p:anim>
                                    <p:anim calcmode="lin" valueType="num">
                                      <p:cBhvr>
                                        <p:cTn id="9" dur="250" fill="hold"/>
                                        <p:tgtEl>
                                          <p:spTgt spid="22"/>
                                        </p:tgtEl>
                                        <p:attrNameLst>
                                          <p:attrName>ppt_w</p:attrName>
                                        </p:attrNameLst>
                                      </p:cBhvr>
                                      <p:tavLst>
                                        <p:tav tm="0">
                                          <p:val>
                                            <p:strVal val="#ppt_w"/>
                                          </p:val>
                                        </p:tav>
                                        <p:tav tm="100000">
                                          <p:val>
                                            <p:strVal val="#ppt_w"/>
                                          </p:val>
                                        </p:tav>
                                      </p:tavLst>
                                    </p:anim>
                                    <p:anim calcmode="lin" valueType="num">
                                      <p:cBhvr>
                                        <p:cTn id="10" dur="250" fill="hold"/>
                                        <p:tgtEl>
                                          <p:spTgt spid="22"/>
                                        </p:tgtEl>
                                        <p:attrNameLst>
                                          <p:attrName>ppt_h</p:attrName>
                                        </p:attrNameLst>
                                      </p:cBhvr>
                                      <p:tavLst>
                                        <p:tav tm="0">
                                          <p:val>
                                            <p:fltVal val="0"/>
                                          </p:val>
                                        </p:tav>
                                        <p:tav tm="100000">
                                          <p:val>
                                            <p:strVal val="#ppt_h"/>
                                          </p:val>
                                        </p:tav>
                                      </p:tavLst>
                                    </p:anim>
                                  </p:childTnLst>
                                </p:cTn>
                              </p:par>
                            </p:childTnLst>
                          </p:cTn>
                        </p:par>
                        <p:par>
                          <p:cTn id="11" fill="hold">
                            <p:stCondLst>
                              <p:cond delay="115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1"/>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3"/>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38"/>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2900"/>
                            </p:stCondLst>
                            <p:childTnLst>
                              <p:par>
                                <p:cTn id="45" presetID="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3400"/>
                            </p:stCondLst>
                            <p:childTnLst>
                              <p:par>
                                <p:cTn id="50" presetID="26" presetClass="emph" presetSubtype="0" fill="hold" grpId="2" nodeType="afterEffect">
                                  <p:stCondLst>
                                    <p:cond delay="0"/>
                                  </p:stCondLst>
                                  <p:childTnLst>
                                    <p:animEffect transition="out" filter="fade">
                                      <p:cBhvr>
                                        <p:cTn id="51" dur="500" tmFilter="0, 0; .2, .5; .8, .5; 1, 0"/>
                                        <p:tgtEl>
                                          <p:spTgt spid="31"/>
                                        </p:tgtEl>
                                      </p:cBhvr>
                                    </p:animEffect>
                                    <p:animScale>
                                      <p:cBhvr>
                                        <p:cTn id="52" dur="250" autoRev="1" fill="hold"/>
                                        <p:tgtEl>
                                          <p:spTgt spid="31"/>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3"/>
                                        </p:tgtEl>
                                      </p:cBhvr>
                                    </p:animEffect>
                                    <p:animScale>
                                      <p:cBhvr>
                                        <p:cTn id="5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6" grpId="0" animBg="1"/>
      <p:bldP spid="36" grpId="1" animBg="1"/>
      <p:bldP spid="38" grpId="0" animBg="1"/>
      <p:bldP spid="38" grpId="1" animBg="1"/>
      <p:bldP spid="22"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4F30D5C1-D155-2E40-A967-511B3BD0F2AE}" type="slidenum">
              <a:rPr lang="en-US" smtClean="0">
                <a:latin typeface="微软雅黑" panose="020B0503020204020204" pitchFamily="34" charset="-122"/>
                <a:ea typeface="微软雅黑" panose="020B0503020204020204" pitchFamily="34" charset="-122"/>
                <a:sym typeface="微软雅黑" panose="020B0503020204020204" pitchFamily="34" charset="-122"/>
              </a:rPr>
              <a:t>20</a:t>
            </a:fld>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图片占位符 1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42912" y="1825625"/>
            <a:ext cx="3203575" cy="2403475"/>
          </a:xfrm>
        </p:spPr>
      </p:pic>
      <p:sp>
        <p:nvSpPr>
          <p:cNvPr id="3" name="Text Placeholder 2"/>
          <p:cNvSpPr>
            <a:spLocks noGrp="1"/>
          </p:cNvSpPr>
          <p:nvPr>
            <p:ph type="body" sz="quarter" idx="4294967295"/>
          </p:nvPr>
        </p:nvSpPr>
        <p:spPr>
          <a:xfrm>
            <a:off x="6225170" y="2283929"/>
            <a:ext cx="2127250" cy="828675"/>
          </a:xfrm>
        </p:spPr>
        <p:txBody>
          <a:bodyPr>
            <a:normAutofit/>
          </a:bodyPr>
          <a:lstStyle/>
          <a:p>
            <a:pPr marL="0" indent="0">
              <a:buNone/>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 Placeholder 3"/>
          <p:cNvSpPr>
            <a:spLocks noGrp="1"/>
          </p:cNvSpPr>
          <p:nvPr>
            <p:ph type="body" sz="quarter" idx="4294967295"/>
          </p:nvPr>
        </p:nvSpPr>
        <p:spPr>
          <a:xfrm>
            <a:off x="3730625" y="2283929"/>
            <a:ext cx="2127250" cy="828675"/>
          </a:xfrm>
        </p:spPr>
        <p:txBody>
          <a:bodyPr>
            <a:normAutofit/>
          </a:bodyPr>
          <a:lstStyle/>
          <a:p>
            <a:pPr marL="0" indent="0">
              <a:buNone/>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 Placeholder 4"/>
          <p:cNvSpPr>
            <a:spLocks noGrp="1"/>
          </p:cNvSpPr>
          <p:nvPr>
            <p:ph type="body" sz="quarter" idx="4294967295"/>
          </p:nvPr>
        </p:nvSpPr>
        <p:spPr>
          <a:xfrm>
            <a:off x="6225170" y="3823778"/>
            <a:ext cx="2127250" cy="830263"/>
          </a:xfrm>
        </p:spPr>
        <p:txBody>
          <a:bodyPr>
            <a:normAutofit/>
          </a:bodyPr>
          <a:lstStyle/>
          <a:p>
            <a:pPr marL="0" indent="0">
              <a:buNone/>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 Placeholder 5"/>
          <p:cNvSpPr>
            <a:spLocks noGrp="1"/>
          </p:cNvSpPr>
          <p:nvPr>
            <p:ph type="body" sz="quarter" idx="4294967295"/>
          </p:nvPr>
        </p:nvSpPr>
        <p:spPr>
          <a:xfrm>
            <a:off x="3730625" y="3817497"/>
            <a:ext cx="2127250" cy="830262"/>
          </a:xfrm>
        </p:spPr>
        <p:txBody>
          <a:bodyPr>
            <a:normAutofit/>
          </a:bodyPr>
          <a:lstStyle/>
          <a:p>
            <a:pPr marL="0" indent="0">
              <a:buNone/>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 Placeholder 6"/>
          <p:cNvSpPr>
            <a:spLocks noGrp="1"/>
          </p:cNvSpPr>
          <p:nvPr>
            <p:ph type="body" sz="quarter" idx="4294967295"/>
          </p:nvPr>
        </p:nvSpPr>
        <p:spPr>
          <a:xfrm>
            <a:off x="3773487" y="1888468"/>
            <a:ext cx="1600200" cy="307975"/>
          </a:xfrm>
        </p:spPr>
        <p:txBody>
          <a:bodyPr>
            <a:normAutofit fontScale="47500" lnSpcReduction="20000"/>
          </a:bodyPr>
          <a:lstStyle/>
          <a:p>
            <a:pPr marL="0" indent="0">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产品名称</a:t>
            </a:r>
            <a:r>
              <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a:t>
            </a:r>
          </a:p>
          <a:p>
            <a:pPr marL="0" indent="0">
              <a:buNone/>
            </a:pP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 Placeholder 7"/>
          <p:cNvSpPr>
            <a:spLocks noGrp="1"/>
          </p:cNvSpPr>
          <p:nvPr>
            <p:ph type="body" sz="quarter" idx="4294967295"/>
          </p:nvPr>
        </p:nvSpPr>
        <p:spPr>
          <a:xfrm>
            <a:off x="6225170" y="1885665"/>
            <a:ext cx="1600200" cy="307975"/>
          </a:xfrm>
        </p:spPr>
        <p:txBody>
          <a:bodyPr>
            <a:normAutofit fontScale="47500" lnSpcReduction="20000"/>
          </a:bodyPr>
          <a:lstStyle/>
          <a:p>
            <a:pPr marL="0" indent="0">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产品名称</a:t>
            </a:r>
            <a:r>
              <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a:t>
            </a:r>
          </a:p>
          <a:p>
            <a:pPr marL="0" indent="0">
              <a:buNone/>
            </a:pP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 Placeholder 8"/>
          <p:cNvSpPr>
            <a:spLocks noGrp="1"/>
          </p:cNvSpPr>
          <p:nvPr>
            <p:ph type="body" sz="quarter" idx="4294967295"/>
          </p:nvPr>
        </p:nvSpPr>
        <p:spPr>
          <a:xfrm>
            <a:off x="3773487" y="3395663"/>
            <a:ext cx="1600200" cy="307975"/>
          </a:xfrm>
        </p:spPr>
        <p:txBody>
          <a:bodyPr>
            <a:normAutofit fontScale="47500" lnSpcReduction="20000"/>
          </a:bodyPr>
          <a:lstStyle/>
          <a:p>
            <a:pPr marL="0" indent="0">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产品名称</a:t>
            </a:r>
            <a:r>
              <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a:t>
            </a:r>
          </a:p>
          <a:p>
            <a:pPr marL="0" indent="0">
              <a:buNone/>
            </a:pP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Placeholder 9"/>
          <p:cNvSpPr>
            <a:spLocks noGrp="1"/>
          </p:cNvSpPr>
          <p:nvPr>
            <p:ph type="body" sz="quarter" idx="4294967295"/>
          </p:nvPr>
        </p:nvSpPr>
        <p:spPr>
          <a:xfrm>
            <a:off x="6300192" y="3395662"/>
            <a:ext cx="1600200" cy="307975"/>
          </a:xfrm>
        </p:spPr>
        <p:txBody>
          <a:bodyPr>
            <a:normAutofit fontScale="47500" lnSpcReduction="20000"/>
          </a:bodyPr>
          <a:lstStyle/>
          <a:p>
            <a:pPr marL="0" indent="0">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产品名称</a:t>
            </a:r>
            <a:r>
              <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a:t>
            </a:r>
          </a:p>
          <a:p>
            <a:pPr marL="0" indent="0">
              <a:buNone/>
            </a:pP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964579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P spid="9" grpId="0"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77006" y="754705"/>
            <a:ext cx="497910" cy="657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84623" y="1412321"/>
            <a:ext cx="497910" cy="657617"/>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a:spLocks noEditPoints="1"/>
          </p:cNvSpPr>
          <p:nvPr/>
        </p:nvSpPr>
        <p:spPr bwMode="auto">
          <a:xfrm>
            <a:off x="2871656" y="1538933"/>
            <a:ext cx="3415904" cy="3149204"/>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0" name="TextBox 29"/>
          <p:cNvSpPr txBox="1"/>
          <p:nvPr/>
        </p:nvSpPr>
        <p:spPr>
          <a:xfrm>
            <a:off x="5667466" y="1661148"/>
            <a:ext cx="2271756" cy="692377"/>
          </a:xfrm>
          <a:prstGeom prst="rect">
            <a:avLst/>
          </a:prstGeom>
          <a:noFill/>
        </p:spPr>
        <p:txBody>
          <a:bodyPr wrap="square" lIns="0" tIns="0" rIns="0" bIns="0" rtlCol="0">
            <a:spAutoFit/>
          </a:bodyPr>
          <a:lstStyle/>
          <a:p>
            <a:pPr algn="just">
              <a:lnSpc>
                <a:spcPts val="1800"/>
              </a:lnSpc>
            </a:pPr>
            <a:r>
              <a:rPr lang="zh-CN" altLang="en-US" sz="900" dirty="0">
                <a:solidFill>
                  <a:schemeClr val="tx1">
                    <a:lumMod val="50000"/>
                    <a:lumOff val="50000"/>
                  </a:schemeClr>
                </a:solidFill>
                <a:latin typeface="微软雅黑" pitchFamily="34" charset="-122"/>
                <a:ea typeface="微软雅黑" pitchFamily="34" charset="-122"/>
              </a:rPr>
              <a:t>点击输入简要文字内容，文字内容需概括精炼，言简意赅的说明分项内容言简意赅的说明分项内容</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12" name="TextBox 29"/>
          <p:cNvSpPr txBox="1"/>
          <p:nvPr/>
        </p:nvSpPr>
        <p:spPr>
          <a:xfrm>
            <a:off x="6639574" y="3773439"/>
            <a:ext cx="1998278" cy="692377"/>
          </a:xfrm>
          <a:prstGeom prst="rect">
            <a:avLst/>
          </a:prstGeom>
          <a:noFill/>
        </p:spPr>
        <p:txBody>
          <a:bodyPr wrap="square" lIns="0" tIns="0" rIns="0" bIns="0" rtlCol="0">
            <a:spAutoFit/>
          </a:bodyPr>
          <a:lstStyle/>
          <a:p>
            <a:pPr algn="just">
              <a:lnSpc>
                <a:spcPts val="1800"/>
              </a:lnSpc>
            </a:pPr>
            <a:r>
              <a:rPr lang="zh-CN" altLang="en-US" sz="900" dirty="0">
                <a:solidFill>
                  <a:schemeClr val="tx1">
                    <a:lumMod val="50000"/>
                    <a:lumOff val="50000"/>
                  </a:schemeClr>
                </a:solidFill>
                <a:latin typeface="微软雅黑" pitchFamily="34" charset="-122"/>
                <a:ea typeface="微软雅黑" pitchFamily="34" charset="-122"/>
              </a:rPr>
              <a:t>点击输入简要文字内容，文字内容需概括精炼，言简意赅的说明分项内容言简意赅的说明分项内容</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14" name="TextBox 29"/>
          <p:cNvSpPr txBox="1"/>
          <p:nvPr/>
        </p:nvSpPr>
        <p:spPr>
          <a:xfrm>
            <a:off x="536839" y="2620801"/>
            <a:ext cx="2271756" cy="692377"/>
          </a:xfrm>
          <a:prstGeom prst="rect">
            <a:avLst/>
          </a:prstGeom>
          <a:noFill/>
        </p:spPr>
        <p:txBody>
          <a:bodyPr wrap="square" lIns="0" tIns="0" rIns="0" bIns="0" rtlCol="0">
            <a:spAutoFit/>
          </a:bodyPr>
          <a:lstStyle/>
          <a:p>
            <a:pPr algn="just">
              <a:lnSpc>
                <a:spcPts val="1800"/>
              </a:lnSpc>
            </a:pPr>
            <a:r>
              <a:rPr lang="zh-CN" altLang="en-US" sz="900" dirty="0">
                <a:solidFill>
                  <a:schemeClr val="tx1">
                    <a:lumMod val="50000"/>
                    <a:lumOff val="50000"/>
                  </a:schemeClr>
                </a:solidFill>
                <a:latin typeface="微软雅黑" pitchFamily="34" charset="-122"/>
                <a:ea typeface="微软雅黑" pitchFamily="34" charset="-122"/>
              </a:rPr>
              <a:t>点击输入简要文字内容，文字内容需概括精炼，言简意赅的说明分项内容言简意赅的说明分项内容</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15" name="等腰三角形 14"/>
          <p:cNvSpPr/>
          <p:nvPr/>
        </p:nvSpPr>
        <p:spPr>
          <a:xfrm rot="18781070">
            <a:off x="2847457" y="3344583"/>
            <a:ext cx="179977" cy="1551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等腰三角形 15"/>
          <p:cNvSpPr/>
          <p:nvPr/>
        </p:nvSpPr>
        <p:spPr>
          <a:xfrm rot="4492239">
            <a:off x="5303988" y="1929822"/>
            <a:ext cx="179977" cy="1551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等腰三角形 16"/>
          <p:cNvSpPr/>
          <p:nvPr/>
        </p:nvSpPr>
        <p:spPr>
          <a:xfrm rot="5996743">
            <a:off x="6352586" y="4049937"/>
            <a:ext cx="179977" cy="1551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Oval 6"/>
          <p:cNvSpPr>
            <a:spLocks noChangeArrowheads="1"/>
          </p:cNvSpPr>
          <p:nvPr/>
        </p:nvSpPr>
        <p:spPr bwMode="auto">
          <a:xfrm>
            <a:off x="3987272" y="1637755"/>
            <a:ext cx="1184672" cy="1187054"/>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9" name="Oval 7"/>
          <p:cNvSpPr>
            <a:spLocks noChangeArrowheads="1"/>
          </p:cNvSpPr>
          <p:nvPr/>
        </p:nvSpPr>
        <p:spPr bwMode="auto">
          <a:xfrm>
            <a:off x="2970478" y="3402261"/>
            <a:ext cx="1184672" cy="1187054"/>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0" name="Oval 8"/>
          <p:cNvSpPr>
            <a:spLocks noChangeArrowheads="1"/>
          </p:cNvSpPr>
          <p:nvPr/>
        </p:nvSpPr>
        <p:spPr bwMode="auto">
          <a:xfrm>
            <a:off x="5002875" y="3402261"/>
            <a:ext cx="1185863" cy="1187054"/>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1" name="TextBox 30"/>
          <p:cNvSpPr txBox="1"/>
          <p:nvPr/>
        </p:nvSpPr>
        <p:spPr>
          <a:xfrm>
            <a:off x="4255572" y="2140571"/>
            <a:ext cx="648072" cy="184634"/>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标题文本</a:t>
            </a:r>
          </a:p>
        </p:txBody>
      </p:sp>
      <p:sp>
        <p:nvSpPr>
          <p:cNvPr id="22" name="TextBox 30"/>
          <p:cNvSpPr txBox="1"/>
          <p:nvPr/>
        </p:nvSpPr>
        <p:spPr>
          <a:xfrm>
            <a:off x="5271769" y="3905078"/>
            <a:ext cx="648072" cy="184634"/>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标题文本</a:t>
            </a:r>
          </a:p>
        </p:txBody>
      </p:sp>
      <p:sp>
        <p:nvSpPr>
          <p:cNvPr id="23" name="TextBox 30"/>
          <p:cNvSpPr txBox="1"/>
          <p:nvPr/>
        </p:nvSpPr>
        <p:spPr>
          <a:xfrm>
            <a:off x="3238777" y="3905078"/>
            <a:ext cx="648072" cy="184634"/>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标题文本</a:t>
            </a:r>
          </a:p>
        </p:txBody>
      </p:sp>
    </p:spTree>
    <p:extLst>
      <p:ext uri="{BB962C8B-B14F-4D97-AF65-F5344CB8AC3E}">
        <p14:creationId xmlns:p14="http://schemas.microsoft.com/office/powerpoint/2010/main" val="1006070034"/>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8" presetClass="emph" presetSubtype="0" repeatCount="2000" fill="hold" grpId="1" nodeType="withEffect">
                                  <p:stCondLst>
                                    <p:cond delay="0"/>
                                  </p:stCondLst>
                                  <p:childTnLst>
                                    <p:animRot by="21600000">
                                      <p:cBhvr>
                                        <p:cTn id="11" dur="500" fill="hold"/>
                                        <p:tgtEl>
                                          <p:spTgt spid="8"/>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2000"/>
                            </p:stCondLst>
                            <p:childTnLst>
                              <p:par>
                                <p:cTn id="44" presetID="1" presetClass="entr" presetSubtype="0" fill="hold" grpId="1"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35" presetClass="path" presetSubtype="0" accel="50000" decel="50000" fill="hold" grpId="0" nodeType="withEffect">
                                  <p:stCondLst>
                                    <p:cond delay="0"/>
                                  </p:stCondLst>
                                  <p:childTnLst>
                                    <p:animMotion origin="layout" path="M -1.04167E-6 2.96296E-6 L -0.04922 0.02083 " pathEditMode="relative" rAng="0" ptsTypes="AA">
                                      <p:cBhvr>
                                        <p:cTn id="47" dur="1000" spd="-100000" fill="hold"/>
                                        <p:tgtEl>
                                          <p:spTgt spid="16"/>
                                        </p:tgtEl>
                                        <p:attrNameLst>
                                          <p:attrName>ppt_x</p:attrName>
                                          <p:attrName>ppt_y</p:attrName>
                                        </p:attrNameLst>
                                      </p:cBhvr>
                                      <p:rCtr x="-2461" y="1042"/>
                                    </p:animMotion>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3500"/>
                            </p:stCondLst>
                            <p:childTnLst>
                              <p:par>
                                <p:cTn id="53" presetID="1" presetClass="entr" presetSubtype="0" fill="hold" grpId="1"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5" presetClass="path" presetSubtype="0" accel="50000" decel="50000" fill="hold" grpId="0" nodeType="withEffect">
                                  <p:stCondLst>
                                    <p:cond delay="0"/>
                                  </p:stCondLst>
                                  <p:childTnLst>
                                    <p:animMotion origin="layout" path="M -4.58333E-6 4.44444E-6 L -0.05716 -0.01991 " pathEditMode="relative" rAng="0" ptsTypes="AA">
                                      <p:cBhvr>
                                        <p:cTn id="56" dur="1000" spd="-100000" fill="hold"/>
                                        <p:tgtEl>
                                          <p:spTgt spid="17"/>
                                        </p:tgtEl>
                                        <p:attrNameLst>
                                          <p:attrName>ppt_x</p:attrName>
                                          <p:attrName>ppt_y</p:attrName>
                                        </p:attrNameLst>
                                      </p:cBhvr>
                                      <p:rCtr x="-2865" y="-995"/>
                                    </p:animMotion>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5000"/>
                            </p:stCondLst>
                            <p:childTnLst>
                              <p:par>
                                <p:cTn id="62" presetID="1" presetClass="entr" presetSubtype="0" fill="hold" grpId="1" nodeType="after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42" presetClass="path" presetSubtype="0" accel="50000" decel="50000" fill="hold" grpId="0" nodeType="withEffect">
                                  <p:stCondLst>
                                    <p:cond delay="0"/>
                                  </p:stCondLst>
                                  <p:childTnLst>
                                    <p:animMotion origin="layout" path="M -1.25E-6 1.48148E-6 L 0.03867 0.05764 " pathEditMode="relative" rAng="0" ptsTypes="AA">
                                      <p:cBhvr>
                                        <p:cTn id="65" dur="1000" spd="-100000" fill="hold"/>
                                        <p:tgtEl>
                                          <p:spTgt spid="15"/>
                                        </p:tgtEl>
                                        <p:attrNameLst>
                                          <p:attrName>ppt_x</p:attrName>
                                          <p:attrName>ppt_y</p:attrName>
                                        </p:attrNameLst>
                                      </p:cBhvr>
                                      <p:rCtr x="1927" y="2870"/>
                                    </p:animMotion>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2" grpId="0"/>
      <p:bldP spid="14" grpId="0"/>
      <p:bldP spid="15" grpId="0" animBg="1"/>
      <p:bldP spid="15" grpId="1" animBg="1"/>
      <p:bldP spid="16" grpId="0" animBg="1"/>
      <p:bldP spid="16" grpId="1" animBg="1"/>
      <p:bldP spid="17" grpId="0" animBg="1"/>
      <p:bldP spid="17" grpId="1" animBg="1"/>
      <p:bldP spid="18" grpId="0" animBg="1"/>
      <p:bldP spid="19" grpId="0" animBg="1"/>
      <p:bldP spid="20" grpId="0" animBg="1"/>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77006" y="754705"/>
            <a:ext cx="497910" cy="65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84623" y="1412321"/>
            <a:ext cx="497910" cy="657617"/>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72941" y="1553597"/>
            <a:ext cx="1079958" cy="1064057"/>
            <a:chOff x="4025900" y="2024063"/>
            <a:chExt cx="1401763" cy="1381125"/>
          </a:xfrm>
          <a:solidFill>
            <a:schemeClr val="accent1"/>
          </a:solidFill>
        </p:grpSpPr>
        <p:sp>
          <p:nvSpPr>
            <p:cNvPr id="10" name="Freeform 12"/>
            <p:cNvSpPr>
              <a:spLocks/>
            </p:cNvSpPr>
            <p:nvPr/>
          </p:nvSpPr>
          <p:spPr bwMode="auto">
            <a:xfrm>
              <a:off x="4025900" y="2024063"/>
              <a:ext cx="1401763" cy="1381125"/>
            </a:xfrm>
            <a:custGeom>
              <a:avLst/>
              <a:gdLst>
                <a:gd name="T0" fmla="*/ 145 w 469"/>
                <a:gd name="T1" fmla="*/ 291 h 463"/>
                <a:gd name="T2" fmla="*/ 39 w 469"/>
                <a:gd name="T3" fmla="*/ 297 h 463"/>
                <a:gd name="T4" fmla="*/ 14 w 469"/>
                <a:gd name="T5" fmla="*/ 293 h 463"/>
                <a:gd name="T6" fmla="*/ 11 w 469"/>
                <a:gd name="T7" fmla="*/ 266 h 463"/>
                <a:gd name="T8" fmla="*/ 35 w 469"/>
                <a:gd name="T9" fmla="*/ 255 h 463"/>
                <a:gd name="T10" fmla="*/ 121 w 469"/>
                <a:gd name="T11" fmla="*/ 229 h 463"/>
                <a:gd name="T12" fmla="*/ 246 w 469"/>
                <a:gd name="T13" fmla="*/ 99 h 463"/>
                <a:gd name="T14" fmla="*/ 261 w 469"/>
                <a:gd name="T15" fmla="*/ 43 h 463"/>
                <a:gd name="T16" fmla="*/ 274 w 469"/>
                <a:gd name="T17" fmla="*/ 10 h 463"/>
                <a:gd name="T18" fmla="*/ 294 w 469"/>
                <a:gd name="T19" fmla="*/ 1 h 463"/>
                <a:gd name="T20" fmla="*/ 309 w 469"/>
                <a:gd name="T21" fmla="*/ 17 h 463"/>
                <a:gd name="T22" fmla="*/ 312 w 469"/>
                <a:gd name="T23" fmla="*/ 50 h 463"/>
                <a:gd name="T24" fmla="*/ 310 w 469"/>
                <a:gd name="T25" fmla="*/ 134 h 463"/>
                <a:gd name="T26" fmla="*/ 367 w 469"/>
                <a:gd name="T27" fmla="*/ 242 h 463"/>
                <a:gd name="T28" fmla="*/ 441 w 469"/>
                <a:gd name="T29" fmla="*/ 323 h 463"/>
                <a:gd name="T30" fmla="*/ 466 w 469"/>
                <a:gd name="T31" fmla="*/ 366 h 463"/>
                <a:gd name="T32" fmla="*/ 459 w 469"/>
                <a:gd name="T33" fmla="*/ 392 h 463"/>
                <a:gd name="T34" fmla="*/ 437 w 469"/>
                <a:gd name="T35" fmla="*/ 386 h 463"/>
                <a:gd name="T36" fmla="*/ 400 w 469"/>
                <a:gd name="T37" fmla="*/ 353 h 463"/>
                <a:gd name="T38" fmla="*/ 369 w 469"/>
                <a:gd name="T39" fmla="*/ 332 h 463"/>
                <a:gd name="T40" fmla="*/ 346 w 469"/>
                <a:gd name="T41" fmla="*/ 333 h 463"/>
                <a:gd name="T42" fmla="*/ 349 w 469"/>
                <a:gd name="T43" fmla="*/ 355 h 463"/>
                <a:gd name="T44" fmla="*/ 387 w 469"/>
                <a:gd name="T45" fmla="*/ 411 h 463"/>
                <a:gd name="T46" fmla="*/ 396 w 469"/>
                <a:gd name="T47" fmla="*/ 448 h 463"/>
                <a:gd name="T48" fmla="*/ 354 w 469"/>
                <a:gd name="T49" fmla="*/ 444 h 463"/>
                <a:gd name="T50" fmla="*/ 254 w 469"/>
                <a:gd name="T51" fmla="*/ 348 h 463"/>
                <a:gd name="T52" fmla="*/ 145 w 469"/>
                <a:gd name="T53" fmla="*/ 29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463">
                  <a:moveTo>
                    <a:pt x="145" y="291"/>
                  </a:moveTo>
                  <a:cubicBezTo>
                    <a:pt x="100" y="294"/>
                    <a:pt x="69" y="296"/>
                    <a:pt x="39" y="297"/>
                  </a:cubicBezTo>
                  <a:cubicBezTo>
                    <a:pt x="30" y="297"/>
                    <a:pt x="21" y="296"/>
                    <a:pt x="14" y="293"/>
                  </a:cubicBezTo>
                  <a:cubicBezTo>
                    <a:pt x="1" y="287"/>
                    <a:pt x="0" y="274"/>
                    <a:pt x="11" y="266"/>
                  </a:cubicBezTo>
                  <a:cubicBezTo>
                    <a:pt x="18" y="261"/>
                    <a:pt x="27" y="258"/>
                    <a:pt x="35" y="255"/>
                  </a:cubicBezTo>
                  <a:cubicBezTo>
                    <a:pt x="63" y="246"/>
                    <a:pt x="92" y="238"/>
                    <a:pt x="121" y="229"/>
                  </a:cubicBezTo>
                  <a:cubicBezTo>
                    <a:pt x="186" y="208"/>
                    <a:pt x="225" y="163"/>
                    <a:pt x="246" y="99"/>
                  </a:cubicBezTo>
                  <a:cubicBezTo>
                    <a:pt x="252" y="81"/>
                    <a:pt x="256" y="62"/>
                    <a:pt x="261" y="43"/>
                  </a:cubicBezTo>
                  <a:cubicBezTo>
                    <a:pt x="265" y="32"/>
                    <a:pt x="268" y="20"/>
                    <a:pt x="274" y="10"/>
                  </a:cubicBezTo>
                  <a:cubicBezTo>
                    <a:pt x="278" y="5"/>
                    <a:pt x="288" y="0"/>
                    <a:pt x="294" y="1"/>
                  </a:cubicBezTo>
                  <a:cubicBezTo>
                    <a:pt x="300" y="2"/>
                    <a:pt x="307" y="10"/>
                    <a:pt x="309" y="17"/>
                  </a:cubicBezTo>
                  <a:cubicBezTo>
                    <a:pt x="312" y="27"/>
                    <a:pt x="312" y="39"/>
                    <a:pt x="312" y="50"/>
                  </a:cubicBezTo>
                  <a:cubicBezTo>
                    <a:pt x="312" y="78"/>
                    <a:pt x="311" y="106"/>
                    <a:pt x="310" y="134"/>
                  </a:cubicBezTo>
                  <a:cubicBezTo>
                    <a:pt x="309" y="181"/>
                    <a:pt x="338" y="211"/>
                    <a:pt x="367" y="242"/>
                  </a:cubicBezTo>
                  <a:cubicBezTo>
                    <a:pt x="392" y="269"/>
                    <a:pt x="418" y="295"/>
                    <a:pt x="441" y="323"/>
                  </a:cubicBezTo>
                  <a:cubicBezTo>
                    <a:pt x="452" y="335"/>
                    <a:pt x="460" y="350"/>
                    <a:pt x="466" y="366"/>
                  </a:cubicBezTo>
                  <a:cubicBezTo>
                    <a:pt x="469" y="373"/>
                    <a:pt x="464" y="385"/>
                    <a:pt x="459" y="392"/>
                  </a:cubicBezTo>
                  <a:cubicBezTo>
                    <a:pt x="457" y="394"/>
                    <a:pt x="443" y="391"/>
                    <a:pt x="437" y="386"/>
                  </a:cubicBezTo>
                  <a:cubicBezTo>
                    <a:pt x="424" y="376"/>
                    <a:pt x="413" y="364"/>
                    <a:pt x="400" y="353"/>
                  </a:cubicBezTo>
                  <a:cubicBezTo>
                    <a:pt x="390" y="345"/>
                    <a:pt x="380" y="337"/>
                    <a:pt x="369" y="332"/>
                  </a:cubicBezTo>
                  <a:cubicBezTo>
                    <a:pt x="363" y="329"/>
                    <a:pt x="354" y="332"/>
                    <a:pt x="346" y="333"/>
                  </a:cubicBezTo>
                  <a:cubicBezTo>
                    <a:pt x="347" y="340"/>
                    <a:pt x="345" y="349"/>
                    <a:pt x="349" y="355"/>
                  </a:cubicBezTo>
                  <a:cubicBezTo>
                    <a:pt x="361" y="374"/>
                    <a:pt x="375" y="392"/>
                    <a:pt x="387" y="411"/>
                  </a:cubicBezTo>
                  <a:cubicBezTo>
                    <a:pt x="395" y="422"/>
                    <a:pt x="408" y="434"/>
                    <a:pt x="396" y="448"/>
                  </a:cubicBezTo>
                  <a:cubicBezTo>
                    <a:pt x="382" y="463"/>
                    <a:pt x="366" y="454"/>
                    <a:pt x="354" y="444"/>
                  </a:cubicBezTo>
                  <a:cubicBezTo>
                    <a:pt x="320" y="413"/>
                    <a:pt x="284" y="383"/>
                    <a:pt x="254" y="348"/>
                  </a:cubicBezTo>
                  <a:cubicBezTo>
                    <a:pt x="220" y="309"/>
                    <a:pt x="183" y="287"/>
                    <a:pt x="145"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6"/>
            <p:cNvSpPr>
              <a:spLocks/>
            </p:cNvSpPr>
            <p:nvPr/>
          </p:nvSpPr>
          <p:spPr bwMode="auto">
            <a:xfrm>
              <a:off x="4346575" y="2268538"/>
              <a:ext cx="292100" cy="295275"/>
            </a:xfrm>
            <a:custGeom>
              <a:avLst/>
              <a:gdLst>
                <a:gd name="T0" fmla="*/ 58 w 98"/>
                <a:gd name="T1" fmla="*/ 99 h 99"/>
                <a:gd name="T2" fmla="*/ 0 w 98"/>
                <a:gd name="T3" fmla="*/ 47 h 99"/>
                <a:gd name="T4" fmla="*/ 40 w 98"/>
                <a:gd name="T5" fmla="*/ 1 h 99"/>
                <a:gd name="T6" fmla="*/ 98 w 98"/>
                <a:gd name="T7" fmla="*/ 58 h 99"/>
                <a:gd name="T8" fmla="*/ 58 w 98"/>
                <a:gd name="T9" fmla="*/ 99 h 99"/>
              </a:gdLst>
              <a:ahLst/>
              <a:cxnLst>
                <a:cxn ang="0">
                  <a:pos x="T0" y="T1"/>
                </a:cxn>
                <a:cxn ang="0">
                  <a:pos x="T2" y="T3"/>
                </a:cxn>
                <a:cxn ang="0">
                  <a:pos x="T4" y="T5"/>
                </a:cxn>
                <a:cxn ang="0">
                  <a:pos x="T6" y="T7"/>
                </a:cxn>
                <a:cxn ang="0">
                  <a:pos x="T8" y="T9"/>
                </a:cxn>
              </a:cxnLst>
              <a:rect l="0" t="0" r="r" b="b"/>
              <a:pathLst>
                <a:path w="98" h="99">
                  <a:moveTo>
                    <a:pt x="58" y="99"/>
                  </a:moveTo>
                  <a:cubicBezTo>
                    <a:pt x="28" y="99"/>
                    <a:pt x="0" y="74"/>
                    <a:pt x="0" y="47"/>
                  </a:cubicBezTo>
                  <a:cubicBezTo>
                    <a:pt x="0" y="22"/>
                    <a:pt x="18" y="1"/>
                    <a:pt x="40" y="1"/>
                  </a:cubicBezTo>
                  <a:cubicBezTo>
                    <a:pt x="69" y="0"/>
                    <a:pt x="98" y="29"/>
                    <a:pt x="98" y="58"/>
                  </a:cubicBezTo>
                  <a:cubicBezTo>
                    <a:pt x="98" y="82"/>
                    <a:pt x="82" y="99"/>
                    <a:pt x="58"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085156" y="1556043"/>
            <a:ext cx="1037150" cy="1068950"/>
            <a:chOff x="6767513" y="2027238"/>
            <a:chExt cx="1346200" cy="1387475"/>
          </a:xfrm>
          <a:solidFill>
            <a:schemeClr val="accent2"/>
          </a:solidFill>
        </p:grpSpPr>
        <p:sp>
          <p:nvSpPr>
            <p:cNvPr id="15" name="Freeform 13"/>
            <p:cNvSpPr>
              <a:spLocks/>
            </p:cNvSpPr>
            <p:nvPr/>
          </p:nvSpPr>
          <p:spPr bwMode="auto">
            <a:xfrm>
              <a:off x="6767513" y="2027238"/>
              <a:ext cx="1346200" cy="1387475"/>
            </a:xfrm>
            <a:custGeom>
              <a:avLst/>
              <a:gdLst>
                <a:gd name="T0" fmla="*/ 371 w 451"/>
                <a:gd name="T1" fmla="*/ 303 h 465"/>
                <a:gd name="T2" fmla="*/ 335 w 451"/>
                <a:gd name="T3" fmla="*/ 303 h 465"/>
                <a:gd name="T4" fmla="*/ 229 w 451"/>
                <a:gd name="T5" fmla="*/ 346 h 465"/>
                <a:gd name="T6" fmla="*/ 136 w 451"/>
                <a:gd name="T7" fmla="*/ 434 h 465"/>
                <a:gd name="T8" fmla="*/ 90 w 451"/>
                <a:gd name="T9" fmla="*/ 462 h 465"/>
                <a:gd name="T10" fmla="*/ 63 w 451"/>
                <a:gd name="T11" fmla="*/ 458 h 465"/>
                <a:gd name="T12" fmla="*/ 70 w 451"/>
                <a:gd name="T13" fmla="*/ 433 h 465"/>
                <a:gd name="T14" fmla="*/ 107 w 451"/>
                <a:gd name="T15" fmla="*/ 391 h 465"/>
                <a:gd name="T16" fmla="*/ 112 w 451"/>
                <a:gd name="T17" fmla="*/ 385 h 465"/>
                <a:gd name="T18" fmla="*/ 120 w 451"/>
                <a:gd name="T19" fmla="*/ 344 h 465"/>
                <a:gd name="T20" fmla="*/ 85 w 451"/>
                <a:gd name="T21" fmla="*/ 354 h 465"/>
                <a:gd name="T22" fmla="*/ 33 w 451"/>
                <a:gd name="T23" fmla="*/ 391 h 465"/>
                <a:gd name="T24" fmla="*/ 8 w 451"/>
                <a:gd name="T25" fmla="*/ 394 h 465"/>
                <a:gd name="T26" fmla="*/ 3 w 451"/>
                <a:gd name="T27" fmla="*/ 365 h 465"/>
                <a:gd name="T28" fmla="*/ 38 w 451"/>
                <a:gd name="T29" fmla="*/ 317 h 465"/>
                <a:gd name="T30" fmla="*/ 114 w 451"/>
                <a:gd name="T31" fmla="*/ 243 h 465"/>
                <a:gd name="T32" fmla="*/ 159 w 451"/>
                <a:gd name="T33" fmla="*/ 108 h 465"/>
                <a:gd name="T34" fmla="*/ 153 w 451"/>
                <a:gd name="T35" fmla="*/ 38 h 465"/>
                <a:gd name="T36" fmla="*/ 155 w 451"/>
                <a:gd name="T37" fmla="*/ 17 h 465"/>
                <a:gd name="T38" fmla="*/ 170 w 451"/>
                <a:gd name="T39" fmla="*/ 1 h 465"/>
                <a:gd name="T40" fmla="*/ 186 w 451"/>
                <a:gd name="T41" fmla="*/ 14 h 465"/>
                <a:gd name="T42" fmla="*/ 207 w 451"/>
                <a:gd name="T43" fmla="*/ 74 h 465"/>
                <a:gd name="T44" fmla="*/ 401 w 451"/>
                <a:gd name="T45" fmla="*/ 254 h 465"/>
                <a:gd name="T46" fmla="*/ 439 w 451"/>
                <a:gd name="T47" fmla="*/ 267 h 465"/>
                <a:gd name="T48" fmla="*/ 451 w 451"/>
                <a:gd name="T49" fmla="*/ 288 h 465"/>
                <a:gd name="T50" fmla="*/ 432 w 451"/>
                <a:gd name="T51" fmla="*/ 303 h 465"/>
                <a:gd name="T52" fmla="*/ 371 w 451"/>
                <a:gd name="T53" fmla="*/ 30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5">
                  <a:moveTo>
                    <a:pt x="371" y="303"/>
                  </a:moveTo>
                  <a:cubicBezTo>
                    <a:pt x="359" y="303"/>
                    <a:pt x="347" y="304"/>
                    <a:pt x="335" y="303"/>
                  </a:cubicBezTo>
                  <a:cubicBezTo>
                    <a:pt x="293" y="302"/>
                    <a:pt x="258" y="317"/>
                    <a:pt x="229" y="346"/>
                  </a:cubicBezTo>
                  <a:cubicBezTo>
                    <a:pt x="198" y="376"/>
                    <a:pt x="168" y="406"/>
                    <a:pt x="136" y="434"/>
                  </a:cubicBezTo>
                  <a:cubicBezTo>
                    <a:pt x="123" y="446"/>
                    <a:pt x="107" y="455"/>
                    <a:pt x="90" y="462"/>
                  </a:cubicBezTo>
                  <a:cubicBezTo>
                    <a:pt x="83" y="465"/>
                    <a:pt x="72" y="460"/>
                    <a:pt x="63" y="458"/>
                  </a:cubicBezTo>
                  <a:cubicBezTo>
                    <a:pt x="65" y="450"/>
                    <a:pt x="65" y="440"/>
                    <a:pt x="70" y="433"/>
                  </a:cubicBezTo>
                  <a:cubicBezTo>
                    <a:pt x="81" y="418"/>
                    <a:pt x="94" y="405"/>
                    <a:pt x="107" y="391"/>
                  </a:cubicBezTo>
                  <a:cubicBezTo>
                    <a:pt x="108" y="389"/>
                    <a:pt x="110" y="387"/>
                    <a:pt x="112" y="385"/>
                  </a:cubicBezTo>
                  <a:cubicBezTo>
                    <a:pt x="120" y="372"/>
                    <a:pt x="133" y="357"/>
                    <a:pt x="120" y="344"/>
                  </a:cubicBezTo>
                  <a:cubicBezTo>
                    <a:pt x="107" y="332"/>
                    <a:pt x="95" y="347"/>
                    <a:pt x="85" y="354"/>
                  </a:cubicBezTo>
                  <a:cubicBezTo>
                    <a:pt x="67" y="366"/>
                    <a:pt x="51" y="380"/>
                    <a:pt x="33" y="391"/>
                  </a:cubicBezTo>
                  <a:cubicBezTo>
                    <a:pt x="26" y="395"/>
                    <a:pt x="10" y="397"/>
                    <a:pt x="8" y="394"/>
                  </a:cubicBezTo>
                  <a:cubicBezTo>
                    <a:pt x="3" y="386"/>
                    <a:pt x="0" y="373"/>
                    <a:pt x="3" y="365"/>
                  </a:cubicBezTo>
                  <a:cubicBezTo>
                    <a:pt x="12" y="348"/>
                    <a:pt x="24" y="331"/>
                    <a:pt x="38" y="317"/>
                  </a:cubicBezTo>
                  <a:cubicBezTo>
                    <a:pt x="62" y="291"/>
                    <a:pt x="86" y="265"/>
                    <a:pt x="114" y="243"/>
                  </a:cubicBezTo>
                  <a:cubicBezTo>
                    <a:pt x="159" y="207"/>
                    <a:pt x="164" y="160"/>
                    <a:pt x="159" y="108"/>
                  </a:cubicBezTo>
                  <a:cubicBezTo>
                    <a:pt x="156" y="85"/>
                    <a:pt x="154" y="62"/>
                    <a:pt x="153" y="38"/>
                  </a:cubicBezTo>
                  <a:cubicBezTo>
                    <a:pt x="152" y="31"/>
                    <a:pt x="152" y="23"/>
                    <a:pt x="155" y="17"/>
                  </a:cubicBezTo>
                  <a:cubicBezTo>
                    <a:pt x="158" y="10"/>
                    <a:pt x="164" y="3"/>
                    <a:pt x="170" y="1"/>
                  </a:cubicBezTo>
                  <a:cubicBezTo>
                    <a:pt x="174" y="0"/>
                    <a:pt x="183" y="8"/>
                    <a:pt x="186" y="14"/>
                  </a:cubicBezTo>
                  <a:cubicBezTo>
                    <a:pt x="194" y="33"/>
                    <a:pt x="202" y="53"/>
                    <a:pt x="207" y="74"/>
                  </a:cubicBezTo>
                  <a:cubicBezTo>
                    <a:pt x="230" y="180"/>
                    <a:pt x="298" y="235"/>
                    <a:pt x="401" y="254"/>
                  </a:cubicBezTo>
                  <a:cubicBezTo>
                    <a:pt x="414" y="256"/>
                    <a:pt x="428" y="260"/>
                    <a:pt x="439" y="267"/>
                  </a:cubicBezTo>
                  <a:cubicBezTo>
                    <a:pt x="445" y="270"/>
                    <a:pt x="451" y="281"/>
                    <a:pt x="451" y="288"/>
                  </a:cubicBezTo>
                  <a:cubicBezTo>
                    <a:pt x="450" y="294"/>
                    <a:pt x="439" y="302"/>
                    <a:pt x="432" y="303"/>
                  </a:cubicBezTo>
                  <a:cubicBezTo>
                    <a:pt x="412" y="305"/>
                    <a:pt x="391" y="303"/>
                    <a:pt x="371" y="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7"/>
            <p:cNvSpPr>
              <a:spLocks/>
            </p:cNvSpPr>
            <p:nvPr/>
          </p:nvSpPr>
          <p:spPr bwMode="auto">
            <a:xfrm>
              <a:off x="7578725" y="2332038"/>
              <a:ext cx="290513" cy="292100"/>
            </a:xfrm>
            <a:custGeom>
              <a:avLst/>
              <a:gdLst>
                <a:gd name="T0" fmla="*/ 0 w 97"/>
                <a:gd name="T1" fmla="*/ 56 h 98"/>
                <a:gd name="T2" fmla="*/ 50 w 97"/>
                <a:gd name="T3" fmla="*/ 1 h 98"/>
                <a:gd name="T4" fmla="*/ 97 w 97"/>
                <a:gd name="T5" fmla="*/ 41 h 98"/>
                <a:gd name="T6" fmla="*/ 38 w 97"/>
                <a:gd name="T7" fmla="*/ 97 h 98"/>
                <a:gd name="T8" fmla="*/ 0 w 97"/>
                <a:gd name="T9" fmla="*/ 56 h 98"/>
              </a:gdLst>
              <a:ahLst/>
              <a:cxnLst>
                <a:cxn ang="0">
                  <a:pos x="T0" y="T1"/>
                </a:cxn>
                <a:cxn ang="0">
                  <a:pos x="T2" y="T3"/>
                </a:cxn>
                <a:cxn ang="0">
                  <a:pos x="T4" y="T5"/>
                </a:cxn>
                <a:cxn ang="0">
                  <a:pos x="T6" y="T7"/>
                </a:cxn>
                <a:cxn ang="0">
                  <a:pos x="T8" y="T9"/>
                </a:cxn>
              </a:cxnLst>
              <a:rect l="0" t="0" r="r" b="b"/>
              <a:pathLst>
                <a:path w="97" h="98">
                  <a:moveTo>
                    <a:pt x="0" y="56"/>
                  </a:moveTo>
                  <a:cubicBezTo>
                    <a:pt x="0" y="25"/>
                    <a:pt x="23" y="0"/>
                    <a:pt x="50" y="1"/>
                  </a:cubicBezTo>
                  <a:cubicBezTo>
                    <a:pt x="76" y="1"/>
                    <a:pt x="97" y="20"/>
                    <a:pt x="97" y="41"/>
                  </a:cubicBezTo>
                  <a:cubicBezTo>
                    <a:pt x="96" y="68"/>
                    <a:pt x="65" y="98"/>
                    <a:pt x="38" y="97"/>
                  </a:cubicBezTo>
                  <a:cubicBezTo>
                    <a:pt x="14" y="97"/>
                    <a:pt x="0" y="82"/>
                    <a:pt x="0"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086378" y="3602215"/>
            <a:ext cx="1066504" cy="1062834"/>
            <a:chOff x="6769100" y="4683126"/>
            <a:chExt cx="1384300" cy="1379538"/>
          </a:xfrm>
          <a:solidFill>
            <a:schemeClr val="accent4"/>
          </a:solidFill>
        </p:grpSpPr>
        <p:sp>
          <p:nvSpPr>
            <p:cNvPr id="18" name="Freeform 14"/>
            <p:cNvSpPr>
              <a:spLocks/>
            </p:cNvSpPr>
            <p:nvPr/>
          </p:nvSpPr>
          <p:spPr bwMode="auto">
            <a:xfrm>
              <a:off x="6769100" y="4683126"/>
              <a:ext cx="1384300" cy="1379538"/>
            </a:xfrm>
            <a:custGeom>
              <a:avLst/>
              <a:gdLst>
                <a:gd name="T0" fmla="*/ 159 w 463"/>
                <a:gd name="T1" fmla="*/ 374 h 462"/>
                <a:gd name="T2" fmla="*/ 160 w 463"/>
                <a:gd name="T3" fmla="*/ 354 h 462"/>
                <a:gd name="T4" fmla="*/ 108 w 463"/>
                <a:gd name="T5" fmla="*/ 224 h 462"/>
                <a:gd name="T6" fmla="*/ 22 w 463"/>
                <a:gd name="T7" fmla="*/ 129 h 462"/>
                <a:gd name="T8" fmla="*/ 2 w 463"/>
                <a:gd name="T9" fmla="*/ 91 h 462"/>
                <a:gd name="T10" fmla="*/ 10 w 463"/>
                <a:gd name="T11" fmla="*/ 68 h 462"/>
                <a:gd name="T12" fmla="*/ 29 w 463"/>
                <a:gd name="T13" fmla="*/ 73 h 462"/>
                <a:gd name="T14" fmla="*/ 69 w 463"/>
                <a:gd name="T15" fmla="*/ 108 h 462"/>
                <a:gd name="T16" fmla="*/ 104 w 463"/>
                <a:gd name="T17" fmla="*/ 130 h 462"/>
                <a:gd name="T18" fmla="*/ 124 w 463"/>
                <a:gd name="T19" fmla="*/ 125 h 462"/>
                <a:gd name="T20" fmla="*/ 122 w 463"/>
                <a:gd name="T21" fmla="*/ 108 h 462"/>
                <a:gd name="T22" fmla="*/ 78 w 463"/>
                <a:gd name="T23" fmla="*/ 43 h 462"/>
                <a:gd name="T24" fmla="*/ 73 w 463"/>
                <a:gd name="T25" fmla="*/ 13 h 462"/>
                <a:gd name="T26" fmla="*/ 107 w 463"/>
                <a:gd name="T27" fmla="*/ 13 h 462"/>
                <a:gd name="T28" fmla="*/ 208 w 463"/>
                <a:gd name="T29" fmla="*/ 106 h 462"/>
                <a:gd name="T30" fmla="*/ 300 w 463"/>
                <a:gd name="T31" fmla="*/ 167 h 462"/>
                <a:gd name="T32" fmla="*/ 374 w 463"/>
                <a:gd name="T33" fmla="*/ 167 h 462"/>
                <a:gd name="T34" fmla="*/ 441 w 463"/>
                <a:gd name="T35" fmla="*/ 165 h 462"/>
                <a:gd name="T36" fmla="*/ 463 w 463"/>
                <a:gd name="T37" fmla="*/ 179 h 462"/>
                <a:gd name="T38" fmla="*/ 447 w 463"/>
                <a:gd name="T39" fmla="*/ 198 h 462"/>
                <a:gd name="T40" fmla="*/ 367 w 463"/>
                <a:gd name="T41" fmla="*/ 223 h 462"/>
                <a:gd name="T42" fmla="*/ 215 w 463"/>
                <a:gd name="T43" fmla="*/ 380 h 462"/>
                <a:gd name="T44" fmla="*/ 199 w 463"/>
                <a:gd name="T45" fmla="*/ 438 h 462"/>
                <a:gd name="T46" fmla="*/ 174 w 463"/>
                <a:gd name="T47" fmla="*/ 457 h 462"/>
                <a:gd name="T48" fmla="*/ 158 w 463"/>
                <a:gd name="T49" fmla="*/ 432 h 462"/>
                <a:gd name="T50" fmla="*/ 157 w 463"/>
                <a:gd name="T51" fmla="*/ 374 h 462"/>
                <a:gd name="T52" fmla="*/ 159 w 463"/>
                <a:gd name="T53" fmla="*/ 37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3" h="462">
                  <a:moveTo>
                    <a:pt x="159" y="374"/>
                  </a:moveTo>
                  <a:cubicBezTo>
                    <a:pt x="159" y="368"/>
                    <a:pt x="159" y="361"/>
                    <a:pt x="160" y="354"/>
                  </a:cubicBezTo>
                  <a:cubicBezTo>
                    <a:pt x="164" y="302"/>
                    <a:pt x="145" y="260"/>
                    <a:pt x="108" y="224"/>
                  </a:cubicBezTo>
                  <a:cubicBezTo>
                    <a:pt x="77" y="194"/>
                    <a:pt x="50" y="161"/>
                    <a:pt x="22" y="129"/>
                  </a:cubicBezTo>
                  <a:cubicBezTo>
                    <a:pt x="13" y="118"/>
                    <a:pt x="6" y="104"/>
                    <a:pt x="2" y="91"/>
                  </a:cubicBezTo>
                  <a:cubicBezTo>
                    <a:pt x="0" y="84"/>
                    <a:pt x="5" y="74"/>
                    <a:pt x="10" y="68"/>
                  </a:cubicBezTo>
                  <a:cubicBezTo>
                    <a:pt x="12" y="66"/>
                    <a:pt x="24" y="69"/>
                    <a:pt x="29" y="73"/>
                  </a:cubicBezTo>
                  <a:cubicBezTo>
                    <a:pt x="43" y="84"/>
                    <a:pt x="55" y="97"/>
                    <a:pt x="69" y="108"/>
                  </a:cubicBezTo>
                  <a:cubicBezTo>
                    <a:pt x="80" y="117"/>
                    <a:pt x="92" y="125"/>
                    <a:pt x="104" y="130"/>
                  </a:cubicBezTo>
                  <a:cubicBezTo>
                    <a:pt x="109" y="132"/>
                    <a:pt x="119" y="130"/>
                    <a:pt x="124" y="125"/>
                  </a:cubicBezTo>
                  <a:cubicBezTo>
                    <a:pt x="126" y="123"/>
                    <a:pt x="125" y="112"/>
                    <a:pt x="122" y="108"/>
                  </a:cubicBezTo>
                  <a:cubicBezTo>
                    <a:pt x="108" y="86"/>
                    <a:pt x="92" y="65"/>
                    <a:pt x="78" y="43"/>
                  </a:cubicBezTo>
                  <a:cubicBezTo>
                    <a:pt x="73" y="34"/>
                    <a:pt x="69" y="20"/>
                    <a:pt x="73" y="13"/>
                  </a:cubicBezTo>
                  <a:cubicBezTo>
                    <a:pt x="81" y="0"/>
                    <a:pt x="97" y="4"/>
                    <a:pt x="107" y="13"/>
                  </a:cubicBezTo>
                  <a:cubicBezTo>
                    <a:pt x="141" y="43"/>
                    <a:pt x="176" y="73"/>
                    <a:pt x="208" y="106"/>
                  </a:cubicBezTo>
                  <a:cubicBezTo>
                    <a:pt x="235" y="133"/>
                    <a:pt x="257" y="165"/>
                    <a:pt x="300" y="167"/>
                  </a:cubicBezTo>
                  <a:cubicBezTo>
                    <a:pt x="324" y="168"/>
                    <a:pt x="349" y="167"/>
                    <a:pt x="374" y="167"/>
                  </a:cubicBezTo>
                  <a:cubicBezTo>
                    <a:pt x="396" y="166"/>
                    <a:pt x="419" y="164"/>
                    <a:pt x="441" y="165"/>
                  </a:cubicBezTo>
                  <a:cubicBezTo>
                    <a:pt x="449" y="165"/>
                    <a:pt x="456" y="174"/>
                    <a:pt x="463" y="179"/>
                  </a:cubicBezTo>
                  <a:cubicBezTo>
                    <a:pt x="458" y="185"/>
                    <a:pt x="454" y="195"/>
                    <a:pt x="447" y="198"/>
                  </a:cubicBezTo>
                  <a:cubicBezTo>
                    <a:pt x="421" y="208"/>
                    <a:pt x="394" y="216"/>
                    <a:pt x="367" y="223"/>
                  </a:cubicBezTo>
                  <a:cubicBezTo>
                    <a:pt x="284" y="245"/>
                    <a:pt x="236" y="299"/>
                    <a:pt x="215" y="380"/>
                  </a:cubicBezTo>
                  <a:cubicBezTo>
                    <a:pt x="210" y="399"/>
                    <a:pt x="205" y="418"/>
                    <a:pt x="199" y="438"/>
                  </a:cubicBezTo>
                  <a:cubicBezTo>
                    <a:pt x="195" y="449"/>
                    <a:pt x="188" y="462"/>
                    <a:pt x="174" y="457"/>
                  </a:cubicBezTo>
                  <a:cubicBezTo>
                    <a:pt x="166" y="454"/>
                    <a:pt x="159" y="441"/>
                    <a:pt x="158" y="432"/>
                  </a:cubicBezTo>
                  <a:cubicBezTo>
                    <a:pt x="155" y="413"/>
                    <a:pt x="157" y="394"/>
                    <a:pt x="157" y="374"/>
                  </a:cubicBezTo>
                  <a:cubicBezTo>
                    <a:pt x="158" y="374"/>
                    <a:pt x="159" y="374"/>
                    <a:pt x="159" y="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8"/>
            <p:cNvSpPr>
              <a:spLocks/>
            </p:cNvSpPr>
            <p:nvPr/>
          </p:nvSpPr>
          <p:spPr bwMode="auto">
            <a:xfrm>
              <a:off x="7558088" y="5519738"/>
              <a:ext cx="290513" cy="292100"/>
            </a:xfrm>
            <a:custGeom>
              <a:avLst/>
              <a:gdLst>
                <a:gd name="T0" fmla="*/ 38 w 97"/>
                <a:gd name="T1" fmla="*/ 0 h 98"/>
                <a:gd name="T2" fmla="*/ 96 w 97"/>
                <a:gd name="T3" fmla="*/ 50 h 98"/>
                <a:gd name="T4" fmla="*/ 57 w 97"/>
                <a:gd name="T5" fmla="*/ 97 h 98"/>
                <a:gd name="T6" fmla="*/ 0 w 97"/>
                <a:gd name="T7" fmla="*/ 40 h 98"/>
                <a:gd name="T8" fmla="*/ 38 w 97"/>
                <a:gd name="T9" fmla="*/ 0 h 98"/>
              </a:gdLst>
              <a:ahLst/>
              <a:cxnLst>
                <a:cxn ang="0">
                  <a:pos x="T0" y="T1"/>
                </a:cxn>
                <a:cxn ang="0">
                  <a:pos x="T2" y="T3"/>
                </a:cxn>
                <a:cxn ang="0">
                  <a:pos x="T4" y="T5"/>
                </a:cxn>
                <a:cxn ang="0">
                  <a:pos x="T6" y="T7"/>
                </a:cxn>
                <a:cxn ang="0">
                  <a:pos x="T8" y="T9"/>
                </a:cxn>
              </a:cxnLst>
              <a:rect l="0" t="0" r="r" b="b"/>
              <a:pathLst>
                <a:path w="97" h="98">
                  <a:moveTo>
                    <a:pt x="38" y="0"/>
                  </a:moveTo>
                  <a:cubicBezTo>
                    <a:pt x="69" y="0"/>
                    <a:pt x="95" y="22"/>
                    <a:pt x="96" y="50"/>
                  </a:cubicBezTo>
                  <a:cubicBezTo>
                    <a:pt x="97" y="74"/>
                    <a:pt x="78" y="96"/>
                    <a:pt x="57" y="97"/>
                  </a:cubicBezTo>
                  <a:cubicBezTo>
                    <a:pt x="30" y="98"/>
                    <a:pt x="0" y="67"/>
                    <a:pt x="0" y="40"/>
                  </a:cubicBezTo>
                  <a:cubicBezTo>
                    <a:pt x="0" y="17"/>
                    <a:pt x="15" y="1"/>
                    <a:pt x="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014524" y="3588760"/>
            <a:ext cx="1038374" cy="1064057"/>
            <a:chOff x="4079875" y="4665663"/>
            <a:chExt cx="1347788" cy="1381125"/>
          </a:xfrm>
          <a:solidFill>
            <a:schemeClr val="accent3"/>
          </a:solidFill>
        </p:grpSpPr>
        <p:sp>
          <p:nvSpPr>
            <p:cNvPr id="21" name="Freeform 15"/>
            <p:cNvSpPr>
              <a:spLocks/>
            </p:cNvSpPr>
            <p:nvPr/>
          </p:nvSpPr>
          <p:spPr bwMode="auto">
            <a:xfrm>
              <a:off x="4079875" y="4665663"/>
              <a:ext cx="1347788" cy="1381125"/>
            </a:xfrm>
            <a:custGeom>
              <a:avLst/>
              <a:gdLst>
                <a:gd name="T0" fmla="*/ 38 w 451"/>
                <a:gd name="T1" fmla="*/ 160 h 463"/>
                <a:gd name="T2" fmla="*/ 150 w 451"/>
                <a:gd name="T3" fmla="*/ 159 h 463"/>
                <a:gd name="T4" fmla="*/ 214 w 451"/>
                <a:gd name="T5" fmla="*/ 127 h 463"/>
                <a:gd name="T6" fmla="*/ 323 w 451"/>
                <a:gd name="T7" fmla="*/ 26 h 463"/>
                <a:gd name="T8" fmla="*/ 366 w 451"/>
                <a:gd name="T9" fmla="*/ 2 h 463"/>
                <a:gd name="T10" fmla="*/ 386 w 451"/>
                <a:gd name="T11" fmla="*/ 8 h 463"/>
                <a:gd name="T12" fmla="*/ 383 w 451"/>
                <a:gd name="T13" fmla="*/ 29 h 463"/>
                <a:gd name="T14" fmla="*/ 338 w 451"/>
                <a:gd name="T15" fmla="*/ 80 h 463"/>
                <a:gd name="T16" fmla="*/ 330 w 451"/>
                <a:gd name="T17" fmla="*/ 122 h 463"/>
                <a:gd name="T18" fmla="*/ 368 w 451"/>
                <a:gd name="T19" fmla="*/ 111 h 463"/>
                <a:gd name="T20" fmla="*/ 420 w 451"/>
                <a:gd name="T21" fmla="*/ 74 h 463"/>
                <a:gd name="T22" fmla="*/ 443 w 451"/>
                <a:gd name="T23" fmla="*/ 72 h 463"/>
                <a:gd name="T24" fmla="*/ 447 w 451"/>
                <a:gd name="T25" fmla="*/ 97 h 463"/>
                <a:gd name="T26" fmla="*/ 414 w 451"/>
                <a:gd name="T27" fmla="*/ 146 h 463"/>
                <a:gd name="T28" fmla="*/ 340 w 451"/>
                <a:gd name="T29" fmla="*/ 218 h 463"/>
                <a:gd name="T30" fmla="*/ 291 w 451"/>
                <a:gd name="T31" fmla="*/ 338 h 463"/>
                <a:gd name="T32" fmla="*/ 296 w 451"/>
                <a:gd name="T33" fmla="*/ 428 h 463"/>
                <a:gd name="T34" fmla="*/ 295 w 451"/>
                <a:gd name="T35" fmla="*/ 447 h 463"/>
                <a:gd name="T36" fmla="*/ 281 w 451"/>
                <a:gd name="T37" fmla="*/ 462 h 463"/>
                <a:gd name="T38" fmla="*/ 267 w 451"/>
                <a:gd name="T39" fmla="*/ 452 h 463"/>
                <a:gd name="T40" fmla="*/ 251 w 451"/>
                <a:gd name="T41" fmla="*/ 411 h 463"/>
                <a:gd name="T42" fmla="*/ 211 w 451"/>
                <a:gd name="T43" fmla="*/ 307 h 463"/>
                <a:gd name="T44" fmla="*/ 88 w 451"/>
                <a:gd name="T45" fmla="*/ 220 h 463"/>
                <a:gd name="T46" fmla="*/ 17 w 451"/>
                <a:gd name="T47" fmla="*/ 200 h 463"/>
                <a:gd name="T48" fmla="*/ 1 w 451"/>
                <a:gd name="T49" fmla="*/ 180 h 463"/>
                <a:gd name="T50" fmla="*/ 17 w 451"/>
                <a:gd name="T51" fmla="*/ 163 h 463"/>
                <a:gd name="T52" fmla="*/ 38 w 451"/>
                <a:gd name="T53" fmla="*/ 16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3">
                  <a:moveTo>
                    <a:pt x="38" y="160"/>
                  </a:moveTo>
                  <a:cubicBezTo>
                    <a:pt x="77" y="160"/>
                    <a:pt x="113" y="161"/>
                    <a:pt x="150" y="159"/>
                  </a:cubicBezTo>
                  <a:cubicBezTo>
                    <a:pt x="175" y="158"/>
                    <a:pt x="196" y="145"/>
                    <a:pt x="214" y="127"/>
                  </a:cubicBezTo>
                  <a:cubicBezTo>
                    <a:pt x="250" y="93"/>
                    <a:pt x="286" y="59"/>
                    <a:pt x="323" y="26"/>
                  </a:cubicBezTo>
                  <a:cubicBezTo>
                    <a:pt x="335" y="16"/>
                    <a:pt x="351" y="8"/>
                    <a:pt x="366" y="2"/>
                  </a:cubicBezTo>
                  <a:cubicBezTo>
                    <a:pt x="371" y="0"/>
                    <a:pt x="383" y="3"/>
                    <a:pt x="386" y="8"/>
                  </a:cubicBezTo>
                  <a:cubicBezTo>
                    <a:pt x="389" y="12"/>
                    <a:pt x="387" y="24"/>
                    <a:pt x="383" y="29"/>
                  </a:cubicBezTo>
                  <a:cubicBezTo>
                    <a:pt x="369" y="47"/>
                    <a:pt x="352" y="62"/>
                    <a:pt x="338" y="80"/>
                  </a:cubicBezTo>
                  <a:cubicBezTo>
                    <a:pt x="329" y="92"/>
                    <a:pt x="316" y="109"/>
                    <a:pt x="330" y="122"/>
                  </a:cubicBezTo>
                  <a:cubicBezTo>
                    <a:pt x="344" y="135"/>
                    <a:pt x="357" y="118"/>
                    <a:pt x="368" y="111"/>
                  </a:cubicBezTo>
                  <a:cubicBezTo>
                    <a:pt x="386" y="99"/>
                    <a:pt x="402" y="85"/>
                    <a:pt x="420" y="74"/>
                  </a:cubicBezTo>
                  <a:cubicBezTo>
                    <a:pt x="427" y="70"/>
                    <a:pt x="440" y="68"/>
                    <a:pt x="443" y="72"/>
                  </a:cubicBezTo>
                  <a:cubicBezTo>
                    <a:pt x="448" y="78"/>
                    <a:pt x="451" y="90"/>
                    <a:pt x="447" y="97"/>
                  </a:cubicBezTo>
                  <a:cubicBezTo>
                    <a:pt x="438" y="114"/>
                    <a:pt x="427" y="131"/>
                    <a:pt x="414" y="146"/>
                  </a:cubicBezTo>
                  <a:cubicBezTo>
                    <a:pt x="391" y="171"/>
                    <a:pt x="366" y="196"/>
                    <a:pt x="340" y="218"/>
                  </a:cubicBezTo>
                  <a:cubicBezTo>
                    <a:pt x="300" y="250"/>
                    <a:pt x="287" y="290"/>
                    <a:pt x="291" y="338"/>
                  </a:cubicBezTo>
                  <a:cubicBezTo>
                    <a:pt x="293" y="368"/>
                    <a:pt x="295" y="398"/>
                    <a:pt x="296" y="428"/>
                  </a:cubicBezTo>
                  <a:cubicBezTo>
                    <a:pt x="297" y="434"/>
                    <a:pt x="298" y="442"/>
                    <a:pt x="295" y="447"/>
                  </a:cubicBezTo>
                  <a:cubicBezTo>
                    <a:pt x="292" y="453"/>
                    <a:pt x="287" y="460"/>
                    <a:pt x="281" y="462"/>
                  </a:cubicBezTo>
                  <a:cubicBezTo>
                    <a:pt x="278" y="463"/>
                    <a:pt x="269" y="457"/>
                    <a:pt x="267" y="452"/>
                  </a:cubicBezTo>
                  <a:cubicBezTo>
                    <a:pt x="260" y="439"/>
                    <a:pt x="256" y="425"/>
                    <a:pt x="251" y="411"/>
                  </a:cubicBezTo>
                  <a:cubicBezTo>
                    <a:pt x="238" y="376"/>
                    <a:pt x="228" y="340"/>
                    <a:pt x="211" y="307"/>
                  </a:cubicBezTo>
                  <a:cubicBezTo>
                    <a:pt x="186" y="258"/>
                    <a:pt x="139" y="235"/>
                    <a:pt x="88" y="220"/>
                  </a:cubicBezTo>
                  <a:cubicBezTo>
                    <a:pt x="64" y="213"/>
                    <a:pt x="40" y="208"/>
                    <a:pt x="17" y="200"/>
                  </a:cubicBezTo>
                  <a:cubicBezTo>
                    <a:pt x="10" y="197"/>
                    <a:pt x="2" y="187"/>
                    <a:pt x="1" y="180"/>
                  </a:cubicBezTo>
                  <a:cubicBezTo>
                    <a:pt x="0" y="175"/>
                    <a:pt x="10" y="167"/>
                    <a:pt x="17" y="163"/>
                  </a:cubicBezTo>
                  <a:cubicBezTo>
                    <a:pt x="23" y="160"/>
                    <a:pt x="32" y="161"/>
                    <a:pt x="38" y="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19"/>
            <p:cNvSpPr>
              <a:spLocks/>
            </p:cNvSpPr>
            <p:nvPr/>
          </p:nvSpPr>
          <p:spPr bwMode="auto">
            <a:xfrm>
              <a:off x="4376738" y="5480051"/>
              <a:ext cx="265113" cy="298450"/>
            </a:xfrm>
            <a:custGeom>
              <a:avLst/>
              <a:gdLst>
                <a:gd name="T0" fmla="*/ 89 w 89"/>
                <a:gd name="T1" fmla="*/ 52 h 100"/>
                <a:gd name="T2" fmla="*/ 41 w 89"/>
                <a:gd name="T3" fmla="*/ 100 h 100"/>
                <a:gd name="T4" fmla="*/ 1 w 89"/>
                <a:gd name="T5" fmla="*/ 56 h 100"/>
                <a:gd name="T6" fmla="*/ 49 w 89"/>
                <a:gd name="T7" fmla="*/ 0 h 100"/>
                <a:gd name="T8" fmla="*/ 89 w 89"/>
                <a:gd name="T9" fmla="*/ 52 h 100"/>
              </a:gdLst>
              <a:ahLst/>
              <a:cxnLst>
                <a:cxn ang="0">
                  <a:pos x="T0" y="T1"/>
                </a:cxn>
                <a:cxn ang="0">
                  <a:pos x="T2" y="T3"/>
                </a:cxn>
                <a:cxn ang="0">
                  <a:pos x="T4" y="T5"/>
                </a:cxn>
                <a:cxn ang="0">
                  <a:pos x="T6" y="T7"/>
                </a:cxn>
                <a:cxn ang="0">
                  <a:pos x="T8" y="T9"/>
                </a:cxn>
              </a:cxnLst>
              <a:rect l="0" t="0" r="r" b="b"/>
              <a:pathLst>
                <a:path w="89" h="100">
                  <a:moveTo>
                    <a:pt x="89" y="52"/>
                  </a:moveTo>
                  <a:cubicBezTo>
                    <a:pt x="88" y="80"/>
                    <a:pt x="68" y="100"/>
                    <a:pt x="41" y="100"/>
                  </a:cubicBezTo>
                  <a:cubicBezTo>
                    <a:pt x="15" y="100"/>
                    <a:pt x="0" y="83"/>
                    <a:pt x="1" y="56"/>
                  </a:cubicBezTo>
                  <a:cubicBezTo>
                    <a:pt x="1" y="26"/>
                    <a:pt x="24" y="0"/>
                    <a:pt x="49" y="0"/>
                  </a:cubicBezTo>
                  <a:cubicBezTo>
                    <a:pt x="71" y="1"/>
                    <a:pt x="89" y="25"/>
                    <a:pt x="89" y="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Group 5"/>
          <p:cNvGrpSpPr>
            <a:grpSpLocks/>
          </p:cNvGrpSpPr>
          <p:nvPr/>
        </p:nvGrpSpPr>
        <p:grpSpPr bwMode="auto">
          <a:xfrm>
            <a:off x="3901084" y="2362036"/>
            <a:ext cx="1334664" cy="1336100"/>
            <a:chOff x="0" y="0"/>
            <a:chExt cx="11159" cy="11170"/>
          </a:xfrm>
          <a:solidFill>
            <a:schemeClr val="tx1">
              <a:lumMod val="50000"/>
              <a:lumOff val="50000"/>
            </a:schemeClr>
          </a:solidFill>
        </p:grpSpPr>
        <p:sp>
          <p:nvSpPr>
            <p:cNvPr id="24" name="AutoShape 6"/>
            <p:cNvSpPr>
              <a:spLocks/>
            </p:cNvSpPr>
            <p:nvPr/>
          </p:nvSpPr>
          <p:spPr bwMode="auto">
            <a:xfrm>
              <a:off x="5723" y="1096"/>
              <a:ext cx="128" cy="64"/>
            </a:xfrm>
            <a:custGeom>
              <a:avLst/>
              <a:gdLst/>
              <a:ahLst/>
              <a:cxnLst/>
              <a:rect l="0" t="0" r="r" b="b"/>
              <a:pathLst>
                <a:path w="21600" h="21600">
                  <a:moveTo>
                    <a:pt x="21600" y="0"/>
                  </a:moveTo>
                  <a:lnTo>
                    <a:pt x="21600" y="0"/>
                  </a:lnTo>
                  <a:lnTo>
                    <a:pt x="5400" y="10800"/>
                  </a:lnTo>
                  <a:lnTo>
                    <a:pt x="2700" y="10800"/>
                  </a:lnTo>
                  <a:lnTo>
                    <a:pt x="0" y="10800"/>
                  </a:lnTo>
                  <a:lnTo>
                    <a:pt x="2700" y="21600"/>
                  </a:lnTo>
                  <a:lnTo>
                    <a:pt x="5400" y="21600"/>
                  </a:lnTo>
                  <a:lnTo>
                    <a:pt x="10800" y="216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utoShape 7"/>
            <p:cNvSpPr>
              <a:spLocks/>
            </p:cNvSpPr>
            <p:nvPr/>
          </p:nvSpPr>
          <p:spPr bwMode="auto">
            <a:xfrm>
              <a:off x="4178" y="496"/>
              <a:ext cx="544" cy="200"/>
            </a:xfrm>
            <a:custGeom>
              <a:avLst/>
              <a:gdLst/>
              <a:ahLst/>
              <a:cxnLst/>
              <a:rect l="0" t="0" r="r" b="b"/>
              <a:pathLst>
                <a:path w="21600" h="21600">
                  <a:moveTo>
                    <a:pt x="5718" y="7776"/>
                  </a:moveTo>
                  <a:lnTo>
                    <a:pt x="5718" y="7776"/>
                  </a:lnTo>
                  <a:lnTo>
                    <a:pt x="4447" y="11232"/>
                  </a:lnTo>
                  <a:lnTo>
                    <a:pt x="1906" y="14688"/>
                  </a:lnTo>
                  <a:lnTo>
                    <a:pt x="0" y="16416"/>
                  </a:lnTo>
                  <a:lnTo>
                    <a:pt x="635" y="16416"/>
                  </a:lnTo>
                  <a:lnTo>
                    <a:pt x="635" y="19872"/>
                  </a:lnTo>
                  <a:lnTo>
                    <a:pt x="635" y="21600"/>
                  </a:lnTo>
                  <a:lnTo>
                    <a:pt x="1271" y="21600"/>
                  </a:lnTo>
                  <a:lnTo>
                    <a:pt x="6353" y="21600"/>
                  </a:lnTo>
                  <a:lnTo>
                    <a:pt x="6988" y="19872"/>
                  </a:lnTo>
                  <a:lnTo>
                    <a:pt x="6988" y="18144"/>
                  </a:lnTo>
                  <a:lnTo>
                    <a:pt x="5718" y="16416"/>
                  </a:lnTo>
                  <a:lnTo>
                    <a:pt x="6988" y="16416"/>
                  </a:lnTo>
                  <a:lnTo>
                    <a:pt x="12706" y="19872"/>
                  </a:lnTo>
                  <a:lnTo>
                    <a:pt x="15882" y="21600"/>
                  </a:lnTo>
                  <a:lnTo>
                    <a:pt x="18424" y="21600"/>
                  </a:lnTo>
                  <a:lnTo>
                    <a:pt x="19694" y="19872"/>
                  </a:lnTo>
                  <a:lnTo>
                    <a:pt x="20329" y="18144"/>
                  </a:lnTo>
                  <a:lnTo>
                    <a:pt x="20965" y="11232"/>
                  </a:lnTo>
                  <a:lnTo>
                    <a:pt x="19694" y="11232"/>
                  </a:lnTo>
                  <a:lnTo>
                    <a:pt x="18424" y="11232"/>
                  </a:lnTo>
                  <a:lnTo>
                    <a:pt x="18424" y="9504"/>
                  </a:lnTo>
                  <a:lnTo>
                    <a:pt x="19059" y="7776"/>
                  </a:lnTo>
                  <a:lnTo>
                    <a:pt x="19694" y="7776"/>
                  </a:lnTo>
                  <a:lnTo>
                    <a:pt x="20965" y="7776"/>
                  </a:lnTo>
                  <a:lnTo>
                    <a:pt x="21600" y="6048"/>
                  </a:lnTo>
                  <a:lnTo>
                    <a:pt x="21600" y="1728"/>
                  </a:lnTo>
                  <a:lnTo>
                    <a:pt x="20965" y="1728"/>
                  </a:lnTo>
                  <a:lnTo>
                    <a:pt x="19059" y="0"/>
                  </a:lnTo>
                  <a:lnTo>
                    <a:pt x="18424" y="1728"/>
                  </a:lnTo>
                  <a:lnTo>
                    <a:pt x="17788" y="4320"/>
                  </a:lnTo>
                  <a:lnTo>
                    <a:pt x="16518" y="6048"/>
                  </a:lnTo>
                  <a:lnTo>
                    <a:pt x="14612" y="6048"/>
                  </a:lnTo>
                  <a:lnTo>
                    <a:pt x="13341" y="6048"/>
                  </a:lnTo>
                  <a:lnTo>
                    <a:pt x="12071" y="7776"/>
                  </a:lnTo>
                  <a:lnTo>
                    <a:pt x="10800" y="9504"/>
                  </a:lnTo>
                  <a:lnTo>
                    <a:pt x="8894" y="12960"/>
                  </a:lnTo>
                  <a:lnTo>
                    <a:pt x="6988" y="14688"/>
                  </a:lnTo>
                  <a:lnTo>
                    <a:pt x="8259" y="11232"/>
                  </a:lnTo>
                  <a:lnTo>
                    <a:pt x="12071" y="7776"/>
                  </a:lnTo>
                  <a:lnTo>
                    <a:pt x="12071" y="6048"/>
                  </a:lnTo>
                  <a:lnTo>
                    <a:pt x="7624" y="9504"/>
                  </a:lnTo>
                  <a:lnTo>
                    <a:pt x="5718" y="7776"/>
                  </a:lnTo>
                  <a:close/>
                  <a:moveTo>
                    <a:pt x="5718" y="7776"/>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8"/>
            <p:cNvSpPr>
              <a:spLocks/>
            </p:cNvSpPr>
            <p:nvPr/>
          </p:nvSpPr>
          <p:spPr bwMode="auto">
            <a:xfrm>
              <a:off x="4354" y="568"/>
              <a:ext cx="128" cy="64"/>
            </a:xfrm>
            <a:custGeom>
              <a:avLst/>
              <a:gdLst/>
              <a:ahLst/>
              <a:cxnLst/>
              <a:rect l="0" t="0" r="r" b="b"/>
              <a:pathLst>
                <a:path w="21600" h="21600">
                  <a:moveTo>
                    <a:pt x="21600" y="0"/>
                  </a:moveTo>
                  <a:lnTo>
                    <a:pt x="21600" y="0"/>
                  </a:lnTo>
                  <a:lnTo>
                    <a:pt x="5400" y="10800"/>
                  </a:lnTo>
                  <a:lnTo>
                    <a:pt x="0" y="21600"/>
                  </a:lnTo>
                  <a:lnTo>
                    <a:pt x="8100" y="16200"/>
                  </a:lnTo>
                  <a:lnTo>
                    <a:pt x="16200" y="54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utoShape 9"/>
            <p:cNvSpPr>
              <a:spLocks/>
            </p:cNvSpPr>
            <p:nvPr/>
          </p:nvSpPr>
          <p:spPr bwMode="auto">
            <a:xfrm>
              <a:off x="4018" y="568"/>
              <a:ext cx="208" cy="144"/>
            </a:xfrm>
            <a:custGeom>
              <a:avLst/>
              <a:gdLst/>
              <a:ahLst/>
              <a:cxnLst/>
              <a:rect l="0" t="0" r="r" b="b"/>
              <a:pathLst>
                <a:path w="21600" h="21600">
                  <a:moveTo>
                    <a:pt x="21600" y="0"/>
                  </a:moveTo>
                  <a:lnTo>
                    <a:pt x="21600" y="0"/>
                  </a:lnTo>
                  <a:lnTo>
                    <a:pt x="19938" y="0"/>
                  </a:lnTo>
                  <a:lnTo>
                    <a:pt x="18277" y="0"/>
                  </a:lnTo>
                  <a:lnTo>
                    <a:pt x="13292" y="2400"/>
                  </a:lnTo>
                  <a:lnTo>
                    <a:pt x="9969" y="0"/>
                  </a:lnTo>
                  <a:lnTo>
                    <a:pt x="8308" y="2400"/>
                  </a:lnTo>
                  <a:lnTo>
                    <a:pt x="8308" y="7200"/>
                  </a:lnTo>
                  <a:lnTo>
                    <a:pt x="8308" y="12000"/>
                  </a:lnTo>
                  <a:lnTo>
                    <a:pt x="4985" y="14400"/>
                  </a:lnTo>
                  <a:lnTo>
                    <a:pt x="1662" y="16800"/>
                  </a:lnTo>
                  <a:lnTo>
                    <a:pt x="0" y="16800"/>
                  </a:lnTo>
                  <a:lnTo>
                    <a:pt x="0" y="21600"/>
                  </a:lnTo>
                  <a:lnTo>
                    <a:pt x="1662" y="21600"/>
                  </a:lnTo>
                  <a:lnTo>
                    <a:pt x="4985" y="19200"/>
                  </a:lnTo>
                  <a:lnTo>
                    <a:pt x="9969" y="14400"/>
                  </a:lnTo>
                  <a:lnTo>
                    <a:pt x="13292" y="9600"/>
                  </a:lnTo>
                  <a:lnTo>
                    <a:pt x="14954" y="7200"/>
                  </a:lnTo>
                  <a:lnTo>
                    <a:pt x="18277" y="4800"/>
                  </a:lnTo>
                  <a:lnTo>
                    <a:pt x="19938" y="24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utoShape 10"/>
            <p:cNvSpPr>
              <a:spLocks/>
            </p:cNvSpPr>
            <p:nvPr/>
          </p:nvSpPr>
          <p:spPr bwMode="auto">
            <a:xfrm>
              <a:off x="6788" y="600"/>
              <a:ext cx="176" cy="80"/>
            </a:xfrm>
            <a:custGeom>
              <a:avLst/>
              <a:gdLst/>
              <a:ahLst/>
              <a:cxnLst/>
              <a:rect l="0" t="0" r="r" b="b"/>
              <a:pathLst>
                <a:path w="21600" h="21600">
                  <a:moveTo>
                    <a:pt x="11782" y="4320"/>
                  </a:moveTo>
                  <a:lnTo>
                    <a:pt x="11782" y="4320"/>
                  </a:lnTo>
                  <a:lnTo>
                    <a:pt x="3927" y="0"/>
                  </a:lnTo>
                  <a:lnTo>
                    <a:pt x="0" y="4320"/>
                  </a:lnTo>
                  <a:lnTo>
                    <a:pt x="3927" y="12960"/>
                  </a:lnTo>
                  <a:lnTo>
                    <a:pt x="9818" y="17280"/>
                  </a:lnTo>
                  <a:lnTo>
                    <a:pt x="21600" y="21600"/>
                  </a:lnTo>
                  <a:lnTo>
                    <a:pt x="17673" y="12960"/>
                  </a:lnTo>
                  <a:lnTo>
                    <a:pt x="11782" y="4320"/>
                  </a:lnTo>
                  <a:close/>
                  <a:moveTo>
                    <a:pt x="11782" y="432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utoShape 11"/>
            <p:cNvSpPr>
              <a:spLocks/>
            </p:cNvSpPr>
            <p:nvPr/>
          </p:nvSpPr>
          <p:spPr bwMode="auto">
            <a:xfrm>
              <a:off x="5579" y="1128"/>
              <a:ext cx="256" cy="272"/>
            </a:xfrm>
            <a:custGeom>
              <a:avLst/>
              <a:gdLst/>
              <a:ahLst/>
              <a:cxnLst/>
              <a:rect l="0" t="0" r="r" b="b"/>
              <a:pathLst>
                <a:path w="21600" h="21600">
                  <a:moveTo>
                    <a:pt x="4050" y="11435"/>
                  </a:moveTo>
                  <a:lnTo>
                    <a:pt x="4050" y="11435"/>
                  </a:lnTo>
                  <a:lnTo>
                    <a:pt x="9450" y="10165"/>
                  </a:lnTo>
                  <a:lnTo>
                    <a:pt x="10800" y="10165"/>
                  </a:lnTo>
                  <a:lnTo>
                    <a:pt x="13500" y="10165"/>
                  </a:lnTo>
                  <a:lnTo>
                    <a:pt x="10800" y="11435"/>
                  </a:lnTo>
                  <a:lnTo>
                    <a:pt x="8100" y="11435"/>
                  </a:lnTo>
                  <a:lnTo>
                    <a:pt x="5400" y="12706"/>
                  </a:lnTo>
                  <a:lnTo>
                    <a:pt x="5400" y="13976"/>
                  </a:lnTo>
                  <a:lnTo>
                    <a:pt x="5400" y="16518"/>
                  </a:lnTo>
                  <a:lnTo>
                    <a:pt x="6750" y="17788"/>
                  </a:lnTo>
                  <a:lnTo>
                    <a:pt x="13500" y="19059"/>
                  </a:lnTo>
                  <a:lnTo>
                    <a:pt x="12150" y="19059"/>
                  </a:lnTo>
                  <a:lnTo>
                    <a:pt x="10800" y="19059"/>
                  </a:lnTo>
                  <a:lnTo>
                    <a:pt x="12150" y="21600"/>
                  </a:lnTo>
                  <a:lnTo>
                    <a:pt x="13500" y="21600"/>
                  </a:lnTo>
                  <a:lnTo>
                    <a:pt x="16200" y="16518"/>
                  </a:lnTo>
                  <a:lnTo>
                    <a:pt x="17550" y="11435"/>
                  </a:lnTo>
                  <a:lnTo>
                    <a:pt x="16200" y="10165"/>
                  </a:lnTo>
                  <a:lnTo>
                    <a:pt x="18900" y="8894"/>
                  </a:lnTo>
                  <a:lnTo>
                    <a:pt x="21600" y="7624"/>
                  </a:lnTo>
                  <a:lnTo>
                    <a:pt x="18900" y="6353"/>
                  </a:lnTo>
                  <a:lnTo>
                    <a:pt x="17550" y="5082"/>
                  </a:lnTo>
                  <a:lnTo>
                    <a:pt x="12150" y="3812"/>
                  </a:lnTo>
                  <a:lnTo>
                    <a:pt x="13500" y="2541"/>
                  </a:lnTo>
                  <a:lnTo>
                    <a:pt x="10800" y="0"/>
                  </a:lnTo>
                  <a:lnTo>
                    <a:pt x="9450" y="0"/>
                  </a:lnTo>
                  <a:lnTo>
                    <a:pt x="9450" y="2541"/>
                  </a:lnTo>
                  <a:lnTo>
                    <a:pt x="10800" y="3812"/>
                  </a:lnTo>
                  <a:lnTo>
                    <a:pt x="12150" y="6353"/>
                  </a:lnTo>
                  <a:lnTo>
                    <a:pt x="10800" y="7624"/>
                  </a:lnTo>
                  <a:lnTo>
                    <a:pt x="9450" y="6353"/>
                  </a:lnTo>
                  <a:lnTo>
                    <a:pt x="8100" y="5082"/>
                  </a:lnTo>
                  <a:lnTo>
                    <a:pt x="6750" y="2541"/>
                  </a:lnTo>
                  <a:lnTo>
                    <a:pt x="5400" y="1271"/>
                  </a:lnTo>
                  <a:lnTo>
                    <a:pt x="2700" y="2541"/>
                  </a:lnTo>
                  <a:lnTo>
                    <a:pt x="0" y="3812"/>
                  </a:lnTo>
                  <a:lnTo>
                    <a:pt x="4050" y="8894"/>
                  </a:lnTo>
                  <a:lnTo>
                    <a:pt x="4050" y="10165"/>
                  </a:lnTo>
                  <a:lnTo>
                    <a:pt x="4050" y="11435"/>
                  </a:lnTo>
                  <a:close/>
                  <a:moveTo>
                    <a:pt x="4050" y="11435"/>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utoShape 12"/>
            <p:cNvSpPr>
              <a:spLocks/>
            </p:cNvSpPr>
            <p:nvPr/>
          </p:nvSpPr>
          <p:spPr bwMode="auto">
            <a:xfrm>
              <a:off x="3906" y="496"/>
              <a:ext cx="272" cy="232"/>
            </a:xfrm>
            <a:custGeom>
              <a:avLst/>
              <a:gdLst/>
              <a:ahLst/>
              <a:cxnLst/>
              <a:rect l="0" t="0" r="r" b="b"/>
              <a:pathLst>
                <a:path w="21600" h="21600">
                  <a:moveTo>
                    <a:pt x="1271" y="21600"/>
                  </a:moveTo>
                  <a:lnTo>
                    <a:pt x="1271" y="21600"/>
                  </a:lnTo>
                  <a:lnTo>
                    <a:pt x="2541" y="21600"/>
                  </a:lnTo>
                  <a:lnTo>
                    <a:pt x="3812" y="20110"/>
                  </a:lnTo>
                  <a:lnTo>
                    <a:pt x="3812" y="14152"/>
                  </a:lnTo>
                  <a:lnTo>
                    <a:pt x="5082" y="12662"/>
                  </a:lnTo>
                  <a:lnTo>
                    <a:pt x="5082" y="9683"/>
                  </a:lnTo>
                  <a:lnTo>
                    <a:pt x="6353" y="9683"/>
                  </a:lnTo>
                  <a:lnTo>
                    <a:pt x="8894" y="9683"/>
                  </a:lnTo>
                  <a:lnTo>
                    <a:pt x="12706" y="8193"/>
                  </a:lnTo>
                  <a:lnTo>
                    <a:pt x="17788" y="5214"/>
                  </a:lnTo>
                  <a:lnTo>
                    <a:pt x="20329" y="1490"/>
                  </a:lnTo>
                  <a:lnTo>
                    <a:pt x="21600" y="0"/>
                  </a:lnTo>
                  <a:lnTo>
                    <a:pt x="20329" y="0"/>
                  </a:lnTo>
                  <a:lnTo>
                    <a:pt x="17788" y="1490"/>
                  </a:lnTo>
                  <a:lnTo>
                    <a:pt x="15247" y="3724"/>
                  </a:lnTo>
                  <a:lnTo>
                    <a:pt x="8894" y="6703"/>
                  </a:lnTo>
                  <a:lnTo>
                    <a:pt x="2541" y="8193"/>
                  </a:lnTo>
                  <a:lnTo>
                    <a:pt x="0" y="8193"/>
                  </a:lnTo>
                  <a:lnTo>
                    <a:pt x="0" y="11172"/>
                  </a:lnTo>
                  <a:lnTo>
                    <a:pt x="0" y="15641"/>
                  </a:lnTo>
                  <a:lnTo>
                    <a:pt x="1271" y="21600"/>
                  </a:lnTo>
                  <a:close/>
                  <a:moveTo>
                    <a:pt x="1271"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utoShape 13"/>
            <p:cNvSpPr>
              <a:spLocks/>
            </p:cNvSpPr>
            <p:nvPr/>
          </p:nvSpPr>
          <p:spPr bwMode="auto">
            <a:xfrm>
              <a:off x="6836" y="1080"/>
              <a:ext cx="144" cy="336"/>
            </a:xfrm>
            <a:custGeom>
              <a:avLst/>
              <a:gdLst/>
              <a:ahLst/>
              <a:cxnLst/>
              <a:rect l="0" t="0" r="r" b="b"/>
              <a:pathLst>
                <a:path w="21600" h="21600">
                  <a:moveTo>
                    <a:pt x="19200" y="12343"/>
                  </a:moveTo>
                  <a:lnTo>
                    <a:pt x="19200" y="12343"/>
                  </a:lnTo>
                  <a:lnTo>
                    <a:pt x="16800" y="10286"/>
                  </a:lnTo>
                  <a:lnTo>
                    <a:pt x="12000" y="8229"/>
                  </a:lnTo>
                  <a:lnTo>
                    <a:pt x="14400" y="7200"/>
                  </a:lnTo>
                  <a:lnTo>
                    <a:pt x="16800" y="0"/>
                  </a:lnTo>
                  <a:lnTo>
                    <a:pt x="2400" y="3086"/>
                  </a:lnTo>
                  <a:lnTo>
                    <a:pt x="0" y="6171"/>
                  </a:lnTo>
                  <a:lnTo>
                    <a:pt x="0" y="9257"/>
                  </a:lnTo>
                  <a:lnTo>
                    <a:pt x="2400" y="11314"/>
                  </a:lnTo>
                  <a:lnTo>
                    <a:pt x="9600" y="14400"/>
                  </a:lnTo>
                  <a:lnTo>
                    <a:pt x="9600" y="17486"/>
                  </a:lnTo>
                  <a:lnTo>
                    <a:pt x="12000" y="20571"/>
                  </a:lnTo>
                  <a:lnTo>
                    <a:pt x="16800" y="21600"/>
                  </a:lnTo>
                  <a:lnTo>
                    <a:pt x="19200" y="21600"/>
                  </a:lnTo>
                  <a:lnTo>
                    <a:pt x="21600" y="19543"/>
                  </a:lnTo>
                  <a:lnTo>
                    <a:pt x="21600" y="16457"/>
                  </a:lnTo>
                  <a:lnTo>
                    <a:pt x="21600" y="15429"/>
                  </a:lnTo>
                  <a:lnTo>
                    <a:pt x="19200" y="15429"/>
                  </a:lnTo>
                  <a:lnTo>
                    <a:pt x="14400" y="13371"/>
                  </a:lnTo>
                  <a:lnTo>
                    <a:pt x="16800" y="13371"/>
                  </a:lnTo>
                  <a:lnTo>
                    <a:pt x="19200" y="12343"/>
                  </a:lnTo>
                  <a:close/>
                  <a:moveTo>
                    <a:pt x="19200" y="12343"/>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utoShape 14"/>
            <p:cNvSpPr>
              <a:spLocks/>
            </p:cNvSpPr>
            <p:nvPr/>
          </p:nvSpPr>
          <p:spPr bwMode="auto">
            <a:xfrm>
              <a:off x="3722" y="552"/>
              <a:ext cx="160" cy="64"/>
            </a:xfrm>
            <a:custGeom>
              <a:avLst/>
              <a:gdLst/>
              <a:ahLst/>
              <a:cxnLst/>
              <a:rect l="0" t="0" r="r" b="b"/>
              <a:pathLst>
                <a:path w="21600" h="21600">
                  <a:moveTo>
                    <a:pt x="0" y="21600"/>
                  </a:moveTo>
                  <a:lnTo>
                    <a:pt x="0" y="21600"/>
                  </a:lnTo>
                  <a:lnTo>
                    <a:pt x="10800" y="16200"/>
                  </a:lnTo>
                  <a:lnTo>
                    <a:pt x="21600" y="0"/>
                  </a:lnTo>
                  <a:lnTo>
                    <a:pt x="12960" y="0"/>
                  </a:lnTo>
                  <a:lnTo>
                    <a:pt x="6480" y="5400"/>
                  </a:lnTo>
                  <a:lnTo>
                    <a:pt x="0" y="16200"/>
                  </a:lnTo>
                  <a:lnTo>
                    <a:pt x="0" y="21600"/>
                  </a:lnTo>
                  <a:close/>
                  <a:moveTo>
                    <a:pt x="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utoShape 15"/>
            <p:cNvSpPr>
              <a:spLocks/>
            </p:cNvSpPr>
            <p:nvPr/>
          </p:nvSpPr>
          <p:spPr bwMode="auto">
            <a:xfrm>
              <a:off x="6932" y="1400"/>
              <a:ext cx="344" cy="192"/>
            </a:xfrm>
            <a:custGeom>
              <a:avLst/>
              <a:gdLst/>
              <a:ahLst/>
              <a:cxnLst/>
              <a:rect l="0" t="0" r="r" b="b"/>
              <a:pathLst>
                <a:path w="21600" h="21600">
                  <a:moveTo>
                    <a:pt x="1005" y="1800"/>
                  </a:moveTo>
                  <a:lnTo>
                    <a:pt x="1005" y="1800"/>
                  </a:lnTo>
                  <a:lnTo>
                    <a:pt x="0" y="3600"/>
                  </a:lnTo>
                  <a:lnTo>
                    <a:pt x="1005" y="7200"/>
                  </a:lnTo>
                  <a:lnTo>
                    <a:pt x="4019" y="18000"/>
                  </a:lnTo>
                  <a:lnTo>
                    <a:pt x="16074" y="21600"/>
                  </a:lnTo>
                  <a:lnTo>
                    <a:pt x="20093" y="21600"/>
                  </a:lnTo>
                  <a:lnTo>
                    <a:pt x="21600" y="21600"/>
                  </a:lnTo>
                  <a:lnTo>
                    <a:pt x="20093" y="18000"/>
                  </a:lnTo>
                  <a:lnTo>
                    <a:pt x="18084" y="18000"/>
                  </a:lnTo>
                  <a:lnTo>
                    <a:pt x="15070" y="16200"/>
                  </a:lnTo>
                  <a:lnTo>
                    <a:pt x="10047" y="12600"/>
                  </a:lnTo>
                  <a:lnTo>
                    <a:pt x="7033" y="9000"/>
                  </a:lnTo>
                  <a:lnTo>
                    <a:pt x="5023" y="1800"/>
                  </a:lnTo>
                  <a:lnTo>
                    <a:pt x="5023" y="0"/>
                  </a:lnTo>
                  <a:lnTo>
                    <a:pt x="2009" y="1800"/>
                  </a:lnTo>
                  <a:lnTo>
                    <a:pt x="1005" y="1800"/>
                  </a:lnTo>
                  <a:close/>
                  <a:moveTo>
                    <a:pt x="1005" y="18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utoShape 16"/>
            <p:cNvSpPr>
              <a:spLocks/>
            </p:cNvSpPr>
            <p:nvPr/>
          </p:nvSpPr>
          <p:spPr bwMode="auto">
            <a:xfrm>
              <a:off x="4210" y="1544"/>
              <a:ext cx="48" cy="120"/>
            </a:xfrm>
            <a:custGeom>
              <a:avLst/>
              <a:gdLst/>
              <a:ahLst/>
              <a:cxnLst/>
              <a:rect l="0" t="0" r="r" b="b"/>
              <a:pathLst>
                <a:path w="21600" h="21600">
                  <a:moveTo>
                    <a:pt x="0" y="0"/>
                  </a:moveTo>
                  <a:lnTo>
                    <a:pt x="0" y="0"/>
                  </a:lnTo>
                  <a:lnTo>
                    <a:pt x="0" y="2880"/>
                  </a:lnTo>
                  <a:lnTo>
                    <a:pt x="0" y="11520"/>
                  </a:lnTo>
                  <a:lnTo>
                    <a:pt x="7200" y="21600"/>
                  </a:lnTo>
                  <a:lnTo>
                    <a:pt x="14400" y="21600"/>
                  </a:lnTo>
                  <a:lnTo>
                    <a:pt x="21600" y="17280"/>
                  </a:lnTo>
                  <a:lnTo>
                    <a:pt x="0" y="0"/>
                  </a:lnTo>
                  <a:close/>
                  <a:moveTo>
                    <a:pt x="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utoShape 17"/>
            <p:cNvSpPr>
              <a:spLocks/>
            </p:cNvSpPr>
            <p:nvPr/>
          </p:nvSpPr>
          <p:spPr bwMode="auto">
            <a:xfrm>
              <a:off x="2689" y="696"/>
              <a:ext cx="2442" cy="1576"/>
            </a:xfrm>
            <a:custGeom>
              <a:avLst/>
              <a:gdLst/>
              <a:ahLst/>
              <a:cxnLst/>
              <a:rect l="0" t="0" r="r" b="b"/>
              <a:pathLst>
                <a:path w="21600" h="21600">
                  <a:moveTo>
                    <a:pt x="19971" y="5263"/>
                  </a:moveTo>
                  <a:lnTo>
                    <a:pt x="19971" y="5263"/>
                  </a:lnTo>
                  <a:lnTo>
                    <a:pt x="20254" y="5044"/>
                  </a:lnTo>
                  <a:lnTo>
                    <a:pt x="20113" y="5044"/>
                  </a:lnTo>
                  <a:lnTo>
                    <a:pt x="21175" y="4605"/>
                  </a:lnTo>
                  <a:lnTo>
                    <a:pt x="21458" y="4386"/>
                  </a:lnTo>
                  <a:lnTo>
                    <a:pt x="21600" y="4386"/>
                  </a:lnTo>
                  <a:lnTo>
                    <a:pt x="21033" y="4166"/>
                  </a:lnTo>
                  <a:lnTo>
                    <a:pt x="20254" y="3947"/>
                  </a:lnTo>
                  <a:lnTo>
                    <a:pt x="19971" y="4166"/>
                  </a:lnTo>
                  <a:lnTo>
                    <a:pt x="19830" y="4166"/>
                  </a:lnTo>
                  <a:lnTo>
                    <a:pt x="20538" y="3728"/>
                  </a:lnTo>
                  <a:lnTo>
                    <a:pt x="20750" y="3509"/>
                  </a:lnTo>
                  <a:lnTo>
                    <a:pt x="20750" y="3289"/>
                  </a:lnTo>
                  <a:lnTo>
                    <a:pt x="20538" y="3070"/>
                  </a:lnTo>
                  <a:lnTo>
                    <a:pt x="20113" y="2851"/>
                  </a:lnTo>
                  <a:lnTo>
                    <a:pt x="19830" y="2851"/>
                  </a:lnTo>
                  <a:lnTo>
                    <a:pt x="19688" y="2851"/>
                  </a:lnTo>
                  <a:lnTo>
                    <a:pt x="19546" y="2851"/>
                  </a:lnTo>
                  <a:lnTo>
                    <a:pt x="19546" y="2631"/>
                  </a:lnTo>
                  <a:lnTo>
                    <a:pt x="19688" y="2631"/>
                  </a:lnTo>
                  <a:lnTo>
                    <a:pt x="19971" y="2412"/>
                  </a:lnTo>
                  <a:lnTo>
                    <a:pt x="20396" y="2631"/>
                  </a:lnTo>
                  <a:lnTo>
                    <a:pt x="20892" y="2851"/>
                  </a:lnTo>
                  <a:lnTo>
                    <a:pt x="21175" y="2851"/>
                  </a:lnTo>
                  <a:lnTo>
                    <a:pt x="21458" y="2851"/>
                  </a:lnTo>
                  <a:lnTo>
                    <a:pt x="21458" y="2412"/>
                  </a:lnTo>
                  <a:lnTo>
                    <a:pt x="21458" y="2193"/>
                  </a:lnTo>
                  <a:lnTo>
                    <a:pt x="20750" y="1974"/>
                  </a:lnTo>
                  <a:lnTo>
                    <a:pt x="20113" y="1754"/>
                  </a:lnTo>
                  <a:lnTo>
                    <a:pt x="20254" y="1754"/>
                  </a:lnTo>
                  <a:lnTo>
                    <a:pt x="20538" y="1754"/>
                  </a:lnTo>
                  <a:lnTo>
                    <a:pt x="21175" y="1974"/>
                  </a:lnTo>
                  <a:lnTo>
                    <a:pt x="21317" y="1974"/>
                  </a:lnTo>
                  <a:lnTo>
                    <a:pt x="21458" y="1974"/>
                  </a:lnTo>
                  <a:lnTo>
                    <a:pt x="21175" y="1535"/>
                  </a:lnTo>
                  <a:lnTo>
                    <a:pt x="20750" y="1316"/>
                  </a:lnTo>
                  <a:lnTo>
                    <a:pt x="19830" y="1535"/>
                  </a:lnTo>
                  <a:lnTo>
                    <a:pt x="19688" y="1535"/>
                  </a:lnTo>
                  <a:lnTo>
                    <a:pt x="19546" y="1316"/>
                  </a:lnTo>
                  <a:lnTo>
                    <a:pt x="19405" y="1096"/>
                  </a:lnTo>
                  <a:lnTo>
                    <a:pt x="19263" y="1096"/>
                  </a:lnTo>
                  <a:lnTo>
                    <a:pt x="19121" y="1316"/>
                  </a:lnTo>
                  <a:lnTo>
                    <a:pt x="18838" y="1535"/>
                  </a:lnTo>
                  <a:lnTo>
                    <a:pt x="18413" y="1754"/>
                  </a:lnTo>
                  <a:lnTo>
                    <a:pt x="18130" y="1754"/>
                  </a:lnTo>
                  <a:lnTo>
                    <a:pt x="17988" y="1754"/>
                  </a:lnTo>
                  <a:lnTo>
                    <a:pt x="17988" y="1535"/>
                  </a:lnTo>
                  <a:lnTo>
                    <a:pt x="17988" y="1316"/>
                  </a:lnTo>
                  <a:lnTo>
                    <a:pt x="18130" y="877"/>
                  </a:lnTo>
                  <a:lnTo>
                    <a:pt x="18130" y="658"/>
                  </a:lnTo>
                  <a:lnTo>
                    <a:pt x="17988" y="439"/>
                  </a:lnTo>
                  <a:lnTo>
                    <a:pt x="17847" y="439"/>
                  </a:lnTo>
                  <a:lnTo>
                    <a:pt x="17563" y="658"/>
                  </a:lnTo>
                  <a:lnTo>
                    <a:pt x="17422" y="877"/>
                  </a:lnTo>
                  <a:lnTo>
                    <a:pt x="17280" y="877"/>
                  </a:lnTo>
                  <a:lnTo>
                    <a:pt x="17138" y="877"/>
                  </a:lnTo>
                  <a:lnTo>
                    <a:pt x="16997" y="658"/>
                  </a:lnTo>
                  <a:lnTo>
                    <a:pt x="16855" y="219"/>
                  </a:lnTo>
                  <a:lnTo>
                    <a:pt x="16005" y="0"/>
                  </a:lnTo>
                  <a:lnTo>
                    <a:pt x="15722" y="219"/>
                  </a:lnTo>
                  <a:lnTo>
                    <a:pt x="15580" y="439"/>
                  </a:lnTo>
                  <a:lnTo>
                    <a:pt x="15155" y="877"/>
                  </a:lnTo>
                  <a:lnTo>
                    <a:pt x="14872" y="877"/>
                  </a:lnTo>
                  <a:lnTo>
                    <a:pt x="14589" y="658"/>
                  </a:lnTo>
                  <a:lnTo>
                    <a:pt x="14447" y="439"/>
                  </a:lnTo>
                  <a:lnTo>
                    <a:pt x="14022" y="219"/>
                  </a:lnTo>
                  <a:lnTo>
                    <a:pt x="13456" y="439"/>
                  </a:lnTo>
                  <a:lnTo>
                    <a:pt x="13172" y="658"/>
                  </a:lnTo>
                  <a:lnTo>
                    <a:pt x="13031" y="1096"/>
                  </a:lnTo>
                  <a:lnTo>
                    <a:pt x="13172" y="1316"/>
                  </a:lnTo>
                  <a:lnTo>
                    <a:pt x="13314" y="1535"/>
                  </a:lnTo>
                  <a:lnTo>
                    <a:pt x="13172" y="1535"/>
                  </a:lnTo>
                  <a:lnTo>
                    <a:pt x="12889" y="1316"/>
                  </a:lnTo>
                  <a:lnTo>
                    <a:pt x="12606" y="1096"/>
                  </a:lnTo>
                  <a:lnTo>
                    <a:pt x="12181" y="1316"/>
                  </a:lnTo>
                  <a:lnTo>
                    <a:pt x="11898" y="1535"/>
                  </a:lnTo>
                  <a:lnTo>
                    <a:pt x="11756" y="1754"/>
                  </a:lnTo>
                  <a:lnTo>
                    <a:pt x="11614" y="1974"/>
                  </a:lnTo>
                  <a:lnTo>
                    <a:pt x="11898" y="2412"/>
                  </a:lnTo>
                  <a:lnTo>
                    <a:pt x="12039" y="2631"/>
                  </a:lnTo>
                  <a:lnTo>
                    <a:pt x="12181" y="2851"/>
                  </a:lnTo>
                  <a:lnTo>
                    <a:pt x="12039" y="3289"/>
                  </a:lnTo>
                  <a:lnTo>
                    <a:pt x="11756" y="3947"/>
                  </a:lnTo>
                  <a:lnTo>
                    <a:pt x="11614" y="3947"/>
                  </a:lnTo>
                  <a:lnTo>
                    <a:pt x="11473" y="3947"/>
                  </a:lnTo>
                  <a:lnTo>
                    <a:pt x="11190" y="4166"/>
                  </a:lnTo>
                  <a:lnTo>
                    <a:pt x="10552" y="5044"/>
                  </a:lnTo>
                  <a:lnTo>
                    <a:pt x="9986" y="5482"/>
                  </a:lnTo>
                  <a:lnTo>
                    <a:pt x="9561" y="6140"/>
                  </a:lnTo>
                  <a:lnTo>
                    <a:pt x="9561" y="6359"/>
                  </a:lnTo>
                  <a:lnTo>
                    <a:pt x="8852" y="6579"/>
                  </a:lnTo>
                  <a:lnTo>
                    <a:pt x="8569" y="6798"/>
                  </a:lnTo>
                  <a:lnTo>
                    <a:pt x="8286" y="7017"/>
                  </a:lnTo>
                  <a:lnTo>
                    <a:pt x="8144" y="7017"/>
                  </a:lnTo>
                  <a:lnTo>
                    <a:pt x="8286" y="7017"/>
                  </a:lnTo>
                  <a:lnTo>
                    <a:pt x="8569" y="7017"/>
                  </a:lnTo>
                  <a:lnTo>
                    <a:pt x="8852" y="6798"/>
                  </a:lnTo>
                  <a:lnTo>
                    <a:pt x="9136" y="7017"/>
                  </a:lnTo>
                  <a:lnTo>
                    <a:pt x="9136" y="7456"/>
                  </a:lnTo>
                  <a:lnTo>
                    <a:pt x="8994" y="7675"/>
                  </a:lnTo>
                  <a:lnTo>
                    <a:pt x="8711" y="7894"/>
                  </a:lnTo>
                  <a:lnTo>
                    <a:pt x="8428" y="8114"/>
                  </a:lnTo>
                  <a:lnTo>
                    <a:pt x="8144" y="8333"/>
                  </a:lnTo>
                  <a:lnTo>
                    <a:pt x="7719" y="8991"/>
                  </a:lnTo>
                  <a:lnTo>
                    <a:pt x="7861" y="8991"/>
                  </a:lnTo>
                  <a:lnTo>
                    <a:pt x="7719" y="8991"/>
                  </a:lnTo>
                  <a:lnTo>
                    <a:pt x="7436" y="8991"/>
                  </a:lnTo>
                  <a:lnTo>
                    <a:pt x="7153" y="8991"/>
                  </a:lnTo>
                  <a:lnTo>
                    <a:pt x="7153" y="9210"/>
                  </a:lnTo>
                  <a:lnTo>
                    <a:pt x="7294" y="9210"/>
                  </a:lnTo>
                  <a:lnTo>
                    <a:pt x="7436" y="9429"/>
                  </a:lnTo>
                  <a:lnTo>
                    <a:pt x="7436" y="9649"/>
                  </a:lnTo>
                  <a:lnTo>
                    <a:pt x="6870" y="10307"/>
                  </a:lnTo>
                  <a:lnTo>
                    <a:pt x="6161" y="10526"/>
                  </a:lnTo>
                  <a:lnTo>
                    <a:pt x="5878" y="10526"/>
                  </a:lnTo>
                  <a:lnTo>
                    <a:pt x="5736" y="10307"/>
                  </a:lnTo>
                  <a:lnTo>
                    <a:pt x="5595" y="10307"/>
                  </a:lnTo>
                  <a:lnTo>
                    <a:pt x="5453" y="10307"/>
                  </a:lnTo>
                  <a:lnTo>
                    <a:pt x="5453" y="10526"/>
                  </a:lnTo>
                  <a:lnTo>
                    <a:pt x="5595" y="10745"/>
                  </a:lnTo>
                  <a:lnTo>
                    <a:pt x="5595" y="11184"/>
                  </a:lnTo>
                  <a:lnTo>
                    <a:pt x="5595" y="11403"/>
                  </a:lnTo>
                  <a:lnTo>
                    <a:pt x="5453" y="11403"/>
                  </a:lnTo>
                  <a:lnTo>
                    <a:pt x="5453" y="11184"/>
                  </a:lnTo>
                  <a:lnTo>
                    <a:pt x="5311" y="10745"/>
                  </a:lnTo>
                  <a:lnTo>
                    <a:pt x="5311" y="10526"/>
                  </a:lnTo>
                  <a:lnTo>
                    <a:pt x="5170" y="10745"/>
                  </a:lnTo>
                  <a:lnTo>
                    <a:pt x="5170" y="10964"/>
                  </a:lnTo>
                  <a:lnTo>
                    <a:pt x="4745" y="10964"/>
                  </a:lnTo>
                  <a:lnTo>
                    <a:pt x="4603" y="10964"/>
                  </a:lnTo>
                  <a:lnTo>
                    <a:pt x="4462" y="10964"/>
                  </a:lnTo>
                  <a:lnTo>
                    <a:pt x="4462" y="11403"/>
                  </a:lnTo>
                  <a:lnTo>
                    <a:pt x="4745" y="11622"/>
                  </a:lnTo>
                  <a:lnTo>
                    <a:pt x="4887" y="11842"/>
                  </a:lnTo>
                  <a:lnTo>
                    <a:pt x="4887" y="12061"/>
                  </a:lnTo>
                  <a:lnTo>
                    <a:pt x="4745" y="12061"/>
                  </a:lnTo>
                  <a:lnTo>
                    <a:pt x="4603" y="11622"/>
                  </a:lnTo>
                  <a:lnTo>
                    <a:pt x="4462" y="11403"/>
                  </a:lnTo>
                  <a:lnTo>
                    <a:pt x="4320" y="11184"/>
                  </a:lnTo>
                  <a:lnTo>
                    <a:pt x="4178" y="11403"/>
                  </a:lnTo>
                  <a:lnTo>
                    <a:pt x="4037" y="11622"/>
                  </a:lnTo>
                  <a:lnTo>
                    <a:pt x="3753" y="12061"/>
                  </a:lnTo>
                  <a:lnTo>
                    <a:pt x="3612" y="12061"/>
                  </a:lnTo>
                  <a:lnTo>
                    <a:pt x="4462" y="12061"/>
                  </a:lnTo>
                  <a:lnTo>
                    <a:pt x="4745" y="12061"/>
                  </a:lnTo>
                  <a:lnTo>
                    <a:pt x="4887" y="12280"/>
                  </a:lnTo>
                  <a:lnTo>
                    <a:pt x="4603" y="12280"/>
                  </a:lnTo>
                  <a:lnTo>
                    <a:pt x="4462" y="12061"/>
                  </a:lnTo>
                  <a:lnTo>
                    <a:pt x="3753" y="12280"/>
                  </a:lnTo>
                  <a:lnTo>
                    <a:pt x="3612" y="12280"/>
                  </a:lnTo>
                  <a:lnTo>
                    <a:pt x="3470" y="12280"/>
                  </a:lnTo>
                  <a:lnTo>
                    <a:pt x="3470" y="12499"/>
                  </a:lnTo>
                  <a:lnTo>
                    <a:pt x="3612" y="12938"/>
                  </a:lnTo>
                  <a:lnTo>
                    <a:pt x="3612" y="13267"/>
                  </a:lnTo>
                  <a:lnTo>
                    <a:pt x="3612" y="13486"/>
                  </a:lnTo>
                  <a:lnTo>
                    <a:pt x="3470" y="13486"/>
                  </a:lnTo>
                  <a:lnTo>
                    <a:pt x="3329" y="13486"/>
                  </a:lnTo>
                  <a:lnTo>
                    <a:pt x="3187" y="13267"/>
                  </a:lnTo>
                  <a:lnTo>
                    <a:pt x="3045" y="13267"/>
                  </a:lnTo>
                  <a:lnTo>
                    <a:pt x="2762" y="13486"/>
                  </a:lnTo>
                  <a:lnTo>
                    <a:pt x="2479" y="13925"/>
                  </a:lnTo>
                  <a:lnTo>
                    <a:pt x="2195" y="14363"/>
                  </a:lnTo>
                  <a:lnTo>
                    <a:pt x="1912" y="15021"/>
                  </a:lnTo>
                  <a:lnTo>
                    <a:pt x="2054" y="15021"/>
                  </a:lnTo>
                  <a:lnTo>
                    <a:pt x="1912" y="15460"/>
                  </a:lnTo>
                  <a:lnTo>
                    <a:pt x="1487" y="15898"/>
                  </a:lnTo>
                  <a:lnTo>
                    <a:pt x="921" y="16776"/>
                  </a:lnTo>
                  <a:lnTo>
                    <a:pt x="921" y="16995"/>
                  </a:lnTo>
                  <a:lnTo>
                    <a:pt x="921" y="17214"/>
                  </a:lnTo>
                  <a:lnTo>
                    <a:pt x="921" y="17434"/>
                  </a:lnTo>
                  <a:lnTo>
                    <a:pt x="425" y="18091"/>
                  </a:lnTo>
                  <a:lnTo>
                    <a:pt x="567" y="18091"/>
                  </a:lnTo>
                  <a:lnTo>
                    <a:pt x="425" y="18091"/>
                  </a:lnTo>
                  <a:lnTo>
                    <a:pt x="283" y="18091"/>
                  </a:lnTo>
                  <a:lnTo>
                    <a:pt x="283" y="18311"/>
                  </a:lnTo>
                  <a:lnTo>
                    <a:pt x="425" y="18530"/>
                  </a:lnTo>
                  <a:lnTo>
                    <a:pt x="283" y="18749"/>
                  </a:lnTo>
                  <a:lnTo>
                    <a:pt x="142" y="19188"/>
                  </a:lnTo>
                  <a:lnTo>
                    <a:pt x="0" y="19188"/>
                  </a:lnTo>
                  <a:lnTo>
                    <a:pt x="142" y="19407"/>
                  </a:lnTo>
                  <a:lnTo>
                    <a:pt x="567" y="19846"/>
                  </a:lnTo>
                  <a:lnTo>
                    <a:pt x="779" y="19626"/>
                  </a:lnTo>
                  <a:lnTo>
                    <a:pt x="921" y="19626"/>
                  </a:lnTo>
                  <a:lnTo>
                    <a:pt x="1062" y="19626"/>
                  </a:lnTo>
                  <a:lnTo>
                    <a:pt x="1062" y="19846"/>
                  </a:lnTo>
                  <a:lnTo>
                    <a:pt x="921" y="20065"/>
                  </a:lnTo>
                  <a:lnTo>
                    <a:pt x="567" y="20504"/>
                  </a:lnTo>
                  <a:lnTo>
                    <a:pt x="142" y="20942"/>
                  </a:lnTo>
                  <a:lnTo>
                    <a:pt x="0" y="21161"/>
                  </a:lnTo>
                  <a:lnTo>
                    <a:pt x="142" y="21381"/>
                  </a:lnTo>
                  <a:lnTo>
                    <a:pt x="425" y="21600"/>
                  </a:lnTo>
                  <a:lnTo>
                    <a:pt x="567" y="21600"/>
                  </a:lnTo>
                  <a:lnTo>
                    <a:pt x="921" y="21381"/>
                  </a:lnTo>
                  <a:lnTo>
                    <a:pt x="1204" y="20942"/>
                  </a:lnTo>
                  <a:lnTo>
                    <a:pt x="1629" y="20284"/>
                  </a:lnTo>
                  <a:lnTo>
                    <a:pt x="1629" y="20504"/>
                  </a:lnTo>
                  <a:lnTo>
                    <a:pt x="1912" y="20065"/>
                  </a:lnTo>
                  <a:lnTo>
                    <a:pt x="2054" y="19846"/>
                  </a:lnTo>
                  <a:lnTo>
                    <a:pt x="2054" y="20065"/>
                  </a:lnTo>
                  <a:lnTo>
                    <a:pt x="2620" y="19407"/>
                  </a:lnTo>
                  <a:lnTo>
                    <a:pt x="3329" y="18530"/>
                  </a:lnTo>
                  <a:lnTo>
                    <a:pt x="4037" y="17872"/>
                  </a:lnTo>
                  <a:lnTo>
                    <a:pt x="4037" y="18091"/>
                  </a:lnTo>
                  <a:lnTo>
                    <a:pt x="4178" y="18311"/>
                  </a:lnTo>
                  <a:lnTo>
                    <a:pt x="4178" y="17872"/>
                  </a:lnTo>
                  <a:lnTo>
                    <a:pt x="4320" y="17434"/>
                  </a:lnTo>
                  <a:lnTo>
                    <a:pt x="4462" y="17653"/>
                  </a:lnTo>
                  <a:lnTo>
                    <a:pt x="4603" y="17653"/>
                  </a:lnTo>
                  <a:lnTo>
                    <a:pt x="4745" y="17434"/>
                  </a:lnTo>
                  <a:lnTo>
                    <a:pt x="4887" y="17214"/>
                  </a:lnTo>
                  <a:lnTo>
                    <a:pt x="4887" y="16776"/>
                  </a:lnTo>
                  <a:lnTo>
                    <a:pt x="5028" y="16556"/>
                  </a:lnTo>
                  <a:lnTo>
                    <a:pt x="5453" y="16556"/>
                  </a:lnTo>
                  <a:lnTo>
                    <a:pt x="5878" y="16776"/>
                  </a:lnTo>
                  <a:lnTo>
                    <a:pt x="5878" y="16556"/>
                  </a:lnTo>
                  <a:lnTo>
                    <a:pt x="6020" y="16337"/>
                  </a:lnTo>
                  <a:lnTo>
                    <a:pt x="6161" y="16776"/>
                  </a:lnTo>
                  <a:lnTo>
                    <a:pt x="6586" y="16556"/>
                  </a:lnTo>
                  <a:lnTo>
                    <a:pt x="6870" y="16118"/>
                  </a:lnTo>
                  <a:lnTo>
                    <a:pt x="7011" y="16118"/>
                  </a:lnTo>
                  <a:lnTo>
                    <a:pt x="7011" y="16337"/>
                  </a:lnTo>
                  <a:lnTo>
                    <a:pt x="7153" y="16776"/>
                  </a:lnTo>
                  <a:lnTo>
                    <a:pt x="7436" y="16776"/>
                  </a:lnTo>
                  <a:lnTo>
                    <a:pt x="8003" y="16776"/>
                  </a:lnTo>
                  <a:lnTo>
                    <a:pt x="8286" y="16337"/>
                  </a:lnTo>
                  <a:lnTo>
                    <a:pt x="8711" y="16118"/>
                  </a:lnTo>
                  <a:lnTo>
                    <a:pt x="8852" y="16118"/>
                  </a:lnTo>
                  <a:lnTo>
                    <a:pt x="8994" y="15679"/>
                  </a:lnTo>
                  <a:lnTo>
                    <a:pt x="9277" y="15898"/>
                  </a:lnTo>
                  <a:lnTo>
                    <a:pt x="9419" y="15898"/>
                  </a:lnTo>
                  <a:lnTo>
                    <a:pt x="9702" y="15241"/>
                  </a:lnTo>
                  <a:lnTo>
                    <a:pt x="9844" y="15021"/>
                  </a:lnTo>
                  <a:lnTo>
                    <a:pt x="9986" y="14802"/>
                  </a:lnTo>
                  <a:lnTo>
                    <a:pt x="10552" y="15021"/>
                  </a:lnTo>
                  <a:lnTo>
                    <a:pt x="10906" y="15241"/>
                  </a:lnTo>
                  <a:lnTo>
                    <a:pt x="11190" y="15460"/>
                  </a:lnTo>
                  <a:lnTo>
                    <a:pt x="11331" y="15679"/>
                  </a:lnTo>
                  <a:lnTo>
                    <a:pt x="11473" y="16118"/>
                  </a:lnTo>
                  <a:lnTo>
                    <a:pt x="12039" y="15898"/>
                  </a:lnTo>
                  <a:lnTo>
                    <a:pt x="12889" y="15241"/>
                  </a:lnTo>
                  <a:lnTo>
                    <a:pt x="13172" y="15460"/>
                  </a:lnTo>
                  <a:lnTo>
                    <a:pt x="13597" y="15241"/>
                  </a:lnTo>
                  <a:lnTo>
                    <a:pt x="13739" y="15241"/>
                  </a:lnTo>
                  <a:lnTo>
                    <a:pt x="13739" y="15021"/>
                  </a:lnTo>
                  <a:lnTo>
                    <a:pt x="13456" y="14802"/>
                  </a:lnTo>
                  <a:lnTo>
                    <a:pt x="12889" y="14583"/>
                  </a:lnTo>
                  <a:lnTo>
                    <a:pt x="12464" y="14363"/>
                  </a:lnTo>
                  <a:lnTo>
                    <a:pt x="12039" y="13925"/>
                  </a:lnTo>
                  <a:lnTo>
                    <a:pt x="12323" y="13925"/>
                  </a:lnTo>
                  <a:lnTo>
                    <a:pt x="12606" y="13925"/>
                  </a:lnTo>
                  <a:lnTo>
                    <a:pt x="12889" y="13925"/>
                  </a:lnTo>
                  <a:lnTo>
                    <a:pt x="12889" y="13706"/>
                  </a:lnTo>
                  <a:lnTo>
                    <a:pt x="12889" y="13486"/>
                  </a:lnTo>
                  <a:lnTo>
                    <a:pt x="12889" y="13267"/>
                  </a:lnTo>
                  <a:lnTo>
                    <a:pt x="13314" y="12938"/>
                  </a:lnTo>
                  <a:lnTo>
                    <a:pt x="13597" y="13267"/>
                  </a:lnTo>
                  <a:lnTo>
                    <a:pt x="13456" y="12499"/>
                  </a:lnTo>
                  <a:lnTo>
                    <a:pt x="13456" y="11842"/>
                  </a:lnTo>
                  <a:lnTo>
                    <a:pt x="13456" y="11622"/>
                  </a:lnTo>
                  <a:lnTo>
                    <a:pt x="13881" y="12938"/>
                  </a:lnTo>
                  <a:lnTo>
                    <a:pt x="13739" y="13267"/>
                  </a:lnTo>
                  <a:lnTo>
                    <a:pt x="13597" y="13267"/>
                  </a:lnTo>
                  <a:lnTo>
                    <a:pt x="13739" y="14144"/>
                  </a:lnTo>
                  <a:lnTo>
                    <a:pt x="13739" y="14583"/>
                  </a:lnTo>
                  <a:lnTo>
                    <a:pt x="14022" y="14583"/>
                  </a:lnTo>
                  <a:lnTo>
                    <a:pt x="14164" y="14363"/>
                  </a:lnTo>
                  <a:lnTo>
                    <a:pt x="14164" y="14144"/>
                  </a:lnTo>
                  <a:lnTo>
                    <a:pt x="14306" y="14144"/>
                  </a:lnTo>
                  <a:lnTo>
                    <a:pt x="14164" y="14363"/>
                  </a:lnTo>
                  <a:lnTo>
                    <a:pt x="14022" y="14583"/>
                  </a:lnTo>
                  <a:lnTo>
                    <a:pt x="14164" y="14802"/>
                  </a:lnTo>
                  <a:lnTo>
                    <a:pt x="14306" y="14583"/>
                  </a:lnTo>
                  <a:lnTo>
                    <a:pt x="14730" y="13486"/>
                  </a:lnTo>
                  <a:lnTo>
                    <a:pt x="14872" y="12719"/>
                  </a:lnTo>
                  <a:lnTo>
                    <a:pt x="14872" y="12280"/>
                  </a:lnTo>
                  <a:lnTo>
                    <a:pt x="14589" y="12061"/>
                  </a:lnTo>
                  <a:lnTo>
                    <a:pt x="14447" y="12061"/>
                  </a:lnTo>
                  <a:lnTo>
                    <a:pt x="14164" y="12280"/>
                  </a:lnTo>
                  <a:lnTo>
                    <a:pt x="14306" y="12061"/>
                  </a:lnTo>
                  <a:lnTo>
                    <a:pt x="14447" y="11842"/>
                  </a:lnTo>
                  <a:lnTo>
                    <a:pt x="14447" y="11184"/>
                  </a:lnTo>
                  <a:lnTo>
                    <a:pt x="14447" y="10745"/>
                  </a:lnTo>
                  <a:lnTo>
                    <a:pt x="14589" y="10526"/>
                  </a:lnTo>
                  <a:lnTo>
                    <a:pt x="14730" y="10526"/>
                  </a:lnTo>
                  <a:lnTo>
                    <a:pt x="15014" y="10526"/>
                  </a:lnTo>
                  <a:lnTo>
                    <a:pt x="15439" y="10745"/>
                  </a:lnTo>
                  <a:lnTo>
                    <a:pt x="15580" y="10745"/>
                  </a:lnTo>
                  <a:lnTo>
                    <a:pt x="15722" y="10526"/>
                  </a:lnTo>
                  <a:lnTo>
                    <a:pt x="15722" y="11403"/>
                  </a:lnTo>
                  <a:lnTo>
                    <a:pt x="15722" y="11622"/>
                  </a:lnTo>
                  <a:lnTo>
                    <a:pt x="15864" y="11842"/>
                  </a:lnTo>
                  <a:lnTo>
                    <a:pt x="16005" y="11622"/>
                  </a:lnTo>
                  <a:lnTo>
                    <a:pt x="16289" y="11403"/>
                  </a:lnTo>
                  <a:lnTo>
                    <a:pt x="16430" y="11184"/>
                  </a:lnTo>
                  <a:lnTo>
                    <a:pt x="16430" y="10745"/>
                  </a:lnTo>
                  <a:lnTo>
                    <a:pt x="16430" y="10307"/>
                  </a:lnTo>
                  <a:lnTo>
                    <a:pt x="16572" y="10087"/>
                  </a:lnTo>
                  <a:lnTo>
                    <a:pt x="16713" y="10087"/>
                  </a:lnTo>
                  <a:lnTo>
                    <a:pt x="16997" y="10307"/>
                  </a:lnTo>
                  <a:lnTo>
                    <a:pt x="17138" y="10526"/>
                  </a:lnTo>
                  <a:lnTo>
                    <a:pt x="17280" y="10526"/>
                  </a:lnTo>
                  <a:lnTo>
                    <a:pt x="17280" y="10307"/>
                  </a:lnTo>
                  <a:lnTo>
                    <a:pt x="16997" y="9868"/>
                  </a:lnTo>
                  <a:lnTo>
                    <a:pt x="16855" y="9649"/>
                  </a:lnTo>
                  <a:lnTo>
                    <a:pt x="16855" y="9429"/>
                  </a:lnTo>
                  <a:lnTo>
                    <a:pt x="16997" y="9210"/>
                  </a:lnTo>
                  <a:lnTo>
                    <a:pt x="17280" y="9429"/>
                  </a:lnTo>
                  <a:lnTo>
                    <a:pt x="17422" y="9429"/>
                  </a:lnTo>
                  <a:lnTo>
                    <a:pt x="17705" y="9429"/>
                  </a:lnTo>
                  <a:lnTo>
                    <a:pt x="17847" y="9210"/>
                  </a:lnTo>
                  <a:lnTo>
                    <a:pt x="17847" y="8772"/>
                  </a:lnTo>
                  <a:lnTo>
                    <a:pt x="17847" y="8114"/>
                  </a:lnTo>
                  <a:lnTo>
                    <a:pt x="17847" y="7894"/>
                  </a:lnTo>
                  <a:lnTo>
                    <a:pt x="17847" y="7675"/>
                  </a:lnTo>
                  <a:lnTo>
                    <a:pt x="18271" y="7894"/>
                  </a:lnTo>
                  <a:lnTo>
                    <a:pt x="18555" y="8114"/>
                  </a:lnTo>
                  <a:lnTo>
                    <a:pt x="18696" y="8114"/>
                  </a:lnTo>
                  <a:lnTo>
                    <a:pt x="18838" y="8114"/>
                  </a:lnTo>
                  <a:lnTo>
                    <a:pt x="18555" y="7456"/>
                  </a:lnTo>
                  <a:lnTo>
                    <a:pt x="18413" y="7237"/>
                  </a:lnTo>
                  <a:lnTo>
                    <a:pt x="18413" y="7017"/>
                  </a:lnTo>
                  <a:lnTo>
                    <a:pt x="19121" y="6140"/>
                  </a:lnTo>
                  <a:lnTo>
                    <a:pt x="20113" y="5044"/>
                  </a:lnTo>
                  <a:lnTo>
                    <a:pt x="19971" y="5263"/>
                  </a:lnTo>
                  <a:close/>
                  <a:moveTo>
                    <a:pt x="19971" y="5263"/>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utoShape 18"/>
            <p:cNvSpPr>
              <a:spLocks/>
            </p:cNvSpPr>
            <p:nvPr/>
          </p:nvSpPr>
          <p:spPr bwMode="auto">
            <a:xfrm>
              <a:off x="3402" y="1304"/>
              <a:ext cx="96" cy="80"/>
            </a:xfrm>
            <a:custGeom>
              <a:avLst/>
              <a:gdLst/>
              <a:ahLst/>
              <a:cxnLst/>
              <a:rect l="0" t="0" r="r" b="b"/>
              <a:pathLst>
                <a:path w="21600" h="21600">
                  <a:moveTo>
                    <a:pt x="0" y="21600"/>
                  </a:moveTo>
                  <a:lnTo>
                    <a:pt x="0" y="21600"/>
                  </a:lnTo>
                  <a:lnTo>
                    <a:pt x="21600" y="0"/>
                  </a:lnTo>
                  <a:lnTo>
                    <a:pt x="0" y="17280"/>
                  </a:lnTo>
                  <a:lnTo>
                    <a:pt x="0" y="21600"/>
                  </a:lnTo>
                  <a:close/>
                  <a:moveTo>
                    <a:pt x="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utoShape 19"/>
            <p:cNvSpPr>
              <a:spLocks/>
            </p:cNvSpPr>
            <p:nvPr/>
          </p:nvSpPr>
          <p:spPr bwMode="auto">
            <a:xfrm>
              <a:off x="3370" y="584"/>
              <a:ext cx="144" cy="80"/>
            </a:xfrm>
            <a:custGeom>
              <a:avLst/>
              <a:gdLst/>
              <a:ahLst/>
              <a:cxnLst/>
              <a:rect l="0" t="0" r="r" b="b"/>
              <a:pathLst>
                <a:path w="21600" h="21600">
                  <a:moveTo>
                    <a:pt x="12000" y="0"/>
                  </a:moveTo>
                  <a:lnTo>
                    <a:pt x="12000" y="0"/>
                  </a:lnTo>
                  <a:lnTo>
                    <a:pt x="4800" y="8640"/>
                  </a:lnTo>
                  <a:lnTo>
                    <a:pt x="0" y="21600"/>
                  </a:lnTo>
                  <a:lnTo>
                    <a:pt x="2400" y="21600"/>
                  </a:lnTo>
                  <a:lnTo>
                    <a:pt x="7200" y="12960"/>
                  </a:lnTo>
                  <a:lnTo>
                    <a:pt x="21600" y="4320"/>
                  </a:lnTo>
                  <a:lnTo>
                    <a:pt x="16800" y="0"/>
                  </a:lnTo>
                  <a:lnTo>
                    <a:pt x="12000" y="0"/>
                  </a:lnTo>
                  <a:close/>
                  <a:moveTo>
                    <a:pt x="120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utoShape 20"/>
            <p:cNvSpPr>
              <a:spLocks/>
            </p:cNvSpPr>
            <p:nvPr/>
          </p:nvSpPr>
          <p:spPr bwMode="auto">
            <a:xfrm>
              <a:off x="5739" y="2112"/>
              <a:ext cx="48" cy="16"/>
            </a:xfrm>
            <a:custGeom>
              <a:avLst/>
              <a:gdLst/>
              <a:ahLst/>
              <a:cxnLst/>
              <a:rect l="0" t="0" r="r" b="b"/>
              <a:pathLst>
                <a:path w="21600" h="21600">
                  <a:moveTo>
                    <a:pt x="7200" y="21600"/>
                  </a:moveTo>
                  <a:lnTo>
                    <a:pt x="7200" y="21600"/>
                  </a:lnTo>
                  <a:lnTo>
                    <a:pt x="14400" y="21600"/>
                  </a:lnTo>
                  <a:lnTo>
                    <a:pt x="14400" y="0"/>
                  </a:lnTo>
                  <a:lnTo>
                    <a:pt x="21600" y="0"/>
                  </a:lnTo>
                  <a:lnTo>
                    <a:pt x="14400" y="0"/>
                  </a:lnTo>
                  <a:lnTo>
                    <a:pt x="0" y="0"/>
                  </a:lnTo>
                  <a:lnTo>
                    <a:pt x="0" y="21600"/>
                  </a:lnTo>
                  <a:lnTo>
                    <a:pt x="7200" y="21600"/>
                  </a:lnTo>
                  <a:close/>
                  <a:moveTo>
                    <a:pt x="72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utoShape 21"/>
            <p:cNvSpPr>
              <a:spLocks/>
            </p:cNvSpPr>
            <p:nvPr/>
          </p:nvSpPr>
          <p:spPr bwMode="auto">
            <a:xfrm>
              <a:off x="2529" y="664"/>
              <a:ext cx="1241" cy="912"/>
            </a:xfrm>
            <a:custGeom>
              <a:avLst/>
              <a:gdLst/>
              <a:ahLst/>
              <a:cxnLst/>
              <a:rect l="0" t="0" r="r" b="b"/>
              <a:pathLst>
                <a:path w="21600" h="21600">
                  <a:moveTo>
                    <a:pt x="1672" y="16674"/>
                  </a:moveTo>
                  <a:lnTo>
                    <a:pt x="1672" y="16674"/>
                  </a:lnTo>
                  <a:lnTo>
                    <a:pt x="1394" y="18189"/>
                  </a:lnTo>
                  <a:lnTo>
                    <a:pt x="557" y="19326"/>
                  </a:lnTo>
                  <a:lnTo>
                    <a:pt x="0" y="20463"/>
                  </a:lnTo>
                  <a:lnTo>
                    <a:pt x="0" y="20842"/>
                  </a:lnTo>
                  <a:lnTo>
                    <a:pt x="0" y="21221"/>
                  </a:lnTo>
                  <a:lnTo>
                    <a:pt x="279" y="21600"/>
                  </a:lnTo>
                  <a:lnTo>
                    <a:pt x="557" y="21221"/>
                  </a:lnTo>
                  <a:lnTo>
                    <a:pt x="1115" y="20842"/>
                  </a:lnTo>
                  <a:lnTo>
                    <a:pt x="1951" y="20842"/>
                  </a:lnTo>
                  <a:lnTo>
                    <a:pt x="2787" y="20084"/>
                  </a:lnTo>
                  <a:lnTo>
                    <a:pt x="3623" y="18947"/>
                  </a:lnTo>
                  <a:lnTo>
                    <a:pt x="4877" y="17053"/>
                  </a:lnTo>
                  <a:lnTo>
                    <a:pt x="5435" y="16295"/>
                  </a:lnTo>
                  <a:lnTo>
                    <a:pt x="6271" y="15537"/>
                  </a:lnTo>
                  <a:lnTo>
                    <a:pt x="6828" y="14779"/>
                  </a:lnTo>
                  <a:lnTo>
                    <a:pt x="7107" y="14400"/>
                  </a:lnTo>
                  <a:lnTo>
                    <a:pt x="7665" y="14021"/>
                  </a:lnTo>
                  <a:lnTo>
                    <a:pt x="7943" y="14400"/>
                  </a:lnTo>
                  <a:lnTo>
                    <a:pt x="7943" y="14779"/>
                  </a:lnTo>
                  <a:lnTo>
                    <a:pt x="7943" y="16295"/>
                  </a:lnTo>
                  <a:lnTo>
                    <a:pt x="7665" y="16674"/>
                  </a:lnTo>
                  <a:lnTo>
                    <a:pt x="7386" y="16674"/>
                  </a:lnTo>
                  <a:lnTo>
                    <a:pt x="6550" y="17053"/>
                  </a:lnTo>
                  <a:lnTo>
                    <a:pt x="5992" y="17811"/>
                  </a:lnTo>
                  <a:lnTo>
                    <a:pt x="5714" y="18189"/>
                  </a:lnTo>
                  <a:lnTo>
                    <a:pt x="5435" y="18568"/>
                  </a:lnTo>
                  <a:lnTo>
                    <a:pt x="6271" y="18189"/>
                  </a:lnTo>
                  <a:lnTo>
                    <a:pt x="7107" y="17811"/>
                  </a:lnTo>
                  <a:lnTo>
                    <a:pt x="8779" y="16674"/>
                  </a:lnTo>
                  <a:lnTo>
                    <a:pt x="8779" y="17053"/>
                  </a:lnTo>
                  <a:lnTo>
                    <a:pt x="9058" y="17432"/>
                  </a:lnTo>
                  <a:lnTo>
                    <a:pt x="9615" y="15158"/>
                  </a:lnTo>
                  <a:lnTo>
                    <a:pt x="10452" y="14021"/>
                  </a:lnTo>
                  <a:lnTo>
                    <a:pt x="11009" y="13263"/>
                  </a:lnTo>
                  <a:lnTo>
                    <a:pt x="10730" y="13263"/>
                  </a:lnTo>
                  <a:lnTo>
                    <a:pt x="10452" y="13263"/>
                  </a:lnTo>
                  <a:lnTo>
                    <a:pt x="10173" y="13263"/>
                  </a:lnTo>
                  <a:lnTo>
                    <a:pt x="10730" y="12884"/>
                  </a:lnTo>
                  <a:lnTo>
                    <a:pt x="11288" y="12505"/>
                  </a:lnTo>
                  <a:lnTo>
                    <a:pt x="11566" y="11747"/>
                  </a:lnTo>
                  <a:lnTo>
                    <a:pt x="12124" y="10611"/>
                  </a:lnTo>
                  <a:lnTo>
                    <a:pt x="12403" y="10989"/>
                  </a:lnTo>
                  <a:lnTo>
                    <a:pt x="12681" y="10989"/>
                  </a:lnTo>
                  <a:lnTo>
                    <a:pt x="12960" y="11368"/>
                  </a:lnTo>
                  <a:lnTo>
                    <a:pt x="13239" y="11368"/>
                  </a:lnTo>
                  <a:lnTo>
                    <a:pt x="13239" y="10989"/>
                  </a:lnTo>
                  <a:lnTo>
                    <a:pt x="13239" y="10611"/>
                  </a:lnTo>
                  <a:lnTo>
                    <a:pt x="13239" y="10232"/>
                  </a:lnTo>
                  <a:lnTo>
                    <a:pt x="13239" y="9853"/>
                  </a:lnTo>
                  <a:lnTo>
                    <a:pt x="13517" y="9474"/>
                  </a:lnTo>
                  <a:lnTo>
                    <a:pt x="13796" y="9474"/>
                  </a:lnTo>
                  <a:lnTo>
                    <a:pt x="14632" y="9853"/>
                  </a:lnTo>
                  <a:lnTo>
                    <a:pt x="15190" y="9853"/>
                  </a:lnTo>
                  <a:lnTo>
                    <a:pt x="15468" y="9853"/>
                  </a:lnTo>
                  <a:lnTo>
                    <a:pt x="15747" y="9095"/>
                  </a:lnTo>
                  <a:lnTo>
                    <a:pt x="15747" y="8337"/>
                  </a:lnTo>
                  <a:lnTo>
                    <a:pt x="15468" y="8337"/>
                  </a:lnTo>
                  <a:lnTo>
                    <a:pt x="14632" y="8337"/>
                  </a:lnTo>
                  <a:lnTo>
                    <a:pt x="14075" y="8716"/>
                  </a:lnTo>
                  <a:lnTo>
                    <a:pt x="14632" y="7958"/>
                  </a:lnTo>
                  <a:lnTo>
                    <a:pt x="15468" y="7579"/>
                  </a:lnTo>
                  <a:lnTo>
                    <a:pt x="16305" y="7579"/>
                  </a:lnTo>
                  <a:lnTo>
                    <a:pt x="16862" y="6821"/>
                  </a:lnTo>
                  <a:lnTo>
                    <a:pt x="16583" y="6821"/>
                  </a:lnTo>
                  <a:lnTo>
                    <a:pt x="16305" y="7200"/>
                  </a:lnTo>
                  <a:lnTo>
                    <a:pt x="15747" y="6821"/>
                  </a:lnTo>
                  <a:lnTo>
                    <a:pt x="16026" y="6442"/>
                  </a:lnTo>
                  <a:lnTo>
                    <a:pt x="16305" y="6063"/>
                  </a:lnTo>
                  <a:lnTo>
                    <a:pt x="17977" y="4926"/>
                  </a:lnTo>
                  <a:lnTo>
                    <a:pt x="18255" y="5305"/>
                  </a:lnTo>
                  <a:lnTo>
                    <a:pt x="18813" y="4926"/>
                  </a:lnTo>
                  <a:lnTo>
                    <a:pt x="19092" y="4547"/>
                  </a:lnTo>
                  <a:lnTo>
                    <a:pt x="19092" y="4168"/>
                  </a:lnTo>
                  <a:lnTo>
                    <a:pt x="18813" y="3789"/>
                  </a:lnTo>
                  <a:lnTo>
                    <a:pt x="18255" y="3789"/>
                  </a:lnTo>
                  <a:lnTo>
                    <a:pt x="17698" y="3411"/>
                  </a:lnTo>
                  <a:lnTo>
                    <a:pt x="18255" y="3032"/>
                  </a:lnTo>
                  <a:lnTo>
                    <a:pt x="18813" y="2653"/>
                  </a:lnTo>
                  <a:lnTo>
                    <a:pt x="19928" y="2653"/>
                  </a:lnTo>
                  <a:lnTo>
                    <a:pt x="20764" y="2274"/>
                  </a:lnTo>
                  <a:lnTo>
                    <a:pt x="21043" y="2274"/>
                  </a:lnTo>
                  <a:lnTo>
                    <a:pt x="21043" y="1895"/>
                  </a:lnTo>
                  <a:lnTo>
                    <a:pt x="21043" y="1516"/>
                  </a:lnTo>
                  <a:lnTo>
                    <a:pt x="20764" y="1137"/>
                  </a:lnTo>
                  <a:lnTo>
                    <a:pt x="19928" y="1137"/>
                  </a:lnTo>
                  <a:lnTo>
                    <a:pt x="19092" y="1137"/>
                  </a:lnTo>
                  <a:lnTo>
                    <a:pt x="18534" y="1516"/>
                  </a:lnTo>
                  <a:lnTo>
                    <a:pt x="17698" y="1895"/>
                  </a:lnTo>
                  <a:lnTo>
                    <a:pt x="16862" y="2274"/>
                  </a:lnTo>
                  <a:lnTo>
                    <a:pt x="16862" y="1895"/>
                  </a:lnTo>
                  <a:lnTo>
                    <a:pt x="18534" y="1137"/>
                  </a:lnTo>
                  <a:lnTo>
                    <a:pt x="20206" y="758"/>
                  </a:lnTo>
                  <a:lnTo>
                    <a:pt x="21043" y="758"/>
                  </a:lnTo>
                  <a:lnTo>
                    <a:pt x="21600" y="758"/>
                  </a:lnTo>
                  <a:lnTo>
                    <a:pt x="20485" y="379"/>
                  </a:lnTo>
                  <a:lnTo>
                    <a:pt x="19370" y="0"/>
                  </a:lnTo>
                  <a:lnTo>
                    <a:pt x="18534" y="379"/>
                  </a:lnTo>
                  <a:lnTo>
                    <a:pt x="17419" y="758"/>
                  </a:lnTo>
                  <a:lnTo>
                    <a:pt x="16305" y="1137"/>
                  </a:lnTo>
                  <a:lnTo>
                    <a:pt x="16026" y="1516"/>
                  </a:lnTo>
                  <a:lnTo>
                    <a:pt x="15747" y="1895"/>
                  </a:lnTo>
                  <a:lnTo>
                    <a:pt x="15468" y="2653"/>
                  </a:lnTo>
                  <a:lnTo>
                    <a:pt x="15190" y="3789"/>
                  </a:lnTo>
                  <a:lnTo>
                    <a:pt x="14354" y="4168"/>
                  </a:lnTo>
                  <a:lnTo>
                    <a:pt x="13796" y="4547"/>
                  </a:lnTo>
                  <a:lnTo>
                    <a:pt x="13796" y="4926"/>
                  </a:lnTo>
                  <a:lnTo>
                    <a:pt x="14075" y="5305"/>
                  </a:lnTo>
                  <a:lnTo>
                    <a:pt x="14632" y="4926"/>
                  </a:lnTo>
                  <a:lnTo>
                    <a:pt x="15190" y="4926"/>
                  </a:lnTo>
                  <a:lnTo>
                    <a:pt x="15468" y="4926"/>
                  </a:lnTo>
                  <a:lnTo>
                    <a:pt x="15468" y="5305"/>
                  </a:lnTo>
                  <a:lnTo>
                    <a:pt x="14911" y="5684"/>
                  </a:lnTo>
                  <a:lnTo>
                    <a:pt x="13796" y="6442"/>
                  </a:lnTo>
                  <a:lnTo>
                    <a:pt x="11845" y="7579"/>
                  </a:lnTo>
                  <a:lnTo>
                    <a:pt x="11288" y="8716"/>
                  </a:lnTo>
                  <a:lnTo>
                    <a:pt x="10730" y="9853"/>
                  </a:lnTo>
                  <a:lnTo>
                    <a:pt x="10173" y="10611"/>
                  </a:lnTo>
                  <a:lnTo>
                    <a:pt x="9058" y="11368"/>
                  </a:lnTo>
                  <a:lnTo>
                    <a:pt x="8501" y="11368"/>
                  </a:lnTo>
                  <a:lnTo>
                    <a:pt x="8222" y="11368"/>
                  </a:lnTo>
                  <a:lnTo>
                    <a:pt x="8222" y="11747"/>
                  </a:lnTo>
                  <a:lnTo>
                    <a:pt x="8222" y="12505"/>
                  </a:lnTo>
                  <a:lnTo>
                    <a:pt x="8222" y="12884"/>
                  </a:lnTo>
                  <a:lnTo>
                    <a:pt x="7943" y="13642"/>
                  </a:lnTo>
                  <a:lnTo>
                    <a:pt x="7665" y="13642"/>
                  </a:lnTo>
                  <a:lnTo>
                    <a:pt x="7386" y="13642"/>
                  </a:lnTo>
                  <a:lnTo>
                    <a:pt x="6828" y="13263"/>
                  </a:lnTo>
                  <a:lnTo>
                    <a:pt x="5714" y="12884"/>
                  </a:lnTo>
                  <a:lnTo>
                    <a:pt x="5156" y="12884"/>
                  </a:lnTo>
                  <a:lnTo>
                    <a:pt x="4877" y="12505"/>
                  </a:lnTo>
                  <a:lnTo>
                    <a:pt x="5156" y="12126"/>
                  </a:lnTo>
                  <a:lnTo>
                    <a:pt x="5435" y="12126"/>
                  </a:lnTo>
                  <a:lnTo>
                    <a:pt x="5714" y="11747"/>
                  </a:lnTo>
                  <a:lnTo>
                    <a:pt x="5435" y="10989"/>
                  </a:lnTo>
                  <a:lnTo>
                    <a:pt x="4877" y="10989"/>
                  </a:lnTo>
                  <a:lnTo>
                    <a:pt x="4599" y="11368"/>
                  </a:lnTo>
                  <a:lnTo>
                    <a:pt x="4320" y="12505"/>
                  </a:lnTo>
                  <a:lnTo>
                    <a:pt x="3902" y="14021"/>
                  </a:lnTo>
                  <a:lnTo>
                    <a:pt x="2787" y="15158"/>
                  </a:lnTo>
                  <a:lnTo>
                    <a:pt x="2230" y="15916"/>
                  </a:lnTo>
                  <a:lnTo>
                    <a:pt x="1672" y="16674"/>
                  </a:lnTo>
                  <a:close/>
                  <a:moveTo>
                    <a:pt x="1672" y="16674"/>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utoShape 22"/>
            <p:cNvSpPr>
              <a:spLocks/>
            </p:cNvSpPr>
            <p:nvPr/>
          </p:nvSpPr>
          <p:spPr bwMode="auto">
            <a:xfrm>
              <a:off x="3818" y="2096"/>
              <a:ext cx="504" cy="352"/>
            </a:xfrm>
            <a:custGeom>
              <a:avLst/>
              <a:gdLst/>
              <a:ahLst/>
              <a:cxnLst/>
              <a:rect l="0" t="0" r="r" b="b"/>
              <a:pathLst>
                <a:path w="21600" h="21600">
                  <a:moveTo>
                    <a:pt x="2743" y="16691"/>
                  </a:moveTo>
                  <a:lnTo>
                    <a:pt x="2743" y="16691"/>
                  </a:lnTo>
                  <a:lnTo>
                    <a:pt x="2743" y="17673"/>
                  </a:lnTo>
                  <a:lnTo>
                    <a:pt x="4457" y="19636"/>
                  </a:lnTo>
                  <a:lnTo>
                    <a:pt x="5829" y="21600"/>
                  </a:lnTo>
                  <a:lnTo>
                    <a:pt x="7886" y="21600"/>
                  </a:lnTo>
                  <a:lnTo>
                    <a:pt x="12000" y="20618"/>
                  </a:lnTo>
                  <a:lnTo>
                    <a:pt x="16114" y="18655"/>
                  </a:lnTo>
                  <a:lnTo>
                    <a:pt x="16800" y="18655"/>
                  </a:lnTo>
                  <a:lnTo>
                    <a:pt x="17486" y="18655"/>
                  </a:lnTo>
                  <a:lnTo>
                    <a:pt x="18857" y="17673"/>
                  </a:lnTo>
                  <a:lnTo>
                    <a:pt x="19543" y="15709"/>
                  </a:lnTo>
                  <a:lnTo>
                    <a:pt x="20914" y="14727"/>
                  </a:lnTo>
                  <a:lnTo>
                    <a:pt x="21600" y="13745"/>
                  </a:lnTo>
                  <a:lnTo>
                    <a:pt x="21600" y="12764"/>
                  </a:lnTo>
                  <a:lnTo>
                    <a:pt x="21600" y="10800"/>
                  </a:lnTo>
                  <a:lnTo>
                    <a:pt x="20914" y="8836"/>
                  </a:lnTo>
                  <a:lnTo>
                    <a:pt x="20229" y="7855"/>
                  </a:lnTo>
                  <a:lnTo>
                    <a:pt x="18857" y="7855"/>
                  </a:lnTo>
                  <a:lnTo>
                    <a:pt x="16114" y="8836"/>
                  </a:lnTo>
                  <a:lnTo>
                    <a:pt x="14057" y="8836"/>
                  </a:lnTo>
                  <a:lnTo>
                    <a:pt x="13371" y="7855"/>
                  </a:lnTo>
                  <a:lnTo>
                    <a:pt x="12686" y="6873"/>
                  </a:lnTo>
                  <a:lnTo>
                    <a:pt x="12686" y="5891"/>
                  </a:lnTo>
                  <a:lnTo>
                    <a:pt x="12000" y="4909"/>
                  </a:lnTo>
                  <a:lnTo>
                    <a:pt x="12000" y="5891"/>
                  </a:lnTo>
                  <a:lnTo>
                    <a:pt x="11314" y="6873"/>
                  </a:lnTo>
                  <a:lnTo>
                    <a:pt x="10629" y="6873"/>
                  </a:lnTo>
                  <a:lnTo>
                    <a:pt x="9943" y="6873"/>
                  </a:lnTo>
                  <a:lnTo>
                    <a:pt x="8571" y="7855"/>
                  </a:lnTo>
                  <a:lnTo>
                    <a:pt x="8571" y="6873"/>
                  </a:lnTo>
                  <a:lnTo>
                    <a:pt x="7200" y="8836"/>
                  </a:lnTo>
                  <a:lnTo>
                    <a:pt x="7886" y="6873"/>
                  </a:lnTo>
                  <a:lnTo>
                    <a:pt x="8571" y="5891"/>
                  </a:lnTo>
                  <a:lnTo>
                    <a:pt x="8571" y="3927"/>
                  </a:lnTo>
                  <a:lnTo>
                    <a:pt x="8571" y="1964"/>
                  </a:lnTo>
                  <a:lnTo>
                    <a:pt x="7886" y="982"/>
                  </a:lnTo>
                  <a:lnTo>
                    <a:pt x="7200" y="0"/>
                  </a:lnTo>
                  <a:lnTo>
                    <a:pt x="5829" y="982"/>
                  </a:lnTo>
                  <a:lnTo>
                    <a:pt x="5143" y="1964"/>
                  </a:lnTo>
                  <a:lnTo>
                    <a:pt x="2743" y="4909"/>
                  </a:lnTo>
                  <a:lnTo>
                    <a:pt x="2057" y="4909"/>
                  </a:lnTo>
                  <a:lnTo>
                    <a:pt x="1371" y="3927"/>
                  </a:lnTo>
                  <a:lnTo>
                    <a:pt x="5829" y="6873"/>
                  </a:lnTo>
                  <a:lnTo>
                    <a:pt x="6514" y="6873"/>
                  </a:lnTo>
                  <a:lnTo>
                    <a:pt x="3771" y="7855"/>
                  </a:lnTo>
                  <a:lnTo>
                    <a:pt x="686" y="9818"/>
                  </a:lnTo>
                  <a:lnTo>
                    <a:pt x="0" y="10800"/>
                  </a:lnTo>
                  <a:lnTo>
                    <a:pt x="0" y="11782"/>
                  </a:lnTo>
                  <a:lnTo>
                    <a:pt x="686" y="13745"/>
                  </a:lnTo>
                  <a:lnTo>
                    <a:pt x="2743" y="16691"/>
                  </a:lnTo>
                  <a:close/>
                  <a:moveTo>
                    <a:pt x="2743" y="16691"/>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utoShape 23"/>
            <p:cNvSpPr>
              <a:spLocks/>
            </p:cNvSpPr>
            <p:nvPr/>
          </p:nvSpPr>
          <p:spPr bwMode="auto">
            <a:xfrm>
              <a:off x="2689" y="936"/>
              <a:ext cx="280" cy="192"/>
            </a:xfrm>
            <a:custGeom>
              <a:avLst/>
              <a:gdLst/>
              <a:ahLst/>
              <a:cxnLst/>
              <a:rect l="0" t="0" r="r" b="b"/>
              <a:pathLst>
                <a:path w="21600" h="21600">
                  <a:moveTo>
                    <a:pt x="10491" y="5400"/>
                  </a:moveTo>
                  <a:lnTo>
                    <a:pt x="10491" y="5400"/>
                  </a:lnTo>
                  <a:lnTo>
                    <a:pt x="8023" y="5400"/>
                  </a:lnTo>
                  <a:lnTo>
                    <a:pt x="6789" y="3600"/>
                  </a:lnTo>
                  <a:lnTo>
                    <a:pt x="4937" y="5400"/>
                  </a:lnTo>
                  <a:lnTo>
                    <a:pt x="1234" y="12600"/>
                  </a:lnTo>
                  <a:lnTo>
                    <a:pt x="0" y="18000"/>
                  </a:lnTo>
                  <a:lnTo>
                    <a:pt x="0" y="19800"/>
                  </a:lnTo>
                  <a:lnTo>
                    <a:pt x="1234" y="21600"/>
                  </a:lnTo>
                  <a:lnTo>
                    <a:pt x="2469" y="21600"/>
                  </a:lnTo>
                  <a:lnTo>
                    <a:pt x="3703" y="19800"/>
                  </a:lnTo>
                  <a:lnTo>
                    <a:pt x="4937" y="16200"/>
                  </a:lnTo>
                  <a:lnTo>
                    <a:pt x="12960" y="9000"/>
                  </a:lnTo>
                  <a:lnTo>
                    <a:pt x="16663" y="3600"/>
                  </a:lnTo>
                  <a:lnTo>
                    <a:pt x="21600" y="0"/>
                  </a:lnTo>
                  <a:lnTo>
                    <a:pt x="20366" y="0"/>
                  </a:lnTo>
                  <a:lnTo>
                    <a:pt x="10491" y="5400"/>
                  </a:lnTo>
                  <a:close/>
                  <a:moveTo>
                    <a:pt x="10491" y="54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utoShape 24"/>
            <p:cNvSpPr>
              <a:spLocks/>
            </p:cNvSpPr>
            <p:nvPr/>
          </p:nvSpPr>
          <p:spPr bwMode="auto">
            <a:xfrm>
              <a:off x="5579" y="3528"/>
              <a:ext cx="112" cy="96"/>
            </a:xfrm>
            <a:custGeom>
              <a:avLst/>
              <a:gdLst/>
              <a:ahLst/>
              <a:cxnLst/>
              <a:rect l="0" t="0" r="r" b="b"/>
              <a:pathLst>
                <a:path w="21600" h="21600">
                  <a:moveTo>
                    <a:pt x="6171" y="7200"/>
                  </a:moveTo>
                  <a:lnTo>
                    <a:pt x="6171" y="7200"/>
                  </a:lnTo>
                  <a:lnTo>
                    <a:pt x="0" y="7200"/>
                  </a:lnTo>
                  <a:lnTo>
                    <a:pt x="0" y="18000"/>
                  </a:lnTo>
                  <a:lnTo>
                    <a:pt x="0" y="21600"/>
                  </a:lnTo>
                  <a:lnTo>
                    <a:pt x="3086" y="21600"/>
                  </a:lnTo>
                  <a:lnTo>
                    <a:pt x="9257" y="18000"/>
                  </a:lnTo>
                  <a:lnTo>
                    <a:pt x="15429" y="10800"/>
                  </a:lnTo>
                  <a:lnTo>
                    <a:pt x="21600" y="0"/>
                  </a:lnTo>
                  <a:lnTo>
                    <a:pt x="6171" y="7200"/>
                  </a:lnTo>
                  <a:close/>
                  <a:moveTo>
                    <a:pt x="6171" y="72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25"/>
            <p:cNvSpPr>
              <a:spLocks/>
            </p:cNvSpPr>
            <p:nvPr/>
          </p:nvSpPr>
          <p:spPr bwMode="auto">
            <a:xfrm>
              <a:off x="4354" y="3448"/>
              <a:ext cx="48" cy="64"/>
            </a:xfrm>
            <a:custGeom>
              <a:avLst/>
              <a:gdLst/>
              <a:ahLst/>
              <a:cxnLst/>
              <a:rect l="0" t="0" r="r" b="b"/>
              <a:pathLst>
                <a:path w="21600" h="21600">
                  <a:moveTo>
                    <a:pt x="21600" y="5400"/>
                  </a:moveTo>
                  <a:lnTo>
                    <a:pt x="21600" y="5400"/>
                  </a:lnTo>
                  <a:lnTo>
                    <a:pt x="14400" y="0"/>
                  </a:lnTo>
                  <a:lnTo>
                    <a:pt x="0" y="21600"/>
                  </a:lnTo>
                  <a:lnTo>
                    <a:pt x="7200" y="16200"/>
                  </a:lnTo>
                  <a:lnTo>
                    <a:pt x="21600" y="5400"/>
                  </a:lnTo>
                  <a:close/>
                  <a:moveTo>
                    <a:pt x="21600" y="54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utoShape 26"/>
            <p:cNvSpPr>
              <a:spLocks/>
            </p:cNvSpPr>
            <p:nvPr/>
          </p:nvSpPr>
          <p:spPr bwMode="auto">
            <a:xfrm>
              <a:off x="4274" y="3144"/>
              <a:ext cx="561" cy="1016"/>
            </a:xfrm>
            <a:custGeom>
              <a:avLst/>
              <a:gdLst/>
              <a:ahLst/>
              <a:cxnLst/>
              <a:rect l="0" t="0" r="r" b="b"/>
              <a:pathLst>
                <a:path w="21600" h="21600">
                  <a:moveTo>
                    <a:pt x="1851" y="21260"/>
                  </a:moveTo>
                  <a:lnTo>
                    <a:pt x="1851" y="21260"/>
                  </a:lnTo>
                  <a:lnTo>
                    <a:pt x="2469" y="21600"/>
                  </a:lnTo>
                  <a:lnTo>
                    <a:pt x="3703" y="21600"/>
                  </a:lnTo>
                  <a:lnTo>
                    <a:pt x="3703" y="21260"/>
                  </a:lnTo>
                  <a:lnTo>
                    <a:pt x="4320" y="20920"/>
                  </a:lnTo>
                  <a:lnTo>
                    <a:pt x="4320" y="20580"/>
                  </a:lnTo>
                  <a:lnTo>
                    <a:pt x="4937" y="20580"/>
                  </a:lnTo>
                  <a:lnTo>
                    <a:pt x="6171" y="20920"/>
                  </a:lnTo>
                  <a:lnTo>
                    <a:pt x="6789" y="21260"/>
                  </a:lnTo>
                  <a:lnTo>
                    <a:pt x="7406" y="21260"/>
                  </a:lnTo>
                  <a:lnTo>
                    <a:pt x="9257" y="20920"/>
                  </a:lnTo>
                  <a:lnTo>
                    <a:pt x="11109" y="20580"/>
                  </a:lnTo>
                  <a:lnTo>
                    <a:pt x="12960" y="20580"/>
                  </a:lnTo>
                  <a:lnTo>
                    <a:pt x="15429" y="20920"/>
                  </a:lnTo>
                  <a:lnTo>
                    <a:pt x="15429" y="21260"/>
                  </a:lnTo>
                  <a:lnTo>
                    <a:pt x="16046" y="21260"/>
                  </a:lnTo>
                  <a:lnTo>
                    <a:pt x="16663" y="20239"/>
                  </a:lnTo>
                  <a:lnTo>
                    <a:pt x="16663" y="19219"/>
                  </a:lnTo>
                  <a:lnTo>
                    <a:pt x="18514" y="18539"/>
                  </a:lnTo>
                  <a:lnTo>
                    <a:pt x="19749" y="18539"/>
                  </a:lnTo>
                  <a:lnTo>
                    <a:pt x="20983" y="18198"/>
                  </a:lnTo>
                  <a:lnTo>
                    <a:pt x="21600" y="16838"/>
                  </a:lnTo>
                  <a:lnTo>
                    <a:pt x="21600" y="15987"/>
                  </a:lnTo>
                  <a:lnTo>
                    <a:pt x="20983" y="15647"/>
                  </a:lnTo>
                  <a:lnTo>
                    <a:pt x="19749" y="15647"/>
                  </a:lnTo>
                  <a:lnTo>
                    <a:pt x="18514" y="15307"/>
                  </a:lnTo>
                  <a:lnTo>
                    <a:pt x="17897" y="14287"/>
                  </a:lnTo>
                  <a:lnTo>
                    <a:pt x="17897" y="12926"/>
                  </a:lnTo>
                  <a:lnTo>
                    <a:pt x="16663" y="11225"/>
                  </a:lnTo>
                  <a:lnTo>
                    <a:pt x="14811" y="8504"/>
                  </a:lnTo>
                  <a:lnTo>
                    <a:pt x="14811" y="8164"/>
                  </a:lnTo>
                  <a:lnTo>
                    <a:pt x="11109" y="6803"/>
                  </a:lnTo>
                  <a:lnTo>
                    <a:pt x="10491" y="6803"/>
                  </a:lnTo>
                  <a:lnTo>
                    <a:pt x="9874" y="6463"/>
                  </a:lnTo>
                  <a:lnTo>
                    <a:pt x="9874" y="6123"/>
                  </a:lnTo>
                  <a:lnTo>
                    <a:pt x="11109" y="5783"/>
                  </a:lnTo>
                  <a:lnTo>
                    <a:pt x="13577" y="5443"/>
                  </a:lnTo>
                  <a:lnTo>
                    <a:pt x="15429" y="5102"/>
                  </a:lnTo>
                  <a:lnTo>
                    <a:pt x="16663" y="4762"/>
                  </a:lnTo>
                  <a:lnTo>
                    <a:pt x="16663" y="4082"/>
                  </a:lnTo>
                  <a:lnTo>
                    <a:pt x="16046" y="3402"/>
                  </a:lnTo>
                  <a:lnTo>
                    <a:pt x="14811" y="3061"/>
                  </a:lnTo>
                  <a:lnTo>
                    <a:pt x="13577" y="3061"/>
                  </a:lnTo>
                  <a:lnTo>
                    <a:pt x="11726" y="3061"/>
                  </a:lnTo>
                  <a:lnTo>
                    <a:pt x="9874" y="2721"/>
                  </a:lnTo>
                  <a:lnTo>
                    <a:pt x="9257" y="2721"/>
                  </a:lnTo>
                  <a:lnTo>
                    <a:pt x="9874" y="2381"/>
                  </a:lnTo>
                  <a:lnTo>
                    <a:pt x="11109" y="2041"/>
                  </a:lnTo>
                  <a:lnTo>
                    <a:pt x="12960" y="1701"/>
                  </a:lnTo>
                  <a:lnTo>
                    <a:pt x="13577" y="1361"/>
                  </a:lnTo>
                  <a:lnTo>
                    <a:pt x="13577" y="1020"/>
                  </a:lnTo>
                  <a:lnTo>
                    <a:pt x="12960" y="340"/>
                  </a:lnTo>
                  <a:lnTo>
                    <a:pt x="11726" y="340"/>
                  </a:lnTo>
                  <a:lnTo>
                    <a:pt x="9257" y="0"/>
                  </a:lnTo>
                  <a:lnTo>
                    <a:pt x="9257" y="680"/>
                  </a:lnTo>
                  <a:lnTo>
                    <a:pt x="8023" y="1701"/>
                  </a:lnTo>
                  <a:lnTo>
                    <a:pt x="7406" y="1701"/>
                  </a:lnTo>
                  <a:lnTo>
                    <a:pt x="6789" y="1361"/>
                  </a:lnTo>
                  <a:lnTo>
                    <a:pt x="6171" y="1701"/>
                  </a:lnTo>
                  <a:lnTo>
                    <a:pt x="6171" y="2041"/>
                  </a:lnTo>
                  <a:lnTo>
                    <a:pt x="6789" y="2721"/>
                  </a:lnTo>
                  <a:lnTo>
                    <a:pt x="6171" y="3402"/>
                  </a:lnTo>
                  <a:lnTo>
                    <a:pt x="5554" y="4082"/>
                  </a:lnTo>
                  <a:lnTo>
                    <a:pt x="4937" y="4422"/>
                  </a:lnTo>
                  <a:lnTo>
                    <a:pt x="4937" y="5102"/>
                  </a:lnTo>
                  <a:lnTo>
                    <a:pt x="6171" y="4762"/>
                  </a:lnTo>
                  <a:lnTo>
                    <a:pt x="6789" y="4422"/>
                  </a:lnTo>
                  <a:lnTo>
                    <a:pt x="6171" y="5102"/>
                  </a:lnTo>
                  <a:lnTo>
                    <a:pt x="5554" y="5443"/>
                  </a:lnTo>
                  <a:lnTo>
                    <a:pt x="4320" y="6123"/>
                  </a:lnTo>
                  <a:lnTo>
                    <a:pt x="4320" y="6463"/>
                  </a:lnTo>
                  <a:lnTo>
                    <a:pt x="4937" y="6123"/>
                  </a:lnTo>
                  <a:lnTo>
                    <a:pt x="5554" y="5783"/>
                  </a:lnTo>
                  <a:lnTo>
                    <a:pt x="6171" y="5443"/>
                  </a:lnTo>
                  <a:lnTo>
                    <a:pt x="6789" y="5783"/>
                  </a:lnTo>
                  <a:lnTo>
                    <a:pt x="6789" y="6123"/>
                  </a:lnTo>
                  <a:lnTo>
                    <a:pt x="6789" y="6803"/>
                  </a:lnTo>
                  <a:lnTo>
                    <a:pt x="6789" y="7824"/>
                  </a:lnTo>
                  <a:lnTo>
                    <a:pt x="7406" y="9524"/>
                  </a:lnTo>
                  <a:lnTo>
                    <a:pt x="8640" y="12926"/>
                  </a:lnTo>
                  <a:lnTo>
                    <a:pt x="9257" y="13266"/>
                  </a:lnTo>
                  <a:lnTo>
                    <a:pt x="9257" y="13606"/>
                  </a:lnTo>
                  <a:lnTo>
                    <a:pt x="8023" y="13606"/>
                  </a:lnTo>
                  <a:lnTo>
                    <a:pt x="6171" y="13266"/>
                  </a:lnTo>
                  <a:lnTo>
                    <a:pt x="4320" y="13606"/>
                  </a:lnTo>
                  <a:lnTo>
                    <a:pt x="3703" y="13946"/>
                  </a:lnTo>
                  <a:lnTo>
                    <a:pt x="3086" y="14287"/>
                  </a:lnTo>
                  <a:lnTo>
                    <a:pt x="3086" y="14967"/>
                  </a:lnTo>
                  <a:lnTo>
                    <a:pt x="3703" y="14967"/>
                  </a:lnTo>
                  <a:lnTo>
                    <a:pt x="4937" y="15307"/>
                  </a:lnTo>
                  <a:lnTo>
                    <a:pt x="4937" y="15647"/>
                  </a:lnTo>
                  <a:lnTo>
                    <a:pt x="3703" y="15987"/>
                  </a:lnTo>
                  <a:lnTo>
                    <a:pt x="1851" y="16498"/>
                  </a:lnTo>
                  <a:lnTo>
                    <a:pt x="617" y="16498"/>
                  </a:lnTo>
                  <a:lnTo>
                    <a:pt x="0" y="16838"/>
                  </a:lnTo>
                  <a:lnTo>
                    <a:pt x="617" y="17178"/>
                  </a:lnTo>
                  <a:lnTo>
                    <a:pt x="1234" y="17518"/>
                  </a:lnTo>
                  <a:lnTo>
                    <a:pt x="3086" y="17858"/>
                  </a:lnTo>
                  <a:lnTo>
                    <a:pt x="4320" y="18539"/>
                  </a:lnTo>
                  <a:lnTo>
                    <a:pt x="5554" y="18879"/>
                  </a:lnTo>
                  <a:lnTo>
                    <a:pt x="6789" y="18539"/>
                  </a:lnTo>
                  <a:lnTo>
                    <a:pt x="7406" y="18198"/>
                  </a:lnTo>
                  <a:lnTo>
                    <a:pt x="8023" y="17858"/>
                  </a:lnTo>
                  <a:lnTo>
                    <a:pt x="8640" y="17858"/>
                  </a:lnTo>
                  <a:lnTo>
                    <a:pt x="8640" y="18539"/>
                  </a:lnTo>
                  <a:lnTo>
                    <a:pt x="8023" y="18879"/>
                  </a:lnTo>
                  <a:lnTo>
                    <a:pt x="6171" y="19219"/>
                  </a:lnTo>
                  <a:lnTo>
                    <a:pt x="4320" y="19219"/>
                  </a:lnTo>
                  <a:lnTo>
                    <a:pt x="3703" y="18879"/>
                  </a:lnTo>
                  <a:lnTo>
                    <a:pt x="3086" y="19219"/>
                  </a:lnTo>
                  <a:lnTo>
                    <a:pt x="0" y="19559"/>
                  </a:lnTo>
                  <a:lnTo>
                    <a:pt x="0" y="19899"/>
                  </a:lnTo>
                  <a:lnTo>
                    <a:pt x="0" y="20239"/>
                  </a:lnTo>
                  <a:lnTo>
                    <a:pt x="617" y="20580"/>
                  </a:lnTo>
                  <a:lnTo>
                    <a:pt x="1851" y="21260"/>
                  </a:lnTo>
                  <a:close/>
                  <a:moveTo>
                    <a:pt x="1851" y="2126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utoShape 27"/>
            <p:cNvSpPr>
              <a:spLocks/>
            </p:cNvSpPr>
            <p:nvPr/>
          </p:nvSpPr>
          <p:spPr bwMode="auto">
            <a:xfrm>
              <a:off x="3906" y="3512"/>
              <a:ext cx="432" cy="368"/>
            </a:xfrm>
            <a:custGeom>
              <a:avLst/>
              <a:gdLst/>
              <a:ahLst/>
              <a:cxnLst/>
              <a:rect l="0" t="0" r="r" b="b"/>
              <a:pathLst>
                <a:path w="21600" h="21600">
                  <a:moveTo>
                    <a:pt x="13600" y="21600"/>
                  </a:moveTo>
                  <a:lnTo>
                    <a:pt x="13600" y="21600"/>
                  </a:lnTo>
                  <a:lnTo>
                    <a:pt x="14400" y="21600"/>
                  </a:lnTo>
                  <a:lnTo>
                    <a:pt x="15200" y="21600"/>
                  </a:lnTo>
                  <a:lnTo>
                    <a:pt x="17600" y="16904"/>
                  </a:lnTo>
                  <a:lnTo>
                    <a:pt x="18400" y="12209"/>
                  </a:lnTo>
                  <a:lnTo>
                    <a:pt x="18400" y="10330"/>
                  </a:lnTo>
                  <a:lnTo>
                    <a:pt x="18400" y="9391"/>
                  </a:lnTo>
                  <a:lnTo>
                    <a:pt x="19200" y="8452"/>
                  </a:lnTo>
                  <a:lnTo>
                    <a:pt x="20000" y="6574"/>
                  </a:lnTo>
                  <a:lnTo>
                    <a:pt x="21600" y="4696"/>
                  </a:lnTo>
                  <a:lnTo>
                    <a:pt x="21600" y="3757"/>
                  </a:lnTo>
                  <a:lnTo>
                    <a:pt x="21600" y="1878"/>
                  </a:lnTo>
                  <a:lnTo>
                    <a:pt x="20000" y="0"/>
                  </a:lnTo>
                  <a:lnTo>
                    <a:pt x="19200" y="0"/>
                  </a:lnTo>
                  <a:lnTo>
                    <a:pt x="17600" y="0"/>
                  </a:lnTo>
                  <a:lnTo>
                    <a:pt x="14400" y="2817"/>
                  </a:lnTo>
                  <a:lnTo>
                    <a:pt x="11200" y="5635"/>
                  </a:lnTo>
                  <a:lnTo>
                    <a:pt x="9600" y="5635"/>
                  </a:lnTo>
                  <a:lnTo>
                    <a:pt x="8000" y="3757"/>
                  </a:lnTo>
                  <a:lnTo>
                    <a:pt x="6400" y="3757"/>
                  </a:lnTo>
                  <a:lnTo>
                    <a:pt x="5600" y="4696"/>
                  </a:lnTo>
                  <a:lnTo>
                    <a:pt x="2400" y="11270"/>
                  </a:lnTo>
                  <a:lnTo>
                    <a:pt x="4000" y="9391"/>
                  </a:lnTo>
                  <a:lnTo>
                    <a:pt x="5600" y="8452"/>
                  </a:lnTo>
                  <a:lnTo>
                    <a:pt x="7200" y="7513"/>
                  </a:lnTo>
                  <a:lnTo>
                    <a:pt x="8000" y="8452"/>
                  </a:lnTo>
                  <a:lnTo>
                    <a:pt x="8000" y="12209"/>
                  </a:lnTo>
                  <a:lnTo>
                    <a:pt x="7200" y="13148"/>
                  </a:lnTo>
                  <a:lnTo>
                    <a:pt x="5600" y="14087"/>
                  </a:lnTo>
                  <a:lnTo>
                    <a:pt x="4000" y="15026"/>
                  </a:lnTo>
                  <a:lnTo>
                    <a:pt x="3200" y="15965"/>
                  </a:lnTo>
                  <a:lnTo>
                    <a:pt x="3200" y="16904"/>
                  </a:lnTo>
                  <a:lnTo>
                    <a:pt x="4800" y="15965"/>
                  </a:lnTo>
                  <a:lnTo>
                    <a:pt x="6400" y="15965"/>
                  </a:lnTo>
                  <a:lnTo>
                    <a:pt x="7200" y="15965"/>
                  </a:lnTo>
                  <a:lnTo>
                    <a:pt x="7200" y="16904"/>
                  </a:lnTo>
                  <a:lnTo>
                    <a:pt x="5600" y="17843"/>
                  </a:lnTo>
                  <a:lnTo>
                    <a:pt x="3200" y="18783"/>
                  </a:lnTo>
                  <a:lnTo>
                    <a:pt x="0" y="17843"/>
                  </a:lnTo>
                  <a:lnTo>
                    <a:pt x="13600" y="21600"/>
                  </a:lnTo>
                  <a:close/>
                  <a:moveTo>
                    <a:pt x="136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utoShape 28"/>
            <p:cNvSpPr>
              <a:spLocks/>
            </p:cNvSpPr>
            <p:nvPr/>
          </p:nvSpPr>
          <p:spPr bwMode="auto">
            <a:xfrm>
              <a:off x="1448" y="2984"/>
              <a:ext cx="16" cy="48"/>
            </a:xfrm>
            <a:custGeom>
              <a:avLst/>
              <a:gdLst/>
              <a:ahLst/>
              <a:cxnLst/>
              <a:rect l="0" t="0" r="r" b="b"/>
              <a:pathLst>
                <a:path w="21600" h="21600">
                  <a:moveTo>
                    <a:pt x="21600" y="0"/>
                  </a:moveTo>
                  <a:lnTo>
                    <a:pt x="21600" y="0"/>
                  </a:lnTo>
                  <a:lnTo>
                    <a:pt x="0" y="14400"/>
                  </a:lnTo>
                  <a:lnTo>
                    <a:pt x="0" y="216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utoShape 29"/>
            <p:cNvSpPr>
              <a:spLocks/>
            </p:cNvSpPr>
            <p:nvPr/>
          </p:nvSpPr>
          <p:spPr bwMode="auto">
            <a:xfrm>
              <a:off x="1368" y="2608"/>
              <a:ext cx="361" cy="424"/>
            </a:xfrm>
            <a:custGeom>
              <a:avLst/>
              <a:gdLst/>
              <a:ahLst/>
              <a:cxnLst/>
              <a:rect l="0" t="0" r="r" b="b"/>
              <a:pathLst>
                <a:path w="21600" h="21600">
                  <a:moveTo>
                    <a:pt x="19680" y="0"/>
                  </a:moveTo>
                  <a:lnTo>
                    <a:pt x="19680" y="0"/>
                  </a:lnTo>
                  <a:lnTo>
                    <a:pt x="17760" y="815"/>
                  </a:lnTo>
                  <a:lnTo>
                    <a:pt x="15360" y="1630"/>
                  </a:lnTo>
                  <a:lnTo>
                    <a:pt x="4800" y="7336"/>
                  </a:lnTo>
                  <a:lnTo>
                    <a:pt x="4800" y="6521"/>
                  </a:lnTo>
                  <a:lnTo>
                    <a:pt x="3840" y="6521"/>
                  </a:lnTo>
                  <a:lnTo>
                    <a:pt x="3840" y="7336"/>
                  </a:lnTo>
                  <a:lnTo>
                    <a:pt x="4800" y="8151"/>
                  </a:lnTo>
                  <a:lnTo>
                    <a:pt x="2880" y="10189"/>
                  </a:lnTo>
                  <a:lnTo>
                    <a:pt x="960" y="11819"/>
                  </a:lnTo>
                  <a:lnTo>
                    <a:pt x="0" y="13449"/>
                  </a:lnTo>
                  <a:lnTo>
                    <a:pt x="1920" y="15894"/>
                  </a:lnTo>
                  <a:lnTo>
                    <a:pt x="2880" y="15894"/>
                  </a:lnTo>
                  <a:lnTo>
                    <a:pt x="3840" y="15894"/>
                  </a:lnTo>
                  <a:lnTo>
                    <a:pt x="4800" y="15894"/>
                  </a:lnTo>
                  <a:lnTo>
                    <a:pt x="3840" y="17525"/>
                  </a:lnTo>
                  <a:lnTo>
                    <a:pt x="1920" y="18340"/>
                  </a:lnTo>
                  <a:lnTo>
                    <a:pt x="0" y="19970"/>
                  </a:lnTo>
                  <a:lnTo>
                    <a:pt x="0" y="20785"/>
                  </a:lnTo>
                  <a:lnTo>
                    <a:pt x="0" y="21600"/>
                  </a:lnTo>
                  <a:lnTo>
                    <a:pt x="1920" y="21600"/>
                  </a:lnTo>
                  <a:lnTo>
                    <a:pt x="3840" y="20785"/>
                  </a:lnTo>
                  <a:lnTo>
                    <a:pt x="4800" y="20785"/>
                  </a:lnTo>
                  <a:lnTo>
                    <a:pt x="3840" y="18340"/>
                  </a:lnTo>
                  <a:lnTo>
                    <a:pt x="4800" y="17525"/>
                  </a:lnTo>
                  <a:lnTo>
                    <a:pt x="5760" y="16709"/>
                  </a:lnTo>
                  <a:lnTo>
                    <a:pt x="6720" y="17525"/>
                  </a:lnTo>
                  <a:lnTo>
                    <a:pt x="8640" y="19155"/>
                  </a:lnTo>
                  <a:lnTo>
                    <a:pt x="9600" y="19155"/>
                  </a:lnTo>
                  <a:lnTo>
                    <a:pt x="10560" y="19155"/>
                  </a:lnTo>
                  <a:lnTo>
                    <a:pt x="10560" y="18340"/>
                  </a:lnTo>
                  <a:lnTo>
                    <a:pt x="9600" y="18340"/>
                  </a:lnTo>
                  <a:lnTo>
                    <a:pt x="8640" y="17525"/>
                  </a:lnTo>
                  <a:lnTo>
                    <a:pt x="10560" y="16709"/>
                  </a:lnTo>
                  <a:lnTo>
                    <a:pt x="9600" y="15894"/>
                  </a:lnTo>
                  <a:lnTo>
                    <a:pt x="11520" y="15079"/>
                  </a:lnTo>
                  <a:lnTo>
                    <a:pt x="12480" y="15079"/>
                  </a:lnTo>
                  <a:lnTo>
                    <a:pt x="13440" y="14264"/>
                  </a:lnTo>
                  <a:lnTo>
                    <a:pt x="12480" y="13449"/>
                  </a:lnTo>
                  <a:lnTo>
                    <a:pt x="11520" y="13449"/>
                  </a:lnTo>
                  <a:lnTo>
                    <a:pt x="10560" y="12634"/>
                  </a:lnTo>
                  <a:lnTo>
                    <a:pt x="9600" y="11819"/>
                  </a:lnTo>
                  <a:lnTo>
                    <a:pt x="9600" y="9374"/>
                  </a:lnTo>
                  <a:lnTo>
                    <a:pt x="10560" y="6521"/>
                  </a:lnTo>
                  <a:lnTo>
                    <a:pt x="21600" y="0"/>
                  </a:lnTo>
                  <a:lnTo>
                    <a:pt x="20640" y="0"/>
                  </a:lnTo>
                  <a:lnTo>
                    <a:pt x="19680" y="0"/>
                  </a:lnTo>
                  <a:close/>
                  <a:moveTo>
                    <a:pt x="1968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utoShape 30"/>
            <p:cNvSpPr>
              <a:spLocks/>
            </p:cNvSpPr>
            <p:nvPr/>
          </p:nvSpPr>
          <p:spPr bwMode="auto">
            <a:xfrm>
              <a:off x="1384" y="3016"/>
              <a:ext cx="128" cy="128"/>
            </a:xfrm>
            <a:custGeom>
              <a:avLst/>
              <a:gdLst/>
              <a:ahLst/>
              <a:cxnLst/>
              <a:rect l="0" t="0" r="r" b="b"/>
              <a:pathLst>
                <a:path w="21600" h="21600">
                  <a:moveTo>
                    <a:pt x="0" y="16200"/>
                  </a:moveTo>
                  <a:lnTo>
                    <a:pt x="0" y="16200"/>
                  </a:lnTo>
                  <a:lnTo>
                    <a:pt x="0" y="18900"/>
                  </a:lnTo>
                  <a:lnTo>
                    <a:pt x="2700" y="21600"/>
                  </a:lnTo>
                  <a:lnTo>
                    <a:pt x="8100" y="16200"/>
                  </a:lnTo>
                  <a:lnTo>
                    <a:pt x="10800" y="8100"/>
                  </a:lnTo>
                  <a:lnTo>
                    <a:pt x="13500" y="5400"/>
                  </a:lnTo>
                  <a:lnTo>
                    <a:pt x="18900" y="2700"/>
                  </a:lnTo>
                  <a:lnTo>
                    <a:pt x="21600" y="2700"/>
                  </a:lnTo>
                  <a:lnTo>
                    <a:pt x="21600" y="0"/>
                  </a:lnTo>
                  <a:lnTo>
                    <a:pt x="18900" y="0"/>
                  </a:lnTo>
                  <a:lnTo>
                    <a:pt x="16200" y="2700"/>
                  </a:lnTo>
                  <a:lnTo>
                    <a:pt x="13500" y="5400"/>
                  </a:lnTo>
                  <a:lnTo>
                    <a:pt x="10800" y="5400"/>
                  </a:lnTo>
                  <a:lnTo>
                    <a:pt x="10800" y="2700"/>
                  </a:lnTo>
                  <a:lnTo>
                    <a:pt x="8100" y="10800"/>
                  </a:lnTo>
                  <a:lnTo>
                    <a:pt x="0" y="16200"/>
                  </a:lnTo>
                  <a:close/>
                  <a:moveTo>
                    <a:pt x="0" y="162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utoShape 31"/>
            <p:cNvSpPr>
              <a:spLocks/>
            </p:cNvSpPr>
            <p:nvPr/>
          </p:nvSpPr>
          <p:spPr bwMode="auto">
            <a:xfrm>
              <a:off x="1208" y="2840"/>
              <a:ext cx="80" cy="96"/>
            </a:xfrm>
            <a:custGeom>
              <a:avLst/>
              <a:gdLst/>
              <a:ahLst/>
              <a:cxnLst/>
              <a:rect l="0" t="0" r="r" b="b"/>
              <a:pathLst>
                <a:path w="21600" h="21600">
                  <a:moveTo>
                    <a:pt x="0" y="14400"/>
                  </a:moveTo>
                  <a:lnTo>
                    <a:pt x="0" y="14400"/>
                  </a:lnTo>
                  <a:lnTo>
                    <a:pt x="0" y="18000"/>
                  </a:lnTo>
                  <a:lnTo>
                    <a:pt x="8640" y="21600"/>
                  </a:lnTo>
                  <a:lnTo>
                    <a:pt x="17280" y="10800"/>
                  </a:lnTo>
                  <a:lnTo>
                    <a:pt x="21600" y="0"/>
                  </a:lnTo>
                  <a:lnTo>
                    <a:pt x="8640" y="7200"/>
                  </a:lnTo>
                  <a:lnTo>
                    <a:pt x="0" y="14400"/>
                  </a:lnTo>
                  <a:close/>
                  <a:moveTo>
                    <a:pt x="0" y="144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32"/>
            <p:cNvSpPr>
              <a:spLocks/>
            </p:cNvSpPr>
            <p:nvPr/>
          </p:nvSpPr>
          <p:spPr bwMode="auto">
            <a:xfrm>
              <a:off x="5339" y="5240"/>
              <a:ext cx="80" cy="128"/>
            </a:xfrm>
            <a:custGeom>
              <a:avLst/>
              <a:gdLst/>
              <a:ahLst/>
              <a:cxnLst/>
              <a:rect l="0" t="0" r="r" b="b"/>
              <a:pathLst>
                <a:path w="21600" h="21600">
                  <a:moveTo>
                    <a:pt x="4320" y="21600"/>
                  </a:moveTo>
                  <a:lnTo>
                    <a:pt x="4320" y="21600"/>
                  </a:lnTo>
                  <a:lnTo>
                    <a:pt x="12960" y="13500"/>
                  </a:lnTo>
                  <a:lnTo>
                    <a:pt x="21600" y="0"/>
                  </a:lnTo>
                  <a:lnTo>
                    <a:pt x="8640" y="2700"/>
                  </a:lnTo>
                  <a:lnTo>
                    <a:pt x="0" y="8100"/>
                  </a:lnTo>
                  <a:lnTo>
                    <a:pt x="0" y="16200"/>
                  </a:lnTo>
                  <a:lnTo>
                    <a:pt x="0" y="21600"/>
                  </a:lnTo>
                  <a:lnTo>
                    <a:pt x="4320" y="21600"/>
                  </a:lnTo>
                  <a:close/>
                  <a:moveTo>
                    <a:pt x="432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utoShape 33"/>
            <p:cNvSpPr>
              <a:spLocks/>
            </p:cNvSpPr>
            <p:nvPr/>
          </p:nvSpPr>
          <p:spPr bwMode="auto">
            <a:xfrm>
              <a:off x="5307" y="5432"/>
              <a:ext cx="160" cy="321"/>
            </a:xfrm>
            <a:custGeom>
              <a:avLst/>
              <a:gdLst/>
              <a:ahLst/>
              <a:cxnLst/>
              <a:rect l="0" t="0" r="r" b="b"/>
              <a:pathLst>
                <a:path w="21600" h="21600">
                  <a:moveTo>
                    <a:pt x="0" y="19440"/>
                  </a:moveTo>
                  <a:lnTo>
                    <a:pt x="0" y="19440"/>
                  </a:lnTo>
                  <a:lnTo>
                    <a:pt x="4320" y="20520"/>
                  </a:lnTo>
                  <a:lnTo>
                    <a:pt x="6480" y="21600"/>
                  </a:lnTo>
                  <a:lnTo>
                    <a:pt x="15120" y="19440"/>
                  </a:lnTo>
                  <a:lnTo>
                    <a:pt x="17280" y="17280"/>
                  </a:lnTo>
                  <a:lnTo>
                    <a:pt x="19440" y="14040"/>
                  </a:lnTo>
                  <a:lnTo>
                    <a:pt x="19440" y="10800"/>
                  </a:lnTo>
                  <a:lnTo>
                    <a:pt x="19440" y="9720"/>
                  </a:lnTo>
                  <a:lnTo>
                    <a:pt x="17280" y="8640"/>
                  </a:lnTo>
                  <a:lnTo>
                    <a:pt x="19440" y="7560"/>
                  </a:lnTo>
                  <a:lnTo>
                    <a:pt x="21600" y="6480"/>
                  </a:lnTo>
                  <a:lnTo>
                    <a:pt x="17280" y="3240"/>
                  </a:lnTo>
                  <a:lnTo>
                    <a:pt x="12960" y="0"/>
                  </a:lnTo>
                  <a:lnTo>
                    <a:pt x="2160" y="19440"/>
                  </a:lnTo>
                  <a:lnTo>
                    <a:pt x="0" y="19440"/>
                  </a:lnTo>
                  <a:close/>
                  <a:moveTo>
                    <a:pt x="0" y="1944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utoShape 34"/>
            <p:cNvSpPr>
              <a:spLocks/>
            </p:cNvSpPr>
            <p:nvPr/>
          </p:nvSpPr>
          <p:spPr bwMode="auto">
            <a:xfrm>
              <a:off x="7124" y="5561"/>
              <a:ext cx="32" cy="48"/>
            </a:xfrm>
            <a:custGeom>
              <a:avLst/>
              <a:gdLst/>
              <a:ahLst/>
              <a:cxnLst/>
              <a:rect l="0" t="0" r="r" b="b"/>
              <a:pathLst>
                <a:path w="21600" h="21600">
                  <a:moveTo>
                    <a:pt x="0" y="0"/>
                  </a:moveTo>
                  <a:lnTo>
                    <a:pt x="0" y="0"/>
                  </a:lnTo>
                  <a:lnTo>
                    <a:pt x="0" y="14400"/>
                  </a:lnTo>
                  <a:lnTo>
                    <a:pt x="10800" y="21600"/>
                  </a:lnTo>
                  <a:lnTo>
                    <a:pt x="21600" y="14400"/>
                  </a:lnTo>
                  <a:lnTo>
                    <a:pt x="10800" y="0"/>
                  </a:lnTo>
                  <a:lnTo>
                    <a:pt x="0" y="0"/>
                  </a:lnTo>
                  <a:close/>
                  <a:moveTo>
                    <a:pt x="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utoShape 35"/>
            <p:cNvSpPr>
              <a:spLocks/>
            </p:cNvSpPr>
            <p:nvPr/>
          </p:nvSpPr>
          <p:spPr bwMode="auto">
            <a:xfrm>
              <a:off x="5723" y="5817"/>
              <a:ext cx="336" cy="224"/>
            </a:xfrm>
            <a:custGeom>
              <a:avLst/>
              <a:gdLst/>
              <a:ahLst/>
              <a:cxnLst/>
              <a:rect l="0" t="0" r="r" b="b"/>
              <a:pathLst>
                <a:path w="21600" h="21600">
                  <a:moveTo>
                    <a:pt x="17486" y="1543"/>
                  </a:moveTo>
                  <a:lnTo>
                    <a:pt x="17486" y="1543"/>
                  </a:lnTo>
                  <a:lnTo>
                    <a:pt x="11314" y="3086"/>
                  </a:lnTo>
                  <a:lnTo>
                    <a:pt x="9257" y="4629"/>
                  </a:lnTo>
                  <a:lnTo>
                    <a:pt x="7200" y="3086"/>
                  </a:lnTo>
                  <a:lnTo>
                    <a:pt x="6171" y="1543"/>
                  </a:lnTo>
                  <a:lnTo>
                    <a:pt x="5143" y="1543"/>
                  </a:lnTo>
                  <a:lnTo>
                    <a:pt x="2057" y="1543"/>
                  </a:lnTo>
                  <a:lnTo>
                    <a:pt x="1029" y="4629"/>
                  </a:lnTo>
                  <a:lnTo>
                    <a:pt x="0" y="7714"/>
                  </a:lnTo>
                  <a:lnTo>
                    <a:pt x="1029" y="9257"/>
                  </a:lnTo>
                  <a:lnTo>
                    <a:pt x="3086" y="9257"/>
                  </a:lnTo>
                  <a:lnTo>
                    <a:pt x="5143" y="10800"/>
                  </a:lnTo>
                  <a:lnTo>
                    <a:pt x="9257" y="15429"/>
                  </a:lnTo>
                  <a:lnTo>
                    <a:pt x="13371" y="15429"/>
                  </a:lnTo>
                  <a:lnTo>
                    <a:pt x="14400" y="18514"/>
                  </a:lnTo>
                  <a:lnTo>
                    <a:pt x="15429" y="20057"/>
                  </a:lnTo>
                  <a:lnTo>
                    <a:pt x="16457" y="21600"/>
                  </a:lnTo>
                  <a:lnTo>
                    <a:pt x="18514" y="21600"/>
                  </a:lnTo>
                  <a:lnTo>
                    <a:pt x="19543" y="20057"/>
                  </a:lnTo>
                  <a:lnTo>
                    <a:pt x="20571" y="18514"/>
                  </a:lnTo>
                  <a:lnTo>
                    <a:pt x="20571" y="15429"/>
                  </a:lnTo>
                  <a:lnTo>
                    <a:pt x="18514" y="12343"/>
                  </a:lnTo>
                  <a:lnTo>
                    <a:pt x="18514" y="10800"/>
                  </a:lnTo>
                  <a:lnTo>
                    <a:pt x="19543" y="4629"/>
                  </a:lnTo>
                  <a:lnTo>
                    <a:pt x="21600" y="0"/>
                  </a:lnTo>
                  <a:lnTo>
                    <a:pt x="17486" y="1543"/>
                  </a:lnTo>
                  <a:close/>
                  <a:moveTo>
                    <a:pt x="17486" y="1543"/>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utoShape 36"/>
            <p:cNvSpPr>
              <a:spLocks/>
            </p:cNvSpPr>
            <p:nvPr/>
          </p:nvSpPr>
          <p:spPr bwMode="auto">
            <a:xfrm>
              <a:off x="7804" y="5833"/>
              <a:ext cx="209" cy="208"/>
            </a:xfrm>
            <a:custGeom>
              <a:avLst/>
              <a:gdLst/>
              <a:ahLst/>
              <a:cxnLst/>
              <a:rect l="0" t="0" r="r" b="b"/>
              <a:pathLst>
                <a:path w="21600" h="21600">
                  <a:moveTo>
                    <a:pt x="0" y="14954"/>
                  </a:moveTo>
                  <a:lnTo>
                    <a:pt x="0" y="14954"/>
                  </a:lnTo>
                  <a:lnTo>
                    <a:pt x="1662" y="18277"/>
                  </a:lnTo>
                  <a:lnTo>
                    <a:pt x="4985" y="19938"/>
                  </a:lnTo>
                  <a:lnTo>
                    <a:pt x="6646" y="21600"/>
                  </a:lnTo>
                  <a:lnTo>
                    <a:pt x="8308" y="19938"/>
                  </a:lnTo>
                  <a:lnTo>
                    <a:pt x="14954" y="13292"/>
                  </a:lnTo>
                  <a:lnTo>
                    <a:pt x="16615" y="11631"/>
                  </a:lnTo>
                  <a:lnTo>
                    <a:pt x="18277" y="11631"/>
                  </a:lnTo>
                  <a:lnTo>
                    <a:pt x="19938" y="6646"/>
                  </a:lnTo>
                  <a:lnTo>
                    <a:pt x="21600" y="0"/>
                  </a:lnTo>
                  <a:lnTo>
                    <a:pt x="18277" y="3323"/>
                  </a:lnTo>
                  <a:lnTo>
                    <a:pt x="14954" y="6646"/>
                  </a:lnTo>
                  <a:lnTo>
                    <a:pt x="9969" y="6646"/>
                  </a:lnTo>
                  <a:lnTo>
                    <a:pt x="4985" y="8308"/>
                  </a:lnTo>
                  <a:lnTo>
                    <a:pt x="4985" y="9969"/>
                  </a:lnTo>
                  <a:lnTo>
                    <a:pt x="6646" y="11631"/>
                  </a:lnTo>
                  <a:lnTo>
                    <a:pt x="1662" y="13292"/>
                  </a:lnTo>
                  <a:lnTo>
                    <a:pt x="0" y="13292"/>
                  </a:lnTo>
                  <a:lnTo>
                    <a:pt x="0" y="14954"/>
                  </a:lnTo>
                  <a:close/>
                  <a:moveTo>
                    <a:pt x="0" y="14954"/>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utoShape 37"/>
            <p:cNvSpPr>
              <a:spLocks/>
            </p:cNvSpPr>
            <p:nvPr/>
          </p:nvSpPr>
          <p:spPr bwMode="auto">
            <a:xfrm>
              <a:off x="9934" y="5993"/>
              <a:ext cx="64" cy="96"/>
            </a:xfrm>
            <a:custGeom>
              <a:avLst/>
              <a:gdLst/>
              <a:ahLst/>
              <a:cxnLst/>
              <a:rect l="0" t="0" r="r" b="b"/>
              <a:pathLst>
                <a:path w="21600" h="21600">
                  <a:moveTo>
                    <a:pt x="5400" y="21600"/>
                  </a:moveTo>
                  <a:lnTo>
                    <a:pt x="5400" y="21600"/>
                  </a:lnTo>
                  <a:lnTo>
                    <a:pt x="10800" y="10800"/>
                  </a:lnTo>
                  <a:lnTo>
                    <a:pt x="21600" y="0"/>
                  </a:lnTo>
                  <a:lnTo>
                    <a:pt x="10800" y="3600"/>
                  </a:lnTo>
                  <a:lnTo>
                    <a:pt x="0" y="14400"/>
                  </a:lnTo>
                  <a:lnTo>
                    <a:pt x="0" y="18000"/>
                  </a:lnTo>
                  <a:lnTo>
                    <a:pt x="5400" y="21600"/>
                  </a:lnTo>
                  <a:close/>
                  <a:moveTo>
                    <a:pt x="54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8"/>
            <p:cNvSpPr>
              <a:spLocks/>
            </p:cNvSpPr>
            <p:nvPr/>
          </p:nvSpPr>
          <p:spPr bwMode="auto">
            <a:xfrm>
              <a:off x="11094" y="4528"/>
              <a:ext cx="8" cy="8"/>
            </a:xfrm>
            <a:prstGeom prst="rect">
              <a:avLst/>
            </a:pr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utoShape 39"/>
            <p:cNvSpPr>
              <a:spLocks/>
            </p:cNvSpPr>
            <p:nvPr/>
          </p:nvSpPr>
          <p:spPr bwMode="auto">
            <a:xfrm>
              <a:off x="11126" y="6225"/>
              <a:ext cx="33" cy="240"/>
            </a:xfrm>
            <a:custGeom>
              <a:avLst/>
              <a:gdLst/>
              <a:ahLst/>
              <a:cxnLst/>
              <a:rect l="0" t="0" r="r" b="b"/>
              <a:pathLst>
                <a:path w="21600" h="21600">
                  <a:moveTo>
                    <a:pt x="10800" y="0"/>
                  </a:moveTo>
                  <a:lnTo>
                    <a:pt x="10800" y="0"/>
                  </a:lnTo>
                  <a:lnTo>
                    <a:pt x="0" y="14400"/>
                  </a:lnTo>
                  <a:lnTo>
                    <a:pt x="0" y="18720"/>
                  </a:lnTo>
                  <a:lnTo>
                    <a:pt x="0" y="20160"/>
                  </a:lnTo>
                  <a:lnTo>
                    <a:pt x="0" y="21600"/>
                  </a:lnTo>
                  <a:lnTo>
                    <a:pt x="10800" y="21600"/>
                  </a:lnTo>
                  <a:lnTo>
                    <a:pt x="10800" y="20160"/>
                  </a:lnTo>
                  <a:lnTo>
                    <a:pt x="10800" y="14400"/>
                  </a:lnTo>
                  <a:lnTo>
                    <a:pt x="21600" y="4320"/>
                  </a:lnTo>
                  <a:lnTo>
                    <a:pt x="10800" y="0"/>
                  </a:lnTo>
                  <a:close/>
                  <a:moveTo>
                    <a:pt x="108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utoShape 40"/>
            <p:cNvSpPr>
              <a:spLocks/>
            </p:cNvSpPr>
            <p:nvPr/>
          </p:nvSpPr>
          <p:spPr bwMode="auto">
            <a:xfrm>
              <a:off x="11142" y="6177"/>
              <a:ext cx="17" cy="48"/>
            </a:xfrm>
            <a:custGeom>
              <a:avLst/>
              <a:gdLst/>
              <a:ahLst/>
              <a:cxnLst/>
              <a:rect l="0" t="0" r="r" b="b"/>
              <a:pathLst>
                <a:path w="21600" h="21600">
                  <a:moveTo>
                    <a:pt x="0" y="7200"/>
                  </a:moveTo>
                  <a:lnTo>
                    <a:pt x="0" y="7200"/>
                  </a:lnTo>
                  <a:lnTo>
                    <a:pt x="0" y="21600"/>
                  </a:lnTo>
                  <a:lnTo>
                    <a:pt x="21600" y="0"/>
                  </a:lnTo>
                  <a:lnTo>
                    <a:pt x="0" y="7200"/>
                  </a:lnTo>
                  <a:close/>
                  <a:moveTo>
                    <a:pt x="0" y="72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utoShape 41"/>
            <p:cNvSpPr>
              <a:spLocks/>
            </p:cNvSpPr>
            <p:nvPr/>
          </p:nvSpPr>
          <p:spPr bwMode="auto">
            <a:xfrm>
              <a:off x="536" y="0"/>
              <a:ext cx="4787" cy="3160"/>
            </a:xfrm>
            <a:custGeom>
              <a:avLst/>
              <a:gdLst/>
              <a:ahLst/>
              <a:cxnLst/>
              <a:rect l="0" t="0" r="r" b="b"/>
              <a:pathLst>
                <a:path w="21600" h="21600">
                  <a:moveTo>
                    <a:pt x="8344" y="11593"/>
                  </a:moveTo>
                  <a:lnTo>
                    <a:pt x="8344" y="11593"/>
                  </a:lnTo>
                  <a:lnTo>
                    <a:pt x="8344" y="11484"/>
                  </a:lnTo>
                  <a:lnTo>
                    <a:pt x="8199" y="11593"/>
                  </a:lnTo>
                  <a:lnTo>
                    <a:pt x="7983" y="11812"/>
                  </a:lnTo>
                  <a:lnTo>
                    <a:pt x="7910" y="11921"/>
                  </a:lnTo>
                  <a:lnTo>
                    <a:pt x="7766" y="12030"/>
                  </a:lnTo>
                  <a:lnTo>
                    <a:pt x="7477" y="12030"/>
                  </a:lnTo>
                  <a:lnTo>
                    <a:pt x="7188" y="11812"/>
                  </a:lnTo>
                  <a:lnTo>
                    <a:pt x="7332" y="11812"/>
                  </a:lnTo>
                  <a:lnTo>
                    <a:pt x="7549" y="11702"/>
                  </a:lnTo>
                  <a:lnTo>
                    <a:pt x="7694" y="11484"/>
                  </a:lnTo>
                  <a:lnTo>
                    <a:pt x="7838" y="11210"/>
                  </a:lnTo>
                  <a:lnTo>
                    <a:pt x="7838" y="11101"/>
                  </a:lnTo>
                  <a:lnTo>
                    <a:pt x="7983" y="10991"/>
                  </a:lnTo>
                  <a:lnTo>
                    <a:pt x="8127" y="10773"/>
                  </a:lnTo>
                  <a:lnTo>
                    <a:pt x="8127" y="10663"/>
                  </a:lnTo>
                  <a:lnTo>
                    <a:pt x="8127" y="10554"/>
                  </a:lnTo>
                  <a:lnTo>
                    <a:pt x="8344" y="10554"/>
                  </a:lnTo>
                  <a:lnTo>
                    <a:pt x="8416" y="10554"/>
                  </a:lnTo>
                  <a:lnTo>
                    <a:pt x="8488" y="10554"/>
                  </a:lnTo>
                  <a:lnTo>
                    <a:pt x="8561" y="10335"/>
                  </a:lnTo>
                  <a:lnTo>
                    <a:pt x="8633" y="10007"/>
                  </a:lnTo>
                  <a:lnTo>
                    <a:pt x="8777" y="9788"/>
                  </a:lnTo>
                  <a:lnTo>
                    <a:pt x="8849" y="9679"/>
                  </a:lnTo>
                  <a:lnTo>
                    <a:pt x="9066" y="8913"/>
                  </a:lnTo>
                  <a:lnTo>
                    <a:pt x="9138" y="8913"/>
                  </a:lnTo>
                  <a:lnTo>
                    <a:pt x="9211" y="8695"/>
                  </a:lnTo>
                  <a:lnTo>
                    <a:pt x="9283" y="8476"/>
                  </a:lnTo>
                  <a:lnTo>
                    <a:pt x="9211" y="8476"/>
                  </a:lnTo>
                  <a:lnTo>
                    <a:pt x="8849" y="8913"/>
                  </a:lnTo>
                  <a:lnTo>
                    <a:pt x="8272" y="9351"/>
                  </a:lnTo>
                  <a:lnTo>
                    <a:pt x="7983" y="9460"/>
                  </a:lnTo>
                  <a:lnTo>
                    <a:pt x="7694" y="9679"/>
                  </a:lnTo>
                  <a:lnTo>
                    <a:pt x="7405" y="10226"/>
                  </a:lnTo>
                  <a:lnTo>
                    <a:pt x="7116" y="10663"/>
                  </a:lnTo>
                  <a:lnTo>
                    <a:pt x="6827" y="10882"/>
                  </a:lnTo>
                  <a:lnTo>
                    <a:pt x="6466" y="11101"/>
                  </a:lnTo>
                  <a:lnTo>
                    <a:pt x="6393" y="11101"/>
                  </a:lnTo>
                  <a:lnTo>
                    <a:pt x="6249" y="10991"/>
                  </a:lnTo>
                  <a:lnTo>
                    <a:pt x="6104" y="11101"/>
                  </a:lnTo>
                  <a:lnTo>
                    <a:pt x="6032" y="11210"/>
                  </a:lnTo>
                  <a:lnTo>
                    <a:pt x="5888" y="11593"/>
                  </a:lnTo>
                  <a:lnTo>
                    <a:pt x="5599" y="11812"/>
                  </a:lnTo>
                  <a:lnTo>
                    <a:pt x="5310" y="12358"/>
                  </a:lnTo>
                  <a:lnTo>
                    <a:pt x="5165" y="12358"/>
                  </a:lnTo>
                  <a:lnTo>
                    <a:pt x="4985" y="12468"/>
                  </a:lnTo>
                  <a:lnTo>
                    <a:pt x="4912" y="12577"/>
                  </a:lnTo>
                  <a:lnTo>
                    <a:pt x="4768" y="12796"/>
                  </a:lnTo>
                  <a:lnTo>
                    <a:pt x="4768" y="12687"/>
                  </a:lnTo>
                  <a:lnTo>
                    <a:pt x="4840" y="12468"/>
                  </a:lnTo>
                  <a:lnTo>
                    <a:pt x="4985" y="12358"/>
                  </a:lnTo>
                  <a:lnTo>
                    <a:pt x="5237" y="12030"/>
                  </a:lnTo>
                  <a:lnTo>
                    <a:pt x="5671" y="11210"/>
                  </a:lnTo>
                  <a:lnTo>
                    <a:pt x="6249" y="10663"/>
                  </a:lnTo>
                  <a:lnTo>
                    <a:pt x="6393" y="10445"/>
                  </a:lnTo>
                  <a:lnTo>
                    <a:pt x="6538" y="10335"/>
                  </a:lnTo>
                  <a:lnTo>
                    <a:pt x="6682" y="9679"/>
                  </a:lnTo>
                  <a:lnTo>
                    <a:pt x="6827" y="9679"/>
                  </a:lnTo>
                  <a:lnTo>
                    <a:pt x="6971" y="9351"/>
                  </a:lnTo>
                  <a:lnTo>
                    <a:pt x="7260" y="8913"/>
                  </a:lnTo>
                  <a:lnTo>
                    <a:pt x="7621" y="8476"/>
                  </a:lnTo>
                  <a:lnTo>
                    <a:pt x="7838" y="8257"/>
                  </a:lnTo>
                  <a:lnTo>
                    <a:pt x="7983" y="7929"/>
                  </a:lnTo>
                  <a:lnTo>
                    <a:pt x="7983" y="7710"/>
                  </a:lnTo>
                  <a:lnTo>
                    <a:pt x="8127" y="7710"/>
                  </a:lnTo>
                  <a:lnTo>
                    <a:pt x="8488" y="7382"/>
                  </a:lnTo>
                  <a:lnTo>
                    <a:pt x="8777" y="6945"/>
                  </a:lnTo>
                  <a:lnTo>
                    <a:pt x="8705" y="7054"/>
                  </a:lnTo>
                  <a:lnTo>
                    <a:pt x="8994" y="6726"/>
                  </a:lnTo>
                  <a:lnTo>
                    <a:pt x="9283" y="6507"/>
                  </a:lnTo>
                  <a:lnTo>
                    <a:pt x="10114" y="6289"/>
                  </a:lnTo>
                  <a:lnTo>
                    <a:pt x="10186" y="6398"/>
                  </a:lnTo>
                  <a:lnTo>
                    <a:pt x="10547" y="5961"/>
                  </a:lnTo>
                  <a:lnTo>
                    <a:pt x="10692" y="5742"/>
                  </a:lnTo>
                  <a:lnTo>
                    <a:pt x="10836" y="5632"/>
                  </a:lnTo>
                  <a:lnTo>
                    <a:pt x="10619" y="6070"/>
                  </a:lnTo>
                  <a:lnTo>
                    <a:pt x="10475" y="6179"/>
                  </a:lnTo>
                  <a:lnTo>
                    <a:pt x="10475" y="6398"/>
                  </a:lnTo>
                  <a:lnTo>
                    <a:pt x="10475" y="6507"/>
                  </a:lnTo>
                  <a:lnTo>
                    <a:pt x="10619" y="6507"/>
                  </a:lnTo>
                  <a:lnTo>
                    <a:pt x="10836" y="6289"/>
                  </a:lnTo>
                  <a:lnTo>
                    <a:pt x="10908" y="6289"/>
                  </a:lnTo>
                  <a:lnTo>
                    <a:pt x="10908" y="6179"/>
                  </a:lnTo>
                  <a:lnTo>
                    <a:pt x="10981" y="5961"/>
                  </a:lnTo>
                  <a:lnTo>
                    <a:pt x="11197" y="5742"/>
                  </a:lnTo>
                  <a:lnTo>
                    <a:pt x="11270" y="5632"/>
                  </a:lnTo>
                  <a:lnTo>
                    <a:pt x="11414" y="5523"/>
                  </a:lnTo>
                  <a:lnTo>
                    <a:pt x="11342" y="5632"/>
                  </a:lnTo>
                  <a:lnTo>
                    <a:pt x="11270" y="5742"/>
                  </a:lnTo>
                  <a:lnTo>
                    <a:pt x="10908" y="6179"/>
                  </a:lnTo>
                  <a:lnTo>
                    <a:pt x="10908" y="6289"/>
                  </a:lnTo>
                  <a:lnTo>
                    <a:pt x="10908" y="6398"/>
                  </a:lnTo>
                  <a:lnTo>
                    <a:pt x="10981" y="6289"/>
                  </a:lnTo>
                  <a:lnTo>
                    <a:pt x="11053" y="6289"/>
                  </a:lnTo>
                  <a:lnTo>
                    <a:pt x="10981" y="6398"/>
                  </a:lnTo>
                  <a:lnTo>
                    <a:pt x="11053" y="6398"/>
                  </a:lnTo>
                  <a:lnTo>
                    <a:pt x="10981" y="6507"/>
                  </a:lnTo>
                  <a:lnTo>
                    <a:pt x="11053" y="6507"/>
                  </a:lnTo>
                  <a:lnTo>
                    <a:pt x="11125" y="6398"/>
                  </a:lnTo>
                  <a:lnTo>
                    <a:pt x="11270" y="6179"/>
                  </a:lnTo>
                  <a:lnTo>
                    <a:pt x="11342" y="6179"/>
                  </a:lnTo>
                  <a:lnTo>
                    <a:pt x="11486" y="6179"/>
                  </a:lnTo>
                  <a:lnTo>
                    <a:pt x="11414" y="6289"/>
                  </a:lnTo>
                  <a:lnTo>
                    <a:pt x="11414" y="6507"/>
                  </a:lnTo>
                  <a:lnTo>
                    <a:pt x="11342" y="6617"/>
                  </a:lnTo>
                  <a:lnTo>
                    <a:pt x="11414" y="6617"/>
                  </a:lnTo>
                  <a:lnTo>
                    <a:pt x="11486" y="6617"/>
                  </a:lnTo>
                  <a:lnTo>
                    <a:pt x="11559" y="6507"/>
                  </a:lnTo>
                  <a:lnTo>
                    <a:pt x="11920" y="6179"/>
                  </a:lnTo>
                  <a:lnTo>
                    <a:pt x="12064" y="6070"/>
                  </a:lnTo>
                  <a:lnTo>
                    <a:pt x="12064" y="6179"/>
                  </a:lnTo>
                  <a:lnTo>
                    <a:pt x="12353" y="6070"/>
                  </a:lnTo>
                  <a:lnTo>
                    <a:pt x="12570" y="5851"/>
                  </a:lnTo>
                  <a:lnTo>
                    <a:pt x="12787" y="5632"/>
                  </a:lnTo>
                  <a:lnTo>
                    <a:pt x="12787" y="5523"/>
                  </a:lnTo>
                  <a:lnTo>
                    <a:pt x="12787" y="5414"/>
                  </a:lnTo>
                  <a:lnTo>
                    <a:pt x="12714" y="5414"/>
                  </a:lnTo>
                  <a:lnTo>
                    <a:pt x="12570" y="5523"/>
                  </a:lnTo>
                  <a:lnTo>
                    <a:pt x="12353" y="5632"/>
                  </a:lnTo>
                  <a:lnTo>
                    <a:pt x="12281" y="5742"/>
                  </a:lnTo>
                  <a:lnTo>
                    <a:pt x="12281" y="5632"/>
                  </a:lnTo>
                  <a:lnTo>
                    <a:pt x="11775" y="5851"/>
                  </a:lnTo>
                  <a:lnTo>
                    <a:pt x="11703" y="5851"/>
                  </a:lnTo>
                  <a:lnTo>
                    <a:pt x="12209" y="5414"/>
                  </a:lnTo>
                  <a:lnTo>
                    <a:pt x="12209" y="5523"/>
                  </a:lnTo>
                  <a:lnTo>
                    <a:pt x="12281" y="5304"/>
                  </a:lnTo>
                  <a:lnTo>
                    <a:pt x="12281" y="5195"/>
                  </a:lnTo>
                  <a:lnTo>
                    <a:pt x="12425" y="5086"/>
                  </a:lnTo>
                  <a:lnTo>
                    <a:pt x="12570" y="5086"/>
                  </a:lnTo>
                  <a:lnTo>
                    <a:pt x="12931" y="4867"/>
                  </a:lnTo>
                  <a:lnTo>
                    <a:pt x="12931" y="4757"/>
                  </a:lnTo>
                  <a:lnTo>
                    <a:pt x="13076" y="4648"/>
                  </a:lnTo>
                  <a:lnTo>
                    <a:pt x="13220" y="4648"/>
                  </a:lnTo>
                  <a:lnTo>
                    <a:pt x="13365" y="4648"/>
                  </a:lnTo>
                  <a:lnTo>
                    <a:pt x="13581" y="4429"/>
                  </a:lnTo>
                  <a:lnTo>
                    <a:pt x="13581" y="4320"/>
                  </a:lnTo>
                  <a:lnTo>
                    <a:pt x="13437" y="4211"/>
                  </a:lnTo>
                  <a:lnTo>
                    <a:pt x="13365" y="4211"/>
                  </a:lnTo>
                  <a:lnTo>
                    <a:pt x="13220" y="4320"/>
                  </a:lnTo>
                  <a:lnTo>
                    <a:pt x="12787" y="4648"/>
                  </a:lnTo>
                  <a:lnTo>
                    <a:pt x="12859" y="4648"/>
                  </a:lnTo>
                  <a:lnTo>
                    <a:pt x="12425" y="4757"/>
                  </a:lnTo>
                  <a:lnTo>
                    <a:pt x="11920" y="4867"/>
                  </a:lnTo>
                  <a:lnTo>
                    <a:pt x="11992" y="4757"/>
                  </a:lnTo>
                  <a:lnTo>
                    <a:pt x="12281" y="4648"/>
                  </a:lnTo>
                  <a:lnTo>
                    <a:pt x="12714" y="4429"/>
                  </a:lnTo>
                  <a:lnTo>
                    <a:pt x="12859" y="4320"/>
                  </a:lnTo>
                  <a:lnTo>
                    <a:pt x="12931" y="4320"/>
                  </a:lnTo>
                  <a:lnTo>
                    <a:pt x="12714" y="4429"/>
                  </a:lnTo>
                  <a:lnTo>
                    <a:pt x="12498" y="4539"/>
                  </a:lnTo>
                  <a:lnTo>
                    <a:pt x="12498" y="4429"/>
                  </a:lnTo>
                  <a:lnTo>
                    <a:pt x="12642" y="4320"/>
                  </a:lnTo>
                  <a:lnTo>
                    <a:pt x="12931" y="3883"/>
                  </a:lnTo>
                  <a:lnTo>
                    <a:pt x="13365" y="3500"/>
                  </a:lnTo>
                  <a:lnTo>
                    <a:pt x="13726" y="3281"/>
                  </a:lnTo>
                  <a:lnTo>
                    <a:pt x="13798" y="3172"/>
                  </a:lnTo>
                  <a:lnTo>
                    <a:pt x="13726" y="3172"/>
                  </a:lnTo>
                  <a:lnTo>
                    <a:pt x="13654" y="3172"/>
                  </a:lnTo>
                  <a:lnTo>
                    <a:pt x="13437" y="3172"/>
                  </a:lnTo>
                  <a:lnTo>
                    <a:pt x="13798" y="2953"/>
                  </a:lnTo>
                  <a:lnTo>
                    <a:pt x="13870" y="2953"/>
                  </a:lnTo>
                  <a:lnTo>
                    <a:pt x="14304" y="2515"/>
                  </a:lnTo>
                  <a:lnTo>
                    <a:pt x="14665" y="2406"/>
                  </a:lnTo>
                  <a:lnTo>
                    <a:pt x="14882" y="2297"/>
                  </a:lnTo>
                  <a:lnTo>
                    <a:pt x="15423" y="1969"/>
                  </a:lnTo>
                  <a:lnTo>
                    <a:pt x="15929" y="1750"/>
                  </a:lnTo>
                  <a:lnTo>
                    <a:pt x="16218" y="1531"/>
                  </a:lnTo>
                  <a:lnTo>
                    <a:pt x="16579" y="1422"/>
                  </a:lnTo>
                  <a:lnTo>
                    <a:pt x="16868" y="1312"/>
                  </a:lnTo>
                  <a:lnTo>
                    <a:pt x="16868" y="1203"/>
                  </a:lnTo>
                  <a:lnTo>
                    <a:pt x="17157" y="1094"/>
                  </a:lnTo>
                  <a:lnTo>
                    <a:pt x="17880" y="766"/>
                  </a:lnTo>
                  <a:lnTo>
                    <a:pt x="18746" y="437"/>
                  </a:lnTo>
                  <a:lnTo>
                    <a:pt x="19686" y="328"/>
                  </a:lnTo>
                  <a:lnTo>
                    <a:pt x="21600" y="0"/>
                  </a:lnTo>
                  <a:lnTo>
                    <a:pt x="19902" y="219"/>
                  </a:lnTo>
                  <a:lnTo>
                    <a:pt x="18241" y="547"/>
                  </a:lnTo>
                  <a:lnTo>
                    <a:pt x="16652" y="1094"/>
                  </a:lnTo>
                  <a:lnTo>
                    <a:pt x="15026" y="1750"/>
                  </a:lnTo>
                  <a:lnTo>
                    <a:pt x="13798" y="2406"/>
                  </a:lnTo>
                  <a:lnTo>
                    <a:pt x="12642" y="3172"/>
                  </a:lnTo>
                  <a:lnTo>
                    <a:pt x="11486" y="3992"/>
                  </a:lnTo>
                  <a:lnTo>
                    <a:pt x="10330" y="4867"/>
                  </a:lnTo>
                  <a:lnTo>
                    <a:pt x="9211" y="5851"/>
                  </a:lnTo>
                  <a:lnTo>
                    <a:pt x="8199" y="6945"/>
                  </a:lnTo>
                  <a:lnTo>
                    <a:pt x="7116" y="8148"/>
                  </a:lnTo>
                  <a:lnTo>
                    <a:pt x="6177" y="9351"/>
                  </a:lnTo>
                  <a:lnTo>
                    <a:pt x="5237" y="10663"/>
                  </a:lnTo>
                  <a:lnTo>
                    <a:pt x="4334" y="12030"/>
                  </a:lnTo>
                  <a:lnTo>
                    <a:pt x="3468" y="13452"/>
                  </a:lnTo>
                  <a:lnTo>
                    <a:pt x="2673" y="14983"/>
                  </a:lnTo>
                  <a:lnTo>
                    <a:pt x="1951" y="16514"/>
                  </a:lnTo>
                  <a:lnTo>
                    <a:pt x="1228" y="18155"/>
                  </a:lnTo>
                  <a:lnTo>
                    <a:pt x="578" y="19850"/>
                  </a:lnTo>
                  <a:lnTo>
                    <a:pt x="0" y="21600"/>
                  </a:lnTo>
                  <a:lnTo>
                    <a:pt x="144" y="21272"/>
                  </a:lnTo>
                  <a:lnTo>
                    <a:pt x="289" y="20944"/>
                  </a:lnTo>
                  <a:lnTo>
                    <a:pt x="289" y="21053"/>
                  </a:lnTo>
                  <a:lnTo>
                    <a:pt x="289" y="21163"/>
                  </a:lnTo>
                  <a:lnTo>
                    <a:pt x="361" y="21053"/>
                  </a:lnTo>
                  <a:lnTo>
                    <a:pt x="433" y="20944"/>
                  </a:lnTo>
                  <a:lnTo>
                    <a:pt x="578" y="20506"/>
                  </a:lnTo>
                  <a:lnTo>
                    <a:pt x="650" y="20288"/>
                  </a:lnTo>
                  <a:lnTo>
                    <a:pt x="795" y="19959"/>
                  </a:lnTo>
                  <a:lnTo>
                    <a:pt x="867" y="19631"/>
                  </a:lnTo>
                  <a:lnTo>
                    <a:pt x="795" y="19850"/>
                  </a:lnTo>
                  <a:lnTo>
                    <a:pt x="795" y="19959"/>
                  </a:lnTo>
                  <a:lnTo>
                    <a:pt x="795" y="20069"/>
                  </a:lnTo>
                  <a:lnTo>
                    <a:pt x="795" y="19959"/>
                  </a:lnTo>
                  <a:lnTo>
                    <a:pt x="867" y="19741"/>
                  </a:lnTo>
                  <a:lnTo>
                    <a:pt x="1156" y="19085"/>
                  </a:lnTo>
                  <a:lnTo>
                    <a:pt x="1228" y="18921"/>
                  </a:lnTo>
                  <a:lnTo>
                    <a:pt x="1228" y="18811"/>
                  </a:lnTo>
                  <a:lnTo>
                    <a:pt x="1156" y="19085"/>
                  </a:lnTo>
                  <a:lnTo>
                    <a:pt x="1011" y="19522"/>
                  </a:lnTo>
                  <a:lnTo>
                    <a:pt x="1084" y="19303"/>
                  </a:lnTo>
                  <a:lnTo>
                    <a:pt x="1300" y="18811"/>
                  </a:lnTo>
                  <a:lnTo>
                    <a:pt x="1373" y="18811"/>
                  </a:lnTo>
                  <a:lnTo>
                    <a:pt x="1228" y="19085"/>
                  </a:lnTo>
                  <a:lnTo>
                    <a:pt x="1373" y="18811"/>
                  </a:lnTo>
                  <a:lnTo>
                    <a:pt x="1156" y="19413"/>
                  </a:lnTo>
                  <a:lnTo>
                    <a:pt x="1156" y="19522"/>
                  </a:lnTo>
                  <a:lnTo>
                    <a:pt x="1228" y="19522"/>
                  </a:lnTo>
                  <a:lnTo>
                    <a:pt x="1300" y="19413"/>
                  </a:lnTo>
                  <a:lnTo>
                    <a:pt x="1445" y="18921"/>
                  </a:lnTo>
                  <a:lnTo>
                    <a:pt x="1517" y="18811"/>
                  </a:lnTo>
                  <a:lnTo>
                    <a:pt x="1589" y="18921"/>
                  </a:lnTo>
                  <a:lnTo>
                    <a:pt x="1589" y="19194"/>
                  </a:lnTo>
                  <a:lnTo>
                    <a:pt x="1662" y="19303"/>
                  </a:lnTo>
                  <a:lnTo>
                    <a:pt x="2095" y="18483"/>
                  </a:lnTo>
                  <a:lnTo>
                    <a:pt x="2312" y="18592"/>
                  </a:lnTo>
                  <a:lnTo>
                    <a:pt x="2528" y="18702"/>
                  </a:lnTo>
                  <a:lnTo>
                    <a:pt x="2601" y="18483"/>
                  </a:lnTo>
                  <a:lnTo>
                    <a:pt x="2673" y="18483"/>
                  </a:lnTo>
                  <a:lnTo>
                    <a:pt x="2673" y="18374"/>
                  </a:lnTo>
                  <a:lnTo>
                    <a:pt x="2745" y="18483"/>
                  </a:lnTo>
                  <a:lnTo>
                    <a:pt x="2745" y="18592"/>
                  </a:lnTo>
                  <a:lnTo>
                    <a:pt x="2673" y="18702"/>
                  </a:lnTo>
                  <a:lnTo>
                    <a:pt x="2745" y="18811"/>
                  </a:lnTo>
                  <a:lnTo>
                    <a:pt x="2817" y="18702"/>
                  </a:lnTo>
                  <a:lnTo>
                    <a:pt x="2890" y="18702"/>
                  </a:lnTo>
                  <a:lnTo>
                    <a:pt x="2962" y="18592"/>
                  </a:lnTo>
                  <a:lnTo>
                    <a:pt x="3034" y="18592"/>
                  </a:lnTo>
                  <a:lnTo>
                    <a:pt x="2962" y="18702"/>
                  </a:lnTo>
                  <a:lnTo>
                    <a:pt x="2890" y="18811"/>
                  </a:lnTo>
                  <a:lnTo>
                    <a:pt x="2745" y="18921"/>
                  </a:lnTo>
                  <a:lnTo>
                    <a:pt x="2817" y="19194"/>
                  </a:lnTo>
                  <a:lnTo>
                    <a:pt x="2817" y="19303"/>
                  </a:lnTo>
                  <a:lnTo>
                    <a:pt x="2817" y="19413"/>
                  </a:lnTo>
                  <a:lnTo>
                    <a:pt x="2745" y="19413"/>
                  </a:lnTo>
                  <a:lnTo>
                    <a:pt x="2673" y="19303"/>
                  </a:lnTo>
                  <a:lnTo>
                    <a:pt x="2528" y="19194"/>
                  </a:lnTo>
                  <a:lnTo>
                    <a:pt x="2456" y="19194"/>
                  </a:lnTo>
                  <a:lnTo>
                    <a:pt x="2312" y="19522"/>
                  </a:lnTo>
                  <a:lnTo>
                    <a:pt x="2239" y="19741"/>
                  </a:lnTo>
                  <a:lnTo>
                    <a:pt x="2167" y="19850"/>
                  </a:lnTo>
                  <a:lnTo>
                    <a:pt x="2312" y="19959"/>
                  </a:lnTo>
                  <a:lnTo>
                    <a:pt x="2384" y="19959"/>
                  </a:lnTo>
                  <a:lnTo>
                    <a:pt x="2673" y="19959"/>
                  </a:lnTo>
                  <a:lnTo>
                    <a:pt x="2745" y="20069"/>
                  </a:lnTo>
                  <a:lnTo>
                    <a:pt x="2817" y="20178"/>
                  </a:lnTo>
                  <a:lnTo>
                    <a:pt x="2890" y="20178"/>
                  </a:lnTo>
                  <a:lnTo>
                    <a:pt x="2962" y="19850"/>
                  </a:lnTo>
                  <a:lnTo>
                    <a:pt x="2962" y="19631"/>
                  </a:lnTo>
                  <a:lnTo>
                    <a:pt x="2962" y="19085"/>
                  </a:lnTo>
                  <a:lnTo>
                    <a:pt x="3106" y="18483"/>
                  </a:lnTo>
                  <a:lnTo>
                    <a:pt x="3179" y="18155"/>
                  </a:lnTo>
                  <a:lnTo>
                    <a:pt x="3323" y="17936"/>
                  </a:lnTo>
                  <a:lnTo>
                    <a:pt x="3468" y="17827"/>
                  </a:lnTo>
                  <a:lnTo>
                    <a:pt x="3540" y="17717"/>
                  </a:lnTo>
                  <a:lnTo>
                    <a:pt x="3540" y="17608"/>
                  </a:lnTo>
                  <a:lnTo>
                    <a:pt x="3540" y="17389"/>
                  </a:lnTo>
                  <a:lnTo>
                    <a:pt x="3540" y="17171"/>
                  </a:lnTo>
                  <a:lnTo>
                    <a:pt x="3612" y="17061"/>
                  </a:lnTo>
                  <a:lnTo>
                    <a:pt x="3684" y="17061"/>
                  </a:lnTo>
                  <a:lnTo>
                    <a:pt x="3684" y="17171"/>
                  </a:lnTo>
                  <a:lnTo>
                    <a:pt x="3757" y="17389"/>
                  </a:lnTo>
                  <a:lnTo>
                    <a:pt x="3829" y="17499"/>
                  </a:lnTo>
                  <a:lnTo>
                    <a:pt x="3901" y="17389"/>
                  </a:lnTo>
                  <a:lnTo>
                    <a:pt x="3973" y="17171"/>
                  </a:lnTo>
                  <a:lnTo>
                    <a:pt x="4045" y="16952"/>
                  </a:lnTo>
                  <a:lnTo>
                    <a:pt x="4045" y="16843"/>
                  </a:lnTo>
                  <a:lnTo>
                    <a:pt x="4045" y="16733"/>
                  </a:lnTo>
                  <a:lnTo>
                    <a:pt x="3829" y="16624"/>
                  </a:lnTo>
                  <a:lnTo>
                    <a:pt x="3684" y="16624"/>
                  </a:lnTo>
                  <a:lnTo>
                    <a:pt x="3251" y="16624"/>
                  </a:lnTo>
                  <a:lnTo>
                    <a:pt x="3179" y="16514"/>
                  </a:lnTo>
                  <a:lnTo>
                    <a:pt x="3395" y="16405"/>
                  </a:lnTo>
                  <a:lnTo>
                    <a:pt x="3612" y="16296"/>
                  </a:lnTo>
                  <a:lnTo>
                    <a:pt x="3684" y="16077"/>
                  </a:lnTo>
                  <a:lnTo>
                    <a:pt x="3684" y="15968"/>
                  </a:lnTo>
                  <a:lnTo>
                    <a:pt x="3684" y="15858"/>
                  </a:lnTo>
                  <a:lnTo>
                    <a:pt x="3757" y="15749"/>
                  </a:lnTo>
                  <a:lnTo>
                    <a:pt x="3829" y="15858"/>
                  </a:lnTo>
                  <a:lnTo>
                    <a:pt x="3901" y="15968"/>
                  </a:lnTo>
                  <a:lnTo>
                    <a:pt x="3973" y="16186"/>
                  </a:lnTo>
                  <a:lnTo>
                    <a:pt x="4045" y="16186"/>
                  </a:lnTo>
                  <a:lnTo>
                    <a:pt x="4118" y="16186"/>
                  </a:lnTo>
                  <a:lnTo>
                    <a:pt x="4190" y="16077"/>
                  </a:lnTo>
                  <a:lnTo>
                    <a:pt x="4334" y="15968"/>
                  </a:lnTo>
                  <a:lnTo>
                    <a:pt x="4407" y="15968"/>
                  </a:lnTo>
                  <a:lnTo>
                    <a:pt x="4407" y="16296"/>
                  </a:lnTo>
                  <a:lnTo>
                    <a:pt x="4407" y="16843"/>
                  </a:lnTo>
                  <a:lnTo>
                    <a:pt x="4479" y="17280"/>
                  </a:lnTo>
                  <a:lnTo>
                    <a:pt x="4479" y="17499"/>
                  </a:lnTo>
                  <a:lnTo>
                    <a:pt x="4551" y="17608"/>
                  </a:lnTo>
                  <a:lnTo>
                    <a:pt x="4696" y="17608"/>
                  </a:lnTo>
                  <a:lnTo>
                    <a:pt x="4840" y="17499"/>
                  </a:lnTo>
                  <a:lnTo>
                    <a:pt x="4912" y="17389"/>
                  </a:lnTo>
                  <a:lnTo>
                    <a:pt x="5093" y="17389"/>
                  </a:lnTo>
                  <a:lnTo>
                    <a:pt x="5165" y="17389"/>
                  </a:lnTo>
                  <a:lnTo>
                    <a:pt x="5237" y="17608"/>
                  </a:lnTo>
                  <a:lnTo>
                    <a:pt x="5237" y="17827"/>
                  </a:lnTo>
                  <a:lnTo>
                    <a:pt x="5310" y="17827"/>
                  </a:lnTo>
                  <a:lnTo>
                    <a:pt x="5599" y="17499"/>
                  </a:lnTo>
                  <a:lnTo>
                    <a:pt x="5960" y="17171"/>
                  </a:lnTo>
                  <a:lnTo>
                    <a:pt x="6032" y="17061"/>
                  </a:lnTo>
                  <a:lnTo>
                    <a:pt x="5960" y="16843"/>
                  </a:lnTo>
                  <a:lnTo>
                    <a:pt x="5888" y="16733"/>
                  </a:lnTo>
                  <a:lnTo>
                    <a:pt x="5960" y="16514"/>
                  </a:lnTo>
                  <a:lnTo>
                    <a:pt x="6032" y="16186"/>
                  </a:lnTo>
                  <a:lnTo>
                    <a:pt x="6177" y="15968"/>
                  </a:lnTo>
                  <a:lnTo>
                    <a:pt x="6177" y="15858"/>
                  </a:lnTo>
                  <a:lnTo>
                    <a:pt x="6249" y="15858"/>
                  </a:lnTo>
                  <a:lnTo>
                    <a:pt x="6321" y="15858"/>
                  </a:lnTo>
                  <a:lnTo>
                    <a:pt x="6393" y="15858"/>
                  </a:lnTo>
                  <a:lnTo>
                    <a:pt x="6393" y="15749"/>
                  </a:lnTo>
                  <a:lnTo>
                    <a:pt x="6321" y="15530"/>
                  </a:lnTo>
                  <a:lnTo>
                    <a:pt x="6321" y="15202"/>
                  </a:lnTo>
                  <a:lnTo>
                    <a:pt x="6393" y="15093"/>
                  </a:lnTo>
                  <a:lnTo>
                    <a:pt x="6466" y="14874"/>
                  </a:lnTo>
                  <a:lnTo>
                    <a:pt x="6393" y="14874"/>
                  </a:lnTo>
                  <a:lnTo>
                    <a:pt x="6321" y="14874"/>
                  </a:lnTo>
                  <a:lnTo>
                    <a:pt x="6538" y="14546"/>
                  </a:lnTo>
                  <a:lnTo>
                    <a:pt x="6827" y="14218"/>
                  </a:lnTo>
                  <a:lnTo>
                    <a:pt x="6971" y="13671"/>
                  </a:lnTo>
                  <a:lnTo>
                    <a:pt x="6971" y="13780"/>
                  </a:lnTo>
                  <a:lnTo>
                    <a:pt x="7116" y="13671"/>
                  </a:lnTo>
                  <a:lnTo>
                    <a:pt x="7260" y="13562"/>
                  </a:lnTo>
                  <a:lnTo>
                    <a:pt x="7405" y="13124"/>
                  </a:lnTo>
                  <a:lnTo>
                    <a:pt x="7549" y="13015"/>
                  </a:lnTo>
                  <a:lnTo>
                    <a:pt x="7694" y="12905"/>
                  </a:lnTo>
                  <a:lnTo>
                    <a:pt x="7621" y="12796"/>
                  </a:lnTo>
                  <a:lnTo>
                    <a:pt x="7549" y="12796"/>
                  </a:lnTo>
                  <a:lnTo>
                    <a:pt x="7766" y="12577"/>
                  </a:lnTo>
                  <a:lnTo>
                    <a:pt x="7983" y="12358"/>
                  </a:lnTo>
                  <a:lnTo>
                    <a:pt x="7983" y="12140"/>
                  </a:lnTo>
                  <a:lnTo>
                    <a:pt x="8055" y="12140"/>
                  </a:lnTo>
                  <a:lnTo>
                    <a:pt x="8127" y="12140"/>
                  </a:lnTo>
                  <a:lnTo>
                    <a:pt x="8272" y="12140"/>
                  </a:lnTo>
                  <a:lnTo>
                    <a:pt x="8344" y="12140"/>
                  </a:lnTo>
                  <a:lnTo>
                    <a:pt x="8416" y="12030"/>
                  </a:lnTo>
                  <a:lnTo>
                    <a:pt x="8416" y="11921"/>
                  </a:lnTo>
                  <a:lnTo>
                    <a:pt x="8344" y="11593"/>
                  </a:lnTo>
                  <a:close/>
                  <a:moveTo>
                    <a:pt x="8344" y="11593"/>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utoShape 42"/>
            <p:cNvSpPr>
              <a:spLocks/>
            </p:cNvSpPr>
            <p:nvPr/>
          </p:nvSpPr>
          <p:spPr bwMode="auto">
            <a:xfrm>
              <a:off x="792" y="2752"/>
              <a:ext cx="48" cy="88"/>
            </a:xfrm>
            <a:custGeom>
              <a:avLst/>
              <a:gdLst/>
              <a:ahLst/>
              <a:cxnLst/>
              <a:rect l="0" t="0" r="r" b="b"/>
              <a:pathLst>
                <a:path w="21600" h="21600">
                  <a:moveTo>
                    <a:pt x="21600" y="0"/>
                  </a:moveTo>
                  <a:lnTo>
                    <a:pt x="21600" y="0"/>
                  </a:lnTo>
                  <a:lnTo>
                    <a:pt x="7200" y="9818"/>
                  </a:lnTo>
                  <a:lnTo>
                    <a:pt x="0" y="13745"/>
                  </a:lnTo>
                  <a:lnTo>
                    <a:pt x="0" y="216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utoShape 43"/>
            <p:cNvSpPr>
              <a:spLocks/>
            </p:cNvSpPr>
            <p:nvPr/>
          </p:nvSpPr>
          <p:spPr bwMode="auto">
            <a:xfrm>
              <a:off x="632" y="2968"/>
              <a:ext cx="48" cy="80"/>
            </a:xfrm>
            <a:custGeom>
              <a:avLst/>
              <a:gdLst/>
              <a:ahLst/>
              <a:cxnLst/>
              <a:rect l="0" t="0" r="r" b="b"/>
              <a:pathLst>
                <a:path w="21600" h="21600">
                  <a:moveTo>
                    <a:pt x="0" y="21600"/>
                  </a:moveTo>
                  <a:lnTo>
                    <a:pt x="0" y="21600"/>
                  </a:lnTo>
                  <a:lnTo>
                    <a:pt x="21600" y="0"/>
                  </a:lnTo>
                  <a:lnTo>
                    <a:pt x="21600" y="4320"/>
                  </a:lnTo>
                  <a:lnTo>
                    <a:pt x="0" y="21600"/>
                  </a:lnTo>
                  <a:close/>
                  <a:moveTo>
                    <a:pt x="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utoShape 44"/>
            <p:cNvSpPr>
              <a:spLocks/>
            </p:cNvSpPr>
            <p:nvPr/>
          </p:nvSpPr>
          <p:spPr bwMode="auto">
            <a:xfrm>
              <a:off x="712" y="2808"/>
              <a:ext cx="80" cy="144"/>
            </a:xfrm>
            <a:custGeom>
              <a:avLst/>
              <a:gdLst/>
              <a:ahLst/>
              <a:cxnLst/>
              <a:rect l="0" t="0" r="r" b="b"/>
              <a:pathLst>
                <a:path w="21600" h="21600">
                  <a:moveTo>
                    <a:pt x="21600" y="0"/>
                  </a:moveTo>
                  <a:lnTo>
                    <a:pt x="21600" y="0"/>
                  </a:lnTo>
                  <a:lnTo>
                    <a:pt x="0" y="16800"/>
                  </a:lnTo>
                  <a:lnTo>
                    <a:pt x="0" y="19200"/>
                  </a:lnTo>
                  <a:lnTo>
                    <a:pt x="0" y="21600"/>
                  </a:lnTo>
                  <a:lnTo>
                    <a:pt x="4320" y="19200"/>
                  </a:lnTo>
                  <a:lnTo>
                    <a:pt x="12960" y="12000"/>
                  </a:lnTo>
                  <a:lnTo>
                    <a:pt x="21600" y="48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utoShape 45"/>
            <p:cNvSpPr>
              <a:spLocks/>
            </p:cNvSpPr>
            <p:nvPr/>
          </p:nvSpPr>
          <p:spPr bwMode="auto">
            <a:xfrm>
              <a:off x="712" y="2872"/>
              <a:ext cx="16" cy="48"/>
            </a:xfrm>
            <a:custGeom>
              <a:avLst/>
              <a:gdLst/>
              <a:ahLst/>
              <a:cxnLst/>
              <a:rect l="0" t="0" r="r" b="b"/>
              <a:pathLst>
                <a:path w="21600" h="21600">
                  <a:moveTo>
                    <a:pt x="21600" y="0"/>
                  </a:moveTo>
                  <a:lnTo>
                    <a:pt x="21600" y="0"/>
                  </a:lnTo>
                  <a:lnTo>
                    <a:pt x="0" y="21600"/>
                  </a:lnTo>
                  <a:lnTo>
                    <a:pt x="0" y="144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utoShape 46"/>
            <p:cNvSpPr>
              <a:spLocks/>
            </p:cNvSpPr>
            <p:nvPr/>
          </p:nvSpPr>
          <p:spPr bwMode="auto">
            <a:xfrm>
              <a:off x="2305" y="5945"/>
              <a:ext cx="7565" cy="5225"/>
            </a:xfrm>
            <a:custGeom>
              <a:avLst/>
              <a:gdLst/>
              <a:ahLst/>
              <a:cxnLst/>
              <a:rect l="0" t="0" r="r" b="b"/>
              <a:pathLst>
                <a:path w="21600" h="21600">
                  <a:moveTo>
                    <a:pt x="15566" y="2084"/>
                  </a:moveTo>
                  <a:lnTo>
                    <a:pt x="15566" y="2084"/>
                  </a:lnTo>
                  <a:lnTo>
                    <a:pt x="15474" y="2216"/>
                  </a:lnTo>
                  <a:lnTo>
                    <a:pt x="15383" y="2349"/>
                  </a:lnTo>
                  <a:lnTo>
                    <a:pt x="15291" y="2349"/>
                  </a:lnTo>
                  <a:lnTo>
                    <a:pt x="15200" y="2547"/>
                  </a:lnTo>
                  <a:lnTo>
                    <a:pt x="15154" y="2613"/>
                  </a:lnTo>
                  <a:lnTo>
                    <a:pt x="15063" y="2679"/>
                  </a:lnTo>
                  <a:lnTo>
                    <a:pt x="14651" y="2613"/>
                  </a:lnTo>
                  <a:lnTo>
                    <a:pt x="14240" y="2547"/>
                  </a:lnTo>
                  <a:lnTo>
                    <a:pt x="14080" y="2547"/>
                  </a:lnTo>
                  <a:lnTo>
                    <a:pt x="13989" y="2613"/>
                  </a:lnTo>
                  <a:lnTo>
                    <a:pt x="13897" y="2679"/>
                  </a:lnTo>
                  <a:lnTo>
                    <a:pt x="13669" y="2613"/>
                  </a:lnTo>
                  <a:lnTo>
                    <a:pt x="13440" y="2481"/>
                  </a:lnTo>
                  <a:lnTo>
                    <a:pt x="13440" y="2415"/>
                  </a:lnTo>
                  <a:lnTo>
                    <a:pt x="13349" y="2481"/>
                  </a:lnTo>
                  <a:lnTo>
                    <a:pt x="13303" y="2481"/>
                  </a:lnTo>
                  <a:lnTo>
                    <a:pt x="13257" y="2481"/>
                  </a:lnTo>
                  <a:lnTo>
                    <a:pt x="13211" y="2349"/>
                  </a:lnTo>
                  <a:lnTo>
                    <a:pt x="13166" y="2216"/>
                  </a:lnTo>
                  <a:lnTo>
                    <a:pt x="13029" y="2150"/>
                  </a:lnTo>
                  <a:lnTo>
                    <a:pt x="12846" y="2084"/>
                  </a:lnTo>
                  <a:lnTo>
                    <a:pt x="12617" y="2216"/>
                  </a:lnTo>
                  <a:lnTo>
                    <a:pt x="12480" y="2349"/>
                  </a:lnTo>
                  <a:lnTo>
                    <a:pt x="12389" y="2415"/>
                  </a:lnTo>
                  <a:lnTo>
                    <a:pt x="12297" y="2878"/>
                  </a:lnTo>
                  <a:lnTo>
                    <a:pt x="12297" y="3142"/>
                  </a:lnTo>
                  <a:lnTo>
                    <a:pt x="12251" y="3407"/>
                  </a:lnTo>
                  <a:lnTo>
                    <a:pt x="12069" y="3672"/>
                  </a:lnTo>
                  <a:lnTo>
                    <a:pt x="11977" y="3738"/>
                  </a:lnTo>
                  <a:lnTo>
                    <a:pt x="11840" y="3606"/>
                  </a:lnTo>
                  <a:lnTo>
                    <a:pt x="11703" y="3473"/>
                  </a:lnTo>
                  <a:lnTo>
                    <a:pt x="11429" y="3341"/>
                  </a:lnTo>
                  <a:lnTo>
                    <a:pt x="11109" y="3275"/>
                  </a:lnTo>
                  <a:lnTo>
                    <a:pt x="10903" y="3275"/>
                  </a:lnTo>
                  <a:lnTo>
                    <a:pt x="10811" y="3076"/>
                  </a:lnTo>
                  <a:lnTo>
                    <a:pt x="10766" y="2878"/>
                  </a:lnTo>
                  <a:lnTo>
                    <a:pt x="10720" y="2745"/>
                  </a:lnTo>
                  <a:lnTo>
                    <a:pt x="10674" y="2679"/>
                  </a:lnTo>
                  <a:lnTo>
                    <a:pt x="10263" y="2349"/>
                  </a:lnTo>
                  <a:lnTo>
                    <a:pt x="10171" y="2349"/>
                  </a:lnTo>
                  <a:lnTo>
                    <a:pt x="10126" y="2349"/>
                  </a:lnTo>
                  <a:lnTo>
                    <a:pt x="10034" y="2481"/>
                  </a:lnTo>
                  <a:lnTo>
                    <a:pt x="9943" y="2547"/>
                  </a:lnTo>
                  <a:lnTo>
                    <a:pt x="9760" y="2481"/>
                  </a:lnTo>
                  <a:lnTo>
                    <a:pt x="9623" y="2415"/>
                  </a:lnTo>
                  <a:lnTo>
                    <a:pt x="9531" y="2282"/>
                  </a:lnTo>
                  <a:lnTo>
                    <a:pt x="9394" y="2150"/>
                  </a:lnTo>
                  <a:lnTo>
                    <a:pt x="9257" y="2018"/>
                  </a:lnTo>
                  <a:lnTo>
                    <a:pt x="9211" y="2018"/>
                  </a:lnTo>
                  <a:lnTo>
                    <a:pt x="9166" y="2018"/>
                  </a:lnTo>
                  <a:lnTo>
                    <a:pt x="9074" y="1885"/>
                  </a:lnTo>
                  <a:lnTo>
                    <a:pt x="9029" y="1819"/>
                  </a:lnTo>
                  <a:lnTo>
                    <a:pt x="9074" y="1687"/>
                  </a:lnTo>
                  <a:lnTo>
                    <a:pt x="9166" y="1621"/>
                  </a:lnTo>
                  <a:lnTo>
                    <a:pt x="9303" y="1489"/>
                  </a:lnTo>
                  <a:lnTo>
                    <a:pt x="9394" y="1356"/>
                  </a:lnTo>
                  <a:lnTo>
                    <a:pt x="9394" y="1224"/>
                  </a:lnTo>
                  <a:lnTo>
                    <a:pt x="9303" y="959"/>
                  </a:lnTo>
                  <a:lnTo>
                    <a:pt x="9211" y="728"/>
                  </a:lnTo>
                  <a:lnTo>
                    <a:pt x="9257" y="529"/>
                  </a:lnTo>
                  <a:lnTo>
                    <a:pt x="9303" y="397"/>
                  </a:lnTo>
                  <a:lnTo>
                    <a:pt x="9394" y="265"/>
                  </a:lnTo>
                  <a:lnTo>
                    <a:pt x="9394" y="198"/>
                  </a:lnTo>
                  <a:lnTo>
                    <a:pt x="9349" y="198"/>
                  </a:lnTo>
                  <a:lnTo>
                    <a:pt x="9029" y="66"/>
                  </a:lnTo>
                  <a:lnTo>
                    <a:pt x="8891" y="0"/>
                  </a:lnTo>
                  <a:lnTo>
                    <a:pt x="8800" y="66"/>
                  </a:lnTo>
                  <a:lnTo>
                    <a:pt x="8754" y="198"/>
                  </a:lnTo>
                  <a:lnTo>
                    <a:pt x="8617" y="265"/>
                  </a:lnTo>
                  <a:lnTo>
                    <a:pt x="8526" y="265"/>
                  </a:lnTo>
                  <a:lnTo>
                    <a:pt x="8389" y="265"/>
                  </a:lnTo>
                  <a:lnTo>
                    <a:pt x="8206" y="198"/>
                  </a:lnTo>
                  <a:lnTo>
                    <a:pt x="8114" y="198"/>
                  </a:lnTo>
                  <a:lnTo>
                    <a:pt x="7977" y="132"/>
                  </a:lnTo>
                  <a:lnTo>
                    <a:pt x="7931" y="198"/>
                  </a:lnTo>
                  <a:lnTo>
                    <a:pt x="7794" y="331"/>
                  </a:lnTo>
                  <a:lnTo>
                    <a:pt x="7634" y="331"/>
                  </a:lnTo>
                  <a:lnTo>
                    <a:pt x="7406" y="265"/>
                  </a:lnTo>
                  <a:lnTo>
                    <a:pt x="7177" y="132"/>
                  </a:lnTo>
                  <a:lnTo>
                    <a:pt x="6949" y="132"/>
                  </a:lnTo>
                  <a:lnTo>
                    <a:pt x="6629" y="198"/>
                  </a:lnTo>
                  <a:lnTo>
                    <a:pt x="6309" y="265"/>
                  </a:lnTo>
                  <a:lnTo>
                    <a:pt x="6126" y="397"/>
                  </a:lnTo>
                  <a:lnTo>
                    <a:pt x="6080" y="463"/>
                  </a:lnTo>
                  <a:lnTo>
                    <a:pt x="5989" y="529"/>
                  </a:lnTo>
                  <a:lnTo>
                    <a:pt x="5897" y="529"/>
                  </a:lnTo>
                  <a:lnTo>
                    <a:pt x="5760" y="529"/>
                  </a:lnTo>
                  <a:lnTo>
                    <a:pt x="5623" y="662"/>
                  </a:lnTo>
                  <a:lnTo>
                    <a:pt x="5440" y="794"/>
                  </a:lnTo>
                  <a:lnTo>
                    <a:pt x="5349" y="893"/>
                  </a:lnTo>
                  <a:lnTo>
                    <a:pt x="5257" y="728"/>
                  </a:lnTo>
                  <a:lnTo>
                    <a:pt x="5211" y="662"/>
                  </a:lnTo>
                  <a:lnTo>
                    <a:pt x="5120" y="595"/>
                  </a:lnTo>
                  <a:lnTo>
                    <a:pt x="5074" y="595"/>
                  </a:lnTo>
                  <a:lnTo>
                    <a:pt x="4983" y="662"/>
                  </a:lnTo>
                  <a:lnTo>
                    <a:pt x="4800" y="662"/>
                  </a:lnTo>
                  <a:lnTo>
                    <a:pt x="4709" y="595"/>
                  </a:lnTo>
                  <a:lnTo>
                    <a:pt x="4617" y="529"/>
                  </a:lnTo>
                  <a:lnTo>
                    <a:pt x="4457" y="331"/>
                  </a:lnTo>
                  <a:lnTo>
                    <a:pt x="4411" y="132"/>
                  </a:lnTo>
                  <a:lnTo>
                    <a:pt x="4366" y="66"/>
                  </a:lnTo>
                  <a:lnTo>
                    <a:pt x="4274" y="132"/>
                  </a:lnTo>
                  <a:lnTo>
                    <a:pt x="4183" y="331"/>
                  </a:lnTo>
                  <a:lnTo>
                    <a:pt x="4091" y="662"/>
                  </a:lnTo>
                  <a:lnTo>
                    <a:pt x="4000" y="959"/>
                  </a:lnTo>
                  <a:lnTo>
                    <a:pt x="3863" y="1092"/>
                  </a:lnTo>
                  <a:lnTo>
                    <a:pt x="3589" y="1158"/>
                  </a:lnTo>
                  <a:lnTo>
                    <a:pt x="3497" y="1224"/>
                  </a:lnTo>
                  <a:lnTo>
                    <a:pt x="3360" y="1290"/>
                  </a:lnTo>
                  <a:lnTo>
                    <a:pt x="3223" y="1422"/>
                  </a:lnTo>
                  <a:lnTo>
                    <a:pt x="3177" y="1489"/>
                  </a:lnTo>
                  <a:lnTo>
                    <a:pt x="3131" y="1555"/>
                  </a:lnTo>
                  <a:lnTo>
                    <a:pt x="3086" y="1687"/>
                  </a:lnTo>
                  <a:lnTo>
                    <a:pt x="3086" y="1753"/>
                  </a:lnTo>
                  <a:lnTo>
                    <a:pt x="2994" y="1885"/>
                  </a:lnTo>
                  <a:lnTo>
                    <a:pt x="2949" y="2018"/>
                  </a:lnTo>
                  <a:lnTo>
                    <a:pt x="2903" y="2415"/>
                  </a:lnTo>
                  <a:lnTo>
                    <a:pt x="2903" y="2613"/>
                  </a:lnTo>
                  <a:lnTo>
                    <a:pt x="2857" y="2745"/>
                  </a:lnTo>
                  <a:lnTo>
                    <a:pt x="2720" y="3010"/>
                  </a:lnTo>
                  <a:lnTo>
                    <a:pt x="2583" y="3209"/>
                  </a:lnTo>
                  <a:lnTo>
                    <a:pt x="2400" y="3341"/>
                  </a:lnTo>
                  <a:lnTo>
                    <a:pt x="2080" y="3539"/>
                  </a:lnTo>
                  <a:lnTo>
                    <a:pt x="1943" y="3539"/>
                  </a:lnTo>
                  <a:lnTo>
                    <a:pt x="1851" y="3473"/>
                  </a:lnTo>
                  <a:lnTo>
                    <a:pt x="1806" y="3473"/>
                  </a:lnTo>
                  <a:lnTo>
                    <a:pt x="1714" y="3606"/>
                  </a:lnTo>
                  <a:lnTo>
                    <a:pt x="1669" y="3738"/>
                  </a:lnTo>
                  <a:lnTo>
                    <a:pt x="1577" y="3936"/>
                  </a:lnTo>
                  <a:lnTo>
                    <a:pt x="1531" y="3936"/>
                  </a:lnTo>
                  <a:lnTo>
                    <a:pt x="1440" y="4002"/>
                  </a:lnTo>
                  <a:lnTo>
                    <a:pt x="1349" y="4069"/>
                  </a:lnTo>
                  <a:lnTo>
                    <a:pt x="1234" y="4135"/>
                  </a:lnTo>
                  <a:lnTo>
                    <a:pt x="1097" y="4466"/>
                  </a:lnTo>
                  <a:lnTo>
                    <a:pt x="1097" y="4664"/>
                  </a:lnTo>
                  <a:lnTo>
                    <a:pt x="1051" y="4796"/>
                  </a:lnTo>
                  <a:lnTo>
                    <a:pt x="960" y="4929"/>
                  </a:lnTo>
                  <a:lnTo>
                    <a:pt x="823" y="4995"/>
                  </a:lnTo>
                  <a:lnTo>
                    <a:pt x="731" y="5061"/>
                  </a:lnTo>
                  <a:lnTo>
                    <a:pt x="686" y="5061"/>
                  </a:lnTo>
                  <a:lnTo>
                    <a:pt x="731" y="5127"/>
                  </a:lnTo>
                  <a:lnTo>
                    <a:pt x="777" y="5061"/>
                  </a:lnTo>
                  <a:lnTo>
                    <a:pt x="640" y="5392"/>
                  </a:lnTo>
                  <a:lnTo>
                    <a:pt x="594" y="5458"/>
                  </a:lnTo>
                  <a:lnTo>
                    <a:pt x="503" y="5689"/>
                  </a:lnTo>
                  <a:lnTo>
                    <a:pt x="366" y="5756"/>
                  </a:lnTo>
                  <a:lnTo>
                    <a:pt x="366" y="5888"/>
                  </a:lnTo>
                  <a:lnTo>
                    <a:pt x="320" y="6086"/>
                  </a:lnTo>
                  <a:lnTo>
                    <a:pt x="320" y="6285"/>
                  </a:lnTo>
                  <a:lnTo>
                    <a:pt x="366" y="6351"/>
                  </a:lnTo>
                  <a:lnTo>
                    <a:pt x="411" y="6417"/>
                  </a:lnTo>
                  <a:lnTo>
                    <a:pt x="457" y="6549"/>
                  </a:lnTo>
                  <a:lnTo>
                    <a:pt x="503" y="6682"/>
                  </a:lnTo>
                  <a:lnTo>
                    <a:pt x="503" y="6748"/>
                  </a:lnTo>
                  <a:lnTo>
                    <a:pt x="457" y="6880"/>
                  </a:lnTo>
                  <a:lnTo>
                    <a:pt x="411" y="6946"/>
                  </a:lnTo>
                  <a:lnTo>
                    <a:pt x="411" y="7013"/>
                  </a:lnTo>
                  <a:lnTo>
                    <a:pt x="411" y="7211"/>
                  </a:lnTo>
                  <a:lnTo>
                    <a:pt x="457" y="7409"/>
                  </a:lnTo>
                  <a:lnTo>
                    <a:pt x="503" y="7608"/>
                  </a:lnTo>
                  <a:lnTo>
                    <a:pt x="503" y="7806"/>
                  </a:lnTo>
                  <a:lnTo>
                    <a:pt x="366" y="8270"/>
                  </a:lnTo>
                  <a:lnTo>
                    <a:pt x="320" y="8402"/>
                  </a:lnTo>
                  <a:lnTo>
                    <a:pt x="320" y="8534"/>
                  </a:lnTo>
                  <a:lnTo>
                    <a:pt x="274" y="8600"/>
                  </a:lnTo>
                  <a:lnTo>
                    <a:pt x="183" y="8733"/>
                  </a:lnTo>
                  <a:lnTo>
                    <a:pt x="91" y="8799"/>
                  </a:lnTo>
                  <a:lnTo>
                    <a:pt x="0" y="8865"/>
                  </a:lnTo>
                  <a:lnTo>
                    <a:pt x="46" y="8931"/>
                  </a:lnTo>
                  <a:lnTo>
                    <a:pt x="91" y="8931"/>
                  </a:lnTo>
                  <a:lnTo>
                    <a:pt x="229" y="9130"/>
                  </a:lnTo>
                  <a:lnTo>
                    <a:pt x="320" y="9262"/>
                  </a:lnTo>
                  <a:lnTo>
                    <a:pt x="320" y="9328"/>
                  </a:lnTo>
                  <a:lnTo>
                    <a:pt x="274" y="9526"/>
                  </a:lnTo>
                  <a:lnTo>
                    <a:pt x="320" y="9659"/>
                  </a:lnTo>
                  <a:lnTo>
                    <a:pt x="366" y="9659"/>
                  </a:lnTo>
                  <a:lnTo>
                    <a:pt x="366" y="9725"/>
                  </a:lnTo>
                  <a:lnTo>
                    <a:pt x="366" y="9791"/>
                  </a:lnTo>
                  <a:lnTo>
                    <a:pt x="320" y="9725"/>
                  </a:lnTo>
                  <a:lnTo>
                    <a:pt x="274" y="9593"/>
                  </a:lnTo>
                  <a:lnTo>
                    <a:pt x="229" y="9526"/>
                  </a:lnTo>
                  <a:lnTo>
                    <a:pt x="183" y="9593"/>
                  </a:lnTo>
                  <a:lnTo>
                    <a:pt x="229" y="9659"/>
                  </a:lnTo>
                  <a:lnTo>
                    <a:pt x="366" y="9923"/>
                  </a:lnTo>
                  <a:lnTo>
                    <a:pt x="549" y="10056"/>
                  </a:lnTo>
                  <a:lnTo>
                    <a:pt x="411" y="9990"/>
                  </a:lnTo>
                  <a:lnTo>
                    <a:pt x="274" y="9857"/>
                  </a:lnTo>
                  <a:lnTo>
                    <a:pt x="229" y="9857"/>
                  </a:lnTo>
                  <a:lnTo>
                    <a:pt x="229" y="9990"/>
                  </a:lnTo>
                  <a:lnTo>
                    <a:pt x="274" y="10122"/>
                  </a:lnTo>
                  <a:lnTo>
                    <a:pt x="366" y="10287"/>
                  </a:lnTo>
                  <a:lnTo>
                    <a:pt x="457" y="10287"/>
                  </a:lnTo>
                  <a:lnTo>
                    <a:pt x="503" y="10287"/>
                  </a:lnTo>
                  <a:lnTo>
                    <a:pt x="457" y="10353"/>
                  </a:lnTo>
                  <a:lnTo>
                    <a:pt x="411" y="10353"/>
                  </a:lnTo>
                  <a:lnTo>
                    <a:pt x="594" y="10420"/>
                  </a:lnTo>
                  <a:lnTo>
                    <a:pt x="640" y="10420"/>
                  </a:lnTo>
                  <a:lnTo>
                    <a:pt x="686" y="10420"/>
                  </a:lnTo>
                  <a:lnTo>
                    <a:pt x="686" y="10486"/>
                  </a:lnTo>
                  <a:lnTo>
                    <a:pt x="640" y="10486"/>
                  </a:lnTo>
                  <a:lnTo>
                    <a:pt x="594" y="10552"/>
                  </a:lnTo>
                  <a:lnTo>
                    <a:pt x="549" y="10618"/>
                  </a:lnTo>
                  <a:lnTo>
                    <a:pt x="594" y="10684"/>
                  </a:lnTo>
                  <a:lnTo>
                    <a:pt x="640" y="10750"/>
                  </a:lnTo>
                  <a:lnTo>
                    <a:pt x="686" y="10883"/>
                  </a:lnTo>
                  <a:lnTo>
                    <a:pt x="823" y="11081"/>
                  </a:lnTo>
                  <a:lnTo>
                    <a:pt x="1006" y="11280"/>
                  </a:lnTo>
                  <a:lnTo>
                    <a:pt x="1189" y="11743"/>
                  </a:lnTo>
                  <a:lnTo>
                    <a:pt x="1189" y="11875"/>
                  </a:lnTo>
                  <a:lnTo>
                    <a:pt x="1349" y="12272"/>
                  </a:lnTo>
                  <a:lnTo>
                    <a:pt x="1349" y="12338"/>
                  </a:lnTo>
                  <a:lnTo>
                    <a:pt x="1486" y="12470"/>
                  </a:lnTo>
                  <a:lnTo>
                    <a:pt x="1531" y="12537"/>
                  </a:lnTo>
                  <a:lnTo>
                    <a:pt x="1577" y="12603"/>
                  </a:lnTo>
                  <a:lnTo>
                    <a:pt x="1531" y="12603"/>
                  </a:lnTo>
                  <a:lnTo>
                    <a:pt x="1486" y="12603"/>
                  </a:lnTo>
                  <a:lnTo>
                    <a:pt x="1577" y="12735"/>
                  </a:lnTo>
                  <a:lnTo>
                    <a:pt x="1669" y="12801"/>
                  </a:lnTo>
                  <a:lnTo>
                    <a:pt x="1806" y="12934"/>
                  </a:lnTo>
                  <a:lnTo>
                    <a:pt x="1851" y="13000"/>
                  </a:lnTo>
                  <a:lnTo>
                    <a:pt x="2034" y="13330"/>
                  </a:lnTo>
                  <a:lnTo>
                    <a:pt x="1989" y="13264"/>
                  </a:lnTo>
                  <a:lnTo>
                    <a:pt x="2171" y="13397"/>
                  </a:lnTo>
                  <a:lnTo>
                    <a:pt x="2491" y="13926"/>
                  </a:lnTo>
                  <a:lnTo>
                    <a:pt x="2720" y="14124"/>
                  </a:lnTo>
                  <a:lnTo>
                    <a:pt x="2903" y="14257"/>
                  </a:lnTo>
                  <a:lnTo>
                    <a:pt x="3726" y="14389"/>
                  </a:lnTo>
                  <a:lnTo>
                    <a:pt x="4137" y="14455"/>
                  </a:lnTo>
                  <a:lnTo>
                    <a:pt x="4571" y="14654"/>
                  </a:lnTo>
                  <a:lnTo>
                    <a:pt x="4457" y="14654"/>
                  </a:lnTo>
                  <a:lnTo>
                    <a:pt x="4800" y="14720"/>
                  </a:lnTo>
                  <a:lnTo>
                    <a:pt x="5120" y="14786"/>
                  </a:lnTo>
                  <a:lnTo>
                    <a:pt x="5257" y="14786"/>
                  </a:lnTo>
                  <a:lnTo>
                    <a:pt x="5394" y="14720"/>
                  </a:lnTo>
                  <a:lnTo>
                    <a:pt x="6903" y="14720"/>
                  </a:lnTo>
                  <a:lnTo>
                    <a:pt x="7040" y="14720"/>
                  </a:lnTo>
                  <a:lnTo>
                    <a:pt x="7086" y="14786"/>
                  </a:lnTo>
                  <a:lnTo>
                    <a:pt x="7131" y="14885"/>
                  </a:lnTo>
                  <a:lnTo>
                    <a:pt x="7269" y="15017"/>
                  </a:lnTo>
                  <a:lnTo>
                    <a:pt x="7314" y="15017"/>
                  </a:lnTo>
                  <a:lnTo>
                    <a:pt x="7360" y="14951"/>
                  </a:lnTo>
                  <a:lnTo>
                    <a:pt x="7406" y="15150"/>
                  </a:lnTo>
                  <a:lnTo>
                    <a:pt x="7406" y="15348"/>
                  </a:lnTo>
                  <a:lnTo>
                    <a:pt x="7451" y="15481"/>
                  </a:lnTo>
                  <a:lnTo>
                    <a:pt x="7634" y="15547"/>
                  </a:lnTo>
                  <a:lnTo>
                    <a:pt x="7680" y="15547"/>
                  </a:lnTo>
                  <a:lnTo>
                    <a:pt x="7726" y="15481"/>
                  </a:lnTo>
                  <a:lnTo>
                    <a:pt x="7794" y="15414"/>
                  </a:lnTo>
                  <a:lnTo>
                    <a:pt x="7886" y="15414"/>
                  </a:lnTo>
                  <a:lnTo>
                    <a:pt x="8023" y="15481"/>
                  </a:lnTo>
                  <a:lnTo>
                    <a:pt x="8206" y="15547"/>
                  </a:lnTo>
                  <a:lnTo>
                    <a:pt x="8297" y="15547"/>
                  </a:lnTo>
                  <a:lnTo>
                    <a:pt x="8434" y="15547"/>
                  </a:lnTo>
                  <a:lnTo>
                    <a:pt x="8434" y="15481"/>
                  </a:lnTo>
                  <a:lnTo>
                    <a:pt x="8389" y="15481"/>
                  </a:lnTo>
                  <a:lnTo>
                    <a:pt x="8389" y="15414"/>
                  </a:lnTo>
                  <a:lnTo>
                    <a:pt x="8480" y="15414"/>
                  </a:lnTo>
                  <a:lnTo>
                    <a:pt x="8526" y="15481"/>
                  </a:lnTo>
                  <a:lnTo>
                    <a:pt x="8617" y="15613"/>
                  </a:lnTo>
                  <a:lnTo>
                    <a:pt x="8709" y="15745"/>
                  </a:lnTo>
                  <a:lnTo>
                    <a:pt x="8754" y="15745"/>
                  </a:lnTo>
                  <a:lnTo>
                    <a:pt x="8800" y="15679"/>
                  </a:lnTo>
                  <a:lnTo>
                    <a:pt x="8891" y="15679"/>
                  </a:lnTo>
                  <a:lnTo>
                    <a:pt x="8937" y="15679"/>
                  </a:lnTo>
                  <a:lnTo>
                    <a:pt x="8983" y="15877"/>
                  </a:lnTo>
                  <a:lnTo>
                    <a:pt x="9029" y="16010"/>
                  </a:lnTo>
                  <a:lnTo>
                    <a:pt x="8937" y="16274"/>
                  </a:lnTo>
                  <a:lnTo>
                    <a:pt x="8937" y="16539"/>
                  </a:lnTo>
                  <a:lnTo>
                    <a:pt x="8937" y="16738"/>
                  </a:lnTo>
                  <a:lnTo>
                    <a:pt x="8800" y="17201"/>
                  </a:lnTo>
                  <a:lnTo>
                    <a:pt x="8754" y="17333"/>
                  </a:lnTo>
                  <a:lnTo>
                    <a:pt x="8800" y="16936"/>
                  </a:lnTo>
                  <a:lnTo>
                    <a:pt x="8800" y="16671"/>
                  </a:lnTo>
                  <a:lnTo>
                    <a:pt x="8800" y="16539"/>
                  </a:lnTo>
                  <a:lnTo>
                    <a:pt x="8709" y="16671"/>
                  </a:lnTo>
                  <a:lnTo>
                    <a:pt x="8571" y="17201"/>
                  </a:lnTo>
                  <a:lnTo>
                    <a:pt x="8617" y="17333"/>
                  </a:lnTo>
                  <a:lnTo>
                    <a:pt x="8663" y="17399"/>
                  </a:lnTo>
                  <a:lnTo>
                    <a:pt x="8754" y="17598"/>
                  </a:lnTo>
                  <a:lnTo>
                    <a:pt x="8937" y="17664"/>
                  </a:lnTo>
                  <a:lnTo>
                    <a:pt x="9074" y="17730"/>
                  </a:lnTo>
                  <a:lnTo>
                    <a:pt x="8983" y="17730"/>
                  </a:lnTo>
                  <a:lnTo>
                    <a:pt x="8937" y="17730"/>
                  </a:lnTo>
                  <a:lnTo>
                    <a:pt x="9257" y="17994"/>
                  </a:lnTo>
                  <a:lnTo>
                    <a:pt x="9623" y="18325"/>
                  </a:lnTo>
                  <a:lnTo>
                    <a:pt x="9669" y="18391"/>
                  </a:lnTo>
                  <a:lnTo>
                    <a:pt x="9714" y="18458"/>
                  </a:lnTo>
                  <a:lnTo>
                    <a:pt x="9714" y="18524"/>
                  </a:lnTo>
                  <a:lnTo>
                    <a:pt x="9760" y="18656"/>
                  </a:lnTo>
                  <a:lnTo>
                    <a:pt x="9989" y="18987"/>
                  </a:lnTo>
                  <a:lnTo>
                    <a:pt x="10080" y="19119"/>
                  </a:lnTo>
                  <a:lnTo>
                    <a:pt x="10126" y="19251"/>
                  </a:lnTo>
                  <a:lnTo>
                    <a:pt x="10126" y="19318"/>
                  </a:lnTo>
                  <a:lnTo>
                    <a:pt x="10080" y="19318"/>
                  </a:lnTo>
                  <a:lnTo>
                    <a:pt x="10034" y="19318"/>
                  </a:lnTo>
                  <a:lnTo>
                    <a:pt x="9989" y="19384"/>
                  </a:lnTo>
                  <a:lnTo>
                    <a:pt x="10080" y="19450"/>
                  </a:lnTo>
                  <a:lnTo>
                    <a:pt x="10171" y="19615"/>
                  </a:lnTo>
                  <a:lnTo>
                    <a:pt x="10263" y="19748"/>
                  </a:lnTo>
                  <a:lnTo>
                    <a:pt x="10263" y="19814"/>
                  </a:lnTo>
                  <a:lnTo>
                    <a:pt x="10263" y="19880"/>
                  </a:lnTo>
                  <a:lnTo>
                    <a:pt x="10126" y="20012"/>
                  </a:lnTo>
                  <a:lnTo>
                    <a:pt x="9989" y="20145"/>
                  </a:lnTo>
                  <a:lnTo>
                    <a:pt x="9851" y="20211"/>
                  </a:lnTo>
                  <a:lnTo>
                    <a:pt x="9714" y="20475"/>
                  </a:lnTo>
                  <a:lnTo>
                    <a:pt x="9623" y="20542"/>
                  </a:lnTo>
                  <a:lnTo>
                    <a:pt x="9577" y="20608"/>
                  </a:lnTo>
                  <a:lnTo>
                    <a:pt x="9577" y="20674"/>
                  </a:lnTo>
                  <a:lnTo>
                    <a:pt x="9577" y="20806"/>
                  </a:lnTo>
                  <a:lnTo>
                    <a:pt x="9577" y="20872"/>
                  </a:lnTo>
                  <a:lnTo>
                    <a:pt x="9577" y="20938"/>
                  </a:lnTo>
                  <a:lnTo>
                    <a:pt x="9714" y="21005"/>
                  </a:lnTo>
                  <a:lnTo>
                    <a:pt x="9806" y="21005"/>
                  </a:lnTo>
                  <a:lnTo>
                    <a:pt x="10309" y="21335"/>
                  </a:lnTo>
                  <a:lnTo>
                    <a:pt x="10354" y="21335"/>
                  </a:lnTo>
                  <a:lnTo>
                    <a:pt x="10309" y="21402"/>
                  </a:lnTo>
                  <a:lnTo>
                    <a:pt x="11154" y="21600"/>
                  </a:lnTo>
                  <a:lnTo>
                    <a:pt x="11977" y="21468"/>
                  </a:lnTo>
                  <a:lnTo>
                    <a:pt x="13120" y="21137"/>
                  </a:lnTo>
                  <a:lnTo>
                    <a:pt x="14240" y="20674"/>
                  </a:lnTo>
                  <a:lnTo>
                    <a:pt x="14286" y="20674"/>
                  </a:lnTo>
                  <a:lnTo>
                    <a:pt x="14880" y="20343"/>
                  </a:lnTo>
                  <a:lnTo>
                    <a:pt x="15520" y="19946"/>
                  </a:lnTo>
                  <a:lnTo>
                    <a:pt x="15703" y="19814"/>
                  </a:lnTo>
                  <a:lnTo>
                    <a:pt x="15886" y="19681"/>
                  </a:lnTo>
                  <a:lnTo>
                    <a:pt x="15931" y="19549"/>
                  </a:lnTo>
                  <a:lnTo>
                    <a:pt x="16023" y="19318"/>
                  </a:lnTo>
                  <a:lnTo>
                    <a:pt x="16069" y="19251"/>
                  </a:lnTo>
                  <a:lnTo>
                    <a:pt x="16160" y="19185"/>
                  </a:lnTo>
                  <a:lnTo>
                    <a:pt x="16434" y="18987"/>
                  </a:lnTo>
                  <a:lnTo>
                    <a:pt x="16709" y="18722"/>
                  </a:lnTo>
                  <a:lnTo>
                    <a:pt x="17371" y="18259"/>
                  </a:lnTo>
                  <a:lnTo>
                    <a:pt x="17691" y="17928"/>
                  </a:lnTo>
                  <a:lnTo>
                    <a:pt x="17829" y="17730"/>
                  </a:lnTo>
                  <a:lnTo>
                    <a:pt x="17920" y="17531"/>
                  </a:lnTo>
                  <a:lnTo>
                    <a:pt x="18057" y="17201"/>
                  </a:lnTo>
                  <a:lnTo>
                    <a:pt x="18103" y="17002"/>
                  </a:lnTo>
                  <a:lnTo>
                    <a:pt x="18194" y="16804"/>
                  </a:lnTo>
                  <a:lnTo>
                    <a:pt x="18103" y="16605"/>
                  </a:lnTo>
                  <a:lnTo>
                    <a:pt x="18057" y="16407"/>
                  </a:lnTo>
                  <a:lnTo>
                    <a:pt x="18057" y="16341"/>
                  </a:lnTo>
                  <a:lnTo>
                    <a:pt x="18103" y="16274"/>
                  </a:lnTo>
                  <a:lnTo>
                    <a:pt x="18149" y="16208"/>
                  </a:lnTo>
                  <a:lnTo>
                    <a:pt x="18194" y="16142"/>
                  </a:lnTo>
                  <a:lnTo>
                    <a:pt x="18149" y="16142"/>
                  </a:lnTo>
                  <a:lnTo>
                    <a:pt x="18103" y="16142"/>
                  </a:lnTo>
                  <a:lnTo>
                    <a:pt x="18057" y="16076"/>
                  </a:lnTo>
                  <a:lnTo>
                    <a:pt x="18011" y="16076"/>
                  </a:lnTo>
                  <a:lnTo>
                    <a:pt x="18057" y="15877"/>
                  </a:lnTo>
                  <a:lnTo>
                    <a:pt x="18149" y="15679"/>
                  </a:lnTo>
                  <a:lnTo>
                    <a:pt x="18377" y="15348"/>
                  </a:lnTo>
                  <a:lnTo>
                    <a:pt x="18469" y="15150"/>
                  </a:lnTo>
                  <a:lnTo>
                    <a:pt x="18514" y="15084"/>
                  </a:lnTo>
                  <a:lnTo>
                    <a:pt x="18560" y="14885"/>
                  </a:lnTo>
                  <a:lnTo>
                    <a:pt x="18789" y="14654"/>
                  </a:lnTo>
                  <a:lnTo>
                    <a:pt x="18789" y="14521"/>
                  </a:lnTo>
                  <a:lnTo>
                    <a:pt x="18880" y="14455"/>
                  </a:lnTo>
                  <a:lnTo>
                    <a:pt x="19017" y="14257"/>
                  </a:lnTo>
                  <a:lnTo>
                    <a:pt x="19109" y="14058"/>
                  </a:lnTo>
                  <a:lnTo>
                    <a:pt x="19794" y="12867"/>
                  </a:lnTo>
                  <a:lnTo>
                    <a:pt x="20251" y="12140"/>
                  </a:lnTo>
                  <a:lnTo>
                    <a:pt x="20526" y="11610"/>
                  </a:lnTo>
                  <a:lnTo>
                    <a:pt x="20777" y="11081"/>
                  </a:lnTo>
                  <a:lnTo>
                    <a:pt x="21097" y="10221"/>
                  </a:lnTo>
                  <a:lnTo>
                    <a:pt x="21280" y="9394"/>
                  </a:lnTo>
                  <a:lnTo>
                    <a:pt x="21417" y="9063"/>
                  </a:lnTo>
                  <a:lnTo>
                    <a:pt x="21509" y="8666"/>
                  </a:lnTo>
                  <a:lnTo>
                    <a:pt x="21509" y="8468"/>
                  </a:lnTo>
                  <a:lnTo>
                    <a:pt x="21554" y="8270"/>
                  </a:lnTo>
                  <a:lnTo>
                    <a:pt x="21554" y="8203"/>
                  </a:lnTo>
                  <a:lnTo>
                    <a:pt x="21554" y="8071"/>
                  </a:lnTo>
                  <a:lnTo>
                    <a:pt x="21600" y="7873"/>
                  </a:lnTo>
                  <a:lnTo>
                    <a:pt x="21600" y="7740"/>
                  </a:lnTo>
                  <a:lnTo>
                    <a:pt x="21600" y="7608"/>
                  </a:lnTo>
                  <a:lnTo>
                    <a:pt x="21554" y="7608"/>
                  </a:lnTo>
                  <a:lnTo>
                    <a:pt x="21509" y="7674"/>
                  </a:lnTo>
                  <a:lnTo>
                    <a:pt x="21417" y="7873"/>
                  </a:lnTo>
                  <a:lnTo>
                    <a:pt x="21371" y="8005"/>
                  </a:lnTo>
                  <a:lnTo>
                    <a:pt x="21189" y="8270"/>
                  </a:lnTo>
                  <a:lnTo>
                    <a:pt x="21143" y="8336"/>
                  </a:lnTo>
                  <a:lnTo>
                    <a:pt x="21143" y="8270"/>
                  </a:lnTo>
                  <a:lnTo>
                    <a:pt x="21006" y="8468"/>
                  </a:lnTo>
                  <a:lnTo>
                    <a:pt x="20914" y="8600"/>
                  </a:lnTo>
                  <a:lnTo>
                    <a:pt x="20777" y="8733"/>
                  </a:lnTo>
                  <a:lnTo>
                    <a:pt x="20640" y="8931"/>
                  </a:lnTo>
                  <a:lnTo>
                    <a:pt x="20526" y="9130"/>
                  </a:lnTo>
                  <a:lnTo>
                    <a:pt x="20434" y="9196"/>
                  </a:lnTo>
                  <a:lnTo>
                    <a:pt x="20343" y="9196"/>
                  </a:lnTo>
                  <a:lnTo>
                    <a:pt x="19703" y="9460"/>
                  </a:lnTo>
                  <a:lnTo>
                    <a:pt x="19566" y="9593"/>
                  </a:lnTo>
                  <a:lnTo>
                    <a:pt x="19520" y="9593"/>
                  </a:lnTo>
                  <a:lnTo>
                    <a:pt x="19566" y="9460"/>
                  </a:lnTo>
                  <a:lnTo>
                    <a:pt x="19611" y="9394"/>
                  </a:lnTo>
                  <a:lnTo>
                    <a:pt x="19703" y="9328"/>
                  </a:lnTo>
                  <a:lnTo>
                    <a:pt x="19749" y="9196"/>
                  </a:lnTo>
                  <a:lnTo>
                    <a:pt x="19749" y="9130"/>
                  </a:lnTo>
                  <a:lnTo>
                    <a:pt x="19703" y="9063"/>
                  </a:lnTo>
                  <a:lnTo>
                    <a:pt x="19474" y="8865"/>
                  </a:lnTo>
                  <a:lnTo>
                    <a:pt x="19154" y="8600"/>
                  </a:lnTo>
                  <a:lnTo>
                    <a:pt x="19017" y="8600"/>
                  </a:lnTo>
                  <a:lnTo>
                    <a:pt x="18880" y="8666"/>
                  </a:lnTo>
                  <a:lnTo>
                    <a:pt x="18834" y="8534"/>
                  </a:lnTo>
                  <a:lnTo>
                    <a:pt x="18789" y="8468"/>
                  </a:lnTo>
                  <a:lnTo>
                    <a:pt x="18743" y="8534"/>
                  </a:lnTo>
                  <a:lnTo>
                    <a:pt x="18743" y="8600"/>
                  </a:lnTo>
                  <a:lnTo>
                    <a:pt x="18743" y="8666"/>
                  </a:lnTo>
                  <a:lnTo>
                    <a:pt x="18697" y="8600"/>
                  </a:lnTo>
                  <a:lnTo>
                    <a:pt x="18651" y="8468"/>
                  </a:lnTo>
                  <a:lnTo>
                    <a:pt x="18560" y="8203"/>
                  </a:lnTo>
                  <a:lnTo>
                    <a:pt x="18469" y="7873"/>
                  </a:lnTo>
                  <a:lnTo>
                    <a:pt x="18377" y="7608"/>
                  </a:lnTo>
                  <a:lnTo>
                    <a:pt x="18240" y="7476"/>
                  </a:lnTo>
                  <a:lnTo>
                    <a:pt x="18103" y="7409"/>
                  </a:lnTo>
                  <a:lnTo>
                    <a:pt x="18057" y="7476"/>
                  </a:lnTo>
                  <a:lnTo>
                    <a:pt x="18011" y="7409"/>
                  </a:lnTo>
                  <a:lnTo>
                    <a:pt x="17966" y="7211"/>
                  </a:lnTo>
                  <a:lnTo>
                    <a:pt x="17966" y="7013"/>
                  </a:lnTo>
                  <a:lnTo>
                    <a:pt x="17874" y="6748"/>
                  </a:lnTo>
                  <a:lnTo>
                    <a:pt x="17829" y="6483"/>
                  </a:lnTo>
                  <a:lnTo>
                    <a:pt x="17874" y="6483"/>
                  </a:lnTo>
                  <a:lnTo>
                    <a:pt x="17920" y="6483"/>
                  </a:lnTo>
                  <a:lnTo>
                    <a:pt x="17829" y="6351"/>
                  </a:lnTo>
                  <a:lnTo>
                    <a:pt x="17783" y="6285"/>
                  </a:lnTo>
                  <a:lnTo>
                    <a:pt x="17783" y="6153"/>
                  </a:lnTo>
                  <a:lnTo>
                    <a:pt x="17783" y="6086"/>
                  </a:lnTo>
                  <a:lnTo>
                    <a:pt x="17646" y="5954"/>
                  </a:lnTo>
                  <a:lnTo>
                    <a:pt x="17554" y="5888"/>
                  </a:lnTo>
                  <a:lnTo>
                    <a:pt x="17463" y="5822"/>
                  </a:lnTo>
                  <a:lnTo>
                    <a:pt x="17371" y="5756"/>
                  </a:lnTo>
                  <a:lnTo>
                    <a:pt x="17371" y="5623"/>
                  </a:lnTo>
                  <a:lnTo>
                    <a:pt x="17371" y="5557"/>
                  </a:lnTo>
                  <a:lnTo>
                    <a:pt x="17371" y="5392"/>
                  </a:lnTo>
                  <a:lnTo>
                    <a:pt x="17371" y="5326"/>
                  </a:lnTo>
                  <a:lnTo>
                    <a:pt x="17303" y="5259"/>
                  </a:lnTo>
                  <a:lnTo>
                    <a:pt x="17257" y="5193"/>
                  </a:lnTo>
                  <a:lnTo>
                    <a:pt x="17120" y="5127"/>
                  </a:lnTo>
                  <a:lnTo>
                    <a:pt x="17029" y="4929"/>
                  </a:lnTo>
                  <a:lnTo>
                    <a:pt x="16983" y="4862"/>
                  </a:lnTo>
                  <a:lnTo>
                    <a:pt x="16983" y="4730"/>
                  </a:lnTo>
                  <a:lnTo>
                    <a:pt x="16937" y="4598"/>
                  </a:lnTo>
                  <a:lnTo>
                    <a:pt x="16800" y="4466"/>
                  </a:lnTo>
                  <a:lnTo>
                    <a:pt x="16709" y="4267"/>
                  </a:lnTo>
                  <a:lnTo>
                    <a:pt x="16709" y="4135"/>
                  </a:lnTo>
                  <a:lnTo>
                    <a:pt x="16480" y="3738"/>
                  </a:lnTo>
                  <a:lnTo>
                    <a:pt x="16526" y="3672"/>
                  </a:lnTo>
                  <a:lnTo>
                    <a:pt x="16389" y="3539"/>
                  </a:lnTo>
                  <a:lnTo>
                    <a:pt x="16251" y="3407"/>
                  </a:lnTo>
                  <a:lnTo>
                    <a:pt x="16160" y="3209"/>
                  </a:lnTo>
                  <a:lnTo>
                    <a:pt x="16069" y="2944"/>
                  </a:lnTo>
                  <a:lnTo>
                    <a:pt x="15840" y="2018"/>
                  </a:lnTo>
                  <a:lnTo>
                    <a:pt x="15703" y="2018"/>
                  </a:lnTo>
                  <a:lnTo>
                    <a:pt x="15566" y="2084"/>
                  </a:lnTo>
                  <a:close/>
                  <a:moveTo>
                    <a:pt x="3726" y="13727"/>
                  </a:moveTo>
                  <a:lnTo>
                    <a:pt x="3726" y="13727"/>
                  </a:lnTo>
                  <a:lnTo>
                    <a:pt x="3680" y="13727"/>
                  </a:lnTo>
                  <a:lnTo>
                    <a:pt x="3634" y="13661"/>
                  </a:lnTo>
                  <a:lnTo>
                    <a:pt x="3634" y="13463"/>
                  </a:lnTo>
                  <a:lnTo>
                    <a:pt x="3680" y="13330"/>
                  </a:lnTo>
                  <a:lnTo>
                    <a:pt x="3680" y="13529"/>
                  </a:lnTo>
                  <a:lnTo>
                    <a:pt x="3726" y="13727"/>
                  </a:lnTo>
                  <a:close/>
                  <a:moveTo>
                    <a:pt x="10354" y="12404"/>
                  </a:moveTo>
                  <a:lnTo>
                    <a:pt x="10354" y="12404"/>
                  </a:lnTo>
                  <a:lnTo>
                    <a:pt x="10217" y="12074"/>
                  </a:lnTo>
                  <a:lnTo>
                    <a:pt x="10171" y="11941"/>
                  </a:lnTo>
                  <a:lnTo>
                    <a:pt x="10217" y="11875"/>
                  </a:lnTo>
                  <a:lnTo>
                    <a:pt x="10309" y="11809"/>
                  </a:lnTo>
                  <a:lnTo>
                    <a:pt x="10354" y="11875"/>
                  </a:lnTo>
                  <a:lnTo>
                    <a:pt x="10354" y="12007"/>
                  </a:lnTo>
                  <a:lnTo>
                    <a:pt x="10446" y="12074"/>
                  </a:lnTo>
                  <a:lnTo>
                    <a:pt x="10446" y="12140"/>
                  </a:lnTo>
                  <a:lnTo>
                    <a:pt x="10491" y="12206"/>
                  </a:lnTo>
                  <a:lnTo>
                    <a:pt x="10537" y="12140"/>
                  </a:lnTo>
                  <a:lnTo>
                    <a:pt x="10583" y="12140"/>
                  </a:lnTo>
                  <a:lnTo>
                    <a:pt x="10811" y="12206"/>
                  </a:lnTo>
                  <a:lnTo>
                    <a:pt x="10583" y="12404"/>
                  </a:lnTo>
                  <a:lnTo>
                    <a:pt x="10446" y="12470"/>
                  </a:lnTo>
                  <a:lnTo>
                    <a:pt x="10354" y="12404"/>
                  </a:lnTo>
                  <a:close/>
                  <a:moveTo>
                    <a:pt x="15657" y="17928"/>
                  </a:moveTo>
                  <a:lnTo>
                    <a:pt x="15657" y="17928"/>
                  </a:lnTo>
                  <a:lnTo>
                    <a:pt x="15611" y="17928"/>
                  </a:lnTo>
                  <a:lnTo>
                    <a:pt x="15566" y="17928"/>
                  </a:lnTo>
                  <a:lnTo>
                    <a:pt x="15429" y="17796"/>
                  </a:lnTo>
                  <a:lnTo>
                    <a:pt x="15337" y="17664"/>
                  </a:lnTo>
                  <a:lnTo>
                    <a:pt x="15291" y="17531"/>
                  </a:lnTo>
                  <a:lnTo>
                    <a:pt x="15291" y="17399"/>
                  </a:lnTo>
                  <a:lnTo>
                    <a:pt x="15291" y="17134"/>
                  </a:lnTo>
                  <a:lnTo>
                    <a:pt x="15337" y="16936"/>
                  </a:lnTo>
                  <a:lnTo>
                    <a:pt x="15337" y="16870"/>
                  </a:lnTo>
                  <a:lnTo>
                    <a:pt x="15383" y="16804"/>
                  </a:lnTo>
                  <a:lnTo>
                    <a:pt x="15429" y="16870"/>
                  </a:lnTo>
                  <a:lnTo>
                    <a:pt x="15429" y="16936"/>
                  </a:lnTo>
                  <a:lnTo>
                    <a:pt x="15474" y="17068"/>
                  </a:lnTo>
                  <a:lnTo>
                    <a:pt x="15657" y="17598"/>
                  </a:lnTo>
                  <a:lnTo>
                    <a:pt x="15703" y="17664"/>
                  </a:lnTo>
                  <a:lnTo>
                    <a:pt x="15749" y="17796"/>
                  </a:lnTo>
                  <a:lnTo>
                    <a:pt x="15703" y="17862"/>
                  </a:lnTo>
                  <a:lnTo>
                    <a:pt x="15657" y="17928"/>
                  </a:lnTo>
                  <a:close/>
                  <a:moveTo>
                    <a:pt x="16526" y="18458"/>
                  </a:moveTo>
                  <a:lnTo>
                    <a:pt x="16526" y="18458"/>
                  </a:lnTo>
                  <a:lnTo>
                    <a:pt x="16480" y="18524"/>
                  </a:lnTo>
                  <a:lnTo>
                    <a:pt x="16389" y="18458"/>
                  </a:lnTo>
                  <a:lnTo>
                    <a:pt x="16389" y="18391"/>
                  </a:lnTo>
                  <a:lnTo>
                    <a:pt x="16389" y="18259"/>
                  </a:lnTo>
                  <a:lnTo>
                    <a:pt x="16480" y="18061"/>
                  </a:lnTo>
                  <a:lnTo>
                    <a:pt x="16480" y="17730"/>
                  </a:lnTo>
                  <a:lnTo>
                    <a:pt x="16526" y="18061"/>
                  </a:lnTo>
                  <a:lnTo>
                    <a:pt x="16571" y="18259"/>
                  </a:lnTo>
                  <a:lnTo>
                    <a:pt x="16526" y="18458"/>
                  </a:lnTo>
                  <a:close/>
                  <a:moveTo>
                    <a:pt x="17120" y="15150"/>
                  </a:moveTo>
                  <a:lnTo>
                    <a:pt x="17120" y="15150"/>
                  </a:lnTo>
                  <a:lnTo>
                    <a:pt x="17166" y="15150"/>
                  </a:lnTo>
                  <a:lnTo>
                    <a:pt x="17029" y="15216"/>
                  </a:lnTo>
                  <a:lnTo>
                    <a:pt x="16937" y="15348"/>
                  </a:lnTo>
                  <a:lnTo>
                    <a:pt x="16891" y="15481"/>
                  </a:lnTo>
                  <a:lnTo>
                    <a:pt x="16846" y="15613"/>
                  </a:lnTo>
                  <a:lnTo>
                    <a:pt x="16754" y="15679"/>
                  </a:lnTo>
                  <a:lnTo>
                    <a:pt x="16663" y="15811"/>
                  </a:lnTo>
                  <a:lnTo>
                    <a:pt x="16709" y="15811"/>
                  </a:lnTo>
                  <a:lnTo>
                    <a:pt x="16754" y="15877"/>
                  </a:lnTo>
                  <a:lnTo>
                    <a:pt x="16800" y="15877"/>
                  </a:lnTo>
                  <a:lnTo>
                    <a:pt x="16663" y="16010"/>
                  </a:lnTo>
                  <a:lnTo>
                    <a:pt x="16571" y="16142"/>
                  </a:lnTo>
                  <a:lnTo>
                    <a:pt x="16434" y="16274"/>
                  </a:lnTo>
                  <a:lnTo>
                    <a:pt x="16434" y="16208"/>
                  </a:lnTo>
                  <a:lnTo>
                    <a:pt x="16434" y="16142"/>
                  </a:lnTo>
                  <a:lnTo>
                    <a:pt x="16297" y="16142"/>
                  </a:lnTo>
                  <a:lnTo>
                    <a:pt x="16160" y="16142"/>
                  </a:lnTo>
                  <a:lnTo>
                    <a:pt x="16251" y="15811"/>
                  </a:lnTo>
                  <a:lnTo>
                    <a:pt x="16297" y="15547"/>
                  </a:lnTo>
                  <a:lnTo>
                    <a:pt x="16434" y="15414"/>
                  </a:lnTo>
                  <a:lnTo>
                    <a:pt x="16663" y="15282"/>
                  </a:lnTo>
                  <a:lnTo>
                    <a:pt x="17120" y="15150"/>
                  </a:lnTo>
                  <a:close/>
                  <a:moveTo>
                    <a:pt x="16114" y="6880"/>
                  </a:moveTo>
                  <a:lnTo>
                    <a:pt x="16114" y="6880"/>
                  </a:lnTo>
                  <a:lnTo>
                    <a:pt x="16114" y="6748"/>
                  </a:lnTo>
                  <a:lnTo>
                    <a:pt x="16206" y="6616"/>
                  </a:lnTo>
                  <a:lnTo>
                    <a:pt x="16251" y="6549"/>
                  </a:lnTo>
                  <a:lnTo>
                    <a:pt x="16297" y="6417"/>
                  </a:lnTo>
                  <a:lnTo>
                    <a:pt x="16343" y="6417"/>
                  </a:lnTo>
                  <a:lnTo>
                    <a:pt x="16480" y="6285"/>
                  </a:lnTo>
                  <a:lnTo>
                    <a:pt x="16480" y="6086"/>
                  </a:lnTo>
                  <a:lnTo>
                    <a:pt x="16480" y="5689"/>
                  </a:lnTo>
                  <a:lnTo>
                    <a:pt x="16571" y="5954"/>
                  </a:lnTo>
                  <a:lnTo>
                    <a:pt x="16571" y="6219"/>
                  </a:lnTo>
                  <a:lnTo>
                    <a:pt x="16480" y="6219"/>
                  </a:lnTo>
                  <a:lnTo>
                    <a:pt x="16434" y="6351"/>
                  </a:lnTo>
                  <a:lnTo>
                    <a:pt x="16389" y="6483"/>
                  </a:lnTo>
                  <a:lnTo>
                    <a:pt x="16343" y="6483"/>
                  </a:lnTo>
                  <a:lnTo>
                    <a:pt x="16343" y="6417"/>
                  </a:lnTo>
                  <a:lnTo>
                    <a:pt x="16251" y="6549"/>
                  </a:lnTo>
                  <a:lnTo>
                    <a:pt x="16069" y="7013"/>
                  </a:lnTo>
                  <a:lnTo>
                    <a:pt x="16114" y="6880"/>
                  </a:lnTo>
                  <a:close/>
                  <a:moveTo>
                    <a:pt x="16114" y="688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utoShape 47"/>
            <p:cNvSpPr>
              <a:spLocks/>
            </p:cNvSpPr>
            <p:nvPr/>
          </p:nvSpPr>
          <p:spPr bwMode="auto">
            <a:xfrm>
              <a:off x="6011" y="1952"/>
              <a:ext cx="64" cy="16"/>
            </a:xfrm>
            <a:custGeom>
              <a:avLst/>
              <a:gdLst/>
              <a:ahLst/>
              <a:cxnLst/>
              <a:rect l="0" t="0" r="r" b="b"/>
              <a:pathLst>
                <a:path w="21600" h="21600">
                  <a:moveTo>
                    <a:pt x="0" y="0"/>
                  </a:moveTo>
                  <a:lnTo>
                    <a:pt x="0" y="0"/>
                  </a:lnTo>
                  <a:lnTo>
                    <a:pt x="21600" y="21600"/>
                  </a:lnTo>
                  <a:lnTo>
                    <a:pt x="16200" y="21600"/>
                  </a:lnTo>
                  <a:lnTo>
                    <a:pt x="5400" y="0"/>
                  </a:lnTo>
                  <a:lnTo>
                    <a:pt x="0" y="0"/>
                  </a:lnTo>
                  <a:close/>
                  <a:moveTo>
                    <a:pt x="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utoShape 48"/>
            <p:cNvSpPr>
              <a:spLocks/>
            </p:cNvSpPr>
            <p:nvPr/>
          </p:nvSpPr>
          <p:spPr bwMode="auto">
            <a:xfrm>
              <a:off x="7468" y="728"/>
              <a:ext cx="48" cy="16"/>
            </a:xfrm>
            <a:custGeom>
              <a:avLst/>
              <a:gdLst/>
              <a:ahLst/>
              <a:cxnLst/>
              <a:rect l="0" t="0" r="r" b="b"/>
              <a:pathLst>
                <a:path w="21600" h="21600">
                  <a:moveTo>
                    <a:pt x="21600" y="21600"/>
                  </a:moveTo>
                  <a:lnTo>
                    <a:pt x="21600" y="21600"/>
                  </a:lnTo>
                  <a:lnTo>
                    <a:pt x="0" y="0"/>
                  </a:lnTo>
                  <a:lnTo>
                    <a:pt x="21600" y="21600"/>
                  </a:lnTo>
                  <a:close/>
                  <a:moveTo>
                    <a:pt x="216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utoShape 49"/>
            <p:cNvSpPr>
              <a:spLocks/>
            </p:cNvSpPr>
            <p:nvPr/>
          </p:nvSpPr>
          <p:spPr bwMode="auto">
            <a:xfrm>
              <a:off x="6163" y="5192"/>
              <a:ext cx="80" cy="16"/>
            </a:xfrm>
            <a:custGeom>
              <a:avLst/>
              <a:gdLst/>
              <a:ahLst/>
              <a:cxnLst/>
              <a:rect l="0" t="0" r="r" b="b"/>
              <a:pathLst>
                <a:path w="21600" h="21600">
                  <a:moveTo>
                    <a:pt x="21600" y="21600"/>
                  </a:moveTo>
                  <a:lnTo>
                    <a:pt x="21600" y="21600"/>
                  </a:lnTo>
                  <a:lnTo>
                    <a:pt x="0" y="0"/>
                  </a:lnTo>
                  <a:lnTo>
                    <a:pt x="8640" y="0"/>
                  </a:lnTo>
                  <a:lnTo>
                    <a:pt x="21600" y="21600"/>
                  </a:lnTo>
                  <a:close/>
                  <a:moveTo>
                    <a:pt x="216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utoShape 50"/>
            <p:cNvSpPr>
              <a:spLocks/>
            </p:cNvSpPr>
            <p:nvPr/>
          </p:nvSpPr>
          <p:spPr bwMode="auto">
            <a:xfrm>
              <a:off x="10742" y="5705"/>
              <a:ext cx="32" cy="64"/>
            </a:xfrm>
            <a:custGeom>
              <a:avLst/>
              <a:gdLst/>
              <a:ahLst/>
              <a:cxnLst/>
              <a:rect l="0" t="0" r="r" b="b"/>
              <a:pathLst>
                <a:path w="21600" h="21600">
                  <a:moveTo>
                    <a:pt x="10800" y="16200"/>
                  </a:moveTo>
                  <a:lnTo>
                    <a:pt x="10800" y="16200"/>
                  </a:lnTo>
                  <a:lnTo>
                    <a:pt x="21600" y="0"/>
                  </a:lnTo>
                  <a:lnTo>
                    <a:pt x="0" y="21600"/>
                  </a:lnTo>
                  <a:lnTo>
                    <a:pt x="10800" y="16200"/>
                  </a:lnTo>
                  <a:close/>
                  <a:moveTo>
                    <a:pt x="10800" y="162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utoShape 51"/>
            <p:cNvSpPr>
              <a:spLocks/>
            </p:cNvSpPr>
            <p:nvPr/>
          </p:nvSpPr>
          <p:spPr bwMode="auto">
            <a:xfrm>
              <a:off x="3530" y="16"/>
              <a:ext cx="7612" cy="8089"/>
            </a:xfrm>
            <a:custGeom>
              <a:avLst/>
              <a:gdLst/>
              <a:ahLst/>
              <a:cxnLst/>
              <a:rect l="0" t="0" r="r" b="b"/>
              <a:pathLst>
                <a:path w="21600" h="21600">
                  <a:moveTo>
                    <a:pt x="21509" y="12862"/>
                  </a:moveTo>
                  <a:lnTo>
                    <a:pt x="21509" y="12862"/>
                  </a:lnTo>
                  <a:lnTo>
                    <a:pt x="21464" y="12734"/>
                  </a:lnTo>
                  <a:lnTo>
                    <a:pt x="21418" y="12093"/>
                  </a:lnTo>
                  <a:lnTo>
                    <a:pt x="21418" y="12007"/>
                  </a:lnTo>
                  <a:lnTo>
                    <a:pt x="21418" y="11964"/>
                  </a:lnTo>
                  <a:lnTo>
                    <a:pt x="21418" y="12007"/>
                  </a:lnTo>
                  <a:lnTo>
                    <a:pt x="21418" y="11922"/>
                  </a:lnTo>
                  <a:lnTo>
                    <a:pt x="21418" y="11751"/>
                  </a:lnTo>
                  <a:lnTo>
                    <a:pt x="21237" y="11024"/>
                  </a:lnTo>
                  <a:lnTo>
                    <a:pt x="21009" y="10319"/>
                  </a:lnTo>
                  <a:lnTo>
                    <a:pt x="20737" y="9636"/>
                  </a:lnTo>
                  <a:lnTo>
                    <a:pt x="20464" y="8952"/>
                  </a:lnTo>
                  <a:lnTo>
                    <a:pt x="20124" y="8354"/>
                  </a:lnTo>
                  <a:lnTo>
                    <a:pt x="19806" y="7755"/>
                  </a:lnTo>
                  <a:lnTo>
                    <a:pt x="19442" y="7136"/>
                  </a:lnTo>
                  <a:lnTo>
                    <a:pt x="19079" y="6580"/>
                  </a:lnTo>
                  <a:lnTo>
                    <a:pt x="18670" y="6025"/>
                  </a:lnTo>
                  <a:lnTo>
                    <a:pt x="18216" y="5512"/>
                  </a:lnTo>
                  <a:lnTo>
                    <a:pt x="17762" y="4999"/>
                  </a:lnTo>
                  <a:lnTo>
                    <a:pt x="17262" y="4487"/>
                  </a:lnTo>
                  <a:lnTo>
                    <a:pt x="16421" y="3739"/>
                  </a:lnTo>
                  <a:lnTo>
                    <a:pt x="15513" y="3012"/>
                  </a:lnTo>
                  <a:lnTo>
                    <a:pt x="14559" y="2372"/>
                  </a:lnTo>
                  <a:lnTo>
                    <a:pt x="13537" y="1816"/>
                  </a:lnTo>
                  <a:lnTo>
                    <a:pt x="12538" y="1282"/>
                  </a:lnTo>
                  <a:lnTo>
                    <a:pt x="11447" y="855"/>
                  </a:lnTo>
                  <a:lnTo>
                    <a:pt x="10334" y="513"/>
                  </a:lnTo>
                  <a:lnTo>
                    <a:pt x="9199" y="256"/>
                  </a:lnTo>
                  <a:lnTo>
                    <a:pt x="8199" y="85"/>
                  </a:lnTo>
                  <a:lnTo>
                    <a:pt x="7268" y="0"/>
                  </a:lnTo>
                  <a:lnTo>
                    <a:pt x="8063" y="128"/>
                  </a:lnTo>
                  <a:lnTo>
                    <a:pt x="8426" y="171"/>
                  </a:lnTo>
                  <a:lnTo>
                    <a:pt x="8790" y="299"/>
                  </a:lnTo>
                  <a:lnTo>
                    <a:pt x="9380" y="427"/>
                  </a:lnTo>
                  <a:lnTo>
                    <a:pt x="9471" y="470"/>
                  </a:lnTo>
                  <a:lnTo>
                    <a:pt x="9517" y="555"/>
                  </a:lnTo>
                  <a:lnTo>
                    <a:pt x="9653" y="641"/>
                  </a:lnTo>
                  <a:lnTo>
                    <a:pt x="9789" y="684"/>
                  </a:lnTo>
                  <a:lnTo>
                    <a:pt x="10107" y="769"/>
                  </a:lnTo>
                  <a:lnTo>
                    <a:pt x="10153" y="769"/>
                  </a:lnTo>
                  <a:lnTo>
                    <a:pt x="10380" y="897"/>
                  </a:lnTo>
                  <a:lnTo>
                    <a:pt x="10516" y="983"/>
                  </a:lnTo>
                  <a:lnTo>
                    <a:pt x="10902" y="1068"/>
                  </a:lnTo>
                  <a:lnTo>
                    <a:pt x="10902" y="1111"/>
                  </a:lnTo>
                  <a:lnTo>
                    <a:pt x="10857" y="1196"/>
                  </a:lnTo>
                  <a:lnTo>
                    <a:pt x="10766" y="1282"/>
                  </a:lnTo>
                  <a:lnTo>
                    <a:pt x="10811" y="1389"/>
                  </a:lnTo>
                  <a:lnTo>
                    <a:pt x="10857" y="1431"/>
                  </a:lnTo>
                  <a:lnTo>
                    <a:pt x="10766" y="1431"/>
                  </a:lnTo>
                  <a:lnTo>
                    <a:pt x="10721" y="1389"/>
                  </a:lnTo>
                  <a:lnTo>
                    <a:pt x="10902" y="1517"/>
                  </a:lnTo>
                  <a:lnTo>
                    <a:pt x="10993" y="1560"/>
                  </a:lnTo>
                  <a:lnTo>
                    <a:pt x="11038" y="1602"/>
                  </a:lnTo>
                  <a:lnTo>
                    <a:pt x="10993" y="1645"/>
                  </a:lnTo>
                  <a:lnTo>
                    <a:pt x="10948" y="1602"/>
                  </a:lnTo>
                  <a:lnTo>
                    <a:pt x="10811" y="1602"/>
                  </a:lnTo>
                  <a:lnTo>
                    <a:pt x="10857" y="1645"/>
                  </a:lnTo>
                  <a:lnTo>
                    <a:pt x="10993" y="1731"/>
                  </a:lnTo>
                  <a:lnTo>
                    <a:pt x="11175" y="1859"/>
                  </a:lnTo>
                  <a:lnTo>
                    <a:pt x="11175" y="1901"/>
                  </a:lnTo>
                  <a:lnTo>
                    <a:pt x="11311" y="1944"/>
                  </a:lnTo>
                  <a:lnTo>
                    <a:pt x="11175" y="1901"/>
                  </a:lnTo>
                  <a:lnTo>
                    <a:pt x="10721" y="1645"/>
                  </a:lnTo>
                  <a:lnTo>
                    <a:pt x="10471" y="1560"/>
                  </a:lnTo>
                  <a:lnTo>
                    <a:pt x="10334" y="1474"/>
                  </a:lnTo>
                  <a:lnTo>
                    <a:pt x="10016" y="1517"/>
                  </a:lnTo>
                  <a:lnTo>
                    <a:pt x="9835" y="1560"/>
                  </a:lnTo>
                  <a:lnTo>
                    <a:pt x="9789" y="1602"/>
                  </a:lnTo>
                  <a:lnTo>
                    <a:pt x="9789" y="1645"/>
                  </a:lnTo>
                  <a:lnTo>
                    <a:pt x="9880" y="1773"/>
                  </a:lnTo>
                  <a:lnTo>
                    <a:pt x="9971" y="1859"/>
                  </a:lnTo>
                  <a:lnTo>
                    <a:pt x="10153" y="1901"/>
                  </a:lnTo>
                  <a:lnTo>
                    <a:pt x="10289" y="1901"/>
                  </a:lnTo>
                  <a:lnTo>
                    <a:pt x="10334" y="1901"/>
                  </a:lnTo>
                  <a:lnTo>
                    <a:pt x="10630" y="1944"/>
                  </a:lnTo>
                  <a:lnTo>
                    <a:pt x="10471" y="1944"/>
                  </a:lnTo>
                  <a:lnTo>
                    <a:pt x="10334" y="1901"/>
                  </a:lnTo>
                  <a:lnTo>
                    <a:pt x="10289" y="1901"/>
                  </a:lnTo>
                  <a:lnTo>
                    <a:pt x="10244" y="1901"/>
                  </a:lnTo>
                  <a:lnTo>
                    <a:pt x="10244" y="1944"/>
                  </a:lnTo>
                  <a:lnTo>
                    <a:pt x="10289" y="1987"/>
                  </a:lnTo>
                  <a:lnTo>
                    <a:pt x="10380" y="2072"/>
                  </a:lnTo>
                  <a:lnTo>
                    <a:pt x="10425" y="2201"/>
                  </a:lnTo>
                  <a:lnTo>
                    <a:pt x="10471" y="2286"/>
                  </a:lnTo>
                  <a:lnTo>
                    <a:pt x="10562" y="2372"/>
                  </a:lnTo>
                  <a:lnTo>
                    <a:pt x="10721" y="2457"/>
                  </a:lnTo>
                  <a:lnTo>
                    <a:pt x="10675" y="2500"/>
                  </a:lnTo>
                  <a:lnTo>
                    <a:pt x="10948" y="2585"/>
                  </a:lnTo>
                  <a:lnTo>
                    <a:pt x="10948" y="2542"/>
                  </a:lnTo>
                  <a:lnTo>
                    <a:pt x="10993" y="2585"/>
                  </a:lnTo>
                  <a:lnTo>
                    <a:pt x="11220" y="2671"/>
                  </a:lnTo>
                  <a:lnTo>
                    <a:pt x="11038" y="2628"/>
                  </a:lnTo>
                  <a:lnTo>
                    <a:pt x="10993" y="2585"/>
                  </a:lnTo>
                  <a:lnTo>
                    <a:pt x="10948" y="2585"/>
                  </a:lnTo>
                  <a:lnTo>
                    <a:pt x="10902" y="2671"/>
                  </a:lnTo>
                  <a:lnTo>
                    <a:pt x="10902" y="2799"/>
                  </a:lnTo>
                  <a:lnTo>
                    <a:pt x="10993" y="2884"/>
                  </a:lnTo>
                  <a:lnTo>
                    <a:pt x="11084" y="2884"/>
                  </a:lnTo>
                  <a:lnTo>
                    <a:pt x="11356" y="2927"/>
                  </a:lnTo>
                  <a:lnTo>
                    <a:pt x="11584" y="2970"/>
                  </a:lnTo>
                  <a:lnTo>
                    <a:pt x="11629" y="2970"/>
                  </a:lnTo>
                  <a:lnTo>
                    <a:pt x="11720" y="3055"/>
                  </a:lnTo>
                  <a:lnTo>
                    <a:pt x="11856" y="3098"/>
                  </a:lnTo>
                  <a:lnTo>
                    <a:pt x="12038" y="3183"/>
                  </a:lnTo>
                  <a:lnTo>
                    <a:pt x="11992" y="3183"/>
                  </a:lnTo>
                  <a:lnTo>
                    <a:pt x="11856" y="3141"/>
                  </a:lnTo>
                  <a:lnTo>
                    <a:pt x="11538" y="3055"/>
                  </a:lnTo>
                  <a:lnTo>
                    <a:pt x="11356" y="3012"/>
                  </a:lnTo>
                  <a:lnTo>
                    <a:pt x="11266" y="3012"/>
                  </a:lnTo>
                  <a:lnTo>
                    <a:pt x="11220" y="3055"/>
                  </a:lnTo>
                  <a:lnTo>
                    <a:pt x="11175" y="3141"/>
                  </a:lnTo>
                  <a:lnTo>
                    <a:pt x="11220" y="3183"/>
                  </a:lnTo>
                  <a:lnTo>
                    <a:pt x="11266" y="3226"/>
                  </a:lnTo>
                  <a:lnTo>
                    <a:pt x="11356" y="3269"/>
                  </a:lnTo>
                  <a:lnTo>
                    <a:pt x="11629" y="3269"/>
                  </a:lnTo>
                  <a:lnTo>
                    <a:pt x="11629" y="3312"/>
                  </a:lnTo>
                  <a:lnTo>
                    <a:pt x="11584" y="3312"/>
                  </a:lnTo>
                  <a:lnTo>
                    <a:pt x="11402" y="3354"/>
                  </a:lnTo>
                  <a:lnTo>
                    <a:pt x="11220" y="3226"/>
                  </a:lnTo>
                  <a:lnTo>
                    <a:pt x="11084" y="3141"/>
                  </a:lnTo>
                  <a:lnTo>
                    <a:pt x="10993" y="3098"/>
                  </a:lnTo>
                  <a:lnTo>
                    <a:pt x="10948" y="3141"/>
                  </a:lnTo>
                  <a:lnTo>
                    <a:pt x="11038" y="3183"/>
                  </a:lnTo>
                  <a:lnTo>
                    <a:pt x="11175" y="3226"/>
                  </a:lnTo>
                  <a:lnTo>
                    <a:pt x="11220" y="3312"/>
                  </a:lnTo>
                  <a:lnTo>
                    <a:pt x="11266" y="3440"/>
                  </a:lnTo>
                  <a:lnTo>
                    <a:pt x="11402" y="3440"/>
                  </a:lnTo>
                  <a:lnTo>
                    <a:pt x="11538" y="3482"/>
                  </a:lnTo>
                  <a:lnTo>
                    <a:pt x="11629" y="3525"/>
                  </a:lnTo>
                  <a:lnTo>
                    <a:pt x="11765" y="3653"/>
                  </a:lnTo>
                  <a:lnTo>
                    <a:pt x="11902" y="3739"/>
                  </a:lnTo>
                  <a:lnTo>
                    <a:pt x="11992" y="3739"/>
                  </a:lnTo>
                  <a:lnTo>
                    <a:pt x="12038" y="3739"/>
                  </a:lnTo>
                  <a:lnTo>
                    <a:pt x="12083" y="3696"/>
                  </a:lnTo>
                  <a:lnTo>
                    <a:pt x="12129" y="3653"/>
                  </a:lnTo>
                  <a:lnTo>
                    <a:pt x="12174" y="3611"/>
                  </a:lnTo>
                  <a:lnTo>
                    <a:pt x="12356" y="3611"/>
                  </a:lnTo>
                  <a:lnTo>
                    <a:pt x="12401" y="3653"/>
                  </a:lnTo>
                  <a:lnTo>
                    <a:pt x="12447" y="3739"/>
                  </a:lnTo>
                  <a:lnTo>
                    <a:pt x="12538" y="3782"/>
                  </a:lnTo>
                  <a:lnTo>
                    <a:pt x="12583" y="3782"/>
                  </a:lnTo>
                  <a:lnTo>
                    <a:pt x="12628" y="3739"/>
                  </a:lnTo>
                  <a:lnTo>
                    <a:pt x="12583" y="3782"/>
                  </a:lnTo>
                  <a:lnTo>
                    <a:pt x="12492" y="3824"/>
                  </a:lnTo>
                  <a:lnTo>
                    <a:pt x="12356" y="3696"/>
                  </a:lnTo>
                  <a:lnTo>
                    <a:pt x="12220" y="3653"/>
                  </a:lnTo>
                  <a:lnTo>
                    <a:pt x="12129" y="3653"/>
                  </a:lnTo>
                  <a:lnTo>
                    <a:pt x="12083" y="3696"/>
                  </a:lnTo>
                  <a:lnTo>
                    <a:pt x="12129" y="3782"/>
                  </a:lnTo>
                  <a:lnTo>
                    <a:pt x="12174" y="3824"/>
                  </a:lnTo>
                  <a:lnTo>
                    <a:pt x="12265" y="3867"/>
                  </a:lnTo>
                  <a:lnTo>
                    <a:pt x="12447" y="3953"/>
                  </a:lnTo>
                  <a:lnTo>
                    <a:pt x="12583" y="4123"/>
                  </a:lnTo>
                  <a:lnTo>
                    <a:pt x="12628" y="4252"/>
                  </a:lnTo>
                  <a:lnTo>
                    <a:pt x="12674" y="4294"/>
                  </a:lnTo>
                  <a:lnTo>
                    <a:pt x="12674" y="4337"/>
                  </a:lnTo>
                  <a:lnTo>
                    <a:pt x="12583" y="4444"/>
                  </a:lnTo>
                  <a:lnTo>
                    <a:pt x="12492" y="4444"/>
                  </a:lnTo>
                  <a:lnTo>
                    <a:pt x="12401" y="4444"/>
                  </a:lnTo>
                  <a:lnTo>
                    <a:pt x="12356" y="4444"/>
                  </a:lnTo>
                  <a:lnTo>
                    <a:pt x="12401" y="4337"/>
                  </a:lnTo>
                  <a:lnTo>
                    <a:pt x="12447" y="4252"/>
                  </a:lnTo>
                  <a:lnTo>
                    <a:pt x="12401" y="4166"/>
                  </a:lnTo>
                  <a:lnTo>
                    <a:pt x="12356" y="4038"/>
                  </a:lnTo>
                  <a:lnTo>
                    <a:pt x="12129" y="3867"/>
                  </a:lnTo>
                  <a:lnTo>
                    <a:pt x="12038" y="3867"/>
                  </a:lnTo>
                  <a:lnTo>
                    <a:pt x="11947" y="3824"/>
                  </a:lnTo>
                  <a:lnTo>
                    <a:pt x="11584" y="3611"/>
                  </a:lnTo>
                  <a:lnTo>
                    <a:pt x="11447" y="3525"/>
                  </a:lnTo>
                  <a:lnTo>
                    <a:pt x="11311" y="3482"/>
                  </a:lnTo>
                  <a:lnTo>
                    <a:pt x="11220" y="3482"/>
                  </a:lnTo>
                  <a:lnTo>
                    <a:pt x="11038" y="3312"/>
                  </a:lnTo>
                  <a:lnTo>
                    <a:pt x="10993" y="3269"/>
                  </a:lnTo>
                  <a:lnTo>
                    <a:pt x="10902" y="3226"/>
                  </a:lnTo>
                  <a:lnTo>
                    <a:pt x="10811" y="3269"/>
                  </a:lnTo>
                  <a:lnTo>
                    <a:pt x="10766" y="3312"/>
                  </a:lnTo>
                  <a:lnTo>
                    <a:pt x="10766" y="3354"/>
                  </a:lnTo>
                  <a:lnTo>
                    <a:pt x="10766" y="3397"/>
                  </a:lnTo>
                  <a:lnTo>
                    <a:pt x="10902" y="3482"/>
                  </a:lnTo>
                  <a:lnTo>
                    <a:pt x="10993" y="3568"/>
                  </a:lnTo>
                  <a:lnTo>
                    <a:pt x="11038" y="3653"/>
                  </a:lnTo>
                  <a:lnTo>
                    <a:pt x="11084" y="3739"/>
                  </a:lnTo>
                  <a:lnTo>
                    <a:pt x="11129" y="3739"/>
                  </a:lnTo>
                  <a:lnTo>
                    <a:pt x="11220" y="3782"/>
                  </a:lnTo>
                  <a:lnTo>
                    <a:pt x="11720" y="4038"/>
                  </a:lnTo>
                  <a:lnTo>
                    <a:pt x="11811" y="3995"/>
                  </a:lnTo>
                  <a:lnTo>
                    <a:pt x="11765" y="4038"/>
                  </a:lnTo>
                  <a:lnTo>
                    <a:pt x="11720" y="4038"/>
                  </a:lnTo>
                  <a:lnTo>
                    <a:pt x="11447" y="4123"/>
                  </a:lnTo>
                  <a:lnTo>
                    <a:pt x="11311" y="4123"/>
                  </a:lnTo>
                  <a:lnTo>
                    <a:pt x="11266" y="4123"/>
                  </a:lnTo>
                  <a:lnTo>
                    <a:pt x="11175" y="4123"/>
                  </a:lnTo>
                  <a:lnTo>
                    <a:pt x="11038" y="4166"/>
                  </a:lnTo>
                  <a:lnTo>
                    <a:pt x="10993" y="4209"/>
                  </a:lnTo>
                  <a:lnTo>
                    <a:pt x="11038" y="4252"/>
                  </a:lnTo>
                  <a:lnTo>
                    <a:pt x="11175" y="4337"/>
                  </a:lnTo>
                  <a:lnTo>
                    <a:pt x="11266" y="4487"/>
                  </a:lnTo>
                  <a:lnTo>
                    <a:pt x="11311" y="4529"/>
                  </a:lnTo>
                  <a:lnTo>
                    <a:pt x="11311" y="4572"/>
                  </a:lnTo>
                  <a:lnTo>
                    <a:pt x="11220" y="4615"/>
                  </a:lnTo>
                  <a:lnTo>
                    <a:pt x="11084" y="4615"/>
                  </a:lnTo>
                  <a:lnTo>
                    <a:pt x="10993" y="4658"/>
                  </a:lnTo>
                  <a:lnTo>
                    <a:pt x="10948" y="4700"/>
                  </a:lnTo>
                  <a:lnTo>
                    <a:pt x="10902" y="4743"/>
                  </a:lnTo>
                  <a:lnTo>
                    <a:pt x="10857" y="4828"/>
                  </a:lnTo>
                  <a:lnTo>
                    <a:pt x="10857" y="4786"/>
                  </a:lnTo>
                  <a:lnTo>
                    <a:pt x="10811" y="4700"/>
                  </a:lnTo>
                  <a:lnTo>
                    <a:pt x="10766" y="4615"/>
                  </a:lnTo>
                  <a:lnTo>
                    <a:pt x="10721" y="4658"/>
                  </a:lnTo>
                  <a:lnTo>
                    <a:pt x="10675" y="4700"/>
                  </a:lnTo>
                  <a:lnTo>
                    <a:pt x="10675" y="4828"/>
                  </a:lnTo>
                  <a:lnTo>
                    <a:pt x="10425" y="5213"/>
                  </a:lnTo>
                  <a:lnTo>
                    <a:pt x="10425" y="5341"/>
                  </a:lnTo>
                  <a:lnTo>
                    <a:pt x="10425" y="5384"/>
                  </a:lnTo>
                  <a:lnTo>
                    <a:pt x="10380" y="5427"/>
                  </a:lnTo>
                  <a:lnTo>
                    <a:pt x="10334" y="5469"/>
                  </a:lnTo>
                  <a:lnTo>
                    <a:pt x="10244" y="5427"/>
                  </a:lnTo>
                  <a:lnTo>
                    <a:pt x="10153" y="5341"/>
                  </a:lnTo>
                  <a:lnTo>
                    <a:pt x="10198" y="5299"/>
                  </a:lnTo>
                  <a:lnTo>
                    <a:pt x="10244" y="5256"/>
                  </a:lnTo>
                  <a:lnTo>
                    <a:pt x="10289" y="5213"/>
                  </a:lnTo>
                  <a:lnTo>
                    <a:pt x="10289" y="5170"/>
                  </a:lnTo>
                  <a:lnTo>
                    <a:pt x="10198" y="5170"/>
                  </a:lnTo>
                  <a:lnTo>
                    <a:pt x="10107" y="5170"/>
                  </a:lnTo>
                  <a:lnTo>
                    <a:pt x="10016" y="5213"/>
                  </a:lnTo>
                  <a:lnTo>
                    <a:pt x="9971" y="5256"/>
                  </a:lnTo>
                  <a:lnTo>
                    <a:pt x="9971" y="5299"/>
                  </a:lnTo>
                  <a:lnTo>
                    <a:pt x="9971" y="5341"/>
                  </a:lnTo>
                  <a:lnTo>
                    <a:pt x="10062" y="5427"/>
                  </a:lnTo>
                  <a:lnTo>
                    <a:pt x="10244" y="5512"/>
                  </a:lnTo>
                  <a:lnTo>
                    <a:pt x="10289" y="5555"/>
                  </a:lnTo>
                  <a:lnTo>
                    <a:pt x="10244" y="5598"/>
                  </a:lnTo>
                  <a:lnTo>
                    <a:pt x="10153" y="5640"/>
                  </a:lnTo>
                  <a:lnTo>
                    <a:pt x="10016" y="5640"/>
                  </a:lnTo>
                  <a:lnTo>
                    <a:pt x="10016" y="5683"/>
                  </a:lnTo>
                  <a:lnTo>
                    <a:pt x="10016" y="5769"/>
                  </a:lnTo>
                  <a:lnTo>
                    <a:pt x="9880" y="5939"/>
                  </a:lnTo>
                  <a:lnTo>
                    <a:pt x="9926" y="6025"/>
                  </a:lnTo>
                  <a:lnTo>
                    <a:pt x="10016" y="6068"/>
                  </a:lnTo>
                  <a:lnTo>
                    <a:pt x="10107" y="6110"/>
                  </a:lnTo>
                  <a:lnTo>
                    <a:pt x="10107" y="6153"/>
                  </a:lnTo>
                  <a:lnTo>
                    <a:pt x="10062" y="6196"/>
                  </a:lnTo>
                  <a:lnTo>
                    <a:pt x="10016" y="6239"/>
                  </a:lnTo>
                  <a:lnTo>
                    <a:pt x="9835" y="6281"/>
                  </a:lnTo>
                  <a:lnTo>
                    <a:pt x="9835" y="6239"/>
                  </a:lnTo>
                  <a:lnTo>
                    <a:pt x="9835" y="6196"/>
                  </a:lnTo>
                  <a:lnTo>
                    <a:pt x="9698" y="6153"/>
                  </a:lnTo>
                  <a:lnTo>
                    <a:pt x="9562" y="6153"/>
                  </a:lnTo>
                  <a:lnTo>
                    <a:pt x="9562" y="6239"/>
                  </a:lnTo>
                  <a:lnTo>
                    <a:pt x="9608" y="6281"/>
                  </a:lnTo>
                  <a:lnTo>
                    <a:pt x="9744" y="6324"/>
                  </a:lnTo>
                  <a:lnTo>
                    <a:pt x="9880" y="6367"/>
                  </a:lnTo>
                  <a:lnTo>
                    <a:pt x="9926" y="6452"/>
                  </a:lnTo>
                  <a:lnTo>
                    <a:pt x="9926" y="6495"/>
                  </a:lnTo>
                  <a:lnTo>
                    <a:pt x="9880" y="6495"/>
                  </a:lnTo>
                  <a:lnTo>
                    <a:pt x="9789" y="6495"/>
                  </a:lnTo>
                  <a:lnTo>
                    <a:pt x="9698" y="6495"/>
                  </a:lnTo>
                  <a:lnTo>
                    <a:pt x="9517" y="6452"/>
                  </a:lnTo>
                  <a:lnTo>
                    <a:pt x="9380" y="6409"/>
                  </a:lnTo>
                  <a:lnTo>
                    <a:pt x="9290" y="6281"/>
                  </a:lnTo>
                  <a:lnTo>
                    <a:pt x="9199" y="6196"/>
                  </a:lnTo>
                  <a:lnTo>
                    <a:pt x="9244" y="6153"/>
                  </a:lnTo>
                  <a:lnTo>
                    <a:pt x="9244" y="6068"/>
                  </a:lnTo>
                  <a:lnTo>
                    <a:pt x="9199" y="6068"/>
                  </a:lnTo>
                  <a:lnTo>
                    <a:pt x="9153" y="6025"/>
                  </a:lnTo>
                  <a:lnTo>
                    <a:pt x="9108" y="6025"/>
                  </a:lnTo>
                  <a:lnTo>
                    <a:pt x="9108" y="5982"/>
                  </a:lnTo>
                  <a:lnTo>
                    <a:pt x="9153" y="5939"/>
                  </a:lnTo>
                  <a:lnTo>
                    <a:pt x="9244" y="5897"/>
                  </a:lnTo>
                  <a:lnTo>
                    <a:pt x="9471" y="5897"/>
                  </a:lnTo>
                  <a:lnTo>
                    <a:pt x="9517" y="5897"/>
                  </a:lnTo>
                  <a:lnTo>
                    <a:pt x="9608" y="5897"/>
                  </a:lnTo>
                  <a:lnTo>
                    <a:pt x="9789" y="5598"/>
                  </a:lnTo>
                  <a:lnTo>
                    <a:pt x="9835" y="5555"/>
                  </a:lnTo>
                  <a:lnTo>
                    <a:pt x="9789" y="5512"/>
                  </a:lnTo>
                  <a:lnTo>
                    <a:pt x="9653" y="5384"/>
                  </a:lnTo>
                  <a:lnTo>
                    <a:pt x="9471" y="5341"/>
                  </a:lnTo>
                  <a:lnTo>
                    <a:pt x="9199" y="5256"/>
                  </a:lnTo>
                  <a:lnTo>
                    <a:pt x="9017" y="5213"/>
                  </a:lnTo>
                  <a:lnTo>
                    <a:pt x="8881" y="5170"/>
                  </a:lnTo>
                  <a:lnTo>
                    <a:pt x="8608" y="5170"/>
                  </a:lnTo>
                  <a:lnTo>
                    <a:pt x="8608" y="5213"/>
                  </a:lnTo>
                  <a:lnTo>
                    <a:pt x="8608" y="5256"/>
                  </a:lnTo>
                  <a:lnTo>
                    <a:pt x="8472" y="5213"/>
                  </a:lnTo>
                  <a:lnTo>
                    <a:pt x="8336" y="5128"/>
                  </a:lnTo>
                  <a:lnTo>
                    <a:pt x="8290" y="5170"/>
                  </a:lnTo>
                  <a:lnTo>
                    <a:pt x="8199" y="5128"/>
                  </a:lnTo>
                  <a:lnTo>
                    <a:pt x="8109" y="5042"/>
                  </a:lnTo>
                  <a:lnTo>
                    <a:pt x="8018" y="4914"/>
                  </a:lnTo>
                  <a:lnTo>
                    <a:pt x="7972" y="4914"/>
                  </a:lnTo>
                  <a:lnTo>
                    <a:pt x="7881" y="4914"/>
                  </a:lnTo>
                  <a:lnTo>
                    <a:pt x="7700" y="4871"/>
                  </a:lnTo>
                  <a:lnTo>
                    <a:pt x="7473" y="4914"/>
                  </a:lnTo>
                  <a:lnTo>
                    <a:pt x="7518" y="4957"/>
                  </a:lnTo>
                  <a:lnTo>
                    <a:pt x="7518" y="4999"/>
                  </a:lnTo>
                  <a:lnTo>
                    <a:pt x="7518" y="5042"/>
                  </a:lnTo>
                  <a:lnTo>
                    <a:pt x="7473" y="5128"/>
                  </a:lnTo>
                  <a:lnTo>
                    <a:pt x="7314" y="5213"/>
                  </a:lnTo>
                  <a:lnTo>
                    <a:pt x="7223" y="5213"/>
                  </a:lnTo>
                  <a:lnTo>
                    <a:pt x="7177" y="5299"/>
                  </a:lnTo>
                  <a:lnTo>
                    <a:pt x="7086" y="5299"/>
                  </a:lnTo>
                  <a:lnTo>
                    <a:pt x="7041" y="5256"/>
                  </a:lnTo>
                  <a:lnTo>
                    <a:pt x="6905" y="5299"/>
                  </a:lnTo>
                  <a:lnTo>
                    <a:pt x="6723" y="5384"/>
                  </a:lnTo>
                  <a:lnTo>
                    <a:pt x="6723" y="5427"/>
                  </a:lnTo>
                  <a:lnTo>
                    <a:pt x="6768" y="5555"/>
                  </a:lnTo>
                  <a:lnTo>
                    <a:pt x="6723" y="5640"/>
                  </a:lnTo>
                  <a:lnTo>
                    <a:pt x="6678" y="5726"/>
                  </a:lnTo>
                  <a:lnTo>
                    <a:pt x="6632" y="5769"/>
                  </a:lnTo>
                  <a:lnTo>
                    <a:pt x="6587" y="5726"/>
                  </a:lnTo>
                  <a:lnTo>
                    <a:pt x="6496" y="5726"/>
                  </a:lnTo>
                  <a:lnTo>
                    <a:pt x="6541" y="5769"/>
                  </a:lnTo>
                  <a:lnTo>
                    <a:pt x="6541" y="5811"/>
                  </a:lnTo>
                  <a:lnTo>
                    <a:pt x="6541" y="5982"/>
                  </a:lnTo>
                  <a:lnTo>
                    <a:pt x="6496" y="6025"/>
                  </a:lnTo>
                  <a:lnTo>
                    <a:pt x="6405" y="5982"/>
                  </a:lnTo>
                  <a:lnTo>
                    <a:pt x="6269" y="6025"/>
                  </a:lnTo>
                  <a:lnTo>
                    <a:pt x="6269" y="6068"/>
                  </a:lnTo>
                  <a:lnTo>
                    <a:pt x="6223" y="6110"/>
                  </a:lnTo>
                  <a:lnTo>
                    <a:pt x="6178" y="6153"/>
                  </a:lnTo>
                  <a:lnTo>
                    <a:pt x="6132" y="6153"/>
                  </a:lnTo>
                  <a:lnTo>
                    <a:pt x="6178" y="6239"/>
                  </a:lnTo>
                  <a:lnTo>
                    <a:pt x="6223" y="6281"/>
                  </a:lnTo>
                  <a:lnTo>
                    <a:pt x="6178" y="6409"/>
                  </a:lnTo>
                  <a:lnTo>
                    <a:pt x="6132" y="6538"/>
                  </a:lnTo>
                  <a:lnTo>
                    <a:pt x="5996" y="6751"/>
                  </a:lnTo>
                  <a:lnTo>
                    <a:pt x="5996" y="6666"/>
                  </a:lnTo>
                  <a:lnTo>
                    <a:pt x="6042" y="6538"/>
                  </a:lnTo>
                  <a:lnTo>
                    <a:pt x="5996" y="6580"/>
                  </a:lnTo>
                  <a:lnTo>
                    <a:pt x="5905" y="6709"/>
                  </a:lnTo>
                  <a:lnTo>
                    <a:pt x="5905" y="6751"/>
                  </a:lnTo>
                  <a:lnTo>
                    <a:pt x="5905" y="6794"/>
                  </a:lnTo>
                  <a:lnTo>
                    <a:pt x="5815" y="6794"/>
                  </a:lnTo>
                  <a:lnTo>
                    <a:pt x="5815" y="6751"/>
                  </a:lnTo>
                  <a:lnTo>
                    <a:pt x="5815" y="6709"/>
                  </a:lnTo>
                  <a:lnTo>
                    <a:pt x="5724" y="6794"/>
                  </a:lnTo>
                  <a:lnTo>
                    <a:pt x="5633" y="6880"/>
                  </a:lnTo>
                  <a:lnTo>
                    <a:pt x="5587" y="6922"/>
                  </a:lnTo>
                  <a:lnTo>
                    <a:pt x="5587" y="6965"/>
                  </a:lnTo>
                  <a:lnTo>
                    <a:pt x="5633" y="7008"/>
                  </a:lnTo>
                  <a:lnTo>
                    <a:pt x="5724" y="6965"/>
                  </a:lnTo>
                  <a:lnTo>
                    <a:pt x="5815" y="6922"/>
                  </a:lnTo>
                  <a:lnTo>
                    <a:pt x="5860" y="6880"/>
                  </a:lnTo>
                  <a:lnTo>
                    <a:pt x="5905" y="6922"/>
                  </a:lnTo>
                  <a:lnTo>
                    <a:pt x="5905" y="6965"/>
                  </a:lnTo>
                  <a:lnTo>
                    <a:pt x="5769" y="7008"/>
                  </a:lnTo>
                  <a:lnTo>
                    <a:pt x="5633" y="7008"/>
                  </a:lnTo>
                  <a:lnTo>
                    <a:pt x="5542" y="7093"/>
                  </a:lnTo>
                  <a:lnTo>
                    <a:pt x="5497" y="7136"/>
                  </a:lnTo>
                  <a:lnTo>
                    <a:pt x="5360" y="7179"/>
                  </a:lnTo>
                  <a:lnTo>
                    <a:pt x="5315" y="7221"/>
                  </a:lnTo>
                  <a:lnTo>
                    <a:pt x="5224" y="7221"/>
                  </a:lnTo>
                  <a:lnTo>
                    <a:pt x="5133" y="7221"/>
                  </a:lnTo>
                  <a:lnTo>
                    <a:pt x="5088" y="7264"/>
                  </a:lnTo>
                  <a:lnTo>
                    <a:pt x="5088" y="7350"/>
                  </a:lnTo>
                  <a:lnTo>
                    <a:pt x="5088" y="7456"/>
                  </a:lnTo>
                  <a:lnTo>
                    <a:pt x="5042" y="7499"/>
                  </a:lnTo>
                  <a:lnTo>
                    <a:pt x="4997" y="7499"/>
                  </a:lnTo>
                  <a:lnTo>
                    <a:pt x="4951" y="7456"/>
                  </a:lnTo>
                  <a:lnTo>
                    <a:pt x="4815" y="7456"/>
                  </a:lnTo>
                  <a:lnTo>
                    <a:pt x="4815" y="7499"/>
                  </a:lnTo>
                  <a:lnTo>
                    <a:pt x="4815" y="7542"/>
                  </a:lnTo>
                  <a:lnTo>
                    <a:pt x="4906" y="7542"/>
                  </a:lnTo>
                  <a:lnTo>
                    <a:pt x="4997" y="7499"/>
                  </a:lnTo>
                  <a:lnTo>
                    <a:pt x="5042" y="7499"/>
                  </a:lnTo>
                  <a:lnTo>
                    <a:pt x="5088" y="7542"/>
                  </a:lnTo>
                  <a:lnTo>
                    <a:pt x="5133" y="7585"/>
                  </a:lnTo>
                  <a:lnTo>
                    <a:pt x="5088" y="7627"/>
                  </a:lnTo>
                  <a:lnTo>
                    <a:pt x="4997" y="7670"/>
                  </a:lnTo>
                  <a:lnTo>
                    <a:pt x="4861" y="7713"/>
                  </a:lnTo>
                  <a:lnTo>
                    <a:pt x="4770" y="7713"/>
                  </a:lnTo>
                  <a:lnTo>
                    <a:pt x="4770" y="7755"/>
                  </a:lnTo>
                  <a:lnTo>
                    <a:pt x="4815" y="7755"/>
                  </a:lnTo>
                  <a:lnTo>
                    <a:pt x="4951" y="7755"/>
                  </a:lnTo>
                  <a:lnTo>
                    <a:pt x="4997" y="7755"/>
                  </a:lnTo>
                  <a:lnTo>
                    <a:pt x="5179" y="7713"/>
                  </a:lnTo>
                  <a:lnTo>
                    <a:pt x="5224" y="7755"/>
                  </a:lnTo>
                  <a:lnTo>
                    <a:pt x="4770" y="7841"/>
                  </a:lnTo>
                  <a:lnTo>
                    <a:pt x="4815" y="7841"/>
                  </a:lnTo>
                  <a:lnTo>
                    <a:pt x="4861" y="7841"/>
                  </a:lnTo>
                  <a:lnTo>
                    <a:pt x="4815" y="7841"/>
                  </a:lnTo>
                  <a:lnTo>
                    <a:pt x="4770" y="7841"/>
                  </a:lnTo>
                  <a:lnTo>
                    <a:pt x="4724" y="7841"/>
                  </a:lnTo>
                  <a:lnTo>
                    <a:pt x="4861" y="7926"/>
                  </a:lnTo>
                  <a:lnTo>
                    <a:pt x="4951" y="7969"/>
                  </a:lnTo>
                  <a:lnTo>
                    <a:pt x="5042" y="7969"/>
                  </a:lnTo>
                  <a:lnTo>
                    <a:pt x="5088" y="7926"/>
                  </a:lnTo>
                  <a:lnTo>
                    <a:pt x="5133" y="7969"/>
                  </a:lnTo>
                  <a:lnTo>
                    <a:pt x="5088" y="8055"/>
                  </a:lnTo>
                  <a:lnTo>
                    <a:pt x="5042" y="8097"/>
                  </a:lnTo>
                  <a:lnTo>
                    <a:pt x="4815" y="8226"/>
                  </a:lnTo>
                  <a:lnTo>
                    <a:pt x="4724" y="8268"/>
                  </a:lnTo>
                  <a:lnTo>
                    <a:pt x="4679" y="8311"/>
                  </a:lnTo>
                  <a:lnTo>
                    <a:pt x="4679" y="8396"/>
                  </a:lnTo>
                  <a:lnTo>
                    <a:pt x="4770" y="8482"/>
                  </a:lnTo>
                  <a:lnTo>
                    <a:pt x="4861" y="8567"/>
                  </a:lnTo>
                  <a:lnTo>
                    <a:pt x="4997" y="8610"/>
                  </a:lnTo>
                  <a:lnTo>
                    <a:pt x="5224" y="8653"/>
                  </a:lnTo>
                  <a:lnTo>
                    <a:pt x="5269" y="8696"/>
                  </a:lnTo>
                  <a:lnTo>
                    <a:pt x="5497" y="8482"/>
                  </a:lnTo>
                  <a:lnTo>
                    <a:pt x="5542" y="8396"/>
                  </a:lnTo>
                  <a:lnTo>
                    <a:pt x="5633" y="8354"/>
                  </a:lnTo>
                  <a:lnTo>
                    <a:pt x="5724" y="8268"/>
                  </a:lnTo>
                  <a:lnTo>
                    <a:pt x="5724" y="8183"/>
                  </a:lnTo>
                  <a:lnTo>
                    <a:pt x="5724" y="8140"/>
                  </a:lnTo>
                  <a:lnTo>
                    <a:pt x="5769" y="8268"/>
                  </a:lnTo>
                  <a:lnTo>
                    <a:pt x="5769" y="8354"/>
                  </a:lnTo>
                  <a:lnTo>
                    <a:pt x="5905" y="8482"/>
                  </a:lnTo>
                  <a:lnTo>
                    <a:pt x="5996" y="8653"/>
                  </a:lnTo>
                  <a:lnTo>
                    <a:pt x="5996" y="8738"/>
                  </a:lnTo>
                  <a:lnTo>
                    <a:pt x="5951" y="8824"/>
                  </a:lnTo>
                  <a:lnTo>
                    <a:pt x="6042" y="9208"/>
                  </a:lnTo>
                  <a:lnTo>
                    <a:pt x="6087" y="9208"/>
                  </a:lnTo>
                  <a:lnTo>
                    <a:pt x="6087" y="9166"/>
                  </a:lnTo>
                  <a:lnTo>
                    <a:pt x="6087" y="9080"/>
                  </a:lnTo>
                  <a:lnTo>
                    <a:pt x="6132" y="9080"/>
                  </a:lnTo>
                  <a:lnTo>
                    <a:pt x="6223" y="9166"/>
                  </a:lnTo>
                  <a:lnTo>
                    <a:pt x="6223" y="9251"/>
                  </a:lnTo>
                  <a:lnTo>
                    <a:pt x="6178" y="9294"/>
                  </a:lnTo>
                  <a:lnTo>
                    <a:pt x="6132" y="9294"/>
                  </a:lnTo>
                  <a:lnTo>
                    <a:pt x="6132" y="9379"/>
                  </a:lnTo>
                  <a:lnTo>
                    <a:pt x="6223" y="9593"/>
                  </a:lnTo>
                  <a:lnTo>
                    <a:pt x="6360" y="9593"/>
                  </a:lnTo>
                  <a:lnTo>
                    <a:pt x="6496" y="9593"/>
                  </a:lnTo>
                  <a:lnTo>
                    <a:pt x="6541" y="9507"/>
                  </a:lnTo>
                  <a:lnTo>
                    <a:pt x="6541" y="9465"/>
                  </a:lnTo>
                  <a:lnTo>
                    <a:pt x="6541" y="9379"/>
                  </a:lnTo>
                  <a:lnTo>
                    <a:pt x="6587" y="9336"/>
                  </a:lnTo>
                  <a:lnTo>
                    <a:pt x="6678" y="9251"/>
                  </a:lnTo>
                  <a:lnTo>
                    <a:pt x="6768" y="9208"/>
                  </a:lnTo>
                  <a:lnTo>
                    <a:pt x="6859" y="9166"/>
                  </a:lnTo>
                  <a:lnTo>
                    <a:pt x="6950" y="9123"/>
                  </a:lnTo>
                  <a:lnTo>
                    <a:pt x="6950" y="9037"/>
                  </a:lnTo>
                  <a:lnTo>
                    <a:pt x="6905" y="8952"/>
                  </a:lnTo>
                  <a:lnTo>
                    <a:pt x="6950" y="8866"/>
                  </a:lnTo>
                  <a:lnTo>
                    <a:pt x="6905" y="8824"/>
                  </a:lnTo>
                  <a:lnTo>
                    <a:pt x="6859" y="8738"/>
                  </a:lnTo>
                  <a:lnTo>
                    <a:pt x="6905" y="8738"/>
                  </a:lnTo>
                  <a:lnTo>
                    <a:pt x="6950" y="8738"/>
                  </a:lnTo>
                  <a:lnTo>
                    <a:pt x="6950" y="8696"/>
                  </a:lnTo>
                  <a:lnTo>
                    <a:pt x="6950" y="8610"/>
                  </a:lnTo>
                  <a:lnTo>
                    <a:pt x="6859" y="8567"/>
                  </a:lnTo>
                  <a:lnTo>
                    <a:pt x="6814" y="8567"/>
                  </a:lnTo>
                  <a:lnTo>
                    <a:pt x="6814" y="8525"/>
                  </a:lnTo>
                  <a:lnTo>
                    <a:pt x="6859" y="8482"/>
                  </a:lnTo>
                  <a:lnTo>
                    <a:pt x="6905" y="8482"/>
                  </a:lnTo>
                  <a:lnTo>
                    <a:pt x="7041" y="8482"/>
                  </a:lnTo>
                  <a:lnTo>
                    <a:pt x="7132" y="8439"/>
                  </a:lnTo>
                  <a:lnTo>
                    <a:pt x="7223" y="8354"/>
                  </a:lnTo>
                  <a:lnTo>
                    <a:pt x="7177" y="8354"/>
                  </a:lnTo>
                  <a:lnTo>
                    <a:pt x="7086" y="8311"/>
                  </a:lnTo>
                  <a:lnTo>
                    <a:pt x="7041" y="8226"/>
                  </a:lnTo>
                  <a:lnTo>
                    <a:pt x="7041" y="8140"/>
                  </a:lnTo>
                  <a:lnTo>
                    <a:pt x="7041" y="8226"/>
                  </a:lnTo>
                  <a:lnTo>
                    <a:pt x="7086" y="8268"/>
                  </a:lnTo>
                  <a:lnTo>
                    <a:pt x="7132" y="8268"/>
                  </a:lnTo>
                  <a:lnTo>
                    <a:pt x="7223" y="8226"/>
                  </a:lnTo>
                  <a:lnTo>
                    <a:pt x="7314" y="8140"/>
                  </a:lnTo>
                  <a:lnTo>
                    <a:pt x="7268" y="8097"/>
                  </a:lnTo>
                  <a:lnTo>
                    <a:pt x="7223" y="8012"/>
                  </a:lnTo>
                  <a:lnTo>
                    <a:pt x="7086" y="7884"/>
                  </a:lnTo>
                  <a:lnTo>
                    <a:pt x="6950" y="7627"/>
                  </a:lnTo>
                  <a:lnTo>
                    <a:pt x="6905" y="7456"/>
                  </a:lnTo>
                  <a:lnTo>
                    <a:pt x="6905" y="7307"/>
                  </a:lnTo>
                  <a:lnTo>
                    <a:pt x="6950" y="7264"/>
                  </a:lnTo>
                  <a:lnTo>
                    <a:pt x="7041" y="7221"/>
                  </a:lnTo>
                  <a:lnTo>
                    <a:pt x="7086" y="7093"/>
                  </a:lnTo>
                  <a:lnTo>
                    <a:pt x="7177" y="7008"/>
                  </a:lnTo>
                  <a:lnTo>
                    <a:pt x="7268" y="6965"/>
                  </a:lnTo>
                  <a:lnTo>
                    <a:pt x="7359" y="6922"/>
                  </a:lnTo>
                  <a:lnTo>
                    <a:pt x="7518" y="6751"/>
                  </a:lnTo>
                  <a:lnTo>
                    <a:pt x="7518" y="6709"/>
                  </a:lnTo>
                  <a:lnTo>
                    <a:pt x="7427" y="6709"/>
                  </a:lnTo>
                  <a:lnTo>
                    <a:pt x="7359" y="6666"/>
                  </a:lnTo>
                  <a:lnTo>
                    <a:pt x="7359" y="6623"/>
                  </a:lnTo>
                  <a:lnTo>
                    <a:pt x="7427" y="6580"/>
                  </a:lnTo>
                  <a:lnTo>
                    <a:pt x="7427" y="6495"/>
                  </a:lnTo>
                  <a:lnTo>
                    <a:pt x="7359" y="6452"/>
                  </a:lnTo>
                  <a:lnTo>
                    <a:pt x="7359" y="6409"/>
                  </a:lnTo>
                  <a:lnTo>
                    <a:pt x="7427" y="6367"/>
                  </a:lnTo>
                  <a:lnTo>
                    <a:pt x="7518" y="6324"/>
                  </a:lnTo>
                  <a:lnTo>
                    <a:pt x="7654" y="6281"/>
                  </a:lnTo>
                  <a:lnTo>
                    <a:pt x="7745" y="6281"/>
                  </a:lnTo>
                  <a:lnTo>
                    <a:pt x="7927" y="6367"/>
                  </a:lnTo>
                  <a:lnTo>
                    <a:pt x="8018" y="6409"/>
                  </a:lnTo>
                  <a:lnTo>
                    <a:pt x="8018" y="6495"/>
                  </a:lnTo>
                  <a:lnTo>
                    <a:pt x="7972" y="6538"/>
                  </a:lnTo>
                  <a:lnTo>
                    <a:pt x="7881" y="6580"/>
                  </a:lnTo>
                  <a:lnTo>
                    <a:pt x="7881" y="6666"/>
                  </a:lnTo>
                  <a:lnTo>
                    <a:pt x="7836" y="6794"/>
                  </a:lnTo>
                  <a:lnTo>
                    <a:pt x="7745" y="6922"/>
                  </a:lnTo>
                  <a:lnTo>
                    <a:pt x="7654" y="6965"/>
                  </a:lnTo>
                  <a:lnTo>
                    <a:pt x="7654" y="7008"/>
                  </a:lnTo>
                  <a:lnTo>
                    <a:pt x="7700" y="7050"/>
                  </a:lnTo>
                  <a:lnTo>
                    <a:pt x="7563" y="7136"/>
                  </a:lnTo>
                  <a:lnTo>
                    <a:pt x="7518" y="7136"/>
                  </a:lnTo>
                  <a:lnTo>
                    <a:pt x="7518" y="7179"/>
                  </a:lnTo>
                  <a:lnTo>
                    <a:pt x="7518" y="7307"/>
                  </a:lnTo>
                  <a:lnTo>
                    <a:pt x="7563" y="7456"/>
                  </a:lnTo>
                  <a:lnTo>
                    <a:pt x="7654" y="7713"/>
                  </a:lnTo>
                  <a:lnTo>
                    <a:pt x="7654" y="7798"/>
                  </a:lnTo>
                  <a:lnTo>
                    <a:pt x="7700" y="7884"/>
                  </a:lnTo>
                  <a:lnTo>
                    <a:pt x="8063" y="8012"/>
                  </a:lnTo>
                  <a:lnTo>
                    <a:pt x="8018" y="8055"/>
                  </a:lnTo>
                  <a:lnTo>
                    <a:pt x="8290" y="7926"/>
                  </a:lnTo>
                  <a:lnTo>
                    <a:pt x="8381" y="7926"/>
                  </a:lnTo>
                  <a:lnTo>
                    <a:pt x="8472" y="7841"/>
                  </a:lnTo>
                  <a:lnTo>
                    <a:pt x="8608" y="7755"/>
                  </a:lnTo>
                  <a:lnTo>
                    <a:pt x="8608" y="7798"/>
                  </a:lnTo>
                  <a:lnTo>
                    <a:pt x="8699" y="7755"/>
                  </a:lnTo>
                  <a:lnTo>
                    <a:pt x="8790" y="7713"/>
                  </a:lnTo>
                  <a:lnTo>
                    <a:pt x="9062" y="7755"/>
                  </a:lnTo>
                  <a:lnTo>
                    <a:pt x="9290" y="7841"/>
                  </a:lnTo>
                  <a:lnTo>
                    <a:pt x="9244" y="7884"/>
                  </a:lnTo>
                  <a:lnTo>
                    <a:pt x="9062" y="7884"/>
                  </a:lnTo>
                  <a:lnTo>
                    <a:pt x="8926" y="7969"/>
                  </a:lnTo>
                  <a:lnTo>
                    <a:pt x="8608" y="8055"/>
                  </a:lnTo>
                  <a:lnTo>
                    <a:pt x="8472" y="8097"/>
                  </a:lnTo>
                  <a:lnTo>
                    <a:pt x="8290" y="8140"/>
                  </a:lnTo>
                  <a:lnTo>
                    <a:pt x="8245" y="8226"/>
                  </a:lnTo>
                  <a:lnTo>
                    <a:pt x="8199" y="8226"/>
                  </a:lnTo>
                  <a:lnTo>
                    <a:pt x="8154" y="8226"/>
                  </a:lnTo>
                  <a:lnTo>
                    <a:pt x="8199" y="8354"/>
                  </a:lnTo>
                  <a:lnTo>
                    <a:pt x="8290" y="8525"/>
                  </a:lnTo>
                  <a:lnTo>
                    <a:pt x="8336" y="8482"/>
                  </a:lnTo>
                  <a:lnTo>
                    <a:pt x="8381" y="8482"/>
                  </a:lnTo>
                  <a:lnTo>
                    <a:pt x="8426" y="8482"/>
                  </a:lnTo>
                  <a:lnTo>
                    <a:pt x="8426" y="8567"/>
                  </a:lnTo>
                  <a:lnTo>
                    <a:pt x="8426" y="8653"/>
                  </a:lnTo>
                  <a:lnTo>
                    <a:pt x="8472" y="8738"/>
                  </a:lnTo>
                  <a:lnTo>
                    <a:pt x="8472" y="8781"/>
                  </a:lnTo>
                  <a:lnTo>
                    <a:pt x="8472" y="8824"/>
                  </a:lnTo>
                  <a:lnTo>
                    <a:pt x="8381" y="8909"/>
                  </a:lnTo>
                  <a:lnTo>
                    <a:pt x="8336" y="8909"/>
                  </a:lnTo>
                  <a:lnTo>
                    <a:pt x="8290" y="8866"/>
                  </a:lnTo>
                  <a:lnTo>
                    <a:pt x="8245" y="8824"/>
                  </a:lnTo>
                  <a:lnTo>
                    <a:pt x="8154" y="8738"/>
                  </a:lnTo>
                  <a:lnTo>
                    <a:pt x="8109" y="8696"/>
                  </a:lnTo>
                  <a:lnTo>
                    <a:pt x="8018" y="8696"/>
                  </a:lnTo>
                  <a:lnTo>
                    <a:pt x="7927" y="8781"/>
                  </a:lnTo>
                  <a:lnTo>
                    <a:pt x="7927" y="8824"/>
                  </a:lnTo>
                  <a:lnTo>
                    <a:pt x="7927" y="8909"/>
                  </a:lnTo>
                  <a:lnTo>
                    <a:pt x="7881" y="9037"/>
                  </a:lnTo>
                  <a:lnTo>
                    <a:pt x="7881" y="9166"/>
                  </a:lnTo>
                  <a:lnTo>
                    <a:pt x="7927" y="9379"/>
                  </a:lnTo>
                  <a:lnTo>
                    <a:pt x="7972" y="9550"/>
                  </a:lnTo>
                  <a:lnTo>
                    <a:pt x="8018" y="9593"/>
                  </a:lnTo>
                  <a:lnTo>
                    <a:pt x="8018" y="9636"/>
                  </a:lnTo>
                  <a:lnTo>
                    <a:pt x="7881" y="9636"/>
                  </a:lnTo>
                  <a:lnTo>
                    <a:pt x="7791" y="9636"/>
                  </a:lnTo>
                  <a:lnTo>
                    <a:pt x="7745" y="9636"/>
                  </a:lnTo>
                  <a:lnTo>
                    <a:pt x="7700" y="9678"/>
                  </a:lnTo>
                  <a:lnTo>
                    <a:pt x="7700" y="9721"/>
                  </a:lnTo>
                  <a:lnTo>
                    <a:pt x="7700" y="9764"/>
                  </a:lnTo>
                  <a:lnTo>
                    <a:pt x="7700" y="9807"/>
                  </a:lnTo>
                  <a:lnTo>
                    <a:pt x="7609" y="9807"/>
                  </a:lnTo>
                  <a:lnTo>
                    <a:pt x="7518" y="9807"/>
                  </a:lnTo>
                  <a:lnTo>
                    <a:pt x="7473" y="9721"/>
                  </a:lnTo>
                  <a:lnTo>
                    <a:pt x="7359" y="9721"/>
                  </a:lnTo>
                  <a:lnTo>
                    <a:pt x="7223" y="9764"/>
                  </a:lnTo>
                  <a:lnTo>
                    <a:pt x="7086" y="9807"/>
                  </a:lnTo>
                  <a:lnTo>
                    <a:pt x="6996" y="9807"/>
                  </a:lnTo>
                  <a:lnTo>
                    <a:pt x="6950" y="9935"/>
                  </a:lnTo>
                  <a:lnTo>
                    <a:pt x="6768" y="9977"/>
                  </a:lnTo>
                  <a:lnTo>
                    <a:pt x="6541" y="10063"/>
                  </a:lnTo>
                  <a:lnTo>
                    <a:pt x="6541" y="10106"/>
                  </a:lnTo>
                  <a:lnTo>
                    <a:pt x="6360" y="9977"/>
                  </a:lnTo>
                  <a:lnTo>
                    <a:pt x="6269" y="9935"/>
                  </a:lnTo>
                  <a:lnTo>
                    <a:pt x="6132" y="9892"/>
                  </a:lnTo>
                  <a:lnTo>
                    <a:pt x="6087" y="9935"/>
                  </a:lnTo>
                  <a:lnTo>
                    <a:pt x="6087" y="10020"/>
                  </a:lnTo>
                  <a:lnTo>
                    <a:pt x="5905" y="10063"/>
                  </a:lnTo>
                  <a:lnTo>
                    <a:pt x="5815" y="10063"/>
                  </a:lnTo>
                  <a:lnTo>
                    <a:pt x="5678" y="10020"/>
                  </a:lnTo>
                  <a:lnTo>
                    <a:pt x="5587" y="9892"/>
                  </a:lnTo>
                  <a:lnTo>
                    <a:pt x="5587" y="9849"/>
                  </a:lnTo>
                  <a:lnTo>
                    <a:pt x="5587" y="9807"/>
                  </a:lnTo>
                  <a:lnTo>
                    <a:pt x="5542" y="9764"/>
                  </a:lnTo>
                  <a:lnTo>
                    <a:pt x="5497" y="9764"/>
                  </a:lnTo>
                  <a:lnTo>
                    <a:pt x="5497" y="9636"/>
                  </a:lnTo>
                  <a:lnTo>
                    <a:pt x="5542" y="9465"/>
                  </a:lnTo>
                  <a:lnTo>
                    <a:pt x="5587" y="9465"/>
                  </a:lnTo>
                  <a:lnTo>
                    <a:pt x="5633" y="9465"/>
                  </a:lnTo>
                  <a:lnTo>
                    <a:pt x="5633" y="9379"/>
                  </a:lnTo>
                  <a:lnTo>
                    <a:pt x="5678" y="9294"/>
                  </a:lnTo>
                  <a:lnTo>
                    <a:pt x="5724" y="9336"/>
                  </a:lnTo>
                  <a:lnTo>
                    <a:pt x="5769" y="9336"/>
                  </a:lnTo>
                  <a:lnTo>
                    <a:pt x="5815" y="9294"/>
                  </a:lnTo>
                  <a:lnTo>
                    <a:pt x="5815" y="9251"/>
                  </a:lnTo>
                  <a:lnTo>
                    <a:pt x="5815" y="9080"/>
                  </a:lnTo>
                  <a:lnTo>
                    <a:pt x="5724" y="8824"/>
                  </a:lnTo>
                  <a:lnTo>
                    <a:pt x="5678" y="8824"/>
                  </a:lnTo>
                  <a:lnTo>
                    <a:pt x="5633" y="8866"/>
                  </a:lnTo>
                  <a:lnTo>
                    <a:pt x="5542" y="8952"/>
                  </a:lnTo>
                  <a:lnTo>
                    <a:pt x="5497" y="8995"/>
                  </a:lnTo>
                  <a:lnTo>
                    <a:pt x="5542" y="9037"/>
                  </a:lnTo>
                  <a:lnTo>
                    <a:pt x="5587" y="9037"/>
                  </a:lnTo>
                  <a:lnTo>
                    <a:pt x="5633" y="9037"/>
                  </a:lnTo>
                  <a:lnTo>
                    <a:pt x="5542" y="9080"/>
                  </a:lnTo>
                  <a:lnTo>
                    <a:pt x="5451" y="9123"/>
                  </a:lnTo>
                  <a:lnTo>
                    <a:pt x="5269" y="9294"/>
                  </a:lnTo>
                  <a:lnTo>
                    <a:pt x="5224" y="9422"/>
                  </a:lnTo>
                  <a:lnTo>
                    <a:pt x="5224" y="9507"/>
                  </a:lnTo>
                  <a:lnTo>
                    <a:pt x="5315" y="9721"/>
                  </a:lnTo>
                  <a:lnTo>
                    <a:pt x="5315" y="9764"/>
                  </a:lnTo>
                  <a:lnTo>
                    <a:pt x="5406" y="9935"/>
                  </a:lnTo>
                  <a:lnTo>
                    <a:pt x="5360" y="9977"/>
                  </a:lnTo>
                  <a:lnTo>
                    <a:pt x="5360" y="10063"/>
                  </a:lnTo>
                  <a:lnTo>
                    <a:pt x="5497" y="10148"/>
                  </a:lnTo>
                  <a:lnTo>
                    <a:pt x="5587" y="10148"/>
                  </a:lnTo>
                  <a:lnTo>
                    <a:pt x="5587" y="10191"/>
                  </a:lnTo>
                  <a:lnTo>
                    <a:pt x="5497" y="10191"/>
                  </a:lnTo>
                  <a:lnTo>
                    <a:pt x="5451" y="10148"/>
                  </a:lnTo>
                  <a:lnTo>
                    <a:pt x="5360" y="10063"/>
                  </a:lnTo>
                  <a:lnTo>
                    <a:pt x="5315" y="10063"/>
                  </a:lnTo>
                  <a:lnTo>
                    <a:pt x="5269" y="10106"/>
                  </a:lnTo>
                  <a:lnTo>
                    <a:pt x="5269" y="10148"/>
                  </a:lnTo>
                  <a:lnTo>
                    <a:pt x="5315" y="10191"/>
                  </a:lnTo>
                  <a:lnTo>
                    <a:pt x="5269" y="10234"/>
                  </a:lnTo>
                  <a:lnTo>
                    <a:pt x="5224" y="10234"/>
                  </a:lnTo>
                  <a:lnTo>
                    <a:pt x="5224" y="10191"/>
                  </a:lnTo>
                  <a:lnTo>
                    <a:pt x="5179" y="10148"/>
                  </a:lnTo>
                  <a:lnTo>
                    <a:pt x="5179" y="10106"/>
                  </a:lnTo>
                  <a:lnTo>
                    <a:pt x="5088" y="10148"/>
                  </a:lnTo>
                  <a:lnTo>
                    <a:pt x="5088" y="10191"/>
                  </a:lnTo>
                  <a:lnTo>
                    <a:pt x="5042" y="10234"/>
                  </a:lnTo>
                  <a:lnTo>
                    <a:pt x="4997" y="10277"/>
                  </a:lnTo>
                  <a:lnTo>
                    <a:pt x="4906" y="10277"/>
                  </a:lnTo>
                  <a:lnTo>
                    <a:pt x="4861" y="10234"/>
                  </a:lnTo>
                  <a:lnTo>
                    <a:pt x="4770" y="10234"/>
                  </a:lnTo>
                  <a:lnTo>
                    <a:pt x="4724" y="10191"/>
                  </a:lnTo>
                  <a:lnTo>
                    <a:pt x="4633" y="10277"/>
                  </a:lnTo>
                  <a:lnTo>
                    <a:pt x="4543" y="10319"/>
                  </a:lnTo>
                  <a:lnTo>
                    <a:pt x="4588" y="10319"/>
                  </a:lnTo>
                  <a:lnTo>
                    <a:pt x="4543" y="10469"/>
                  </a:lnTo>
                  <a:lnTo>
                    <a:pt x="4543" y="10512"/>
                  </a:lnTo>
                  <a:lnTo>
                    <a:pt x="4497" y="10554"/>
                  </a:lnTo>
                  <a:lnTo>
                    <a:pt x="4452" y="10554"/>
                  </a:lnTo>
                  <a:lnTo>
                    <a:pt x="4452" y="10512"/>
                  </a:lnTo>
                  <a:lnTo>
                    <a:pt x="4497" y="10362"/>
                  </a:lnTo>
                  <a:lnTo>
                    <a:pt x="4452" y="10319"/>
                  </a:lnTo>
                  <a:lnTo>
                    <a:pt x="4406" y="10319"/>
                  </a:lnTo>
                  <a:lnTo>
                    <a:pt x="4361" y="10469"/>
                  </a:lnTo>
                  <a:lnTo>
                    <a:pt x="4315" y="10597"/>
                  </a:lnTo>
                  <a:lnTo>
                    <a:pt x="4270" y="10682"/>
                  </a:lnTo>
                  <a:lnTo>
                    <a:pt x="4202" y="10725"/>
                  </a:lnTo>
                  <a:lnTo>
                    <a:pt x="4270" y="10811"/>
                  </a:lnTo>
                  <a:lnTo>
                    <a:pt x="4270" y="10853"/>
                  </a:lnTo>
                  <a:lnTo>
                    <a:pt x="4202" y="10853"/>
                  </a:lnTo>
                  <a:lnTo>
                    <a:pt x="4156" y="10853"/>
                  </a:lnTo>
                  <a:lnTo>
                    <a:pt x="4066" y="10811"/>
                  </a:lnTo>
                  <a:lnTo>
                    <a:pt x="3929" y="10896"/>
                  </a:lnTo>
                  <a:lnTo>
                    <a:pt x="3838" y="10939"/>
                  </a:lnTo>
                  <a:lnTo>
                    <a:pt x="3702" y="10982"/>
                  </a:lnTo>
                  <a:lnTo>
                    <a:pt x="3657" y="10982"/>
                  </a:lnTo>
                  <a:lnTo>
                    <a:pt x="3611" y="11024"/>
                  </a:lnTo>
                  <a:lnTo>
                    <a:pt x="3566" y="11067"/>
                  </a:lnTo>
                  <a:lnTo>
                    <a:pt x="3611" y="11110"/>
                  </a:lnTo>
                  <a:lnTo>
                    <a:pt x="3611" y="11195"/>
                  </a:lnTo>
                  <a:lnTo>
                    <a:pt x="3566" y="11238"/>
                  </a:lnTo>
                  <a:lnTo>
                    <a:pt x="3521" y="11281"/>
                  </a:lnTo>
                  <a:lnTo>
                    <a:pt x="3475" y="11281"/>
                  </a:lnTo>
                  <a:lnTo>
                    <a:pt x="3339" y="11323"/>
                  </a:lnTo>
                  <a:lnTo>
                    <a:pt x="3203" y="11409"/>
                  </a:lnTo>
                  <a:lnTo>
                    <a:pt x="3157" y="11452"/>
                  </a:lnTo>
                  <a:lnTo>
                    <a:pt x="3157" y="11494"/>
                  </a:lnTo>
                  <a:lnTo>
                    <a:pt x="3021" y="11494"/>
                  </a:lnTo>
                  <a:lnTo>
                    <a:pt x="2885" y="11452"/>
                  </a:lnTo>
                  <a:lnTo>
                    <a:pt x="2885" y="11409"/>
                  </a:lnTo>
                  <a:lnTo>
                    <a:pt x="2885" y="11323"/>
                  </a:lnTo>
                  <a:lnTo>
                    <a:pt x="2794" y="11281"/>
                  </a:lnTo>
                  <a:lnTo>
                    <a:pt x="2748" y="11281"/>
                  </a:lnTo>
                  <a:lnTo>
                    <a:pt x="2703" y="11281"/>
                  </a:lnTo>
                  <a:lnTo>
                    <a:pt x="2657" y="11409"/>
                  </a:lnTo>
                  <a:lnTo>
                    <a:pt x="2703" y="11452"/>
                  </a:lnTo>
                  <a:lnTo>
                    <a:pt x="2748" y="11494"/>
                  </a:lnTo>
                  <a:lnTo>
                    <a:pt x="2794" y="11494"/>
                  </a:lnTo>
                  <a:lnTo>
                    <a:pt x="2839" y="11494"/>
                  </a:lnTo>
                  <a:lnTo>
                    <a:pt x="2657" y="11665"/>
                  </a:lnTo>
                  <a:lnTo>
                    <a:pt x="2567" y="11708"/>
                  </a:lnTo>
                  <a:lnTo>
                    <a:pt x="2476" y="11708"/>
                  </a:lnTo>
                  <a:lnTo>
                    <a:pt x="2430" y="11623"/>
                  </a:lnTo>
                  <a:lnTo>
                    <a:pt x="2385" y="11537"/>
                  </a:lnTo>
                  <a:lnTo>
                    <a:pt x="2158" y="11580"/>
                  </a:lnTo>
                  <a:lnTo>
                    <a:pt x="1976" y="11623"/>
                  </a:lnTo>
                  <a:lnTo>
                    <a:pt x="2021" y="11751"/>
                  </a:lnTo>
                  <a:lnTo>
                    <a:pt x="2112" y="11836"/>
                  </a:lnTo>
                  <a:lnTo>
                    <a:pt x="2294" y="12050"/>
                  </a:lnTo>
                  <a:lnTo>
                    <a:pt x="2339" y="12007"/>
                  </a:lnTo>
                  <a:lnTo>
                    <a:pt x="2385" y="12007"/>
                  </a:lnTo>
                  <a:lnTo>
                    <a:pt x="2430" y="11964"/>
                  </a:lnTo>
                  <a:lnTo>
                    <a:pt x="2476" y="12050"/>
                  </a:lnTo>
                  <a:lnTo>
                    <a:pt x="2430" y="12093"/>
                  </a:lnTo>
                  <a:lnTo>
                    <a:pt x="2521" y="12135"/>
                  </a:lnTo>
                  <a:lnTo>
                    <a:pt x="2567" y="12135"/>
                  </a:lnTo>
                  <a:lnTo>
                    <a:pt x="2612" y="12178"/>
                  </a:lnTo>
                  <a:lnTo>
                    <a:pt x="2567" y="12221"/>
                  </a:lnTo>
                  <a:lnTo>
                    <a:pt x="2476" y="12264"/>
                  </a:lnTo>
                  <a:lnTo>
                    <a:pt x="2521" y="12349"/>
                  </a:lnTo>
                  <a:lnTo>
                    <a:pt x="2567" y="12392"/>
                  </a:lnTo>
                  <a:lnTo>
                    <a:pt x="2612" y="12563"/>
                  </a:lnTo>
                  <a:lnTo>
                    <a:pt x="2657" y="12734"/>
                  </a:lnTo>
                  <a:lnTo>
                    <a:pt x="2703" y="12947"/>
                  </a:lnTo>
                  <a:lnTo>
                    <a:pt x="2657" y="13033"/>
                  </a:lnTo>
                  <a:lnTo>
                    <a:pt x="2567" y="13204"/>
                  </a:lnTo>
                  <a:lnTo>
                    <a:pt x="2430" y="13439"/>
                  </a:lnTo>
                  <a:lnTo>
                    <a:pt x="2385" y="13481"/>
                  </a:lnTo>
                  <a:lnTo>
                    <a:pt x="2294" y="13481"/>
                  </a:lnTo>
                  <a:lnTo>
                    <a:pt x="2112" y="13439"/>
                  </a:lnTo>
                  <a:lnTo>
                    <a:pt x="2067" y="13439"/>
                  </a:lnTo>
                  <a:lnTo>
                    <a:pt x="2021" y="13481"/>
                  </a:lnTo>
                  <a:lnTo>
                    <a:pt x="1976" y="13439"/>
                  </a:lnTo>
                  <a:lnTo>
                    <a:pt x="1885" y="13374"/>
                  </a:lnTo>
                  <a:lnTo>
                    <a:pt x="1794" y="13374"/>
                  </a:lnTo>
                  <a:lnTo>
                    <a:pt x="1658" y="13374"/>
                  </a:lnTo>
                  <a:lnTo>
                    <a:pt x="1340" y="13289"/>
                  </a:lnTo>
                  <a:lnTo>
                    <a:pt x="999" y="13204"/>
                  </a:lnTo>
                  <a:lnTo>
                    <a:pt x="909" y="13118"/>
                  </a:lnTo>
                  <a:lnTo>
                    <a:pt x="863" y="13075"/>
                  </a:lnTo>
                  <a:lnTo>
                    <a:pt x="818" y="13075"/>
                  </a:lnTo>
                  <a:lnTo>
                    <a:pt x="454" y="13118"/>
                  </a:lnTo>
                  <a:lnTo>
                    <a:pt x="409" y="13161"/>
                  </a:lnTo>
                  <a:lnTo>
                    <a:pt x="409" y="13204"/>
                  </a:lnTo>
                  <a:lnTo>
                    <a:pt x="500" y="13332"/>
                  </a:lnTo>
                  <a:lnTo>
                    <a:pt x="500" y="13439"/>
                  </a:lnTo>
                  <a:lnTo>
                    <a:pt x="500" y="13567"/>
                  </a:lnTo>
                  <a:lnTo>
                    <a:pt x="363" y="14080"/>
                  </a:lnTo>
                  <a:lnTo>
                    <a:pt x="409" y="14080"/>
                  </a:lnTo>
                  <a:lnTo>
                    <a:pt x="273" y="14336"/>
                  </a:lnTo>
                  <a:lnTo>
                    <a:pt x="136" y="14507"/>
                  </a:lnTo>
                  <a:lnTo>
                    <a:pt x="45" y="14507"/>
                  </a:lnTo>
                  <a:lnTo>
                    <a:pt x="0" y="14635"/>
                  </a:lnTo>
                  <a:lnTo>
                    <a:pt x="0" y="14720"/>
                  </a:lnTo>
                  <a:lnTo>
                    <a:pt x="45" y="14934"/>
                  </a:lnTo>
                  <a:lnTo>
                    <a:pt x="136" y="15105"/>
                  </a:lnTo>
                  <a:lnTo>
                    <a:pt x="273" y="15233"/>
                  </a:lnTo>
                  <a:lnTo>
                    <a:pt x="454" y="15361"/>
                  </a:lnTo>
                  <a:lnTo>
                    <a:pt x="500" y="15361"/>
                  </a:lnTo>
                  <a:lnTo>
                    <a:pt x="591" y="15361"/>
                  </a:lnTo>
                  <a:lnTo>
                    <a:pt x="636" y="15490"/>
                  </a:lnTo>
                  <a:lnTo>
                    <a:pt x="681" y="15575"/>
                  </a:lnTo>
                  <a:lnTo>
                    <a:pt x="818" y="15703"/>
                  </a:lnTo>
                  <a:lnTo>
                    <a:pt x="954" y="15831"/>
                  </a:lnTo>
                  <a:lnTo>
                    <a:pt x="1840" y="15746"/>
                  </a:lnTo>
                  <a:lnTo>
                    <a:pt x="1885" y="15789"/>
                  </a:lnTo>
                  <a:lnTo>
                    <a:pt x="1931" y="15789"/>
                  </a:lnTo>
                  <a:lnTo>
                    <a:pt x="1976" y="15703"/>
                  </a:lnTo>
                  <a:lnTo>
                    <a:pt x="2067" y="15575"/>
                  </a:lnTo>
                  <a:lnTo>
                    <a:pt x="2203" y="15575"/>
                  </a:lnTo>
                  <a:lnTo>
                    <a:pt x="2294" y="15575"/>
                  </a:lnTo>
                  <a:lnTo>
                    <a:pt x="2339" y="15532"/>
                  </a:lnTo>
                  <a:lnTo>
                    <a:pt x="2385" y="15490"/>
                  </a:lnTo>
                  <a:lnTo>
                    <a:pt x="2385" y="15447"/>
                  </a:lnTo>
                  <a:lnTo>
                    <a:pt x="2385" y="15361"/>
                  </a:lnTo>
                  <a:lnTo>
                    <a:pt x="2521" y="15276"/>
                  </a:lnTo>
                  <a:lnTo>
                    <a:pt x="2612" y="15233"/>
                  </a:lnTo>
                  <a:lnTo>
                    <a:pt x="2567" y="14891"/>
                  </a:lnTo>
                  <a:lnTo>
                    <a:pt x="2612" y="14806"/>
                  </a:lnTo>
                  <a:lnTo>
                    <a:pt x="2657" y="14763"/>
                  </a:lnTo>
                  <a:lnTo>
                    <a:pt x="2885" y="14507"/>
                  </a:lnTo>
                  <a:lnTo>
                    <a:pt x="2975" y="14421"/>
                  </a:lnTo>
                  <a:lnTo>
                    <a:pt x="3157" y="14379"/>
                  </a:lnTo>
                  <a:lnTo>
                    <a:pt x="3248" y="14336"/>
                  </a:lnTo>
                  <a:lnTo>
                    <a:pt x="3339" y="14379"/>
                  </a:lnTo>
                  <a:lnTo>
                    <a:pt x="3430" y="14336"/>
                  </a:lnTo>
                  <a:lnTo>
                    <a:pt x="3566" y="14208"/>
                  </a:lnTo>
                  <a:lnTo>
                    <a:pt x="3611" y="14080"/>
                  </a:lnTo>
                  <a:lnTo>
                    <a:pt x="3657" y="13951"/>
                  </a:lnTo>
                  <a:lnTo>
                    <a:pt x="3611" y="13823"/>
                  </a:lnTo>
                  <a:lnTo>
                    <a:pt x="3611" y="13780"/>
                  </a:lnTo>
                  <a:lnTo>
                    <a:pt x="3657" y="13738"/>
                  </a:lnTo>
                  <a:lnTo>
                    <a:pt x="3748" y="13652"/>
                  </a:lnTo>
                  <a:lnTo>
                    <a:pt x="3884" y="13652"/>
                  </a:lnTo>
                  <a:lnTo>
                    <a:pt x="4202" y="13609"/>
                  </a:lnTo>
                  <a:lnTo>
                    <a:pt x="4202" y="13652"/>
                  </a:lnTo>
                  <a:lnTo>
                    <a:pt x="4156" y="13695"/>
                  </a:lnTo>
                  <a:lnTo>
                    <a:pt x="4270" y="13738"/>
                  </a:lnTo>
                  <a:lnTo>
                    <a:pt x="4406" y="13780"/>
                  </a:lnTo>
                  <a:lnTo>
                    <a:pt x="4497" y="13823"/>
                  </a:lnTo>
                  <a:lnTo>
                    <a:pt x="4679" y="13695"/>
                  </a:lnTo>
                  <a:lnTo>
                    <a:pt x="4861" y="13567"/>
                  </a:lnTo>
                  <a:lnTo>
                    <a:pt x="4951" y="13567"/>
                  </a:lnTo>
                  <a:lnTo>
                    <a:pt x="5042" y="13524"/>
                  </a:lnTo>
                  <a:lnTo>
                    <a:pt x="5133" y="13439"/>
                  </a:lnTo>
                  <a:lnTo>
                    <a:pt x="5179" y="13332"/>
                  </a:lnTo>
                  <a:lnTo>
                    <a:pt x="5224" y="13332"/>
                  </a:lnTo>
                  <a:lnTo>
                    <a:pt x="5406" y="13374"/>
                  </a:lnTo>
                  <a:lnTo>
                    <a:pt x="5542" y="13481"/>
                  </a:lnTo>
                  <a:lnTo>
                    <a:pt x="5633" y="13609"/>
                  </a:lnTo>
                  <a:lnTo>
                    <a:pt x="5678" y="13780"/>
                  </a:lnTo>
                  <a:lnTo>
                    <a:pt x="5678" y="13823"/>
                  </a:lnTo>
                  <a:lnTo>
                    <a:pt x="5678" y="13866"/>
                  </a:lnTo>
                  <a:lnTo>
                    <a:pt x="5769" y="13994"/>
                  </a:lnTo>
                  <a:lnTo>
                    <a:pt x="5860" y="14080"/>
                  </a:lnTo>
                  <a:lnTo>
                    <a:pt x="5905" y="14080"/>
                  </a:lnTo>
                  <a:lnTo>
                    <a:pt x="5996" y="14122"/>
                  </a:lnTo>
                  <a:lnTo>
                    <a:pt x="6042" y="14208"/>
                  </a:lnTo>
                  <a:lnTo>
                    <a:pt x="6223" y="14293"/>
                  </a:lnTo>
                  <a:lnTo>
                    <a:pt x="6360" y="14421"/>
                  </a:lnTo>
                  <a:lnTo>
                    <a:pt x="6405" y="14464"/>
                  </a:lnTo>
                  <a:lnTo>
                    <a:pt x="6496" y="14464"/>
                  </a:lnTo>
                  <a:lnTo>
                    <a:pt x="6587" y="14464"/>
                  </a:lnTo>
                  <a:lnTo>
                    <a:pt x="6632" y="14550"/>
                  </a:lnTo>
                  <a:lnTo>
                    <a:pt x="6678" y="14635"/>
                  </a:lnTo>
                  <a:lnTo>
                    <a:pt x="6814" y="14635"/>
                  </a:lnTo>
                  <a:lnTo>
                    <a:pt x="6905" y="14678"/>
                  </a:lnTo>
                  <a:lnTo>
                    <a:pt x="6996" y="14763"/>
                  </a:lnTo>
                  <a:lnTo>
                    <a:pt x="7041" y="14891"/>
                  </a:lnTo>
                  <a:lnTo>
                    <a:pt x="7086" y="14891"/>
                  </a:lnTo>
                  <a:lnTo>
                    <a:pt x="7177" y="14891"/>
                  </a:lnTo>
                  <a:lnTo>
                    <a:pt x="7268" y="15062"/>
                  </a:lnTo>
                  <a:lnTo>
                    <a:pt x="7359" y="15276"/>
                  </a:lnTo>
                  <a:lnTo>
                    <a:pt x="7314" y="15319"/>
                  </a:lnTo>
                  <a:lnTo>
                    <a:pt x="7223" y="15447"/>
                  </a:lnTo>
                  <a:lnTo>
                    <a:pt x="7177" y="15532"/>
                  </a:lnTo>
                  <a:lnTo>
                    <a:pt x="7177" y="15575"/>
                  </a:lnTo>
                  <a:lnTo>
                    <a:pt x="7268" y="15618"/>
                  </a:lnTo>
                  <a:lnTo>
                    <a:pt x="7359" y="15575"/>
                  </a:lnTo>
                  <a:lnTo>
                    <a:pt x="7473" y="15404"/>
                  </a:lnTo>
                  <a:lnTo>
                    <a:pt x="7473" y="15361"/>
                  </a:lnTo>
                  <a:lnTo>
                    <a:pt x="7473" y="15276"/>
                  </a:lnTo>
                  <a:lnTo>
                    <a:pt x="7563" y="15233"/>
                  </a:lnTo>
                  <a:lnTo>
                    <a:pt x="7654" y="15191"/>
                  </a:lnTo>
                  <a:lnTo>
                    <a:pt x="7700" y="15148"/>
                  </a:lnTo>
                  <a:lnTo>
                    <a:pt x="7654" y="15105"/>
                  </a:lnTo>
                  <a:lnTo>
                    <a:pt x="7563" y="15062"/>
                  </a:lnTo>
                  <a:lnTo>
                    <a:pt x="7427" y="14977"/>
                  </a:lnTo>
                  <a:lnTo>
                    <a:pt x="7427" y="14934"/>
                  </a:lnTo>
                  <a:lnTo>
                    <a:pt x="7473" y="14849"/>
                  </a:lnTo>
                  <a:lnTo>
                    <a:pt x="7518" y="14720"/>
                  </a:lnTo>
                  <a:lnTo>
                    <a:pt x="7609" y="14678"/>
                  </a:lnTo>
                  <a:lnTo>
                    <a:pt x="7700" y="14678"/>
                  </a:lnTo>
                  <a:lnTo>
                    <a:pt x="7791" y="14763"/>
                  </a:lnTo>
                  <a:lnTo>
                    <a:pt x="7836" y="14806"/>
                  </a:lnTo>
                  <a:lnTo>
                    <a:pt x="7881" y="14849"/>
                  </a:lnTo>
                  <a:lnTo>
                    <a:pt x="7927" y="14891"/>
                  </a:lnTo>
                  <a:lnTo>
                    <a:pt x="7972" y="14891"/>
                  </a:lnTo>
                  <a:lnTo>
                    <a:pt x="8018" y="14891"/>
                  </a:lnTo>
                  <a:lnTo>
                    <a:pt x="7972" y="14763"/>
                  </a:lnTo>
                  <a:lnTo>
                    <a:pt x="7927" y="14678"/>
                  </a:lnTo>
                  <a:lnTo>
                    <a:pt x="7836" y="14635"/>
                  </a:lnTo>
                  <a:lnTo>
                    <a:pt x="7654" y="14507"/>
                  </a:lnTo>
                  <a:lnTo>
                    <a:pt x="7427" y="14464"/>
                  </a:lnTo>
                  <a:lnTo>
                    <a:pt x="7223" y="14379"/>
                  </a:lnTo>
                  <a:lnTo>
                    <a:pt x="6950" y="14208"/>
                  </a:lnTo>
                  <a:lnTo>
                    <a:pt x="6678" y="13994"/>
                  </a:lnTo>
                  <a:lnTo>
                    <a:pt x="6632" y="13909"/>
                  </a:lnTo>
                  <a:lnTo>
                    <a:pt x="6632" y="13823"/>
                  </a:lnTo>
                  <a:lnTo>
                    <a:pt x="6587" y="13738"/>
                  </a:lnTo>
                  <a:lnTo>
                    <a:pt x="6541" y="13652"/>
                  </a:lnTo>
                  <a:lnTo>
                    <a:pt x="6269" y="13481"/>
                  </a:lnTo>
                  <a:lnTo>
                    <a:pt x="6178" y="13374"/>
                  </a:lnTo>
                  <a:lnTo>
                    <a:pt x="6132" y="13289"/>
                  </a:lnTo>
                  <a:lnTo>
                    <a:pt x="6178" y="13246"/>
                  </a:lnTo>
                  <a:lnTo>
                    <a:pt x="6223" y="13118"/>
                  </a:lnTo>
                  <a:lnTo>
                    <a:pt x="6314" y="13033"/>
                  </a:lnTo>
                  <a:lnTo>
                    <a:pt x="6496" y="12862"/>
                  </a:lnTo>
                  <a:lnTo>
                    <a:pt x="6541" y="12904"/>
                  </a:lnTo>
                  <a:lnTo>
                    <a:pt x="6632" y="12947"/>
                  </a:lnTo>
                  <a:lnTo>
                    <a:pt x="6768" y="13033"/>
                  </a:lnTo>
                  <a:lnTo>
                    <a:pt x="6814" y="13118"/>
                  </a:lnTo>
                  <a:lnTo>
                    <a:pt x="6905" y="13246"/>
                  </a:lnTo>
                  <a:lnTo>
                    <a:pt x="6950" y="13289"/>
                  </a:lnTo>
                  <a:lnTo>
                    <a:pt x="7041" y="13374"/>
                  </a:lnTo>
                  <a:lnTo>
                    <a:pt x="6996" y="13374"/>
                  </a:lnTo>
                  <a:lnTo>
                    <a:pt x="6950" y="13439"/>
                  </a:lnTo>
                  <a:lnTo>
                    <a:pt x="7041" y="13567"/>
                  </a:lnTo>
                  <a:lnTo>
                    <a:pt x="7132" y="13609"/>
                  </a:lnTo>
                  <a:lnTo>
                    <a:pt x="7223" y="13652"/>
                  </a:lnTo>
                  <a:lnTo>
                    <a:pt x="7359" y="13652"/>
                  </a:lnTo>
                  <a:lnTo>
                    <a:pt x="7563" y="13695"/>
                  </a:lnTo>
                  <a:lnTo>
                    <a:pt x="7654" y="13738"/>
                  </a:lnTo>
                  <a:lnTo>
                    <a:pt x="7700" y="13866"/>
                  </a:lnTo>
                  <a:lnTo>
                    <a:pt x="7972" y="13951"/>
                  </a:lnTo>
                  <a:lnTo>
                    <a:pt x="7927" y="13994"/>
                  </a:lnTo>
                  <a:lnTo>
                    <a:pt x="8109" y="14336"/>
                  </a:lnTo>
                  <a:lnTo>
                    <a:pt x="8245" y="14635"/>
                  </a:lnTo>
                  <a:lnTo>
                    <a:pt x="8245" y="14678"/>
                  </a:lnTo>
                  <a:lnTo>
                    <a:pt x="8199" y="14678"/>
                  </a:lnTo>
                  <a:lnTo>
                    <a:pt x="8381" y="14806"/>
                  </a:lnTo>
                  <a:lnTo>
                    <a:pt x="8426" y="14891"/>
                  </a:lnTo>
                  <a:lnTo>
                    <a:pt x="8563" y="15020"/>
                  </a:lnTo>
                  <a:lnTo>
                    <a:pt x="8654" y="15191"/>
                  </a:lnTo>
                  <a:lnTo>
                    <a:pt x="8790" y="15276"/>
                  </a:lnTo>
                  <a:lnTo>
                    <a:pt x="8881" y="15319"/>
                  </a:lnTo>
                  <a:lnTo>
                    <a:pt x="8972" y="15319"/>
                  </a:lnTo>
                  <a:lnTo>
                    <a:pt x="9062" y="15319"/>
                  </a:lnTo>
                  <a:lnTo>
                    <a:pt x="9153" y="15319"/>
                  </a:lnTo>
                  <a:lnTo>
                    <a:pt x="9153" y="15276"/>
                  </a:lnTo>
                  <a:lnTo>
                    <a:pt x="9290" y="15276"/>
                  </a:lnTo>
                  <a:lnTo>
                    <a:pt x="9426" y="15319"/>
                  </a:lnTo>
                  <a:lnTo>
                    <a:pt x="9426" y="15361"/>
                  </a:lnTo>
                  <a:lnTo>
                    <a:pt x="9380" y="15404"/>
                  </a:lnTo>
                  <a:lnTo>
                    <a:pt x="9335" y="15404"/>
                  </a:lnTo>
                  <a:lnTo>
                    <a:pt x="9199" y="15404"/>
                  </a:lnTo>
                  <a:lnTo>
                    <a:pt x="9062" y="15319"/>
                  </a:lnTo>
                  <a:lnTo>
                    <a:pt x="8926" y="15361"/>
                  </a:lnTo>
                  <a:lnTo>
                    <a:pt x="8881" y="15319"/>
                  </a:lnTo>
                  <a:lnTo>
                    <a:pt x="8835" y="15404"/>
                  </a:lnTo>
                  <a:lnTo>
                    <a:pt x="8790" y="15532"/>
                  </a:lnTo>
                  <a:lnTo>
                    <a:pt x="8835" y="15575"/>
                  </a:lnTo>
                  <a:lnTo>
                    <a:pt x="8881" y="15575"/>
                  </a:lnTo>
                  <a:lnTo>
                    <a:pt x="8972" y="15618"/>
                  </a:lnTo>
                  <a:lnTo>
                    <a:pt x="9017" y="15746"/>
                  </a:lnTo>
                  <a:lnTo>
                    <a:pt x="9017" y="15789"/>
                  </a:lnTo>
                  <a:lnTo>
                    <a:pt x="9017" y="15874"/>
                  </a:lnTo>
                  <a:lnTo>
                    <a:pt x="9062" y="15831"/>
                  </a:lnTo>
                  <a:lnTo>
                    <a:pt x="9108" y="15831"/>
                  </a:lnTo>
                  <a:lnTo>
                    <a:pt x="9108" y="15789"/>
                  </a:lnTo>
                  <a:lnTo>
                    <a:pt x="9153" y="15789"/>
                  </a:lnTo>
                  <a:lnTo>
                    <a:pt x="9199" y="15789"/>
                  </a:lnTo>
                  <a:lnTo>
                    <a:pt x="9199" y="15874"/>
                  </a:lnTo>
                  <a:lnTo>
                    <a:pt x="9199" y="15917"/>
                  </a:lnTo>
                  <a:lnTo>
                    <a:pt x="9244" y="15960"/>
                  </a:lnTo>
                  <a:lnTo>
                    <a:pt x="9290" y="15917"/>
                  </a:lnTo>
                  <a:lnTo>
                    <a:pt x="9290" y="15874"/>
                  </a:lnTo>
                  <a:lnTo>
                    <a:pt x="9290" y="15831"/>
                  </a:lnTo>
                  <a:lnTo>
                    <a:pt x="9335" y="15831"/>
                  </a:lnTo>
                  <a:lnTo>
                    <a:pt x="9380" y="15831"/>
                  </a:lnTo>
                  <a:lnTo>
                    <a:pt x="9426" y="15874"/>
                  </a:lnTo>
                  <a:lnTo>
                    <a:pt x="9426" y="15917"/>
                  </a:lnTo>
                  <a:lnTo>
                    <a:pt x="9471" y="15917"/>
                  </a:lnTo>
                  <a:lnTo>
                    <a:pt x="9471" y="15874"/>
                  </a:lnTo>
                  <a:lnTo>
                    <a:pt x="9426" y="15831"/>
                  </a:lnTo>
                  <a:lnTo>
                    <a:pt x="9335" y="15703"/>
                  </a:lnTo>
                  <a:lnTo>
                    <a:pt x="9290" y="15575"/>
                  </a:lnTo>
                  <a:lnTo>
                    <a:pt x="9290" y="15490"/>
                  </a:lnTo>
                  <a:lnTo>
                    <a:pt x="9380" y="15404"/>
                  </a:lnTo>
                  <a:lnTo>
                    <a:pt x="9517" y="15361"/>
                  </a:lnTo>
                  <a:lnTo>
                    <a:pt x="9562" y="15404"/>
                  </a:lnTo>
                  <a:lnTo>
                    <a:pt x="9608" y="15447"/>
                  </a:lnTo>
                  <a:lnTo>
                    <a:pt x="9608" y="15490"/>
                  </a:lnTo>
                  <a:lnTo>
                    <a:pt x="9653" y="15490"/>
                  </a:lnTo>
                  <a:lnTo>
                    <a:pt x="9698" y="15447"/>
                  </a:lnTo>
                  <a:lnTo>
                    <a:pt x="9698" y="15404"/>
                  </a:lnTo>
                  <a:lnTo>
                    <a:pt x="9653" y="15276"/>
                  </a:lnTo>
                  <a:lnTo>
                    <a:pt x="9517" y="15191"/>
                  </a:lnTo>
                  <a:lnTo>
                    <a:pt x="9335" y="15148"/>
                  </a:lnTo>
                  <a:lnTo>
                    <a:pt x="9244" y="15148"/>
                  </a:lnTo>
                  <a:lnTo>
                    <a:pt x="9199" y="15148"/>
                  </a:lnTo>
                  <a:lnTo>
                    <a:pt x="9153" y="15105"/>
                  </a:lnTo>
                  <a:lnTo>
                    <a:pt x="9199" y="15062"/>
                  </a:lnTo>
                  <a:lnTo>
                    <a:pt x="9290" y="15062"/>
                  </a:lnTo>
                  <a:lnTo>
                    <a:pt x="9335" y="15020"/>
                  </a:lnTo>
                  <a:lnTo>
                    <a:pt x="9380" y="14977"/>
                  </a:lnTo>
                  <a:lnTo>
                    <a:pt x="9380" y="14849"/>
                  </a:lnTo>
                  <a:lnTo>
                    <a:pt x="9290" y="14806"/>
                  </a:lnTo>
                  <a:lnTo>
                    <a:pt x="9199" y="14763"/>
                  </a:lnTo>
                  <a:lnTo>
                    <a:pt x="9153" y="14720"/>
                  </a:lnTo>
                  <a:lnTo>
                    <a:pt x="9108" y="14635"/>
                  </a:lnTo>
                  <a:lnTo>
                    <a:pt x="9108" y="14592"/>
                  </a:lnTo>
                  <a:lnTo>
                    <a:pt x="9108" y="14550"/>
                  </a:lnTo>
                  <a:lnTo>
                    <a:pt x="9199" y="14550"/>
                  </a:lnTo>
                  <a:lnTo>
                    <a:pt x="9335" y="14635"/>
                  </a:lnTo>
                  <a:lnTo>
                    <a:pt x="9426" y="14678"/>
                  </a:lnTo>
                  <a:lnTo>
                    <a:pt x="9517" y="14678"/>
                  </a:lnTo>
                  <a:lnTo>
                    <a:pt x="9517" y="14635"/>
                  </a:lnTo>
                  <a:lnTo>
                    <a:pt x="9517" y="14592"/>
                  </a:lnTo>
                  <a:lnTo>
                    <a:pt x="9471" y="14592"/>
                  </a:lnTo>
                  <a:lnTo>
                    <a:pt x="9471" y="14550"/>
                  </a:lnTo>
                  <a:lnTo>
                    <a:pt x="9517" y="14550"/>
                  </a:lnTo>
                  <a:lnTo>
                    <a:pt x="9562" y="14592"/>
                  </a:lnTo>
                  <a:lnTo>
                    <a:pt x="9608" y="14592"/>
                  </a:lnTo>
                  <a:lnTo>
                    <a:pt x="9653" y="14592"/>
                  </a:lnTo>
                  <a:lnTo>
                    <a:pt x="9608" y="14550"/>
                  </a:lnTo>
                  <a:lnTo>
                    <a:pt x="9517" y="14507"/>
                  </a:lnTo>
                  <a:lnTo>
                    <a:pt x="9426" y="14421"/>
                  </a:lnTo>
                  <a:lnTo>
                    <a:pt x="9517" y="14421"/>
                  </a:lnTo>
                  <a:lnTo>
                    <a:pt x="9698" y="14336"/>
                  </a:lnTo>
                  <a:lnTo>
                    <a:pt x="9744" y="14293"/>
                  </a:lnTo>
                  <a:lnTo>
                    <a:pt x="9789" y="14250"/>
                  </a:lnTo>
                  <a:lnTo>
                    <a:pt x="9926" y="14293"/>
                  </a:lnTo>
                  <a:lnTo>
                    <a:pt x="10016" y="14336"/>
                  </a:lnTo>
                  <a:lnTo>
                    <a:pt x="10062" y="14379"/>
                  </a:lnTo>
                  <a:lnTo>
                    <a:pt x="10062" y="14464"/>
                  </a:lnTo>
                  <a:lnTo>
                    <a:pt x="10062" y="14507"/>
                  </a:lnTo>
                  <a:lnTo>
                    <a:pt x="10107" y="14550"/>
                  </a:lnTo>
                  <a:lnTo>
                    <a:pt x="10153" y="14464"/>
                  </a:lnTo>
                  <a:lnTo>
                    <a:pt x="10198" y="14421"/>
                  </a:lnTo>
                  <a:lnTo>
                    <a:pt x="10244" y="14379"/>
                  </a:lnTo>
                  <a:lnTo>
                    <a:pt x="10380" y="14293"/>
                  </a:lnTo>
                  <a:lnTo>
                    <a:pt x="10380" y="14208"/>
                  </a:lnTo>
                  <a:lnTo>
                    <a:pt x="10425" y="14165"/>
                  </a:lnTo>
                  <a:lnTo>
                    <a:pt x="10562" y="14122"/>
                  </a:lnTo>
                  <a:lnTo>
                    <a:pt x="10766" y="14122"/>
                  </a:lnTo>
                  <a:lnTo>
                    <a:pt x="10811" y="14080"/>
                  </a:lnTo>
                  <a:lnTo>
                    <a:pt x="10721" y="14037"/>
                  </a:lnTo>
                  <a:lnTo>
                    <a:pt x="10562" y="13951"/>
                  </a:lnTo>
                  <a:lnTo>
                    <a:pt x="10516" y="13866"/>
                  </a:lnTo>
                  <a:lnTo>
                    <a:pt x="10471" y="13823"/>
                  </a:lnTo>
                  <a:lnTo>
                    <a:pt x="10380" y="13738"/>
                  </a:lnTo>
                  <a:lnTo>
                    <a:pt x="10334" y="13695"/>
                  </a:lnTo>
                  <a:lnTo>
                    <a:pt x="10289" y="13652"/>
                  </a:lnTo>
                  <a:lnTo>
                    <a:pt x="10289" y="13524"/>
                  </a:lnTo>
                  <a:lnTo>
                    <a:pt x="10334" y="13374"/>
                  </a:lnTo>
                  <a:lnTo>
                    <a:pt x="10471" y="12862"/>
                  </a:lnTo>
                  <a:lnTo>
                    <a:pt x="10471" y="12819"/>
                  </a:lnTo>
                  <a:lnTo>
                    <a:pt x="10471" y="12734"/>
                  </a:lnTo>
                  <a:lnTo>
                    <a:pt x="10516" y="12648"/>
                  </a:lnTo>
                  <a:lnTo>
                    <a:pt x="10675" y="12605"/>
                  </a:lnTo>
                  <a:lnTo>
                    <a:pt x="10721" y="12349"/>
                  </a:lnTo>
                  <a:lnTo>
                    <a:pt x="10766" y="12221"/>
                  </a:lnTo>
                  <a:lnTo>
                    <a:pt x="10811" y="12093"/>
                  </a:lnTo>
                  <a:lnTo>
                    <a:pt x="10857" y="12050"/>
                  </a:lnTo>
                  <a:lnTo>
                    <a:pt x="10948" y="12007"/>
                  </a:lnTo>
                  <a:lnTo>
                    <a:pt x="10993" y="12007"/>
                  </a:lnTo>
                  <a:lnTo>
                    <a:pt x="11038" y="12007"/>
                  </a:lnTo>
                  <a:lnTo>
                    <a:pt x="11038" y="11964"/>
                  </a:lnTo>
                  <a:lnTo>
                    <a:pt x="10993" y="11879"/>
                  </a:lnTo>
                  <a:lnTo>
                    <a:pt x="10948" y="11836"/>
                  </a:lnTo>
                  <a:lnTo>
                    <a:pt x="11038" y="11964"/>
                  </a:lnTo>
                  <a:lnTo>
                    <a:pt x="11084" y="12093"/>
                  </a:lnTo>
                  <a:lnTo>
                    <a:pt x="11084" y="12135"/>
                  </a:lnTo>
                  <a:lnTo>
                    <a:pt x="11038" y="12135"/>
                  </a:lnTo>
                  <a:lnTo>
                    <a:pt x="11129" y="12178"/>
                  </a:lnTo>
                  <a:lnTo>
                    <a:pt x="11266" y="12178"/>
                  </a:lnTo>
                  <a:lnTo>
                    <a:pt x="11447" y="12135"/>
                  </a:lnTo>
                  <a:lnTo>
                    <a:pt x="11493" y="12093"/>
                  </a:lnTo>
                  <a:lnTo>
                    <a:pt x="11538" y="12135"/>
                  </a:lnTo>
                  <a:lnTo>
                    <a:pt x="11402" y="12264"/>
                  </a:lnTo>
                  <a:lnTo>
                    <a:pt x="11311" y="12306"/>
                  </a:lnTo>
                  <a:lnTo>
                    <a:pt x="11311" y="12349"/>
                  </a:lnTo>
                  <a:lnTo>
                    <a:pt x="11311" y="12392"/>
                  </a:lnTo>
                  <a:lnTo>
                    <a:pt x="11356" y="12434"/>
                  </a:lnTo>
                  <a:lnTo>
                    <a:pt x="11447" y="12434"/>
                  </a:lnTo>
                  <a:lnTo>
                    <a:pt x="11538" y="12434"/>
                  </a:lnTo>
                  <a:lnTo>
                    <a:pt x="11584" y="12434"/>
                  </a:lnTo>
                  <a:lnTo>
                    <a:pt x="11584" y="12520"/>
                  </a:lnTo>
                  <a:lnTo>
                    <a:pt x="11584" y="12605"/>
                  </a:lnTo>
                  <a:lnTo>
                    <a:pt x="11584" y="12648"/>
                  </a:lnTo>
                  <a:lnTo>
                    <a:pt x="11674" y="12648"/>
                  </a:lnTo>
                  <a:lnTo>
                    <a:pt x="11765" y="12605"/>
                  </a:lnTo>
                  <a:lnTo>
                    <a:pt x="11811" y="12520"/>
                  </a:lnTo>
                  <a:lnTo>
                    <a:pt x="11902" y="12477"/>
                  </a:lnTo>
                  <a:lnTo>
                    <a:pt x="11947" y="12477"/>
                  </a:lnTo>
                  <a:lnTo>
                    <a:pt x="11992" y="12392"/>
                  </a:lnTo>
                  <a:lnTo>
                    <a:pt x="12038" y="12306"/>
                  </a:lnTo>
                  <a:lnTo>
                    <a:pt x="12174" y="12306"/>
                  </a:lnTo>
                  <a:lnTo>
                    <a:pt x="12220" y="12306"/>
                  </a:lnTo>
                  <a:lnTo>
                    <a:pt x="12174" y="12264"/>
                  </a:lnTo>
                  <a:lnTo>
                    <a:pt x="12083" y="12264"/>
                  </a:lnTo>
                  <a:lnTo>
                    <a:pt x="11947" y="12221"/>
                  </a:lnTo>
                  <a:lnTo>
                    <a:pt x="11811" y="12135"/>
                  </a:lnTo>
                  <a:lnTo>
                    <a:pt x="11765" y="12007"/>
                  </a:lnTo>
                  <a:lnTo>
                    <a:pt x="11856" y="11836"/>
                  </a:lnTo>
                  <a:lnTo>
                    <a:pt x="11902" y="11793"/>
                  </a:lnTo>
                  <a:lnTo>
                    <a:pt x="11992" y="11793"/>
                  </a:lnTo>
                  <a:lnTo>
                    <a:pt x="12129" y="11751"/>
                  </a:lnTo>
                  <a:lnTo>
                    <a:pt x="12129" y="11708"/>
                  </a:lnTo>
                  <a:lnTo>
                    <a:pt x="12174" y="11665"/>
                  </a:lnTo>
                  <a:lnTo>
                    <a:pt x="12401" y="11494"/>
                  </a:lnTo>
                  <a:lnTo>
                    <a:pt x="12492" y="11409"/>
                  </a:lnTo>
                  <a:lnTo>
                    <a:pt x="12583" y="11409"/>
                  </a:lnTo>
                  <a:lnTo>
                    <a:pt x="12628" y="11409"/>
                  </a:lnTo>
                  <a:lnTo>
                    <a:pt x="12674" y="11494"/>
                  </a:lnTo>
                  <a:lnTo>
                    <a:pt x="12674" y="11537"/>
                  </a:lnTo>
                  <a:lnTo>
                    <a:pt x="12538" y="11623"/>
                  </a:lnTo>
                  <a:lnTo>
                    <a:pt x="12356" y="11665"/>
                  </a:lnTo>
                  <a:lnTo>
                    <a:pt x="12310" y="11708"/>
                  </a:lnTo>
                  <a:lnTo>
                    <a:pt x="12310" y="11751"/>
                  </a:lnTo>
                  <a:lnTo>
                    <a:pt x="12401" y="11751"/>
                  </a:lnTo>
                  <a:lnTo>
                    <a:pt x="12492" y="11751"/>
                  </a:lnTo>
                  <a:lnTo>
                    <a:pt x="12538" y="11793"/>
                  </a:lnTo>
                  <a:lnTo>
                    <a:pt x="12583" y="11836"/>
                  </a:lnTo>
                  <a:lnTo>
                    <a:pt x="12538" y="11836"/>
                  </a:lnTo>
                  <a:lnTo>
                    <a:pt x="12492" y="11836"/>
                  </a:lnTo>
                  <a:lnTo>
                    <a:pt x="12447" y="11879"/>
                  </a:lnTo>
                  <a:lnTo>
                    <a:pt x="12447" y="11922"/>
                  </a:lnTo>
                  <a:lnTo>
                    <a:pt x="12492" y="12007"/>
                  </a:lnTo>
                  <a:lnTo>
                    <a:pt x="12492" y="12050"/>
                  </a:lnTo>
                  <a:lnTo>
                    <a:pt x="12492" y="12135"/>
                  </a:lnTo>
                  <a:lnTo>
                    <a:pt x="12447" y="12178"/>
                  </a:lnTo>
                  <a:lnTo>
                    <a:pt x="12356" y="12178"/>
                  </a:lnTo>
                  <a:lnTo>
                    <a:pt x="12265" y="12178"/>
                  </a:lnTo>
                  <a:lnTo>
                    <a:pt x="12265" y="12221"/>
                  </a:lnTo>
                  <a:lnTo>
                    <a:pt x="12356" y="12306"/>
                  </a:lnTo>
                  <a:lnTo>
                    <a:pt x="12447" y="12349"/>
                  </a:lnTo>
                  <a:lnTo>
                    <a:pt x="12719" y="12392"/>
                  </a:lnTo>
                  <a:lnTo>
                    <a:pt x="12856" y="12392"/>
                  </a:lnTo>
                  <a:lnTo>
                    <a:pt x="12992" y="12477"/>
                  </a:lnTo>
                  <a:lnTo>
                    <a:pt x="13174" y="12563"/>
                  </a:lnTo>
                  <a:lnTo>
                    <a:pt x="13537" y="12648"/>
                  </a:lnTo>
                  <a:lnTo>
                    <a:pt x="13673" y="12776"/>
                  </a:lnTo>
                  <a:lnTo>
                    <a:pt x="13832" y="12947"/>
                  </a:lnTo>
                  <a:lnTo>
                    <a:pt x="13832" y="13033"/>
                  </a:lnTo>
                  <a:lnTo>
                    <a:pt x="13787" y="13075"/>
                  </a:lnTo>
                  <a:lnTo>
                    <a:pt x="13673" y="13246"/>
                  </a:lnTo>
                  <a:lnTo>
                    <a:pt x="13537" y="13374"/>
                  </a:lnTo>
                  <a:lnTo>
                    <a:pt x="13446" y="13374"/>
                  </a:lnTo>
                  <a:lnTo>
                    <a:pt x="13355" y="13374"/>
                  </a:lnTo>
                  <a:lnTo>
                    <a:pt x="12538" y="13439"/>
                  </a:lnTo>
                  <a:lnTo>
                    <a:pt x="12447" y="13481"/>
                  </a:lnTo>
                  <a:lnTo>
                    <a:pt x="12310" y="13481"/>
                  </a:lnTo>
                  <a:lnTo>
                    <a:pt x="12265" y="13439"/>
                  </a:lnTo>
                  <a:lnTo>
                    <a:pt x="12265" y="13374"/>
                  </a:lnTo>
                  <a:lnTo>
                    <a:pt x="12220" y="13374"/>
                  </a:lnTo>
                  <a:lnTo>
                    <a:pt x="12083" y="13439"/>
                  </a:lnTo>
                  <a:lnTo>
                    <a:pt x="11947" y="13481"/>
                  </a:lnTo>
                  <a:lnTo>
                    <a:pt x="11811" y="13524"/>
                  </a:lnTo>
                  <a:lnTo>
                    <a:pt x="11720" y="13567"/>
                  </a:lnTo>
                  <a:lnTo>
                    <a:pt x="11629" y="13695"/>
                  </a:lnTo>
                  <a:lnTo>
                    <a:pt x="11538" y="13780"/>
                  </a:lnTo>
                  <a:lnTo>
                    <a:pt x="11402" y="13866"/>
                  </a:lnTo>
                  <a:lnTo>
                    <a:pt x="11084" y="13994"/>
                  </a:lnTo>
                  <a:lnTo>
                    <a:pt x="11038" y="13994"/>
                  </a:lnTo>
                  <a:lnTo>
                    <a:pt x="10993" y="13994"/>
                  </a:lnTo>
                  <a:lnTo>
                    <a:pt x="10902" y="14122"/>
                  </a:lnTo>
                  <a:lnTo>
                    <a:pt x="10811" y="14250"/>
                  </a:lnTo>
                  <a:lnTo>
                    <a:pt x="10675" y="14336"/>
                  </a:lnTo>
                  <a:lnTo>
                    <a:pt x="10471" y="14421"/>
                  </a:lnTo>
                  <a:lnTo>
                    <a:pt x="10334" y="14421"/>
                  </a:lnTo>
                  <a:lnTo>
                    <a:pt x="10198" y="14421"/>
                  </a:lnTo>
                  <a:lnTo>
                    <a:pt x="10198" y="14507"/>
                  </a:lnTo>
                  <a:lnTo>
                    <a:pt x="10153" y="14550"/>
                  </a:lnTo>
                  <a:lnTo>
                    <a:pt x="10107" y="14550"/>
                  </a:lnTo>
                  <a:lnTo>
                    <a:pt x="10107" y="14592"/>
                  </a:lnTo>
                  <a:lnTo>
                    <a:pt x="10153" y="14763"/>
                  </a:lnTo>
                  <a:lnTo>
                    <a:pt x="10198" y="14806"/>
                  </a:lnTo>
                  <a:lnTo>
                    <a:pt x="10153" y="14763"/>
                  </a:lnTo>
                  <a:lnTo>
                    <a:pt x="10198" y="14763"/>
                  </a:lnTo>
                  <a:lnTo>
                    <a:pt x="10244" y="14806"/>
                  </a:lnTo>
                  <a:lnTo>
                    <a:pt x="10334" y="14806"/>
                  </a:lnTo>
                  <a:lnTo>
                    <a:pt x="10380" y="14806"/>
                  </a:lnTo>
                  <a:lnTo>
                    <a:pt x="10425" y="14934"/>
                  </a:lnTo>
                  <a:lnTo>
                    <a:pt x="10380" y="14977"/>
                  </a:lnTo>
                  <a:lnTo>
                    <a:pt x="10334" y="15020"/>
                  </a:lnTo>
                  <a:lnTo>
                    <a:pt x="10380" y="15020"/>
                  </a:lnTo>
                  <a:lnTo>
                    <a:pt x="10425" y="15020"/>
                  </a:lnTo>
                  <a:lnTo>
                    <a:pt x="10471" y="15062"/>
                  </a:lnTo>
                  <a:lnTo>
                    <a:pt x="10425" y="15105"/>
                  </a:lnTo>
                  <a:lnTo>
                    <a:pt x="10334" y="15105"/>
                  </a:lnTo>
                  <a:lnTo>
                    <a:pt x="10244" y="15148"/>
                  </a:lnTo>
                  <a:lnTo>
                    <a:pt x="10289" y="15191"/>
                  </a:lnTo>
                  <a:lnTo>
                    <a:pt x="10380" y="15191"/>
                  </a:lnTo>
                  <a:lnTo>
                    <a:pt x="10471" y="15191"/>
                  </a:lnTo>
                  <a:lnTo>
                    <a:pt x="10562" y="15233"/>
                  </a:lnTo>
                  <a:lnTo>
                    <a:pt x="10516" y="15276"/>
                  </a:lnTo>
                  <a:lnTo>
                    <a:pt x="10471" y="15319"/>
                  </a:lnTo>
                  <a:lnTo>
                    <a:pt x="10471" y="15361"/>
                  </a:lnTo>
                  <a:lnTo>
                    <a:pt x="10675" y="15447"/>
                  </a:lnTo>
                  <a:lnTo>
                    <a:pt x="10857" y="15490"/>
                  </a:lnTo>
                  <a:lnTo>
                    <a:pt x="10902" y="15490"/>
                  </a:lnTo>
                  <a:lnTo>
                    <a:pt x="10766" y="15575"/>
                  </a:lnTo>
                  <a:lnTo>
                    <a:pt x="10721" y="15618"/>
                  </a:lnTo>
                  <a:lnTo>
                    <a:pt x="10675" y="15661"/>
                  </a:lnTo>
                  <a:lnTo>
                    <a:pt x="10675" y="15703"/>
                  </a:lnTo>
                  <a:lnTo>
                    <a:pt x="10766" y="15703"/>
                  </a:lnTo>
                  <a:lnTo>
                    <a:pt x="10857" y="15661"/>
                  </a:lnTo>
                  <a:lnTo>
                    <a:pt x="10902" y="15575"/>
                  </a:lnTo>
                  <a:lnTo>
                    <a:pt x="10948" y="15532"/>
                  </a:lnTo>
                  <a:lnTo>
                    <a:pt x="11266" y="15532"/>
                  </a:lnTo>
                  <a:lnTo>
                    <a:pt x="11356" y="15575"/>
                  </a:lnTo>
                  <a:lnTo>
                    <a:pt x="11356" y="15618"/>
                  </a:lnTo>
                  <a:lnTo>
                    <a:pt x="11220" y="15661"/>
                  </a:lnTo>
                  <a:lnTo>
                    <a:pt x="11084" y="15703"/>
                  </a:lnTo>
                  <a:lnTo>
                    <a:pt x="11129" y="15703"/>
                  </a:lnTo>
                  <a:lnTo>
                    <a:pt x="11356" y="15703"/>
                  </a:lnTo>
                  <a:lnTo>
                    <a:pt x="11493" y="15703"/>
                  </a:lnTo>
                  <a:lnTo>
                    <a:pt x="11538" y="15661"/>
                  </a:lnTo>
                  <a:lnTo>
                    <a:pt x="11538" y="15618"/>
                  </a:lnTo>
                  <a:lnTo>
                    <a:pt x="11538" y="15532"/>
                  </a:lnTo>
                  <a:lnTo>
                    <a:pt x="11538" y="15447"/>
                  </a:lnTo>
                  <a:lnTo>
                    <a:pt x="11584" y="15404"/>
                  </a:lnTo>
                  <a:lnTo>
                    <a:pt x="11674" y="15404"/>
                  </a:lnTo>
                  <a:lnTo>
                    <a:pt x="11811" y="15404"/>
                  </a:lnTo>
                  <a:lnTo>
                    <a:pt x="11947" y="15447"/>
                  </a:lnTo>
                  <a:lnTo>
                    <a:pt x="12083" y="15532"/>
                  </a:lnTo>
                  <a:lnTo>
                    <a:pt x="12129" y="15575"/>
                  </a:lnTo>
                  <a:lnTo>
                    <a:pt x="12220" y="15575"/>
                  </a:lnTo>
                  <a:lnTo>
                    <a:pt x="12538" y="15404"/>
                  </a:lnTo>
                  <a:lnTo>
                    <a:pt x="12492" y="15404"/>
                  </a:lnTo>
                  <a:lnTo>
                    <a:pt x="12447" y="15361"/>
                  </a:lnTo>
                  <a:lnTo>
                    <a:pt x="12401" y="15361"/>
                  </a:lnTo>
                  <a:lnTo>
                    <a:pt x="12447" y="15276"/>
                  </a:lnTo>
                  <a:lnTo>
                    <a:pt x="12628" y="15148"/>
                  </a:lnTo>
                  <a:lnTo>
                    <a:pt x="12674" y="15148"/>
                  </a:lnTo>
                  <a:lnTo>
                    <a:pt x="12719" y="15191"/>
                  </a:lnTo>
                  <a:lnTo>
                    <a:pt x="12765" y="15191"/>
                  </a:lnTo>
                  <a:lnTo>
                    <a:pt x="12810" y="15191"/>
                  </a:lnTo>
                  <a:lnTo>
                    <a:pt x="12856" y="15148"/>
                  </a:lnTo>
                  <a:lnTo>
                    <a:pt x="12901" y="15105"/>
                  </a:lnTo>
                  <a:lnTo>
                    <a:pt x="12901" y="15020"/>
                  </a:lnTo>
                  <a:lnTo>
                    <a:pt x="12946" y="15020"/>
                  </a:lnTo>
                  <a:lnTo>
                    <a:pt x="12992" y="15062"/>
                  </a:lnTo>
                  <a:lnTo>
                    <a:pt x="12992" y="15105"/>
                  </a:lnTo>
                  <a:lnTo>
                    <a:pt x="12946" y="15233"/>
                  </a:lnTo>
                  <a:lnTo>
                    <a:pt x="12992" y="15490"/>
                  </a:lnTo>
                  <a:lnTo>
                    <a:pt x="13083" y="15532"/>
                  </a:lnTo>
                  <a:lnTo>
                    <a:pt x="13128" y="15789"/>
                  </a:lnTo>
                  <a:lnTo>
                    <a:pt x="13128" y="16045"/>
                  </a:lnTo>
                  <a:lnTo>
                    <a:pt x="13037" y="16622"/>
                  </a:lnTo>
                  <a:lnTo>
                    <a:pt x="12992" y="16836"/>
                  </a:lnTo>
                  <a:lnTo>
                    <a:pt x="12992" y="16964"/>
                  </a:lnTo>
                  <a:lnTo>
                    <a:pt x="12901" y="17049"/>
                  </a:lnTo>
                  <a:lnTo>
                    <a:pt x="12765" y="17092"/>
                  </a:lnTo>
                  <a:lnTo>
                    <a:pt x="12583" y="17092"/>
                  </a:lnTo>
                  <a:lnTo>
                    <a:pt x="12265" y="17135"/>
                  </a:lnTo>
                  <a:lnTo>
                    <a:pt x="12492" y="17733"/>
                  </a:lnTo>
                  <a:lnTo>
                    <a:pt x="12538" y="17733"/>
                  </a:lnTo>
                  <a:lnTo>
                    <a:pt x="12628" y="17733"/>
                  </a:lnTo>
                  <a:lnTo>
                    <a:pt x="12674" y="17776"/>
                  </a:lnTo>
                  <a:lnTo>
                    <a:pt x="12719" y="17861"/>
                  </a:lnTo>
                  <a:lnTo>
                    <a:pt x="12810" y="18032"/>
                  </a:lnTo>
                  <a:lnTo>
                    <a:pt x="12946" y="18160"/>
                  </a:lnTo>
                  <a:lnTo>
                    <a:pt x="13037" y="18203"/>
                  </a:lnTo>
                  <a:lnTo>
                    <a:pt x="13128" y="18203"/>
                  </a:lnTo>
                  <a:lnTo>
                    <a:pt x="13174" y="18118"/>
                  </a:lnTo>
                  <a:lnTo>
                    <a:pt x="13219" y="18032"/>
                  </a:lnTo>
                  <a:lnTo>
                    <a:pt x="13219" y="17947"/>
                  </a:lnTo>
                  <a:lnTo>
                    <a:pt x="13264" y="17904"/>
                  </a:lnTo>
                  <a:lnTo>
                    <a:pt x="13219" y="17947"/>
                  </a:lnTo>
                  <a:lnTo>
                    <a:pt x="13219" y="18032"/>
                  </a:lnTo>
                  <a:lnTo>
                    <a:pt x="13219" y="18075"/>
                  </a:lnTo>
                  <a:lnTo>
                    <a:pt x="13264" y="18075"/>
                  </a:lnTo>
                  <a:lnTo>
                    <a:pt x="13310" y="18032"/>
                  </a:lnTo>
                  <a:lnTo>
                    <a:pt x="13355" y="18032"/>
                  </a:lnTo>
                  <a:lnTo>
                    <a:pt x="13401" y="18032"/>
                  </a:lnTo>
                  <a:lnTo>
                    <a:pt x="13491" y="18075"/>
                  </a:lnTo>
                  <a:lnTo>
                    <a:pt x="13582" y="18160"/>
                  </a:lnTo>
                  <a:lnTo>
                    <a:pt x="13719" y="18331"/>
                  </a:lnTo>
                  <a:lnTo>
                    <a:pt x="13878" y="18502"/>
                  </a:lnTo>
                  <a:lnTo>
                    <a:pt x="13923" y="18502"/>
                  </a:lnTo>
                  <a:lnTo>
                    <a:pt x="13923" y="18588"/>
                  </a:lnTo>
                  <a:lnTo>
                    <a:pt x="14105" y="18716"/>
                  </a:lnTo>
                  <a:lnTo>
                    <a:pt x="14377" y="18972"/>
                  </a:lnTo>
                  <a:lnTo>
                    <a:pt x="14468" y="19015"/>
                  </a:lnTo>
                  <a:lnTo>
                    <a:pt x="14514" y="19058"/>
                  </a:lnTo>
                  <a:lnTo>
                    <a:pt x="14695" y="19186"/>
                  </a:lnTo>
                  <a:lnTo>
                    <a:pt x="14786" y="19421"/>
                  </a:lnTo>
                  <a:lnTo>
                    <a:pt x="14786" y="19506"/>
                  </a:lnTo>
                  <a:lnTo>
                    <a:pt x="14741" y="19592"/>
                  </a:lnTo>
                  <a:lnTo>
                    <a:pt x="14786" y="19677"/>
                  </a:lnTo>
                  <a:lnTo>
                    <a:pt x="14832" y="19805"/>
                  </a:lnTo>
                  <a:lnTo>
                    <a:pt x="14968" y="19934"/>
                  </a:lnTo>
                  <a:lnTo>
                    <a:pt x="15059" y="19934"/>
                  </a:lnTo>
                  <a:lnTo>
                    <a:pt x="15150" y="19934"/>
                  </a:lnTo>
                  <a:lnTo>
                    <a:pt x="15331" y="20019"/>
                  </a:lnTo>
                  <a:lnTo>
                    <a:pt x="15422" y="20104"/>
                  </a:lnTo>
                  <a:lnTo>
                    <a:pt x="15468" y="20190"/>
                  </a:lnTo>
                  <a:lnTo>
                    <a:pt x="15513" y="20318"/>
                  </a:lnTo>
                  <a:lnTo>
                    <a:pt x="15649" y="20446"/>
                  </a:lnTo>
                  <a:lnTo>
                    <a:pt x="15740" y="20446"/>
                  </a:lnTo>
                  <a:lnTo>
                    <a:pt x="15785" y="20489"/>
                  </a:lnTo>
                  <a:lnTo>
                    <a:pt x="15876" y="20788"/>
                  </a:lnTo>
                  <a:lnTo>
                    <a:pt x="15922" y="21045"/>
                  </a:lnTo>
                  <a:lnTo>
                    <a:pt x="15967" y="21087"/>
                  </a:lnTo>
                  <a:lnTo>
                    <a:pt x="16013" y="21087"/>
                  </a:lnTo>
                  <a:lnTo>
                    <a:pt x="16058" y="21215"/>
                  </a:lnTo>
                  <a:lnTo>
                    <a:pt x="16103" y="21386"/>
                  </a:lnTo>
                  <a:lnTo>
                    <a:pt x="16103" y="21515"/>
                  </a:lnTo>
                  <a:lnTo>
                    <a:pt x="16103" y="21600"/>
                  </a:lnTo>
                  <a:lnTo>
                    <a:pt x="16149" y="21600"/>
                  </a:lnTo>
                  <a:lnTo>
                    <a:pt x="16194" y="21600"/>
                  </a:lnTo>
                  <a:lnTo>
                    <a:pt x="16421" y="21515"/>
                  </a:lnTo>
                  <a:lnTo>
                    <a:pt x="16512" y="21429"/>
                  </a:lnTo>
                  <a:lnTo>
                    <a:pt x="16603" y="21301"/>
                  </a:lnTo>
                  <a:lnTo>
                    <a:pt x="16694" y="21173"/>
                  </a:lnTo>
                  <a:lnTo>
                    <a:pt x="16989" y="21002"/>
                  </a:lnTo>
                  <a:lnTo>
                    <a:pt x="17216" y="20788"/>
                  </a:lnTo>
                  <a:lnTo>
                    <a:pt x="17126" y="20874"/>
                  </a:lnTo>
                  <a:lnTo>
                    <a:pt x="17035" y="20916"/>
                  </a:lnTo>
                  <a:lnTo>
                    <a:pt x="17262" y="20660"/>
                  </a:lnTo>
                  <a:lnTo>
                    <a:pt x="17353" y="20617"/>
                  </a:lnTo>
                  <a:lnTo>
                    <a:pt x="17444" y="20574"/>
                  </a:lnTo>
                  <a:lnTo>
                    <a:pt x="17489" y="20446"/>
                  </a:lnTo>
                  <a:lnTo>
                    <a:pt x="17580" y="20318"/>
                  </a:lnTo>
                  <a:lnTo>
                    <a:pt x="17807" y="20062"/>
                  </a:lnTo>
                  <a:lnTo>
                    <a:pt x="17989" y="19891"/>
                  </a:lnTo>
                  <a:lnTo>
                    <a:pt x="18079" y="19763"/>
                  </a:lnTo>
                  <a:lnTo>
                    <a:pt x="18170" y="19677"/>
                  </a:lnTo>
                  <a:lnTo>
                    <a:pt x="18170" y="19592"/>
                  </a:lnTo>
                  <a:lnTo>
                    <a:pt x="18170" y="19464"/>
                  </a:lnTo>
                  <a:lnTo>
                    <a:pt x="18307" y="19228"/>
                  </a:lnTo>
                  <a:lnTo>
                    <a:pt x="18488" y="19015"/>
                  </a:lnTo>
                  <a:lnTo>
                    <a:pt x="18579" y="18929"/>
                  </a:lnTo>
                  <a:lnTo>
                    <a:pt x="18670" y="18844"/>
                  </a:lnTo>
                  <a:lnTo>
                    <a:pt x="18715" y="18716"/>
                  </a:lnTo>
                  <a:lnTo>
                    <a:pt x="18715" y="18588"/>
                  </a:lnTo>
                  <a:lnTo>
                    <a:pt x="18806" y="18502"/>
                  </a:lnTo>
                  <a:lnTo>
                    <a:pt x="18897" y="18417"/>
                  </a:lnTo>
                  <a:lnTo>
                    <a:pt x="18897" y="18288"/>
                  </a:lnTo>
                  <a:lnTo>
                    <a:pt x="18943" y="18160"/>
                  </a:lnTo>
                  <a:lnTo>
                    <a:pt x="19124" y="17477"/>
                  </a:lnTo>
                  <a:lnTo>
                    <a:pt x="19215" y="17135"/>
                  </a:lnTo>
                  <a:lnTo>
                    <a:pt x="19261" y="16793"/>
                  </a:lnTo>
                  <a:lnTo>
                    <a:pt x="19261" y="16750"/>
                  </a:lnTo>
                  <a:lnTo>
                    <a:pt x="19215" y="16750"/>
                  </a:lnTo>
                  <a:lnTo>
                    <a:pt x="19124" y="16750"/>
                  </a:lnTo>
                  <a:lnTo>
                    <a:pt x="18943" y="16750"/>
                  </a:lnTo>
                  <a:lnTo>
                    <a:pt x="18852" y="16750"/>
                  </a:lnTo>
                  <a:lnTo>
                    <a:pt x="18715" y="16707"/>
                  </a:lnTo>
                  <a:lnTo>
                    <a:pt x="18625" y="16579"/>
                  </a:lnTo>
                  <a:lnTo>
                    <a:pt x="18579" y="16451"/>
                  </a:lnTo>
                  <a:lnTo>
                    <a:pt x="18488" y="16301"/>
                  </a:lnTo>
                  <a:lnTo>
                    <a:pt x="18443" y="16301"/>
                  </a:lnTo>
                  <a:lnTo>
                    <a:pt x="18307" y="16451"/>
                  </a:lnTo>
                  <a:lnTo>
                    <a:pt x="18307" y="16579"/>
                  </a:lnTo>
                  <a:lnTo>
                    <a:pt x="18216" y="16964"/>
                  </a:lnTo>
                  <a:lnTo>
                    <a:pt x="18125" y="17092"/>
                  </a:lnTo>
                  <a:lnTo>
                    <a:pt x="17943" y="17220"/>
                  </a:lnTo>
                  <a:lnTo>
                    <a:pt x="17716" y="17391"/>
                  </a:lnTo>
                  <a:lnTo>
                    <a:pt x="17625" y="17391"/>
                  </a:lnTo>
                  <a:lnTo>
                    <a:pt x="17580" y="17391"/>
                  </a:lnTo>
                  <a:lnTo>
                    <a:pt x="17534" y="17306"/>
                  </a:lnTo>
                  <a:lnTo>
                    <a:pt x="17625" y="17135"/>
                  </a:lnTo>
                  <a:lnTo>
                    <a:pt x="17489" y="17092"/>
                  </a:lnTo>
                  <a:lnTo>
                    <a:pt x="17444" y="17092"/>
                  </a:lnTo>
                  <a:lnTo>
                    <a:pt x="17398" y="17135"/>
                  </a:lnTo>
                  <a:lnTo>
                    <a:pt x="17398" y="17177"/>
                  </a:lnTo>
                  <a:lnTo>
                    <a:pt x="17444" y="17220"/>
                  </a:lnTo>
                  <a:lnTo>
                    <a:pt x="17489" y="17306"/>
                  </a:lnTo>
                  <a:lnTo>
                    <a:pt x="17444" y="17306"/>
                  </a:lnTo>
                  <a:lnTo>
                    <a:pt x="17398" y="17306"/>
                  </a:lnTo>
                  <a:lnTo>
                    <a:pt x="17353" y="17263"/>
                  </a:lnTo>
                  <a:lnTo>
                    <a:pt x="17262" y="17135"/>
                  </a:lnTo>
                  <a:lnTo>
                    <a:pt x="17216" y="16964"/>
                  </a:lnTo>
                  <a:lnTo>
                    <a:pt x="17171" y="16836"/>
                  </a:lnTo>
                  <a:lnTo>
                    <a:pt x="17080" y="16750"/>
                  </a:lnTo>
                  <a:lnTo>
                    <a:pt x="16921" y="16707"/>
                  </a:lnTo>
                  <a:lnTo>
                    <a:pt x="16876" y="16707"/>
                  </a:lnTo>
                  <a:lnTo>
                    <a:pt x="16830" y="16750"/>
                  </a:lnTo>
                  <a:lnTo>
                    <a:pt x="16739" y="16622"/>
                  </a:lnTo>
                  <a:lnTo>
                    <a:pt x="16649" y="16494"/>
                  </a:lnTo>
                  <a:lnTo>
                    <a:pt x="16512" y="16408"/>
                  </a:lnTo>
                  <a:lnTo>
                    <a:pt x="16467" y="16344"/>
                  </a:lnTo>
                  <a:lnTo>
                    <a:pt x="16421" y="16301"/>
                  </a:lnTo>
                  <a:lnTo>
                    <a:pt x="16467" y="16259"/>
                  </a:lnTo>
                  <a:lnTo>
                    <a:pt x="16512" y="16216"/>
                  </a:lnTo>
                  <a:lnTo>
                    <a:pt x="16467" y="16131"/>
                  </a:lnTo>
                  <a:lnTo>
                    <a:pt x="16421" y="16131"/>
                  </a:lnTo>
                  <a:lnTo>
                    <a:pt x="16421" y="16088"/>
                  </a:lnTo>
                  <a:lnTo>
                    <a:pt x="16467" y="16045"/>
                  </a:lnTo>
                  <a:lnTo>
                    <a:pt x="16558" y="16045"/>
                  </a:lnTo>
                  <a:lnTo>
                    <a:pt x="16694" y="15917"/>
                  </a:lnTo>
                  <a:lnTo>
                    <a:pt x="16739" y="15831"/>
                  </a:lnTo>
                  <a:lnTo>
                    <a:pt x="16876" y="15789"/>
                  </a:lnTo>
                  <a:lnTo>
                    <a:pt x="16921" y="15831"/>
                  </a:lnTo>
                  <a:lnTo>
                    <a:pt x="17035" y="15917"/>
                  </a:lnTo>
                  <a:lnTo>
                    <a:pt x="17216" y="16088"/>
                  </a:lnTo>
                  <a:lnTo>
                    <a:pt x="17262" y="16216"/>
                  </a:lnTo>
                  <a:lnTo>
                    <a:pt x="17307" y="16259"/>
                  </a:lnTo>
                  <a:lnTo>
                    <a:pt x="17444" y="16259"/>
                  </a:lnTo>
                  <a:lnTo>
                    <a:pt x="17580" y="16259"/>
                  </a:lnTo>
                  <a:lnTo>
                    <a:pt x="17716" y="16301"/>
                  </a:lnTo>
                  <a:lnTo>
                    <a:pt x="17852" y="16344"/>
                  </a:lnTo>
                  <a:lnTo>
                    <a:pt x="17943" y="16344"/>
                  </a:lnTo>
                  <a:lnTo>
                    <a:pt x="18079" y="16301"/>
                  </a:lnTo>
                  <a:lnTo>
                    <a:pt x="18170" y="16173"/>
                  </a:lnTo>
                  <a:lnTo>
                    <a:pt x="18261" y="16002"/>
                  </a:lnTo>
                  <a:lnTo>
                    <a:pt x="18307" y="15874"/>
                  </a:lnTo>
                  <a:lnTo>
                    <a:pt x="18352" y="15831"/>
                  </a:lnTo>
                  <a:lnTo>
                    <a:pt x="18397" y="15831"/>
                  </a:lnTo>
                  <a:lnTo>
                    <a:pt x="18488" y="15874"/>
                  </a:lnTo>
                  <a:lnTo>
                    <a:pt x="18534" y="15960"/>
                  </a:lnTo>
                  <a:lnTo>
                    <a:pt x="18579" y="16045"/>
                  </a:lnTo>
                  <a:lnTo>
                    <a:pt x="18625" y="16131"/>
                  </a:lnTo>
                  <a:lnTo>
                    <a:pt x="18715" y="16088"/>
                  </a:lnTo>
                  <a:lnTo>
                    <a:pt x="18943" y="16002"/>
                  </a:lnTo>
                  <a:lnTo>
                    <a:pt x="19033" y="15874"/>
                  </a:lnTo>
                  <a:lnTo>
                    <a:pt x="19170" y="15789"/>
                  </a:lnTo>
                  <a:lnTo>
                    <a:pt x="19306" y="15703"/>
                  </a:lnTo>
                  <a:lnTo>
                    <a:pt x="19760" y="15233"/>
                  </a:lnTo>
                  <a:lnTo>
                    <a:pt x="19760" y="15191"/>
                  </a:lnTo>
                  <a:lnTo>
                    <a:pt x="19851" y="15020"/>
                  </a:lnTo>
                  <a:lnTo>
                    <a:pt x="19897" y="14934"/>
                  </a:lnTo>
                  <a:lnTo>
                    <a:pt x="19897" y="14891"/>
                  </a:lnTo>
                  <a:lnTo>
                    <a:pt x="19942" y="14934"/>
                  </a:lnTo>
                  <a:lnTo>
                    <a:pt x="19987" y="14977"/>
                  </a:lnTo>
                  <a:lnTo>
                    <a:pt x="20283" y="15105"/>
                  </a:lnTo>
                  <a:lnTo>
                    <a:pt x="20374" y="15148"/>
                  </a:lnTo>
                  <a:lnTo>
                    <a:pt x="20419" y="15191"/>
                  </a:lnTo>
                  <a:lnTo>
                    <a:pt x="20464" y="15191"/>
                  </a:lnTo>
                  <a:lnTo>
                    <a:pt x="20510" y="15105"/>
                  </a:lnTo>
                  <a:lnTo>
                    <a:pt x="20510" y="15062"/>
                  </a:lnTo>
                  <a:lnTo>
                    <a:pt x="20510" y="14977"/>
                  </a:lnTo>
                  <a:lnTo>
                    <a:pt x="20555" y="14891"/>
                  </a:lnTo>
                  <a:lnTo>
                    <a:pt x="20601" y="14934"/>
                  </a:lnTo>
                  <a:lnTo>
                    <a:pt x="20601" y="14977"/>
                  </a:lnTo>
                  <a:lnTo>
                    <a:pt x="20555" y="15105"/>
                  </a:lnTo>
                  <a:lnTo>
                    <a:pt x="20555" y="15191"/>
                  </a:lnTo>
                  <a:lnTo>
                    <a:pt x="20646" y="14934"/>
                  </a:lnTo>
                  <a:lnTo>
                    <a:pt x="20828" y="14720"/>
                  </a:lnTo>
                  <a:lnTo>
                    <a:pt x="20873" y="14763"/>
                  </a:lnTo>
                  <a:lnTo>
                    <a:pt x="20873" y="14806"/>
                  </a:lnTo>
                  <a:lnTo>
                    <a:pt x="20873" y="15020"/>
                  </a:lnTo>
                  <a:lnTo>
                    <a:pt x="21009" y="15575"/>
                  </a:lnTo>
                  <a:lnTo>
                    <a:pt x="21009" y="15490"/>
                  </a:lnTo>
                  <a:lnTo>
                    <a:pt x="21100" y="15831"/>
                  </a:lnTo>
                  <a:lnTo>
                    <a:pt x="21146" y="16088"/>
                  </a:lnTo>
                  <a:lnTo>
                    <a:pt x="21237" y="16301"/>
                  </a:lnTo>
                  <a:lnTo>
                    <a:pt x="21282" y="16537"/>
                  </a:lnTo>
                  <a:lnTo>
                    <a:pt x="21418" y="17263"/>
                  </a:lnTo>
                  <a:lnTo>
                    <a:pt x="21464" y="17306"/>
                  </a:lnTo>
                  <a:lnTo>
                    <a:pt x="21600" y="16173"/>
                  </a:lnTo>
                  <a:lnTo>
                    <a:pt x="21600" y="15191"/>
                  </a:lnTo>
                  <a:lnTo>
                    <a:pt x="21555" y="14165"/>
                  </a:lnTo>
                  <a:lnTo>
                    <a:pt x="21509" y="12862"/>
                  </a:lnTo>
                  <a:close/>
                  <a:moveTo>
                    <a:pt x="6087" y="8610"/>
                  </a:moveTo>
                  <a:lnTo>
                    <a:pt x="6087" y="8610"/>
                  </a:lnTo>
                  <a:lnTo>
                    <a:pt x="6132" y="8567"/>
                  </a:lnTo>
                  <a:lnTo>
                    <a:pt x="6178" y="8439"/>
                  </a:lnTo>
                  <a:lnTo>
                    <a:pt x="6223" y="8354"/>
                  </a:lnTo>
                  <a:lnTo>
                    <a:pt x="6314" y="8311"/>
                  </a:lnTo>
                  <a:lnTo>
                    <a:pt x="6405" y="8354"/>
                  </a:lnTo>
                  <a:lnTo>
                    <a:pt x="6087" y="8610"/>
                  </a:lnTo>
                  <a:close/>
                  <a:moveTo>
                    <a:pt x="6450" y="8781"/>
                  </a:moveTo>
                  <a:lnTo>
                    <a:pt x="6450" y="8781"/>
                  </a:lnTo>
                  <a:lnTo>
                    <a:pt x="6450" y="8738"/>
                  </a:lnTo>
                  <a:lnTo>
                    <a:pt x="6450" y="8696"/>
                  </a:lnTo>
                  <a:lnTo>
                    <a:pt x="6587" y="8482"/>
                  </a:lnTo>
                  <a:lnTo>
                    <a:pt x="6541" y="8610"/>
                  </a:lnTo>
                  <a:lnTo>
                    <a:pt x="6450" y="8781"/>
                  </a:lnTo>
                  <a:close/>
                  <a:moveTo>
                    <a:pt x="8381" y="7264"/>
                  </a:moveTo>
                  <a:lnTo>
                    <a:pt x="8381" y="7264"/>
                  </a:lnTo>
                  <a:lnTo>
                    <a:pt x="8426" y="7456"/>
                  </a:lnTo>
                  <a:lnTo>
                    <a:pt x="8472" y="7627"/>
                  </a:lnTo>
                  <a:lnTo>
                    <a:pt x="8472" y="7670"/>
                  </a:lnTo>
                  <a:lnTo>
                    <a:pt x="8426" y="7670"/>
                  </a:lnTo>
                  <a:lnTo>
                    <a:pt x="8336" y="7627"/>
                  </a:lnTo>
                  <a:lnTo>
                    <a:pt x="8290" y="7585"/>
                  </a:lnTo>
                  <a:lnTo>
                    <a:pt x="8290" y="7307"/>
                  </a:lnTo>
                  <a:lnTo>
                    <a:pt x="8245" y="7008"/>
                  </a:lnTo>
                  <a:lnTo>
                    <a:pt x="8336" y="7050"/>
                  </a:lnTo>
                  <a:lnTo>
                    <a:pt x="8426" y="7050"/>
                  </a:lnTo>
                  <a:lnTo>
                    <a:pt x="8472" y="7050"/>
                  </a:lnTo>
                  <a:lnTo>
                    <a:pt x="8472" y="7093"/>
                  </a:lnTo>
                  <a:lnTo>
                    <a:pt x="8426" y="7136"/>
                  </a:lnTo>
                  <a:lnTo>
                    <a:pt x="8381" y="7179"/>
                  </a:lnTo>
                  <a:lnTo>
                    <a:pt x="8381" y="7264"/>
                  </a:lnTo>
                  <a:close/>
                  <a:moveTo>
                    <a:pt x="9517" y="7798"/>
                  </a:moveTo>
                  <a:lnTo>
                    <a:pt x="9517" y="7798"/>
                  </a:lnTo>
                  <a:lnTo>
                    <a:pt x="9471" y="7798"/>
                  </a:lnTo>
                  <a:lnTo>
                    <a:pt x="9426" y="7798"/>
                  </a:lnTo>
                  <a:lnTo>
                    <a:pt x="9335" y="7713"/>
                  </a:lnTo>
                  <a:lnTo>
                    <a:pt x="9244" y="7627"/>
                  </a:lnTo>
                  <a:lnTo>
                    <a:pt x="9153" y="7542"/>
                  </a:lnTo>
                  <a:lnTo>
                    <a:pt x="9108" y="7542"/>
                  </a:lnTo>
                  <a:lnTo>
                    <a:pt x="9062" y="7499"/>
                  </a:lnTo>
                  <a:lnTo>
                    <a:pt x="9108" y="7456"/>
                  </a:lnTo>
                  <a:lnTo>
                    <a:pt x="9108" y="7350"/>
                  </a:lnTo>
                  <a:lnTo>
                    <a:pt x="9199" y="7307"/>
                  </a:lnTo>
                  <a:lnTo>
                    <a:pt x="9380" y="7350"/>
                  </a:lnTo>
                  <a:lnTo>
                    <a:pt x="9562" y="7456"/>
                  </a:lnTo>
                  <a:lnTo>
                    <a:pt x="9608" y="7499"/>
                  </a:lnTo>
                  <a:lnTo>
                    <a:pt x="9608" y="7585"/>
                  </a:lnTo>
                  <a:lnTo>
                    <a:pt x="9562" y="7670"/>
                  </a:lnTo>
                  <a:lnTo>
                    <a:pt x="9517" y="7798"/>
                  </a:lnTo>
                  <a:close/>
                  <a:moveTo>
                    <a:pt x="10244" y="10597"/>
                  </a:moveTo>
                  <a:lnTo>
                    <a:pt x="10244" y="10597"/>
                  </a:lnTo>
                  <a:lnTo>
                    <a:pt x="10334" y="10768"/>
                  </a:lnTo>
                  <a:lnTo>
                    <a:pt x="10244" y="10597"/>
                  </a:lnTo>
                  <a:close/>
                  <a:moveTo>
                    <a:pt x="10766" y="7969"/>
                  </a:moveTo>
                  <a:lnTo>
                    <a:pt x="10766" y="7969"/>
                  </a:lnTo>
                  <a:lnTo>
                    <a:pt x="10766" y="7926"/>
                  </a:lnTo>
                  <a:lnTo>
                    <a:pt x="10675" y="7884"/>
                  </a:lnTo>
                  <a:lnTo>
                    <a:pt x="10630" y="7841"/>
                  </a:lnTo>
                  <a:lnTo>
                    <a:pt x="10562" y="7798"/>
                  </a:lnTo>
                  <a:lnTo>
                    <a:pt x="10630" y="7798"/>
                  </a:lnTo>
                  <a:lnTo>
                    <a:pt x="10721" y="7841"/>
                  </a:lnTo>
                  <a:lnTo>
                    <a:pt x="10902" y="7969"/>
                  </a:lnTo>
                  <a:lnTo>
                    <a:pt x="10993" y="8012"/>
                  </a:lnTo>
                  <a:lnTo>
                    <a:pt x="10948" y="8055"/>
                  </a:lnTo>
                  <a:lnTo>
                    <a:pt x="10902" y="8097"/>
                  </a:lnTo>
                  <a:lnTo>
                    <a:pt x="10811" y="8055"/>
                  </a:lnTo>
                  <a:lnTo>
                    <a:pt x="10562" y="7969"/>
                  </a:lnTo>
                  <a:lnTo>
                    <a:pt x="10675" y="7969"/>
                  </a:lnTo>
                  <a:lnTo>
                    <a:pt x="10721" y="8012"/>
                  </a:lnTo>
                  <a:lnTo>
                    <a:pt x="10766" y="7969"/>
                  </a:lnTo>
                  <a:close/>
                  <a:moveTo>
                    <a:pt x="11402" y="11879"/>
                  </a:moveTo>
                  <a:lnTo>
                    <a:pt x="11402" y="11879"/>
                  </a:lnTo>
                  <a:lnTo>
                    <a:pt x="11311" y="11964"/>
                  </a:lnTo>
                  <a:lnTo>
                    <a:pt x="11266" y="11964"/>
                  </a:lnTo>
                  <a:lnTo>
                    <a:pt x="11493" y="11708"/>
                  </a:lnTo>
                  <a:lnTo>
                    <a:pt x="11584" y="11580"/>
                  </a:lnTo>
                  <a:lnTo>
                    <a:pt x="11629" y="11452"/>
                  </a:lnTo>
                  <a:lnTo>
                    <a:pt x="11629" y="11323"/>
                  </a:lnTo>
                  <a:lnTo>
                    <a:pt x="11493" y="11281"/>
                  </a:lnTo>
                  <a:lnTo>
                    <a:pt x="11447" y="11238"/>
                  </a:lnTo>
                  <a:lnTo>
                    <a:pt x="11084" y="11153"/>
                  </a:lnTo>
                  <a:lnTo>
                    <a:pt x="11038" y="11153"/>
                  </a:lnTo>
                  <a:lnTo>
                    <a:pt x="10902" y="11153"/>
                  </a:lnTo>
                  <a:lnTo>
                    <a:pt x="10766" y="11067"/>
                  </a:lnTo>
                  <a:lnTo>
                    <a:pt x="10630" y="10982"/>
                  </a:lnTo>
                  <a:lnTo>
                    <a:pt x="11038" y="11110"/>
                  </a:lnTo>
                  <a:lnTo>
                    <a:pt x="11266" y="11195"/>
                  </a:lnTo>
                  <a:lnTo>
                    <a:pt x="11493" y="11281"/>
                  </a:lnTo>
                  <a:lnTo>
                    <a:pt x="11538" y="11281"/>
                  </a:lnTo>
                  <a:lnTo>
                    <a:pt x="11584" y="11323"/>
                  </a:lnTo>
                  <a:lnTo>
                    <a:pt x="11629" y="11323"/>
                  </a:lnTo>
                  <a:lnTo>
                    <a:pt x="11629" y="11366"/>
                  </a:lnTo>
                  <a:lnTo>
                    <a:pt x="11674" y="11452"/>
                  </a:lnTo>
                  <a:lnTo>
                    <a:pt x="11720" y="11537"/>
                  </a:lnTo>
                  <a:lnTo>
                    <a:pt x="11674" y="11580"/>
                  </a:lnTo>
                  <a:lnTo>
                    <a:pt x="11629" y="11580"/>
                  </a:lnTo>
                  <a:lnTo>
                    <a:pt x="11584" y="11580"/>
                  </a:lnTo>
                  <a:lnTo>
                    <a:pt x="11493" y="11708"/>
                  </a:lnTo>
                  <a:lnTo>
                    <a:pt x="11402" y="11879"/>
                  </a:lnTo>
                  <a:close/>
                  <a:moveTo>
                    <a:pt x="11856" y="12178"/>
                  </a:moveTo>
                  <a:lnTo>
                    <a:pt x="11856" y="12178"/>
                  </a:lnTo>
                  <a:lnTo>
                    <a:pt x="11765" y="12135"/>
                  </a:lnTo>
                  <a:lnTo>
                    <a:pt x="11493" y="12050"/>
                  </a:lnTo>
                  <a:lnTo>
                    <a:pt x="11856" y="12178"/>
                  </a:lnTo>
                  <a:close/>
                  <a:moveTo>
                    <a:pt x="11674" y="8055"/>
                  </a:moveTo>
                  <a:lnTo>
                    <a:pt x="11674" y="8055"/>
                  </a:lnTo>
                  <a:lnTo>
                    <a:pt x="11856" y="8226"/>
                  </a:lnTo>
                  <a:lnTo>
                    <a:pt x="11674" y="8055"/>
                  </a:lnTo>
                  <a:close/>
                  <a:moveTo>
                    <a:pt x="13491" y="7350"/>
                  </a:moveTo>
                  <a:lnTo>
                    <a:pt x="13491" y="7350"/>
                  </a:lnTo>
                  <a:lnTo>
                    <a:pt x="13401" y="7585"/>
                  </a:lnTo>
                  <a:lnTo>
                    <a:pt x="13491" y="7350"/>
                  </a:lnTo>
                  <a:close/>
                  <a:moveTo>
                    <a:pt x="13128" y="11110"/>
                  </a:moveTo>
                  <a:lnTo>
                    <a:pt x="13128" y="11110"/>
                  </a:lnTo>
                  <a:lnTo>
                    <a:pt x="13128" y="11067"/>
                  </a:lnTo>
                  <a:lnTo>
                    <a:pt x="13083" y="11024"/>
                  </a:lnTo>
                  <a:lnTo>
                    <a:pt x="13128" y="11024"/>
                  </a:lnTo>
                  <a:lnTo>
                    <a:pt x="13174" y="10982"/>
                  </a:lnTo>
                  <a:lnTo>
                    <a:pt x="13174" y="10853"/>
                  </a:lnTo>
                  <a:lnTo>
                    <a:pt x="13174" y="10811"/>
                  </a:lnTo>
                  <a:lnTo>
                    <a:pt x="13128" y="10768"/>
                  </a:lnTo>
                  <a:lnTo>
                    <a:pt x="13174" y="10640"/>
                  </a:lnTo>
                  <a:lnTo>
                    <a:pt x="13219" y="10554"/>
                  </a:lnTo>
                  <a:lnTo>
                    <a:pt x="13174" y="10469"/>
                  </a:lnTo>
                  <a:lnTo>
                    <a:pt x="13083" y="10362"/>
                  </a:lnTo>
                  <a:lnTo>
                    <a:pt x="13174" y="10426"/>
                  </a:lnTo>
                  <a:lnTo>
                    <a:pt x="13264" y="10512"/>
                  </a:lnTo>
                  <a:lnTo>
                    <a:pt x="13219" y="10554"/>
                  </a:lnTo>
                  <a:lnTo>
                    <a:pt x="13264" y="10554"/>
                  </a:lnTo>
                  <a:lnTo>
                    <a:pt x="13219" y="10853"/>
                  </a:lnTo>
                  <a:lnTo>
                    <a:pt x="13128" y="11110"/>
                  </a:lnTo>
                  <a:close/>
                  <a:moveTo>
                    <a:pt x="13355" y="10063"/>
                  </a:moveTo>
                  <a:lnTo>
                    <a:pt x="13355" y="10063"/>
                  </a:lnTo>
                  <a:lnTo>
                    <a:pt x="13355" y="10106"/>
                  </a:lnTo>
                  <a:lnTo>
                    <a:pt x="13401" y="10148"/>
                  </a:lnTo>
                  <a:lnTo>
                    <a:pt x="13446" y="10640"/>
                  </a:lnTo>
                  <a:lnTo>
                    <a:pt x="13310" y="10106"/>
                  </a:lnTo>
                  <a:lnTo>
                    <a:pt x="13219" y="9636"/>
                  </a:lnTo>
                  <a:lnTo>
                    <a:pt x="13264" y="9465"/>
                  </a:lnTo>
                  <a:lnTo>
                    <a:pt x="13264" y="9422"/>
                  </a:lnTo>
                  <a:lnTo>
                    <a:pt x="13310" y="9422"/>
                  </a:lnTo>
                  <a:lnTo>
                    <a:pt x="13355" y="9465"/>
                  </a:lnTo>
                  <a:lnTo>
                    <a:pt x="13310" y="9550"/>
                  </a:lnTo>
                  <a:lnTo>
                    <a:pt x="13219" y="9636"/>
                  </a:lnTo>
                  <a:lnTo>
                    <a:pt x="13264" y="9764"/>
                  </a:lnTo>
                  <a:lnTo>
                    <a:pt x="13355" y="9849"/>
                  </a:lnTo>
                  <a:lnTo>
                    <a:pt x="13446" y="9892"/>
                  </a:lnTo>
                  <a:lnTo>
                    <a:pt x="13491" y="9977"/>
                  </a:lnTo>
                  <a:lnTo>
                    <a:pt x="13491" y="10020"/>
                  </a:lnTo>
                  <a:lnTo>
                    <a:pt x="13446" y="10020"/>
                  </a:lnTo>
                  <a:lnTo>
                    <a:pt x="13355" y="10063"/>
                  </a:lnTo>
                  <a:close/>
                  <a:moveTo>
                    <a:pt x="13401" y="8866"/>
                  </a:moveTo>
                  <a:lnTo>
                    <a:pt x="13401" y="8866"/>
                  </a:lnTo>
                  <a:lnTo>
                    <a:pt x="13355" y="8909"/>
                  </a:lnTo>
                  <a:lnTo>
                    <a:pt x="13401" y="8866"/>
                  </a:lnTo>
                  <a:lnTo>
                    <a:pt x="13264" y="8738"/>
                  </a:lnTo>
                  <a:lnTo>
                    <a:pt x="13128" y="8525"/>
                  </a:lnTo>
                  <a:lnTo>
                    <a:pt x="13083" y="8439"/>
                  </a:lnTo>
                  <a:lnTo>
                    <a:pt x="13037" y="8311"/>
                  </a:lnTo>
                  <a:lnTo>
                    <a:pt x="13083" y="8268"/>
                  </a:lnTo>
                  <a:lnTo>
                    <a:pt x="13174" y="8226"/>
                  </a:lnTo>
                  <a:lnTo>
                    <a:pt x="13355" y="8055"/>
                  </a:lnTo>
                  <a:lnTo>
                    <a:pt x="13355" y="8097"/>
                  </a:lnTo>
                  <a:lnTo>
                    <a:pt x="13264" y="8183"/>
                  </a:lnTo>
                  <a:lnTo>
                    <a:pt x="13128" y="8482"/>
                  </a:lnTo>
                  <a:lnTo>
                    <a:pt x="13264" y="8525"/>
                  </a:lnTo>
                  <a:lnTo>
                    <a:pt x="13355" y="8610"/>
                  </a:lnTo>
                  <a:lnTo>
                    <a:pt x="13355" y="8653"/>
                  </a:lnTo>
                  <a:lnTo>
                    <a:pt x="13355" y="8696"/>
                  </a:lnTo>
                  <a:lnTo>
                    <a:pt x="13355" y="8781"/>
                  </a:lnTo>
                  <a:lnTo>
                    <a:pt x="13355" y="8824"/>
                  </a:lnTo>
                  <a:lnTo>
                    <a:pt x="13401" y="8824"/>
                  </a:lnTo>
                  <a:lnTo>
                    <a:pt x="13446" y="8781"/>
                  </a:lnTo>
                  <a:lnTo>
                    <a:pt x="13491" y="8781"/>
                  </a:lnTo>
                  <a:lnTo>
                    <a:pt x="13446" y="8824"/>
                  </a:lnTo>
                  <a:lnTo>
                    <a:pt x="13401" y="8866"/>
                  </a:lnTo>
                  <a:close/>
                  <a:moveTo>
                    <a:pt x="16649" y="13524"/>
                  </a:moveTo>
                  <a:lnTo>
                    <a:pt x="16649" y="13524"/>
                  </a:lnTo>
                  <a:lnTo>
                    <a:pt x="16558" y="13652"/>
                  </a:lnTo>
                  <a:lnTo>
                    <a:pt x="16421" y="13695"/>
                  </a:lnTo>
                  <a:lnTo>
                    <a:pt x="16331" y="13695"/>
                  </a:lnTo>
                  <a:lnTo>
                    <a:pt x="16194" y="13652"/>
                  </a:lnTo>
                  <a:lnTo>
                    <a:pt x="15922" y="13524"/>
                  </a:lnTo>
                  <a:lnTo>
                    <a:pt x="15695" y="13374"/>
                  </a:lnTo>
                  <a:lnTo>
                    <a:pt x="15649" y="13332"/>
                  </a:lnTo>
                  <a:lnTo>
                    <a:pt x="15649" y="13204"/>
                  </a:lnTo>
                  <a:lnTo>
                    <a:pt x="15649" y="12990"/>
                  </a:lnTo>
                  <a:lnTo>
                    <a:pt x="15740" y="12819"/>
                  </a:lnTo>
                  <a:lnTo>
                    <a:pt x="15740" y="12691"/>
                  </a:lnTo>
                  <a:lnTo>
                    <a:pt x="15740" y="12648"/>
                  </a:lnTo>
                  <a:lnTo>
                    <a:pt x="15649" y="12648"/>
                  </a:lnTo>
                  <a:lnTo>
                    <a:pt x="15558" y="12648"/>
                  </a:lnTo>
                  <a:lnTo>
                    <a:pt x="15468" y="12605"/>
                  </a:lnTo>
                  <a:lnTo>
                    <a:pt x="15422" y="12563"/>
                  </a:lnTo>
                  <a:lnTo>
                    <a:pt x="15422" y="12520"/>
                  </a:lnTo>
                  <a:lnTo>
                    <a:pt x="15377" y="12477"/>
                  </a:lnTo>
                  <a:lnTo>
                    <a:pt x="15150" y="12349"/>
                  </a:lnTo>
                  <a:lnTo>
                    <a:pt x="14922" y="12178"/>
                  </a:lnTo>
                  <a:lnTo>
                    <a:pt x="14832" y="12093"/>
                  </a:lnTo>
                  <a:lnTo>
                    <a:pt x="14786" y="12050"/>
                  </a:lnTo>
                  <a:lnTo>
                    <a:pt x="14786" y="11964"/>
                  </a:lnTo>
                  <a:lnTo>
                    <a:pt x="14741" y="11836"/>
                  </a:lnTo>
                  <a:lnTo>
                    <a:pt x="14695" y="11793"/>
                  </a:lnTo>
                  <a:lnTo>
                    <a:pt x="14604" y="11751"/>
                  </a:lnTo>
                  <a:lnTo>
                    <a:pt x="14514" y="11751"/>
                  </a:lnTo>
                  <a:lnTo>
                    <a:pt x="14468" y="11708"/>
                  </a:lnTo>
                  <a:lnTo>
                    <a:pt x="14468" y="11580"/>
                  </a:lnTo>
                  <a:lnTo>
                    <a:pt x="14514" y="11409"/>
                  </a:lnTo>
                  <a:lnTo>
                    <a:pt x="14650" y="11153"/>
                  </a:lnTo>
                  <a:lnTo>
                    <a:pt x="14650" y="10939"/>
                  </a:lnTo>
                  <a:lnTo>
                    <a:pt x="14695" y="10853"/>
                  </a:lnTo>
                  <a:lnTo>
                    <a:pt x="14741" y="10682"/>
                  </a:lnTo>
                  <a:lnTo>
                    <a:pt x="14786" y="10597"/>
                  </a:lnTo>
                  <a:lnTo>
                    <a:pt x="14832" y="10554"/>
                  </a:lnTo>
                  <a:lnTo>
                    <a:pt x="14922" y="10512"/>
                  </a:lnTo>
                  <a:lnTo>
                    <a:pt x="15104" y="10554"/>
                  </a:lnTo>
                  <a:lnTo>
                    <a:pt x="15286" y="10597"/>
                  </a:lnTo>
                  <a:lnTo>
                    <a:pt x="15331" y="10682"/>
                  </a:lnTo>
                  <a:lnTo>
                    <a:pt x="15331" y="10725"/>
                  </a:lnTo>
                  <a:lnTo>
                    <a:pt x="15377" y="10853"/>
                  </a:lnTo>
                  <a:lnTo>
                    <a:pt x="15422" y="10896"/>
                  </a:lnTo>
                  <a:lnTo>
                    <a:pt x="15468" y="10896"/>
                  </a:lnTo>
                  <a:lnTo>
                    <a:pt x="15377" y="10939"/>
                  </a:lnTo>
                  <a:lnTo>
                    <a:pt x="15240" y="10982"/>
                  </a:lnTo>
                  <a:lnTo>
                    <a:pt x="15195" y="10982"/>
                  </a:lnTo>
                  <a:lnTo>
                    <a:pt x="15150" y="11067"/>
                  </a:lnTo>
                  <a:lnTo>
                    <a:pt x="15286" y="11153"/>
                  </a:lnTo>
                  <a:lnTo>
                    <a:pt x="15331" y="11238"/>
                  </a:lnTo>
                  <a:lnTo>
                    <a:pt x="15331" y="11281"/>
                  </a:lnTo>
                  <a:lnTo>
                    <a:pt x="15286" y="11323"/>
                  </a:lnTo>
                  <a:lnTo>
                    <a:pt x="15195" y="11323"/>
                  </a:lnTo>
                  <a:lnTo>
                    <a:pt x="15150" y="11366"/>
                  </a:lnTo>
                  <a:lnTo>
                    <a:pt x="15104" y="11366"/>
                  </a:lnTo>
                  <a:lnTo>
                    <a:pt x="15104" y="11409"/>
                  </a:lnTo>
                  <a:lnTo>
                    <a:pt x="15150" y="11409"/>
                  </a:lnTo>
                  <a:lnTo>
                    <a:pt x="15240" y="11452"/>
                  </a:lnTo>
                  <a:lnTo>
                    <a:pt x="15468" y="11623"/>
                  </a:lnTo>
                  <a:lnTo>
                    <a:pt x="15468" y="11665"/>
                  </a:lnTo>
                  <a:lnTo>
                    <a:pt x="15513" y="11708"/>
                  </a:lnTo>
                  <a:lnTo>
                    <a:pt x="15649" y="11708"/>
                  </a:lnTo>
                  <a:lnTo>
                    <a:pt x="15740" y="11708"/>
                  </a:lnTo>
                  <a:lnTo>
                    <a:pt x="15831" y="11751"/>
                  </a:lnTo>
                  <a:lnTo>
                    <a:pt x="15876" y="11793"/>
                  </a:lnTo>
                  <a:lnTo>
                    <a:pt x="15876" y="11879"/>
                  </a:lnTo>
                  <a:lnTo>
                    <a:pt x="15922" y="12007"/>
                  </a:lnTo>
                  <a:lnTo>
                    <a:pt x="15967" y="12007"/>
                  </a:lnTo>
                  <a:lnTo>
                    <a:pt x="16013" y="11879"/>
                  </a:lnTo>
                  <a:lnTo>
                    <a:pt x="16013" y="11836"/>
                  </a:lnTo>
                  <a:lnTo>
                    <a:pt x="16058" y="11793"/>
                  </a:lnTo>
                  <a:lnTo>
                    <a:pt x="16103" y="11793"/>
                  </a:lnTo>
                  <a:lnTo>
                    <a:pt x="16194" y="11879"/>
                  </a:lnTo>
                  <a:lnTo>
                    <a:pt x="16285" y="11922"/>
                  </a:lnTo>
                  <a:lnTo>
                    <a:pt x="16421" y="12007"/>
                  </a:lnTo>
                  <a:lnTo>
                    <a:pt x="16376" y="12050"/>
                  </a:lnTo>
                  <a:lnTo>
                    <a:pt x="16331" y="12093"/>
                  </a:lnTo>
                  <a:lnTo>
                    <a:pt x="16285" y="12221"/>
                  </a:lnTo>
                  <a:lnTo>
                    <a:pt x="16194" y="12306"/>
                  </a:lnTo>
                  <a:lnTo>
                    <a:pt x="16149" y="12349"/>
                  </a:lnTo>
                  <a:lnTo>
                    <a:pt x="16149" y="12392"/>
                  </a:lnTo>
                  <a:lnTo>
                    <a:pt x="16149" y="12434"/>
                  </a:lnTo>
                  <a:lnTo>
                    <a:pt x="16194" y="12477"/>
                  </a:lnTo>
                  <a:lnTo>
                    <a:pt x="16285" y="12563"/>
                  </a:lnTo>
                  <a:lnTo>
                    <a:pt x="16240" y="12477"/>
                  </a:lnTo>
                  <a:lnTo>
                    <a:pt x="16376" y="12605"/>
                  </a:lnTo>
                  <a:lnTo>
                    <a:pt x="16467" y="12648"/>
                  </a:lnTo>
                  <a:lnTo>
                    <a:pt x="16558" y="12691"/>
                  </a:lnTo>
                  <a:lnTo>
                    <a:pt x="16603" y="12776"/>
                  </a:lnTo>
                  <a:lnTo>
                    <a:pt x="16649" y="12904"/>
                  </a:lnTo>
                  <a:lnTo>
                    <a:pt x="16785" y="13204"/>
                  </a:lnTo>
                  <a:lnTo>
                    <a:pt x="16649" y="13524"/>
                  </a:lnTo>
                  <a:close/>
                  <a:moveTo>
                    <a:pt x="16512" y="10853"/>
                  </a:moveTo>
                  <a:lnTo>
                    <a:pt x="16512" y="10853"/>
                  </a:lnTo>
                  <a:lnTo>
                    <a:pt x="16467" y="10853"/>
                  </a:lnTo>
                  <a:lnTo>
                    <a:pt x="16421" y="10811"/>
                  </a:lnTo>
                  <a:lnTo>
                    <a:pt x="16421" y="10725"/>
                  </a:lnTo>
                  <a:lnTo>
                    <a:pt x="16285" y="10554"/>
                  </a:lnTo>
                  <a:lnTo>
                    <a:pt x="16240" y="10319"/>
                  </a:lnTo>
                  <a:lnTo>
                    <a:pt x="16240" y="10148"/>
                  </a:lnTo>
                  <a:lnTo>
                    <a:pt x="16331" y="9977"/>
                  </a:lnTo>
                  <a:lnTo>
                    <a:pt x="16421" y="9764"/>
                  </a:lnTo>
                  <a:lnTo>
                    <a:pt x="16421" y="9807"/>
                  </a:lnTo>
                  <a:lnTo>
                    <a:pt x="16467" y="9935"/>
                  </a:lnTo>
                  <a:lnTo>
                    <a:pt x="16512" y="10020"/>
                  </a:lnTo>
                  <a:lnTo>
                    <a:pt x="16558" y="10020"/>
                  </a:lnTo>
                  <a:lnTo>
                    <a:pt x="16649" y="10063"/>
                  </a:lnTo>
                  <a:lnTo>
                    <a:pt x="16739" y="10234"/>
                  </a:lnTo>
                  <a:lnTo>
                    <a:pt x="16785" y="10469"/>
                  </a:lnTo>
                  <a:lnTo>
                    <a:pt x="16830" y="10640"/>
                  </a:lnTo>
                  <a:lnTo>
                    <a:pt x="16785" y="10725"/>
                  </a:lnTo>
                  <a:lnTo>
                    <a:pt x="16739" y="10768"/>
                  </a:lnTo>
                  <a:lnTo>
                    <a:pt x="16649" y="10811"/>
                  </a:lnTo>
                  <a:lnTo>
                    <a:pt x="16512" y="10853"/>
                  </a:lnTo>
                  <a:close/>
                  <a:moveTo>
                    <a:pt x="17943" y="8866"/>
                  </a:moveTo>
                  <a:lnTo>
                    <a:pt x="17943" y="8866"/>
                  </a:lnTo>
                  <a:lnTo>
                    <a:pt x="17807" y="8738"/>
                  </a:lnTo>
                  <a:lnTo>
                    <a:pt x="17671" y="8610"/>
                  </a:lnTo>
                  <a:lnTo>
                    <a:pt x="17671" y="8567"/>
                  </a:lnTo>
                  <a:lnTo>
                    <a:pt x="17671" y="8482"/>
                  </a:lnTo>
                  <a:lnTo>
                    <a:pt x="17716" y="8183"/>
                  </a:lnTo>
                  <a:lnTo>
                    <a:pt x="17807" y="8140"/>
                  </a:lnTo>
                  <a:lnTo>
                    <a:pt x="17807" y="8012"/>
                  </a:lnTo>
                  <a:lnTo>
                    <a:pt x="17852" y="7926"/>
                  </a:lnTo>
                  <a:lnTo>
                    <a:pt x="17852" y="7884"/>
                  </a:lnTo>
                  <a:lnTo>
                    <a:pt x="17898" y="7884"/>
                  </a:lnTo>
                  <a:lnTo>
                    <a:pt x="17943" y="7926"/>
                  </a:lnTo>
                  <a:lnTo>
                    <a:pt x="17943" y="8012"/>
                  </a:lnTo>
                  <a:lnTo>
                    <a:pt x="17852" y="8183"/>
                  </a:lnTo>
                  <a:lnTo>
                    <a:pt x="17716" y="8311"/>
                  </a:lnTo>
                  <a:lnTo>
                    <a:pt x="17716" y="8354"/>
                  </a:lnTo>
                  <a:lnTo>
                    <a:pt x="17716" y="8396"/>
                  </a:lnTo>
                  <a:lnTo>
                    <a:pt x="17898" y="8781"/>
                  </a:lnTo>
                  <a:lnTo>
                    <a:pt x="17943" y="8866"/>
                  </a:lnTo>
                  <a:close/>
                  <a:moveTo>
                    <a:pt x="17943" y="8866"/>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utoShape 52"/>
            <p:cNvSpPr>
              <a:spLocks/>
            </p:cNvSpPr>
            <p:nvPr/>
          </p:nvSpPr>
          <p:spPr bwMode="auto">
            <a:xfrm>
              <a:off x="7092" y="5416"/>
              <a:ext cx="32" cy="48"/>
            </a:xfrm>
            <a:custGeom>
              <a:avLst/>
              <a:gdLst/>
              <a:ahLst/>
              <a:cxnLst/>
              <a:rect l="0" t="0" r="r" b="b"/>
              <a:pathLst>
                <a:path w="21600" h="21600">
                  <a:moveTo>
                    <a:pt x="21600" y="0"/>
                  </a:moveTo>
                  <a:lnTo>
                    <a:pt x="21600" y="0"/>
                  </a:lnTo>
                  <a:lnTo>
                    <a:pt x="10800" y="7200"/>
                  </a:lnTo>
                  <a:lnTo>
                    <a:pt x="0" y="21600"/>
                  </a:lnTo>
                  <a:lnTo>
                    <a:pt x="10800" y="21600"/>
                  </a:lnTo>
                  <a:lnTo>
                    <a:pt x="21600" y="144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utoShape 53"/>
            <p:cNvSpPr>
              <a:spLocks/>
            </p:cNvSpPr>
            <p:nvPr/>
          </p:nvSpPr>
          <p:spPr bwMode="auto">
            <a:xfrm>
              <a:off x="6660" y="5753"/>
              <a:ext cx="64" cy="16"/>
            </a:xfrm>
            <a:custGeom>
              <a:avLst/>
              <a:gdLst/>
              <a:ahLst/>
              <a:cxnLst/>
              <a:rect l="0" t="0" r="r" b="b"/>
              <a:pathLst>
                <a:path w="21600" h="21600">
                  <a:moveTo>
                    <a:pt x="21600" y="0"/>
                  </a:moveTo>
                  <a:lnTo>
                    <a:pt x="21600" y="0"/>
                  </a:lnTo>
                  <a:lnTo>
                    <a:pt x="10800" y="0"/>
                  </a:lnTo>
                  <a:lnTo>
                    <a:pt x="0" y="0"/>
                  </a:lnTo>
                  <a:lnTo>
                    <a:pt x="5400" y="21600"/>
                  </a:lnTo>
                  <a:lnTo>
                    <a:pt x="21600" y="0"/>
                  </a:lnTo>
                  <a:close/>
                  <a:moveTo>
                    <a:pt x="2160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utoShape 54"/>
            <p:cNvSpPr>
              <a:spLocks/>
            </p:cNvSpPr>
            <p:nvPr/>
          </p:nvSpPr>
          <p:spPr bwMode="auto">
            <a:xfrm>
              <a:off x="5099" y="3880"/>
              <a:ext cx="48" cy="88"/>
            </a:xfrm>
            <a:custGeom>
              <a:avLst/>
              <a:gdLst/>
              <a:ahLst/>
              <a:cxnLst/>
              <a:rect l="0" t="0" r="r" b="b"/>
              <a:pathLst>
                <a:path w="21600" h="21600">
                  <a:moveTo>
                    <a:pt x="7200" y="21600"/>
                  </a:moveTo>
                  <a:lnTo>
                    <a:pt x="7200" y="21600"/>
                  </a:lnTo>
                  <a:lnTo>
                    <a:pt x="14400" y="17673"/>
                  </a:lnTo>
                  <a:lnTo>
                    <a:pt x="14400" y="13745"/>
                  </a:lnTo>
                  <a:lnTo>
                    <a:pt x="21600" y="0"/>
                  </a:lnTo>
                  <a:lnTo>
                    <a:pt x="14400" y="0"/>
                  </a:lnTo>
                  <a:lnTo>
                    <a:pt x="7200" y="3927"/>
                  </a:lnTo>
                  <a:lnTo>
                    <a:pt x="0" y="17673"/>
                  </a:lnTo>
                  <a:lnTo>
                    <a:pt x="0" y="21600"/>
                  </a:lnTo>
                  <a:lnTo>
                    <a:pt x="7200" y="21600"/>
                  </a:lnTo>
                  <a:close/>
                  <a:moveTo>
                    <a:pt x="7200" y="216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utoShape 55"/>
            <p:cNvSpPr>
              <a:spLocks/>
            </p:cNvSpPr>
            <p:nvPr/>
          </p:nvSpPr>
          <p:spPr bwMode="auto">
            <a:xfrm>
              <a:off x="7580" y="4528"/>
              <a:ext cx="128" cy="48"/>
            </a:xfrm>
            <a:custGeom>
              <a:avLst/>
              <a:gdLst/>
              <a:ahLst/>
              <a:cxnLst/>
              <a:rect l="0" t="0" r="r" b="b"/>
              <a:pathLst>
                <a:path w="21600" h="21600">
                  <a:moveTo>
                    <a:pt x="16200" y="14400"/>
                  </a:moveTo>
                  <a:lnTo>
                    <a:pt x="16200" y="14400"/>
                  </a:lnTo>
                  <a:lnTo>
                    <a:pt x="21600" y="21600"/>
                  </a:lnTo>
                  <a:lnTo>
                    <a:pt x="0" y="0"/>
                  </a:lnTo>
                  <a:lnTo>
                    <a:pt x="16200" y="14400"/>
                  </a:lnTo>
                  <a:close/>
                  <a:moveTo>
                    <a:pt x="16200" y="1440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utoShape 56"/>
            <p:cNvSpPr>
              <a:spLocks/>
            </p:cNvSpPr>
            <p:nvPr/>
          </p:nvSpPr>
          <p:spPr bwMode="auto">
            <a:xfrm>
              <a:off x="0" y="5753"/>
              <a:ext cx="32" cy="616"/>
            </a:xfrm>
            <a:custGeom>
              <a:avLst/>
              <a:gdLst/>
              <a:ahLst/>
              <a:cxnLst/>
              <a:rect l="0" t="0" r="r" b="b"/>
              <a:pathLst>
                <a:path w="21600" h="21600">
                  <a:moveTo>
                    <a:pt x="0" y="0"/>
                  </a:moveTo>
                  <a:lnTo>
                    <a:pt x="0" y="0"/>
                  </a:lnTo>
                  <a:lnTo>
                    <a:pt x="0" y="3366"/>
                  </a:lnTo>
                  <a:lnTo>
                    <a:pt x="0" y="7294"/>
                  </a:lnTo>
                  <a:lnTo>
                    <a:pt x="0" y="12904"/>
                  </a:lnTo>
                  <a:lnTo>
                    <a:pt x="21600" y="21600"/>
                  </a:lnTo>
                  <a:lnTo>
                    <a:pt x="10800" y="0"/>
                  </a:lnTo>
                  <a:lnTo>
                    <a:pt x="0" y="0"/>
                  </a:lnTo>
                  <a:close/>
                  <a:moveTo>
                    <a:pt x="0" y="0"/>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utoShape 57"/>
            <p:cNvSpPr>
              <a:spLocks/>
            </p:cNvSpPr>
            <p:nvPr/>
          </p:nvSpPr>
          <p:spPr bwMode="auto">
            <a:xfrm>
              <a:off x="32" y="6369"/>
              <a:ext cx="1176" cy="2704"/>
            </a:xfrm>
            <a:custGeom>
              <a:avLst/>
              <a:gdLst/>
              <a:ahLst/>
              <a:cxnLst/>
              <a:rect l="0" t="0" r="r" b="b"/>
              <a:pathLst>
                <a:path w="21600" h="21600">
                  <a:moveTo>
                    <a:pt x="21600" y="21089"/>
                  </a:moveTo>
                  <a:lnTo>
                    <a:pt x="21600" y="21089"/>
                  </a:lnTo>
                  <a:lnTo>
                    <a:pt x="21306" y="20705"/>
                  </a:lnTo>
                  <a:lnTo>
                    <a:pt x="20718" y="20194"/>
                  </a:lnTo>
                  <a:lnTo>
                    <a:pt x="19543" y="19299"/>
                  </a:lnTo>
                  <a:lnTo>
                    <a:pt x="18073" y="18660"/>
                  </a:lnTo>
                  <a:lnTo>
                    <a:pt x="18073" y="18533"/>
                  </a:lnTo>
                  <a:lnTo>
                    <a:pt x="18073" y="18660"/>
                  </a:lnTo>
                  <a:lnTo>
                    <a:pt x="18073" y="18788"/>
                  </a:lnTo>
                  <a:lnTo>
                    <a:pt x="17486" y="18277"/>
                  </a:lnTo>
                  <a:lnTo>
                    <a:pt x="15722" y="16999"/>
                  </a:lnTo>
                  <a:lnTo>
                    <a:pt x="13665" y="15657"/>
                  </a:lnTo>
                  <a:lnTo>
                    <a:pt x="11902" y="14507"/>
                  </a:lnTo>
                  <a:lnTo>
                    <a:pt x="10727" y="13740"/>
                  </a:lnTo>
                  <a:lnTo>
                    <a:pt x="10139" y="13612"/>
                  </a:lnTo>
                  <a:lnTo>
                    <a:pt x="9845" y="13484"/>
                  </a:lnTo>
                  <a:lnTo>
                    <a:pt x="9551" y="12717"/>
                  </a:lnTo>
                  <a:lnTo>
                    <a:pt x="7935" y="11567"/>
                  </a:lnTo>
                  <a:lnTo>
                    <a:pt x="7641" y="11311"/>
                  </a:lnTo>
                  <a:lnTo>
                    <a:pt x="7347" y="10928"/>
                  </a:lnTo>
                  <a:lnTo>
                    <a:pt x="6465" y="10544"/>
                  </a:lnTo>
                  <a:lnTo>
                    <a:pt x="6171" y="10289"/>
                  </a:lnTo>
                  <a:lnTo>
                    <a:pt x="5290" y="9266"/>
                  </a:lnTo>
                  <a:lnTo>
                    <a:pt x="4408" y="8372"/>
                  </a:lnTo>
                  <a:lnTo>
                    <a:pt x="4702" y="8244"/>
                  </a:lnTo>
                  <a:lnTo>
                    <a:pt x="4702" y="7988"/>
                  </a:lnTo>
                  <a:lnTo>
                    <a:pt x="4408" y="7733"/>
                  </a:lnTo>
                  <a:lnTo>
                    <a:pt x="4114" y="7157"/>
                  </a:lnTo>
                  <a:lnTo>
                    <a:pt x="2939" y="5496"/>
                  </a:lnTo>
                  <a:lnTo>
                    <a:pt x="882" y="2173"/>
                  </a:lnTo>
                  <a:lnTo>
                    <a:pt x="882" y="2301"/>
                  </a:lnTo>
                  <a:lnTo>
                    <a:pt x="0" y="0"/>
                  </a:lnTo>
                  <a:lnTo>
                    <a:pt x="0" y="511"/>
                  </a:lnTo>
                  <a:lnTo>
                    <a:pt x="294" y="1534"/>
                  </a:lnTo>
                  <a:lnTo>
                    <a:pt x="882" y="2684"/>
                  </a:lnTo>
                  <a:lnTo>
                    <a:pt x="2351" y="5496"/>
                  </a:lnTo>
                  <a:lnTo>
                    <a:pt x="4114" y="8372"/>
                  </a:lnTo>
                  <a:lnTo>
                    <a:pt x="5584" y="10033"/>
                  </a:lnTo>
                  <a:lnTo>
                    <a:pt x="7347" y="11695"/>
                  </a:lnTo>
                  <a:lnTo>
                    <a:pt x="11020" y="15018"/>
                  </a:lnTo>
                  <a:lnTo>
                    <a:pt x="15429" y="18149"/>
                  </a:lnTo>
                  <a:lnTo>
                    <a:pt x="20131" y="21089"/>
                  </a:lnTo>
                  <a:lnTo>
                    <a:pt x="21012" y="21472"/>
                  </a:lnTo>
                  <a:lnTo>
                    <a:pt x="21012" y="21600"/>
                  </a:lnTo>
                  <a:lnTo>
                    <a:pt x="21306" y="21600"/>
                  </a:lnTo>
                  <a:lnTo>
                    <a:pt x="21600" y="21089"/>
                  </a:lnTo>
                  <a:close/>
                  <a:moveTo>
                    <a:pt x="21600" y="21089"/>
                  </a:moveTo>
                </a:path>
              </a:pathLst>
            </a:custGeom>
            <a:grpFill/>
            <a:ln>
              <a:noFill/>
            </a:ln>
            <a:extLst>
              <a:ext uri="{91240B29-F687-4F45-9708-019B960494DF}">
                <a14:hiddenLine xmlns:a14="http://schemas.microsoft.com/office/drawing/2010/main" w="9525" cap="flat">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文本框 77"/>
          <p:cNvSpPr txBox="1"/>
          <p:nvPr/>
        </p:nvSpPr>
        <p:spPr>
          <a:xfrm>
            <a:off x="1096714" y="1859494"/>
            <a:ext cx="1689593" cy="946249"/>
          </a:xfrm>
          <a:prstGeom prst="rect">
            <a:avLst/>
          </a:prstGeom>
          <a:noFill/>
          <a:effectLst/>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103332" y="3904114"/>
            <a:ext cx="1689593" cy="946249"/>
          </a:xfrm>
          <a:prstGeom prst="rect">
            <a:avLst/>
          </a:prstGeom>
          <a:noFill/>
          <a:effectLst/>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579781" y="3904113"/>
            <a:ext cx="1689593" cy="946249"/>
          </a:xfrm>
          <a:prstGeom prst="rect">
            <a:avLst/>
          </a:prstGeom>
          <a:noFill/>
          <a:effectLst/>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579781" y="1847662"/>
            <a:ext cx="1689593" cy="946249"/>
          </a:xfrm>
          <a:prstGeom prst="rect">
            <a:avLst/>
          </a:prstGeom>
          <a:noFill/>
          <a:effectLst/>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9812226"/>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2" presetClass="entr" presetSubtype="9" decel="36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3" decel="3600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1+#ppt_w/2"/>
                                          </p:val>
                                        </p:tav>
                                        <p:tav tm="100000">
                                          <p:val>
                                            <p:strVal val="#ppt_x"/>
                                          </p:val>
                                        </p:tav>
                                      </p:tavLst>
                                    </p:anim>
                                    <p:anim calcmode="lin" valueType="num">
                                      <p:cBhvr additive="base">
                                        <p:cTn id="18" dur="750" fill="hold"/>
                                        <p:tgtEl>
                                          <p:spTgt spid="14"/>
                                        </p:tgtEl>
                                        <p:attrNameLst>
                                          <p:attrName>ppt_y</p:attrName>
                                        </p:attrNameLst>
                                      </p:cBhvr>
                                      <p:tavLst>
                                        <p:tav tm="0">
                                          <p:val>
                                            <p:strVal val="0-#ppt_h/2"/>
                                          </p:val>
                                        </p:tav>
                                        <p:tav tm="100000">
                                          <p:val>
                                            <p:strVal val="#ppt_y"/>
                                          </p:val>
                                        </p:tav>
                                      </p:tavLst>
                                    </p:anim>
                                  </p:childTnLst>
                                </p:cTn>
                              </p:par>
                              <p:par>
                                <p:cTn id="19" presetID="2" presetClass="entr" presetSubtype="12" decel="3600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6" decel="36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750" fill="hold"/>
                                        <p:tgtEl>
                                          <p:spTgt spid="17"/>
                                        </p:tgtEl>
                                        <p:attrNameLst>
                                          <p:attrName>ppt_x</p:attrName>
                                        </p:attrNameLst>
                                      </p:cBhvr>
                                      <p:tavLst>
                                        <p:tav tm="0">
                                          <p:val>
                                            <p:strVal val="1+#ppt_w/2"/>
                                          </p:val>
                                        </p:tav>
                                        <p:tav tm="100000">
                                          <p:val>
                                            <p:strVal val="#ppt_x"/>
                                          </p:val>
                                        </p:tav>
                                      </p:tavLst>
                                    </p:anim>
                                    <p:anim calcmode="lin" valueType="num">
                                      <p:cBhvr additive="base">
                                        <p:cTn id="26" dur="75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89417DF6-F075-485E-9145-6163ADF65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707" y="165615"/>
            <a:ext cx="4351785" cy="3263839"/>
          </a:xfrm>
          <a:prstGeom prst="rect">
            <a:avLst/>
          </a:prstGeom>
        </p:spPr>
      </p:pic>
      <p:sp>
        <p:nvSpPr>
          <p:cNvPr id="7" name="TextBox 32">
            <a:extLst>
              <a:ext uri="{FF2B5EF4-FFF2-40B4-BE49-F238E27FC236}">
                <a16:creationId xmlns:a16="http://schemas.microsoft.com/office/drawing/2014/main" id="{E23AB062-FBC8-4C1A-B578-393CE322F87F}"/>
              </a:ext>
            </a:extLst>
          </p:cNvPr>
          <p:cNvSpPr txBox="1"/>
          <p:nvPr/>
        </p:nvSpPr>
        <p:spPr>
          <a:xfrm>
            <a:off x="1547664" y="3234988"/>
            <a:ext cx="5887448" cy="561692"/>
          </a:xfrm>
          <a:prstGeom prst="rect">
            <a:avLst/>
          </a:prstGeom>
          <a:noFill/>
        </p:spPr>
        <p:txBody>
          <a:bodyPr wrap="square" lIns="68580" tIns="34290" rIns="68580" bIns="34290" rtlCol="0">
            <a:spAutoFit/>
          </a:bodyPr>
          <a:lstStyle/>
          <a:p>
            <a:pPr algn="ctr" defTabSz="685749">
              <a:spcBef>
                <a:spcPct val="0"/>
              </a:spcBef>
              <a:buNone/>
              <a:defRPr/>
            </a:pPr>
            <a:r>
              <a:rPr lang="zh-CN" altLang="en-US" sz="3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演讲完毕    谢谢您的观看</a:t>
            </a:r>
          </a:p>
        </p:txBody>
      </p:sp>
      <p:grpSp>
        <p:nvGrpSpPr>
          <p:cNvPr id="8" name="组合 109">
            <a:extLst>
              <a:ext uri="{FF2B5EF4-FFF2-40B4-BE49-F238E27FC236}">
                <a16:creationId xmlns:a16="http://schemas.microsoft.com/office/drawing/2014/main" id="{76F5CD88-91E5-4C50-81BE-031E98108BC0}"/>
              </a:ext>
            </a:extLst>
          </p:cNvPr>
          <p:cNvGrpSpPr/>
          <p:nvPr/>
        </p:nvGrpSpPr>
        <p:grpSpPr>
          <a:xfrm>
            <a:off x="2934327" y="4298848"/>
            <a:ext cx="1404156" cy="253916"/>
            <a:chOff x="4691052" y="3403154"/>
            <a:chExt cx="1871965" cy="338529"/>
          </a:xfrm>
        </p:grpSpPr>
        <p:sp>
          <p:nvSpPr>
            <p:cNvPr id="9" name="圆角矩形 34">
              <a:extLst>
                <a:ext uri="{FF2B5EF4-FFF2-40B4-BE49-F238E27FC236}">
                  <a16:creationId xmlns:a16="http://schemas.microsoft.com/office/drawing/2014/main" id="{EF135FEF-B326-4CE1-97E7-61CCC890C6A7}"/>
                </a:ext>
              </a:extLst>
            </p:cNvPr>
            <p:cNvSpPr/>
            <p:nvPr/>
          </p:nvSpPr>
          <p:spPr>
            <a:xfrm>
              <a:off x="4691052" y="3433980"/>
              <a:ext cx="1871965"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cs typeface="+mn-ea"/>
              </a:endParaRPr>
            </a:p>
          </p:txBody>
        </p:sp>
        <p:sp>
          <p:nvSpPr>
            <p:cNvPr id="11" name="TextBox 35">
              <a:extLst>
                <a:ext uri="{FF2B5EF4-FFF2-40B4-BE49-F238E27FC236}">
                  <a16:creationId xmlns:a16="http://schemas.microsoft.com/office/drawing/2014/main" id="{507A0FE2-6171-45DC-B1E6-2AC61F8917A1}"/>
                </a:ext>
              </a:extLst>
            </p:cNvPr>
            <p:cNvSpPr txBox="1"/>
            <p:nvPr/>
          </p:nvSpPr>
          <p:spPr>
            <a:xfrm>
              <a:off x="4762372" y="3403154"/>
              <a:ext cx="1715953" cy="338529"/>
            </a:xfrm>
            <a:prstGeom prst="rect">
              <a:avLst/>
            </a:prstGeom>
            <a:noFill/>
          </p:spPr>
          <p:txBody>
            <a:bodyPr wrap="square" rtlCol="0">
              <a:spAutoFit/>
            </a:bodyPr>
            <a:lstStyle/>
            <a:p>
              <a:pPr algn="ctr"/>
              <a:r>
                <a:rPr lang="zh-CN" altLang="en-US" sz="1050" dirty="0" smtClean="0">
                  <a:solidFill>
                    <a:schemeClr val="bg1"/>
                  </a:solidFill>
                  <a:latin typeface="+mn-ea"/>
                  <a:cs typeface="+mn-ea"/>
                </a:rPr>
                <a:t>汇报人：在行</a:t>
              </a:r>
              <a:endParaRPr lang="en-US" altLang="zh-CN" sz="1050" dirty="0">
                <a:solidFill>
                  <a:schemeClr val="bg1"/>
                </a:solidFill>
                <a:latin typeface="+mn-ea"/>
                <a:cs typeface="+mn-ea"/>
              </a:endParaRPr>
            </a:p>
          </p:txBody>
        </p:sp>
      </p:grpSp>
      <p:sp>
        <p:nvSpPr>
          <p:cNvPr id="12" name="TextBox 40">
            <a:extLst>
              <a:ext uri="{FF2B5EF4-FFF2-40B4-BE49-F238E27FC236}">
                <a16:creationId xmlns:a16="http://schemas.microsoft.com/office/drawing/2014/main" id="{A29B36B8-7946-499D-8A7B-37835E0FCA65}"/>
              </a:ext>
            </a:extLst>
          </p:cNvPr>
          <p:cNvSpPr txBox="1">
            <a:spLocks noChangeArrowheads="1"/>
          </p:cNvSpPr>
          <p:nvPr/>
        </p:nvSpPr>
        <p:spPr bwMode="auto">
          <a:xfrm>
            <a:off x="2096555" y="3784973"/>
            <a:ext cx="4824310" cy="396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itchFamily="34" charset="0"/>
                <a:ea typeface="华文细黑" pitchFamily="2" charset="-122"/>
              </a:defRPr>
            </a:lvl1pPr>
            <a:lvl2pPr marL="742950" indent="-285750">
              <a:buFont typeface="Arial" pitchFamily="34" charset="0"/>
              <a:defRPr i="1">
                <a:solidFill>
                  <a:schemeClr val="tx1"/>
                </a:solidFill>
                <a:latin typeface="Arial" pitchFamily="34" charset="0"/>
                <a:ea typeface="华文细黑" pitchFamily="2" charset="-122"/>
              </a:defRPr>
            </a:lvl2pPr>
            <a:lvl3pPr marL="1143000" indent="-228600">
              <a:buFont typeface="Arial" pitchFamily="34" charset="0"/>
              <a:defRPr i="1">
                <a:solidFill>
                  <a:schemeClr val="tx1"/>
                </a:solidFill>
                <a:latin typeface="Arial" pitchFamily="34" charset="0"/>
                <a:ea typeface="华文细黑" pitchFamily="2" charset="-122"/>
              </a:defRPr>
            </a:lvl3pPr>
            <a:lvl4pPr marL="1600200" indent="-228600">
              <a:buFont typeface="Arial" pitchFamily="34" charset="0"/>
              <a:defRPr i="1">
                <a:solidFill>
                  <a:schemeClr val="tx1"/>
                </a:solidFill>
                <a:latin typeface="Arial" pitchFamily="34" charset="0"/>
                <a:ea typeface="华文细黑" pitchFamily="2" charset="-122"/>
              </a:defRPr>
            </a:lvl4pPr>
            <a:lvl5pPr marL="2057400" indent="-228600">
              <a:buFont typeface="Arial" pitchFamily="34" charset="0"/>
              <a:defRPr i="1">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9pPr>
          </a:lstStyle>
          <a:p>
            <a:pPr algn="ctr" defTabSz="697184" fontAlgn="base">
              <a:lnSpc>
                <a:spcPct val="150000"/>
              </a:lnSpc>
              <a:spcBef>
                <a:spcPct val="0"/>
              </a:spcBef>
              <a:spcAft>
                <a:spcPct val="0"/>
              </a:spcAft>
            </a:pP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适用于总结计划</a:t>
            </a:r>
            <a:r>
              <a:rPr lang="en-US" altLang="zh-CN"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项目汇报</a:t>
            </a:r>
            <a:r>
              <a:rPr lang="en-US" altLang="zh-CN"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600" i="0" dirty="0">
                <a:solidFill>
                  <a:schemeClr val="accent2"/>
                </a:solidFill>
                <a:latin typeface="微软雅黑" panose="020B0503020204020204" pitchFamily="34" charset="-122"/>
                <a:ea typeface="微软雅黑" panose="020B0503020204020204" pitchFamily="34" charset="-122"/>
                <a:cs typeface="+mn-ea"/>
                <a:sym typeface="微软雅黑" pitchFamily="34" charset="-122"/>
              </a:rPr>
              <a:t>医学宣传等用途</a:t>
            </a:r>
          </a:p>
        </p:txBody>
      </p:sp>
      <p:grpSp>
        <p:nvGrpSpPr>
          <p:cNvPr id="13" name="组合 109">
            <a:extLst>
              <a:ext uri="{FF2B5EF4-FFF2-40B4-BE49-F238E27FC236}">
                <a16:creationId xmlns:a16="http://schemas.microsoft.com/office/drawing/2014/main" id="{BD20933F-3001-479B-BF83-79920B78AFE9}"/>
              </a:ext>
            </a:extLst>
          </p:cNvPr>
          <p:cNvGrpSpPr/>
          <p:nvPr/>
        </p:nvGrpSpPr>
        <p:grpSpPr>
          <a:xfrm>
            <a:off x="4752020" y="4298848"/>
            <a:ext cx="1376635" cy="253916"/>
            <a:chOff x="4666376" y="3433733"/>
            <a:chExt cx="1835276" cy="338529"/>
          </a:xfrm>
        </p:grpSpPr>
        <p:sp>
          <p:nvSpPr>
            <p:cNvPr id="14" name="圆角矩形 54">
              <a:extLst>
                <a:ext uri="{FF2B5EF4-FFF2-40B4-BE49-F238E27FC236}">
                  <a16:creationId xmlns:a16="http://schemas.microsoft.com/office/drawing/2014/main" id="{58FBB037-32D7-4124-9D81-364492019392}"/>
                </a:ext>
              </a:extLst>
            </p:cNvPr>
            <p:cNvSpPr/>
            <p:nvPr/>
          </p:nvSpPr>
          <p:spPr>
            <a:xfrm>
              <a:off x="4691053" y="3467301"/>
              <a:ext cx="1799290"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cs typeface="+mn-ea"/>
              </a:endParaRPr>
            </a:p>
          </p:txBody>
        </p:sp>
        <p:sp>
          <p:nvSpPr>
            <p:cNvPr id="15" name="TextBox 55">
              <a:extLst>
                <a:ext uri="{FF2B5EF4-FFF2-40B4-BE49-F238E27FC236}">
                  <a16:creationId xmlns:a16="http://schemas.microsoft.com/office/drawing/2014/main" id="{62DAEB7A-E471-488F-958F-B8DB8624380D}"/>
                </a:ext>
              </a:extLst>
            </p:cNvPr>
            <p:cNvSpPr txBox="1"/>
            <p:nvPr/>
          </p:nvSpPr>
          <p:spPr>
            <a:xfrm>
              <a:off x="4666376" y="3433733"/>
              <a:ext cx="1835276" cy="338529"/>
            </a:xfrm>
            <a:prstGeom prst="rect">
              <a:avLst/>
            </a:prstGeom>
            <a:noFill/>
          </p:spPr>
          <p:txBody>
            <a:bodyPr wrap="square" rtlCol="0">
              <a:spAutoFit/>
            </a:bodyPr>
            <a:lstStyle/>
            <a:p>
              <a:pPr algn="ctr"/>
              <a:r>
                <a:rPr lang="zh-CN" altLang="en-US" sz="1050" dirty="0">
                  <a:solidFill>
                    <a:schemeClr val="bg1"/>
                  </a:solidFill>
                  <a:latin typeface="+mn-ea"/>
                  <a:cs typeface="+mn-ea"/>
                </a:rPr>
                <a:t>时间：</a:t>
              </a:r>
              <a:r>
                <a:rPr lang="en-US" altLang="zh-CN" sz="1050" dirty="0">
                  <a:solidFill>
                    <a:schemeClr val="bg1"/>
                  </a:solidFill>
                  <a:latin typeface="+mn-ea"/>
                  <a:cs typeface="+mn-ea"/>
                </a:rPr>
                <a:t>2018x</a:t>
              </a:r>
              <a:r>
                <a:rPr lang="zh-CN" altLang="en-US" sz="1050" dirty="0">
                  <a:solidFill>
                    <a:schemeClr val="bg1"/>
                  </a:solidFill>
                  <a:latin typeface="+mn-ea"/>
                  <a:cs typeface="+mn-ea"/>
                </a:rPr>
                <a:t>月</a:t>
              </a:r>
              <a:r>
                <a:rPr lang="en-US" altLang="zh-CN" sz="1050" dirty="0">
                  <a:solidFill>
                    <a:schemeClr val="bg1"/>
                  </a:solidFill>
                  <a:latin typeface="+mn-ea"/>
                  <a:cs typeface="+mn-ea"/>
                </a:rPr>
                <a:t>x</a:t>
              </a:r>
              <a:r>
                <a:rPr lang="zh-CN" altLang="en-US" sz="1050" dirty="0">
                  <a:solidFill>
                    <a:schemeClr val="bg1"/>
                  </a:solidFill>
                  <a:latin typeface="+mn-ea"/>
                  <a:cs typeface="+mn-ea"/>
                </a:rPr>
                <a:t>日</a:t>
              </a:r>
            </a:p>
          </p:txBody>
        </p:sp>
      </p:grpSp>
    </p:spTree>
    <p:extLst>
      <p:ext uri="{BB962C8B-B14F-4D97-AF65-F5344CB8AC3E}">
        <p14:creationId xmlns:p14="http://schemas.microsoft.com/office/powerpoint/2010/main" val="1651865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95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by="(-#ppt_w*2)" calcmode="lin" valueType="num">
                                      <p:cBhvr rctx="PPT">
                                        <p:cTn id="19" dur="500" autoRev="1" fill="hold">
                                          <p:stCondLst>
                                            <p:cond delay="0"/>
                                          </p:stCondLst>
                                        </p:cTn>
                                        <p:tgtEl>
                                          <p:spTgt spid="12"/>
                                        </p:tgtEl>
                                        <p:attrNameLst>
                                          <p:attrName>ppt_w</p:attrName>
                                        </p:attrNameLst>
                                      </p:cBhvr>
                                    </p:anim>
                                    <p:anim by="(#ppt_w*0.50)" calcmode="lin" valueType="num">
                                      <p:cBhvr>
                                        <p:cTn id="20" dur="500" decel="50000" autoRev="1" fill="hold">
                                          <p:stCondLst>
                                            <p:cond delay="0"/>
                                          </p:stCondLst>
                                        </p:cTn>
                                        <p:tgtEl>
                                          <p:spTgt spid="12"/>
                                        </p:tgtEl>
                                        <p:attrNameLst>
                                          <p:attrName>ppt_x</p:attrName>
                                        </p:attrNameLst>
                                      </p:cBhvr>
                                    </p:anim>
                                    <p:anim from="(-#ppt_h/2)" to="(#ppt_y)" calcmode="lin" valueType="num">
                                      <p:cBhvr>
                                        <p:cTn id="21" dur="1000" fill="hold">
                                          <p:stCondLst>
                                            <p:cond delay="0"/>
                                          </p:stCondLst>
                                        </p:cTn>
                                        <p:tgtEl>
                                          <p:spTgt spid="12"/>
                                        </p:tgtEl>
                                        <p:attrNameLst>
                                          <p:attrName>ppt_y</p:attrName>
                                        </p:attrNameLst>
                                      </p:cBhvr>
                                    </p:anim>
                                    <p:animRot by="21600000">
                                      <p:cBhvr>
                                        <p:cTn id="22" dur="1000" fill="hold">
                                          <p:stCondLst>
                                            <p:cond delay="0"/>
                                          </p:stCondLst>
                                        </p:cTn>
                                        <p:tgtEl>
                                          <p:spTgt spid="12"/>
                                        </p:tgtEl>
                                        <p:attrNameLst>
                                          <p:attrName>r</p:attrName>
                                        </p:attrNameLst>
                                      </p:cBhvr>
                                    </p:animRot>
                                  </p:childTnLst>
                                </p:cTn>
                              </p:par>
                            </p:childTnLst>
                          </p:cTn>
                        </p:par>
                        <p:par>
                          <p:cTn id="23" fill="hold">
                            <p:stCondLst>
                              <p:cond delay="4850"/>
                            </p:stCondLst>
                            <p:childTnLst>
                              <p:par>
                                <p:cTn id="24" presetID="16" presetClass="entr" presetSubtype="2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par>
                          <p:cTn id="27" fill="hold">
                            <p:stCondLst>
                              <p:cond delay="535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0" y="1235075"/>
            <a:ext cx="2308225" cy="1644650"/>
          </a:xfrm>
          <a:prstGeom prst="rect">
            <a:avLst/>
          </a:prstGeom>
          <a:solidFill>
            <a:schemeClr val="accent2"/>
          </a:solidFill>
        </p:spPr>
      </p:pic>
      <p:sp>
        <p:nvSpPr>
          <p:cNvPr id="6" name="Rectangle 5"/>
          <p:cNvSpPr/>
          <p:nvPr/>
        </p:nvSpPr>
        <p:spPr>
          <a:xfrm>
            <a:off x="3392490" y="1235054"/>
            <a:ext cx="2359022" cy="16447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5778943" y="1235054"/>
            <a:ext cx="2359022" cy="16447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32"/>
          <p:cNvSpPr txBox="1">
            <a:spLocks/>
          </p:cNvSpPr>
          <p:nvPr/>
        </p:nvSpPr>
        <p:spPr>
          <a:xfrm>
            <a:off x="3614731" y="1746491"/>
            <a:ext cx="1905907" cy="92317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33"/>
          <p:cNvSpPr txBox="1">
            <a:spLocks/>
          </p:cNvSpPr>
          <p:nvPr/>
        </p:nvSpPr>
        <p:spPr>
          <a:xfrm>
            <a:off x="3614731" y="1515758"/>
            <a:ext cx="1905907" cy="15386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00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a:spLocks/>
          </p:cNvSpPr>
          <p:nvPr/>
        </p:nvSpPr>
        <p:spPr>
          <a:xfrm>
            <a:off x="5883125" y="1393432"/>
            <a:ext cx="2134587" cy="145142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13" name="Text Placeholder 32"/>
          <p:cNvSpPr txBox="1">
            <a:spLocks/>
          </p:cNvSpPr>
          <p:nvPr/>
        </p:nvSpPr>
        <p:spPr>
          <a:xfrm>
            <a:off x="1006036" y="3447618"/>
            <a:ext cx="3770787" cy="9231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2"/>
          <p:cNvSpPr/>
          <p:nvPr/>
        </p:nvSpPr>
        <p:spPr>
          <a:xfrm>
            <a:off x="5300980" y="3230600"/>
            <a:ext cx="439316" cy="439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4" name="Text Placeholder 32"/>
          <p:cNvSpPr txBox="1">
            <a:spLocks/>
          </p:cNvSpPr>
          <p:nvPr/>
        </p:nvSpPr>
        <p:spPr>
          <a:xfrm>
            <a:off x="5886981" y="3396550"/>
            <a:ext cx="2250984" cy="36926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a:spLocks/>
          </p:cNvSpPr>
          <p:nvPr/>
        </p:nvSpPr>
        <p:spPr>
          <a:xfrm>
            <a:off x="6058942" y="3197384"/>
            <a:ext cx="1752856" cy="21540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5300980" y="3970769"/>
            <a:ext cx="439316" cy="439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lvl="0" algn="ctr">
              <a:lnSpc>
                <a:spcPct val="150000"/>
              </a:lnSpc>
            </a:pPr>
            <a:r>
              <a:rPr lang="en-AU"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a:spLocks/>
          </p:cNvSpPr>
          <p:nvPr/>
        </p:nvSpPr>
        <p:spPr>
          <a:xfrm>
            <a:off x="5886981" y="4136719"/>
            <a:ext cx="2250984" cy="36926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a:spLocks/>
          </p:cNvSpPr>
          <p:nvPr/>
        </p:nvSpPr>
        <p:spPr>
          <a:xfrm>
            <a:off x="6058942" y="3937554"/>
            <a:ext cx="1752856" cy="21540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2"/>
          <p:cNvSpPr txBox="1">
            <a:spLocks/>
          </p:cNvSpPr>
          <p:nvPr/>
        </p:nvSpPr>
        <p:spPr>
          <a:xfrm>
            <a:off x="1006036" y="3168871"/>
            <a:ext cx="3355663" cy="32310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3339069"/>
      </p:ext>
    </p:extLst>
  </p:cSld>
  <p:clrMapOvr>
    <a:masterClrMapping/>
  </p:clrMapOvr>
  <mc:AlternateContent xmlns:mc="http://schemas.openxmlformats.org/markup-compatibility/2006" xmlns:p14="http://schemas.microsoft.com/office/powerpoint/2010/main">
    <mc:Choice Requires="p14">
      <p:transition spd="slow" p14:dur="1250" advClick="0" advTm="3681">
        <p14:flip dir="r"/>
      </p:transition>
    </mc:Choice>
    <mc:Fallback xmlns="">
      <p:transition spd="slow" advClick="0" advTm="36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23" grpId="0" animBg="1"/>
      <p:bldP spid="24" grpId="0"/>
      <p:bldP spid="25" grpId="0"/>
      <p:bldP spid="26" grpId="0" animBg="1"/>
      <p:bldP spid="27" grpId="0"/>
      <p:bldP spid="28"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1047751" y="1406960"/>
            <a:ext cx="1863725" cy="1864300"/>
            <a:chOff x="1047975" y="1130980"/>
            <a:chExt cx="1863725" cy="1863724"/>
          </a:xfrm>
        </p:grpSpPr>
        <p:sp>
          <p:nvSpPr>
            <p:cNvPr id="67605" name="Freeform 9"/>
            <p:cNvSpPr>
              <a:spLocks noEditPoints="1"/>
            </p:cNvSpPr>
            <p:nvPr/>
          </p:nvSpPr>
          <p:spPr bwMode="auto">
            <a:xfrm>
              <a:off x="1047975" y="1130980"/>
              <a:ext cx="1863725" cy="1863724"/>
            </a:xfrm>
            <a:custGeom>
              <a:avLst/>
              <a:gdLst>
                <a:gd name="T0" fmla="*/ 931863 w 352"/>
                <a:gd name="T1" fmla="*/ 0 h 352"/>
                <a:gd name="T2" fmla="*/ 0 w 352"/>
                <a:gd name="T3" fmla="*/ 931862 h 352"/>
                <a:gd name="T4" fmla="*/ 931863 w 352"/>
                <a:gd name="T5" fmla="*/ 1863724 h 352"/>
                <a:gd name="T6" fmla="*/ 1863725 w 352"/>
                <a:gd name="T7" fmla="*/ 931862 h 352"/>
                <a:gd name="T8" fmla="*/ 931863 w 352"/>
                <a:gd name="T9" fmla="*/ 0 h 352"/>
                <a:gd name="T10" fmla="*/ 931863 w 352"/>
                <a:gd name="T11" fmla="*/ 1477213 h 352"/>
                <a:gd name="T12" fmla="*/ 381217 w 352"/>
                <a:gd name="T13" fmla="*/ 931862 h 352"/>
                <a:gd name="T14" fmla="*/ 931863 w 352"/>
                <a:gd name="T15" fmla="*/ 381216 h 352"/>
                <a:gd name="T16" fmla="*/ 1477214 w 352"/>
                <a:gd name="T17" fmla="*/ 931862 h 352"/>
                <a:gd name="T18" fmla="*/ 931863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chemeClr val="accent1"/>
            </a:solidFill>
            <a:ln w="9525">
              <a:noFill/>
              <a:round/>
            </a:ln>
          </p:spPr>
          <p:txBody>
            <a:bodyPr/>
            <a:lstStyle/>
            <a:p>
              <a:endParaRPr lang="zh-CN" altLang="en-US"/>
            </a:p>
          </p:txBody>
        </p:sp>
        <p:sp>
          <p:nvSpPr>
            <p:cNvPr id="67606" name="Freeform 10"/>
            <p:cNvSpPr/>
            <p:nvPr/>
          </p:nvSpPr>
          <p:spPr bwMode="auto">
            <a:xfrm>
              <a:off x="1100363" y="1797730"/>
              <a:ext cx="1754188" cy="1144587"/>
            </a:xfrm>
            <a:custGeom>
              <a:avLst/>
              <a:gdLst>
                <a:gd name="T0" fmla="*/ 1415010 w 331"/>
                <a:gd name="T1" fmla="*/ 0 h 216"/>
                <a:gd name="T2" fmla="*/ 1478606 w 331"/>
                <a:gd name="T3" fmla="*/ 264951 h 216"/>
                <a:gd name="T4" fmla="*/ 879744 w 331"/>
                <a:gd name="T5" fmla="*/ 863739 h 216"/>
                <a:gd name="T6" fmla="*/ 275582 w 331"/>
                <a:gd name="T7" fmla="*/ 264951 h 216"/>
                <a:gd name="T8" fmla="*/ 339178 w 331"/>
                <a:gd name="T9" fmla="*/ 0 h 216"/>
                <a:gd name="T10" fmla="*/ 42397 w 331"/>
                <a:gd name="T11" fmla="*/ 0 h 216"/>
                <a:gd name="T12" fmla="*/ 0 w 331"/>
                <a:gd name="T13" fmla="*/ 264951 h 216"/>
                <a:gd name="T14" fmla="*/ 879744 w 331"/>
                <a:gd name="T15" fmla="*/ 1144587 h 216"/>
                <a:gd name="T16" fmla="*/ 1754188 w 331"/>
                <a:gd name="T17" fmla="*/ 264951 h 216"/>
                <a:gd name="T18" fmla="*/ 1717090 w 331"/>
                <a:gd name="T19" fmla="*/ 0 h 216"/>
                <a:gd name="T20" fmla="*/ 1415010 w 331"/>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1"/>
                <a:gd name="T34" fmla="*/ 0 h 216"/>
                <a:gd name="T35" fmla="*/ 331 w 331"/>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1" h="216">
                  <a:moveTo>
                    <a:pt x="267" y="0"/>
                  </a:moveTo>
                  <a:cubicBezTo>
                    <a:pt x="275" y="15"/>
                    <a:pt x="279" y="32"/>
                    <a:pt x="279" y="50"/>
                  </a:cubicBezTo>
                  <a:cubicBezTo>
                    <a:pt x="279" y="112"/>
                    <a:pt x="228" y="163"/>
                    <a:pt x="166" y="163"/>
                  </a:cubicBezTo>
                  <a:cubicBezTo>
                    <a:pt x="103" y="163"/>
                    <a:pt x="52" y="112"/>
                    <a:pt x="52" y="50"/>
                  </a:cubicBezTo>
                  <a:cubicBezTo>
                    <a:pt x="52" y="32"/>
                    <a:pt x="57" y="15"/>
                    <a:pt x="64" y="0"/>
                  </a:cubicBezTo>
                  <a:cubicBezTo>
                    <a:pt x="8" y="0"/>
                    <a:pt x="8" y="0"/>
                    <a:pt x="8" y="0"/>
                  </a:cubicBezTo>
                  <a:cubicBezTo>
                    <a:pt x="3" y="15"/>
                    <a:pt x="0" y="32"/>
                    <a:pt x="0" y="50"/>
                  </a:cubicBezTo>
                  <a:cubicBezTo>
                    <a:pt x="0" y="141"/>
                    <a:pt x="75" y="216"/>
                    <a:pt x="166" y="216"/>
                  </a:cubicBezTo>
                  <a:cubicBezTo>
                    <a:pt x="257" y="216"/>
                    <a:pt x="331" y="141"/>
                    <a:pt x="331" y="50"/>
                  </a:cubicBezTo>
                  <a:cubicBezTo>
                    <a:pt x="331" y="32"/>
                    <a:pt x="329" y="15"/>
                    <a:pt x="324" y="0"/>
                  </a:cubicBezTo>
                  <a:lnTo>
                    <a:pt x="267" y="0"/>
                  </a:lnTo>
                  <a:close/>
                </a:path>
              </a:pathLst>
            </a:custGeom>
            <a:solidFill>
              <a:schemeClr val="accent1">
                <a:lumMod val="75000"/>
              </a:schemeClr>
            </a:solidFill>
            <a:ln w="9525">
              <a:noFill/>
              <a:round/>
            </a:ln>
          </p:spPr>
          <p:txBody>
            <a:bodyPr/>
            <a:lstStyle/>
            <a:p>
              <a:endParaRPr lang="zh-CN" altLang="en-US"/>
            </a:p>
          </p:txBody>
        </p:sp>
        <p:sp>
          <p:nvSpPr>
            <p:cNvPr id="11" name="矩形 10"/>
            <p:cNvSpPr/>
            <p:nvPr/>
          </p:nvSpPr>
          <p:spPr>
            <a:xfrm>
              <a:off x="1685904" y="1721530"/>
              <a:ext cx="641842" cy="461522"/>
            </a:xfrm>
            <a:prstGeom prst="rect">
              <a:avLst/>
            </a:prstGeom>
          </p:spPr>
          <p:txBody>
            <a:bodyPr wrap="none">
              <a:spAutoFit/>
            </a:bodyPr>
            <a:lstStyle/>
            <a:p>
              <a:pPr algn="ctr">
                <a:spcBef>
                  <a:spcPts val="0"/>
                </a:spcBef>
                <a:spcAft>
                  <a:spcPts val="0"/>
                </a:spcAft>
                <a:defRPr/>
              </a:pPr>
              <a:r>
                <a:rPr lang="en-US" altLang="zh-CN" sz="2400" dirty="0">
                  <a:solidFill>
                    <a:schemeClr val="tx1">
                      <a:lumMod val="65000"/>
                      <a:lumOff val="35000"/>
                    </a:schemeClr>
                  </a:solidFill>
                  <a:latin typeface="Impact" panose="020B0806030902050204" pitchFamily="34" charset="0"/>
                  <a:ea typeface="+mn-ea"/>
                  <a:cs typeface="Arial" panose="020B0604020202020204" pitchFamily="34" charset="0"/>
                </a:rPr>
                <a:t>71%</a:t>
              </a:r>
              <a:endParaRPr lang="zh-CN" altLang="en-US" sz="24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12" name="矩形 11"/>
            <p:cNvSpPr/>
            <p:nvPr/>
          </p:nvSpPr>
          <p:spPr>
            <a:xfrm>
              <a:off x="1560738" y="2227942"/>
              <a:ext cx="761747" cy="230761"/>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3000509000000000000" pitchFamily="65" charset="-122"/>
                  <a:ea typeface="方正大黑简体" panose="03000509000000000000" pitchFamily="65" charset="-122"/>
                </a:rPr>
                <a:t>TEXT  HERE</a:t>
              </a:r>
              <a:endParaRPr lang="zh-CN" altLang="en-US" sz="900" dirty="0">
                <a:solidFill>
                  <a:schemeClr val="tx1">
                    <a:lumMod val="65000"/>
                    <a:lumOff val="35000"/>
                  </a:schemeClr>
                </a:solidFill>
                <a:latin typeface="+mn-lt"/>
                <a:ea typeface="+mn-ea"/>
              </a:endParaRPr>
            </a:p>
          </p:txBody>
        </p:sp>
      </p:grpSp>
      <p:grpSp>
        <p:nvGrpSpPr>
          <p:cNvPr id="3" name="组合 12"/>
          <p:cNvGrpSpPr/>
          <p:nvPr/>
        </p:nvGrpSpPr>
        <p:grpSpPr bwMode="auto">
          <a:xfrm>
            <a:off x="3494088" y="1406960"/>
            <a:ext cx="1865312" cy="1864300"/>
            <a:chOff x="3494313" y="1130980"/>
            <a:chExt cx="1865313" cy="1863724"/>
          </a:xfrm>
        </p:grpSpPr>
        <p:sp>
          <p:nvSpPr>
            <p:cNvPr id="67601" name="Freeform 14"/>
            <p:cNvSpPr>
              <a:spLocks noEditPoints="1"/>
            </p:cNvSpPr>
            <p:nvPr/>
          </p:nvSpPr>
          <p:spPr bwMode="auto">
            <a:xfrm>
              <a:off x="3494313" y="1130980"/>
              <a:ext cx="1865313" cy="1863724"/>
            </a:xfrm>
            <a:custGeom>
              <a:avLst/>
              <a:gdLst>
                <a:gd name="T0" fmla="*/ 932657 w 352"/>
                <a:gd name="T1" fmla="*/ 0 h 352"/>
                <a:gd name="T2" fmla="*/ 0 w 352"/>
                <a:gd name="T3" fmla="*/ 931862 h 352"/>
                <a:gd name="T4" fmla="*/ 932657 w 352"/>
                <a:gd name="T5" fmla="*/ 1863724 h 352"/>
                <a:gd name="T6" fmla="*/ 1865313 w 352"/>
                <a:gd name="T7" fmla="*/ 931862 h 352"/>
                <a:gd name="T8" fmla="*/ 932657 w 352"/>
                <a:gd name="T9" fmla="*/ 0 h 352"/>
                <a:gd name="T10" fmla="*/ 932657 w 352"/>
                <a:gd name="T11" fmla="*/ 1477213 h 352"/>
                <a:gd name="T12" fmla="*/ 381541 w 352"/>
                <a:gd name="T13" fmla="*/ 931862 h 352"/>
                <a:gd name="T14" fmla="*/ 932657 w 352"/>
                <a:gd name="T15" fmla="*/ 381216 h 352"/>
                <a:gd name="T16" fmla="*/ 1478473 w 352"/>
                <a:gd name="T17" fmla="*/ 931862 h 352"/>
                <a:gd name="T18" fmla="*/ 932657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chemeClr val="accent2"/>
            </a:solidFill>
            <a:ln w="9525">
              <a:noFill/>
              <a:round/>
            </a:ln>
          </p:spPr>
          <p:txBody>
            <a:bodyPr/>
            <a:lstStyle/>
            <a:p>
              <a:endParaRPr lang="zh-CN" altLang="en-US"/>
            </a:p>
          </p:txBody>
        </p:sp>
        <p:sp>
          <p:nvSpPr>
            <p:cNvPr id="67602" name="Freeform 15"/>
            <p:cNvSpPr/>
            <p:nvPr/>
          </p:nvSpPr>
          <p:spPr bwMode="auto">
            <a:xfrm>
              <a:off x="3595913" y="2339067"/>
              <a:ext cx="1663700" cy="603250"/>
            </a:xfrm>
            <a:custGeom>
              <a:avLst/>
              <a:gdLst>
                <a:gd name="T0" fmla="*/ 1366989 w 314"/>
                <a:gd name="T1" fmla="*/ 0 h 114"/>
                <a:gd name="T2" fmla="*/ 831850 w 314"/>
                <a:gd name="T3" fmla="*/ 322792 h 114"/>
                <a:gd name="T4" fmla="*/ 296711 w 314"/>
                <a:gd name="T5" fmla="*/ 0 h 114"/>
                <a:gd name="T6" fmla="*/ 0 w 314"/>
                <a:gd name="T7" fmla="*/ 0 h 114"/>
                <a:gd name="T8" fmla="*/ 831850 w 314"/>
                <a:gd name="T9" fmla="*/ 603250 h 114"/>
                <a:gd name="T10" fmla="*/ 1663700 w 314"/>
                <a:gd name="T11" fmla="*/ 0 h 114"/>
                <a:gd name="T12" fmla="*/ 1366989 w 314"/>
                <a:gd name="T13" fmla="*/ 0 h 114"/>
                <a:gd name="T14" fmla="*/ 0 60000 65536"/>
                <a:gd name="T15" fmla="*/ 0 60000 65536"/>
                <a:gd name="T16" fmla="*/ 0 60000 65536"/>
                <a:gd name="T17" fmla="*/ 0 60000 65536"/>
                <a:gd name="T18" fmla="*/ 0 60000 65536"/>
                <a:gd name="T19" fmla="*/ 0 60000 65536"/>
                <a:gd name="T20" fmla="*/ 0 60000 65536"/>
                <a:gd name="T21" fmla="*/ 0 w 314"/>
                <a:gd name="T22" fmla="*/ 0 h 114"/>
                <a:gd name="T23" fmla="*/ 314 w 314"/>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14">
                  <a:moveTo>
                    <a:pt x="258" y="0"/>
                  </a:moveTo>
                  <a:cubicBezTo>
                    <a:pt x="239" y="37"/>
                    <a:pt x="201" y="61"/>
                    <a:pt x="157" y="61"/>
                  </a:cubicBezTo>
                  <a:cubicBezTo>
                    <a:pt x="113" y="61"/>
                    <a:pt x="75" y="37"/>
                    <a:pt x="56" y="0"/>
                  </a:cubicBezTo>
                  <a:cubicBezTo>
                    <a:pt x="0" y="0"/>
                    <a:pt x="0" y="0"/>
                    <a:pt x="0" y="0"/>
                  </a:cubicBezTo>
                  <a:cubicBezTo>
                    <a:pt x="22" y="66"/>
                    <a:pt x="84" y="114"/>
                    <a:pt x="157" y="114"/>
                  </a:cubicBezTo>
                  <a:cubicBezTo>
                    <a:pt x="230" y="114"/>
                    <a:pt x="292" y="66"/>
                    <a:pt x="314" y="0"/>
                  </a:cubicBezTo>
                  <a:lnTo>
                    <a:pt x="258" y="0"/>
                  </a:lnTo>
                  <a:close/>
                </a:path>
              </a:pathLst>
            </a:custGeom>
            <a:solidFill>
              <a:schemeClr val="accent2">
                <a:lumMod val="75000"/>
              </a:schemeClr>
            </a:solidFill>
            <a:ln w="9525">
              <a:noFill/>
              <a:round/>
            </a:ln>
          </p:spPr>
          <p:txBody>
            <a:bodyPr/>
            <a:lstStyle/>
            <a:p>
              <a:endParaRPr lang="zh-CN" altLang="en-US"/>
            </a:p>
          </p:txBody>
        </p:sp>
        <p:sp>
          <p:nvSpPr>
            <p:cNvPr id="16" name="矩形 15"/>
            <p:cNvSpPr/>
            <p:nvPr/>
          </p:nvSpPr>
          <p:spPr>
            <a:xfrm>
              <a:off x="4066903" y="1721530"/>
              <a:ext cx="726481" cy="461522"/>
            </a:xfrm>
            <a:prstGeom prst="rect">
              <a:avLst/>
            </a:prstGeom>
          </p:spPr>
          <p:txBody>
            <a:bodyPr wrap="none">
              <a:spAutoFit/>
            </a:bodyPr>
            <a:lstStyle/>
            <a:p>
              <a:pPr algn="ctr">
                <a:spcBef>
                  <a:spcPts val="0"/>
                </a:spcBef>
                <a:spcAft>
                  <a:spcPts val="0"/>
                </a:spcAft>
                <a:defRPr/>
              </a:pPr>
              <a:r>
                <a:rPr lang="en-US" altLang="zh-CN" sz="2400" dirty="0">
                  <a:solidFill>
                    <a:schemeClr val="tx1">
                      <a:lumMod val="65000"/>
                      <a:lumOff val="35000"/>
                    </a:schemeClr>
                  </a:solidFill>
                  <a:latin typeface="Impact" panose="020B0806030902050204" pitchFamily="34" charset="0"/>
                  <a:ea typeface="+mn-ea"/>
                  <a:cs typeface="Arial" panose="020B0604020202020204" pitchFamily="34" charset="0"/>
                </a:rPr>
                <a:t>35%</a:t>
              </a:r>
              <a:endParaRPr lang="zh-CN" altLang="en-US" sz="24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17" name="矩形 16"/>
            <p:cNvSpPr/>
            <p:nvPr/>
          </p:nvSpPr>
          <p:spPr>
            <a:xfrm>
              <a:off x="4013425" y="2227942"/>
              <a:ext cx="761747" cy="230761"/>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3000509000000000000" pitchFamily="65" charset="-122"/>
                  <a:ea typeface="方正大黑简体" panose="03000509000000000000" pitchFamily="65" charset="-122"/>
                </a:rPr>
                <a:t>TEXT  HERE</a:t>
              </a:r>
              <a:endParaRPr lang="zh-CN" altLang="en-US" sz="900" dirty="0">
                <a:solidFill>
                  <a:schemeClr val="tx1">
                    <a:lumMod val="65000"/>
                    <a:lumOff val="35000"/>
                  </a:schemeClr>
                </a:solidFill>
                <a:latin typeface="+mn-lt"/>
                <a:ea typeface="+mn-ea"/>
              </a:endParaRPr>
            </a:p>
          </p:txBody>
        </p:sp>
      </p:grpSp>
      <p:grpSp>
        <p:nvGrpSpPr>
          <p:cNvPr id="4" name="组合 17"/>
          <p:cNvGrpSpPr/>
          <p:nvPr/>
        </p:nvGrpSpPr>
        <p:grpSpPr bwMode="auto">
          <a:xfrm>
            <a:off x="5942013" y="1406960"/>
            <a:ext cx="1865312" cy="1864300"/>
            <a:chOff x="5942238" y="1130980"/>
            <a:chExt cx="1865313" cy="1863724"/>
          </a:xfrm>
        </p:grpSpPr>
        <p:sp>
          <p:nvSpPr>
            <p:cNvPr id="67597" name="Freeform 19"/>
            <p:cNvSpPr>
              <a:spLocks noEditPoints="1"/>
            </p:cNvSpPr>
            <p:nvPr/>
          </p:nvSpPr>
          <p:spPr bwMode="auto">
            <a:xfrm>
              <a:off x="5942238" y="1130980"/>
              <a:ext cx="1865313" cy="1863724"/>
            </a:xfrm>
            <a:custGeom>
              <a:avLst/>
              <a:gdLst>
                <a:gd name="T0" fmla="*/ 932657 w 352"/>
                <a:gd name="T1" fmla="*/ 0 h 352"/>
                <a:gd name="T2" fmla="*/ 0 w 352"/>
                <a:gd name="T3" fmla="*/ 931862 h 352"/>
                <a:gd name="T4" fmla="*/ 932657 w 352"/>
                <a:gd name="T5" fmla="*/ 1863724 h 352"/>
                <a:gd name="T6" fmla="*/ 1865313 w 352"/>
                <a:gd name="T7" fmla="*/ 931862 h 352"/>
                <a:gd name="T8" fmla="*/ 932657 w 352"/>
                <a:gd name="T9" fmla="*/ 0 h 352"/>
                <a:gd name="T10" fmla="*/ 932657 w 352"/>
                <a:gd name="T11" fmla="*/ 1477213 h 352"/>
                <a:gd name="T12" fmla="*/ 381541 w 352"/>
                <a:gd name="T13" fmla="*/ 931862 h 352"/>
                <a:gd name="T14" fmla="*/ 932657 w 352"/>
                <a:gd name="T15" fmla="*/ 381216 h 352"/>
                <a:gd name="T16" fmla="*/ 1478473 w 352"/>
                <a:gd name="T17" fmla="*/ 931862 h 352"/>
                <a:gd name="T18" fmla="*/ 932657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chemeClr val="accent3"/>
            </a:solidFill>
            <a:ln w="9525">
              <a:noFill/>
              <a:round/>
            </a:ln>
          </p:spPr>
          <p:txBody>
            <a:bodyPr/>
            <a:lstStyle/>
            <a:p>
              <a:endParaRPr lang="zh-CN" altLang="en-US"/>
            </a:p>
          </p:txBody>
        </p:sp>
        <p:sp>
          <p:nvSpPr>
            <p:cNvPr id="67598" name="Freeform 20"/>
            <p:cNvSpPr/>
            <p:nvPr/>
          </p:nvSpPr>
          <p:spPr bwMode="auto">
            <a:xfrm>
              <a:off x="6159726" y="2566080"/>
              <a:ext cx="1430338" cy="376237"/>
            </a:xfrm>
            <a:custGeom>
              <a:avLst/>
              <a:gdLst>
                <a:gd name="T0" fmla="*/ 1038319 w 270"/>
                <a:gd name="T1" fmla="*/ 0 h 71"/>
                <a:gd name="T2" fmla="*/ 715169 w 270"/>
                <a:gd name="T3" fmla="*/ 95384 h 71"/>
                <a:gd name="T4" fmla="*/ 392019 w 270"/>
                <a:gd name="T5" fmla="*/ 0 h 71"/>
                <a:gd name="T6" fmla="*/ 0 w 270"/>
                <a:gd name="T7" fmla="*/ 0 h 71"/>
                <a:gd name="T8" fmla="*/ 715169 w 270"/>
                <a:gd name="T9" fmla="*/ 376237 h 71"/>
                <a:gd name="T10" fmla="*/ 1430338 w 270"/>
                <a:gd name="T11" fmla="*/ 0 h 71"/>
                <a:gd name="T12" fmla="*/ 1038319 w 270"/>
                <a:gd name="T13" fmla="*/ 0 h 71"/>
                <a:gd name="T14" fmla="*/ 0 60000 65536"/>
                <a:gd name="T15" fmla="*/ 0 60000 65536"/>
                <a:gd name="T16" fmla="*/ 0 60000 65536"/>
                <a:gd name="T17" fmla="*/ 0 60000 65536"/>
                <a:gd name="T18" fmla="*/ 0 60000 65536"/>
                <a:gd name="T19" fmla="*/ 0 60000 65536"/>
                <a:gd name="T20" fmla="*/ 0 60000 65536"/>
                <a:gd name="T21" fmla="*/ 0 w 270"/>
                <a:gd name="T22" fmla="*/ 0 h 71"/>
                <a:gd name="T23" fmla="*/ 270 w 27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1">
                  <a:moveTo>
                    <a:pt x="196" y="0"/>
                  </a:moveTo>
                  <a:cubicBezTo>
                    <a:pt x="178" y="12"/>
                    <a:pt x="157" y="18"/>
                    <a:pt x="135" y="18"/>
                  </a:cubicBezTo>
                  <a:cubicBezTo>
                    <a:pt x="112" y="18"/>
                    <a:pt x="91" y="12"/>
                    <a:pt x="74" y="0"/>
                  </a:cubicBezTo>
                  <a:cubicBezTo>
                    <a:pt x="0" y="0"/>
                    <a:pt x="0" y="0"/>
                    <a:pt x="0" y="0"/>
                  </a:cubicBezTo>
                  <a:cubicBezTo>
                    <a:pt x="30" y="43"/>
                    <a:pt x="79" y="71"/>
                    <a:pt x="135" y="71"/>
                  </a:cubicBezTo>
                  <a:cubicBezTo>
                    <a:pt x="191" y="71"/>
                    <a:pt x="240" y="43"/>
                    <a:pt x="270" y="0"/>
                  </a:cubicBezTo>
                  <a:lnTo>
                    <a:pt x="196" y="0"/>
                  </a:lnTo>
                  <a:close/>
                </a:path>
              </a:pathLst>
            </a:custGeom>
            <a:solidFill>
              <a:schemeClr val="accent3">
                <a:lumMod val="75000"/>
              </a:schemeClr>
            </a:solidFill>
            <a:ln w="9525">
              <a:noFill/>
              <a:round/>
            </a:ln>
          </p:spPr>
          <p:txBody>
            <a:bodyPr/>
            <a:lstStyle/>
            <a:p>
              <a:endParaRPr lang="zh-CN" altLang="en-US"/>
            </a:p>
          </p:txBody>
        </p:sp>
        <p:sp>
          <p:nvSpPr>
            <p:cNvPr id="21" name="矩形 20"/>
            <p:cNvSpPr/>
            <p:nvPr/>
          </p:nvSpPr>
          <p:spPr>
            <a:xfrm>
              <a:off x="6557122" y="1721530"/>
              <a:ext cx="679994" cy="461522"/>
            </a:xfrm>
            <a:prstGeom prst="rect">
              <a:avLst/>
            </a:prstGeom>
          </p:spPr>
          <p:txBody>
            <a:bodyPr wrap="none">
              <a:spAutoFit/>
            </a:bodyPr>
            <a:lstStyle/>
            <a:p>
              <a:pPr algn="ctr">
                <a:spcBef>
                  <a:spcPts val="0"/>
                </a:spcBef>
                <a:spcAft>
                  <a:spcPts val="0"/>
                </a:spcAft>
                <a:defRPr/>
              </a:pPr>
              <a:r>
                <a:rPr lang="en-US" altLang="zh-CN" sz="2400" dirty="0">
                  <a:solidFill>
                    <a:schemeClr val="tx1">
                      <a:lumMod val="65000"/>
                      <a:lumOff val="35000"/>
                    </a:schemeClr>
                  </a:solidFill>
                  <a:latin typeface="Impact" panose="020B0806030902050204" pitchFamily="34" charset="0"/>
                  <a:ea typeface="+mn-ea"/>
                  <a:cs typeface="Arial" panose="020B0604020202020204" pitchFamily="34" charset="0"/>
                </a:rPr>
                <a:t>18%</a:t>
              </a:r>
              <a:endParaRPr lang="zh-CN" altLang="en-US" sz="24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22" name="矩形 21"/>
            <p:cNvSpPr/>
            <p:nvPr/>
          </p:nvSpPr>
          <p:spPr>
            <a:xfrm>
              <a:off x="6451825" y="2227942"/>
              <a:ext cx="761747" cy="230761"/>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3000509000000000000" pitchFamily="65" charset="-122"/>
                  <a:ea typeface="方正大黑简体" panose="03000509000000000000" pitchFamily="65" charset="-122"/>
                </a:rPr>
                <a:t>TEXT  HERE</a:t>
              </a:r>
              <a:endParaRPr lang="zh-CN" altLang="en-US" sz="900" dirty="0">
                <a:solidFill>
                  <a:schemeClr val="tx1">
                    <a:lumMod val="65000"/>
                    <a:lumOff val="35000"/>
                  </a:schemeClr>
                </a:solidFill>
                <a:latin typeface="+mn-lt"/>
                <a:ea typeface="+mn-ea"/>
              </a:endParaRPr>
            </a:p>
          </p:txBody>
        </p:sp>
      </p:grpSp>
      <p:sp>
        <p:nvSpPr>
          <p:cNvPr id="23" name="TextBox 22"/>
          <p:cNvSpPr txBox="1">
            <a:spLocks noChangeArrowheads="1"/>
          </p:cNvSpPr>
          <p:nvPr/>
        </p:nvSpPr>
        <p:spPr bwMode="auto">
          <a:xfrm>
            <a:off x="657225" y="3755598"/>
            <a:ext cx="3017838" cy="276999"/>
          </a:xfrm>
          <a:prstGeom prst="rect">
            <a:avLst/>
          </a:prstGeom>
          <a:noFill/>
          <a:ln w="9525">
            <a:noFill/>
            <a:miter lim="800000"/>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点击添加小标题文字</a:t>
            </a:r>
          </a:p>
        </p:txBody>
      </p:sp>
      <p:cxnSp>
        <p:nvCxnSpPr>
          <p:cNvPr id="24" name="直接连接符 23"/>
          <p:cNvCxnSpPr/>
          <p:nvPr/>
        </p:nvCxnSpPr>
        <p:spPr>
          <a:xfrm>
            <a:off x="730250" y="4108131"/>
            <a:ext cx="760095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p:cNvSpPr>
            <a:spLocks noChangeArrowheads="1"/>
          </p:cNvSpPr>
          <p:nvPr/>
        </p:nvSpPr>
        <p:spPr bwMode="auto">
          <a:xfrm>
            <a:off x="668339" y="4201822"/>
            <a:ext cx="7691437" cy="230832"/>
          </a:xfrm>
          <a:prstGeom prst="rect">
            <a:avLst/>
          </a:prstGeom>
          <a:noFill/>
          <a:ln w="9525">
            <a:noFill/>
            <a:miter lim="800000"/>
          </a:ln>
        </p:spPr>
        <p:txBody>
          <a:bodyPr>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点击添加文字内容点击添加文字内容点击添加文字内容点击添加文字内容点击添加文字内容点击添加文字内容点击添加文字内容点击添加文字内容</a:t>
            </a:r>
          </a:p>
        </p:txBody>
      </p:sp>
    </p:spTree>
    <p:extLst>
      <p:ext uri="{BB962C8B-B14F-4D97-AF65-F5344CB8AC3E}">
        <p14:creationId xmlns:p14="http://schemas.microsoft.com/office/powerpoint/2010/main" val="356271934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path" presetSubtype="0" fill="hold" nodeType="withEffect">
                                  <p:stCondLst>
                                    <p:cond delay="175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11" dur="1500" fill="hold"/>
                                        <p:tgtEl>
                                          <p:spTgt spid="2"/>
                                        </p:tgtEl>
                                        <p:attrNameLst>
                                          <p:attrName>ppt_x</p:attrName>
                                          <p:attrName>ppt_y</p:attrName>
                                        </p:attrNameLst>
                                      </p:cBhvr>
                                      <p:rCtr x="0" y="2839"/>
                                    </p:animMotion>
                                  </p:childTnLst>
                                </p:cTn>
                              </p:par>
                              <p:par>
                                <p:cTn id="12" presetID="47" presetClass="entr" presetSubtype="0" fill="hold" nodeType="withEffect">
                                  <p:stCondLst>
                                    <p:cond delay="1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 presetClass="path" presetSubtype="0" fill="hold" nodeType="withEffect">
                                  <p:stCondLst>
                                    <p:cond delay="25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18" dur="1500" fill="hold"/>
                                        <p:tgtEl>
                                          <p:spTgt spid="3"/>
                                        </p:tgtEl>
                                        <p:attrNameLst>
                                          <p:attrName>ppt_x</p:attrName>
                                          <p:attrName>ppt_y</p:attrName>
                                        </p:attrNameLst>
                                      </p:cBhvr>
                                      <p:rCtr x="0" y="2839"/>
                                    </p:animMotion>
                                  </p:childTnLst>
                                </p:cTn>
                              </p:par>
                              <p:par>
                                <p:cTn id="19" presetID="47" presetClass="entr" presetSubtype="0"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1" presetClass="path" presetSubtype="0" fill="hold" nodeType="withEffect">
                                  <p:stCondLst>
                                    <p:cond delay="30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25" dur="1500" fill="hold"/>
                                        <p:tgtEl>
                                          <p:spTgt spid="4"/>
                                        </p:tgtEl>
                                        <p:attrNameLst>
                                          <p:attrName>ppt_x</p:attrName>
                                          <p:attrName>ppt_y</p:attrName>
                                        </p:attrNameLst>
                                      </p:cBhvr>
                                      <p:rCtr x="0" y="2839"/>
                                    </p:animMotion>
                                  </p:childTnLst>
                                </p:cTn>
                              </p:par>
                              <p:par>
                                <p:cTn id="26" presetID="12" presetClass="entr" presetSubtype="8" fill="hold" grpId="0" nodeType="withEffect">
                                  <p:stCondLst>
                                    <p:cond delay="40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250"/>
                                        <p:tgtEl>
                                          <p:spTgt spid="23"/>
                                        </p:tgtEl>
                                        <p:attrNameLst>
                                          <p:attrName>ppt_x</p:attrName>
                                        </p:attrNameLst>
                                      </p:cBhvr>
                                      <p:tavLst>
                                        <p:tav tm="0">
                                          <p:val>
                                            <p:strVal val="#ppt_x-#ppt_w*1.125000"/>
                                          </p:val>
                                        </p:tav>
                                        <p:tav tm="100000">
                                          <p:val>
                                            <p:strVal val="#ppt_x"/>
                                          </p:val>
                                        </p:tav>
                                      </p:tavLst>
                                    </p:anim>
                                    <p:animEffect transition="in" filter="wipe(right)">
                                      <p:cBhvr>
                                        <p:cTn id="29" dur="1250"/>
                                        <p:tgtEl>
                                          <p:spTgt spid="23"/>
                                        </p:tgtEl>
                                      </p:cBhvr>
                                    </p:animEffect>
                                  </p:childTnLst>
                                </p:cTn>
                              </p:par>
                              <p:par>
                                <p:cTn id="30" presetID="22" presetClass="entr" presetSubtype="8" fill="hold" nodeType="withEffect">
                                  <p:stCondLst>
                                    <p:cond delay="430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100"/>
                                        <p:tgtEl>
                                          <p:spTgt spid="24"/>
                                        </p:tgtEl>
                                      </p:cBhvr>
                                    </p:animEffect>
                                  </p:childTnLst>
                                </p:cTn>
                              </p:par>
                              <p:par>
                                <p:cTn id="33" presetID="12" presetClass="entr" presetSubtype="8" fill="hold" grpId="0" nodeType="withEffect">
                                  <p:stCondLst>
                                    <p:cond delay="4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250"/>
                                        <p:tgtEl>
                                          <p:spTgt spid="25"/>
                                        </p:tgtEl>
                                        <p:attrNameLst>
                                          <p:attrName>ppt_x</p:attrName>
                                        </p:attrNameLst>
                                      </p:cBhvr>
                                      <p:tavLst>
                                        <p:tav tm="0">
                                          <p:val>
                                            <p:strVal val="#ppt_x-#ppt_w*1.125000"/>
                                          </p:val>
                                        </p:tav>
                                        <p:tav tm="100000">
                                          <p:val>
                                            <p:strVal val="#ppt_x"/>
                                          </p:val>
                                        </p:tav>
                                      </p:tavLst>
                                    </p:anim>
                                    <p:animEffect transition="in" filter="wipe(right)">
                                      <p:cBhvr>
                                        <p:cTn id="36"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38"/>
          <p:cNvSpPr/>
          <p:nvPr/>
        </p:nvSpPr>
        <p:spPr bwMode="auto">
          <a:xfrm rot="5400000">
            <a:off x="-255556" y="2188393"/>
            <a:ext cx="1279920" cy="7683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eaLnBrk="0" hangingPunct="0">
              <a:defRPr/>
            </a:pPr>
            <a:endParaRPr lang="zh-CN" altLang="en-US" dirty="0"/>
          </a:p>
        </p:txBody>
      </p:sp>
      <p:sp>
        <p:nvSpPr>
          <p:cNvPr id="2" name="任意多边形 1"/>
          <p:cNvSpPr/>
          <p:nvPr/>
        </p:nvSpPr>
        <p:spPr>
          <a:xfrm>
            <a:off x="762209" y="2566192"/>
            <a:ext cx="8368841"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eaLnBrk="0" hangingPunct="0">
              <a:defRPr/>
            </a:pPr>
            <a:endParaRPr lang="zh-CN" altLang="en-US"/>
          </a:p>
        </p:txBody>
      </p:sp>
      <p:grpSp>
        <p:nvGrpSpPr>
          <p:cNvPr id="5" name="组合 4"/>
          <p:cNvGrpSpPr>
            <a:grpSpLocks/>
          </p:cNvGrpSpPr>
          <p:nvPr/>
        </p:nvGrpSpPr>
        <p:grpSpPr bwMode="auto">
          <a:xfrm>
            <a:off x="1814666" y="2283530"/>
            <a:ext cx="550831" cy="552620"/>
            <a:chOff x="2307521" y="2283162"/>
            <a:chExt cx="551398" cy="551398"/>
          </a:xfrm>
        </p:grpSpPr>
        <p:sp>
          <p:nvSpPr>
            <p:cNvPr id="3" name="矩形 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五角星 3"/>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6" name="组合 42"/>
          <p:cNvGrpSpPr>
            <a:grpSpLocks/>
          </p:cNvGrpSpPr>
          <p:nvPr/>
        </p:nvGrpSpPr>
        <p:grpSpPr bwMode="auto">
          <a:xfrm>
            <a:off x="4035456" y="2283530"/>
            <a:ext cx="550833" cy="552620"/>
            <a:chOff x="2307521" y="2283162"/>
            <a:chExt cx="551398" cy="551398"/>
          </a:xfrm>
        </p:grpSpPr>
        <p:sp>
          <p:nvSpPr>
            <p:cNvPr id="44" name="矩形 43"/>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5" name="五角星 44"/>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7" name="组合 55"/>
          <p:cNvGrpSpPr>
            <a:grpSpLocks/>
          </p:cNvGrpSpPr>
          <p:nvPr/>
        </p:nvGrpSpPr>
        <p:grpSpPr bwMode="auto">
          <a:xfrm>
            <a:off x="6356254" y="2283530"/>
            <a:ext cx="552419" cy="552620"/>
            <a:chOff x="2307521" y="2283162"/>
            <a:chExt cx="551398" cy="551398"/>
          </a:xfrm>
        </p:grpSpPr>
        <p:sp>
          <p:nvSpPr>
            <p:cNvPr id="57" name="矩形 56"/>
            <p:cNvSpPr/>
            <p:nvPr/>
          </p:nvSpPr>
          <p:spPr>
            <a:xfrm>
              <a:off x="2307521" y="2283162"/>
              <a:ext cx="551398" cy="551398"/>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8" name="五角星 57"/>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8" name="组合 7"/>
          <p:cNvGrpSpPr>
            <a:grpSpLocks/>
          </p:cNvGrpSpPr>
          <p:nvPr/>
        </p:nvGrpSpPr>
        <p:grpSpPr bwMode="auto">
          <a:xfrm>
            <a:off x="783659" y="1239749"/>
            <a:ext cx="2321664" cy="863929"/>
            <a:chOff x="4267635" y="880115"/>
            <a:chExt cx="2320294" cy="863785"/>
          </a:xfrm>
        </p:grpSpPr>
        <p:sp>
          <p:nvSpPr>
            <p:cNvPr id="31" name="文本框 66"/>
            <p:cNvSpPr txBox="1">
              <a:spLocks noChangeArrowheads="1"/>
            </p:cNvSpPr>
            <p:nvPr/>
          </p:nvSpPr>
          <p:spPr bwMode="auto">
            <a:xfrm>
              <a:off x="4267635" y="1374629"/>
              <a:ext cx="2320294"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3" name="任意多边形 32"/>
            <p:cNvSpPr/>
            <p:nvPr/>
          </p:nvSpPr>
          <p:spPr>
            <a:xfrm>
              <a:off x="4354766"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4" name="文本框 66"/>
            <p:cNvSpPr txBox="1">
              <a:spLocks noChangeArrowheads="1"/>
            </p:cNvSpPr>
            <p:nvPr/>
          </p:nvSpPr>
          <p:spPr bwMode="auto">
            <a:xfrm>
              <a:off x="4273628" y="880115"/>
              <a:ext cx="1081522" cy="246180"/>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000" dirty="0">
                  <a:solidFill>
                    <a:schemeClr val="bg1">
                      <a:lumMod val="65000"/>
                    </a:schemeClr>
                  </a:solidFill>
                  <a:ea typeface="微软雅黑" panose="020B0503020204020204" pitchFamily="34" charset="-122"/>
                </a:rPr>
                <a:t>请替换文字内容</a:t>
              </a:r>
            </a:p>
          </p:txBody>
        </p:sp>
      </p:grpSp>
      <p:grpSp>
        <p:nvGrpSpPr>
          <p:cNvPr id="9" name="组合 7"/>
          <p:cNvGrpSpPr>
            <a:grpSpLocks/>
          </p:cNvGrpSpPr>
          <p:nvPr/>
        </p:nvGrpSpPr>
        <p:grpSpPr bwMode="auto">
          <a:xfrm>
            <a:off x="3627638" y="3092622"/>
            <a:ext cx="2321664" cy="863929"/>
            <a:chOff x="4267635" y="880115"/>
            <a:chExt cx="2320294" cy="863785"/>
          </a:xfrm>
        </p:grpSpPr>
        <p:sp>
          <p:nvSpPr>
            <p:cNvPr id="36" name="文本框 66"/>
            <p:cNvSpPr txBox="1">
              <a:spLocks noChangeArrowheads="1"/>
            </p:cNvSpPr>
            <p:nvPr/>
          </p:nvSpPr>
          <p:spPr bwMode="auto">
            <a:xfrm>
              <a:off x="4267635" y="1374629"/>
              <a:ext cx="2320294"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7" name="任意多边形 36"/>
            <p:cNvSpPr/>
            <p:nvPr/>
          </p:nvSpPr>
          <p:spPr>
            <a:xfrm>
              <a:off x="4354766"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8" name="文本框 66"/>
            <p:cNvSpPr txBox="1">
              <a:spLocks noChangeArrowheads="1"/>
            </p:cNvSpPr>
            <p:nvPr/>
          </p:nvSpPr>
          <p:spPr bwMode="auto">
            <a:xfrm>
              <a:off x="4273628" y="880115"/>
              <a:ext cx="1081522" cy="246180"/>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000" dirty="0">
                  <a:solidFill>
                    <a:schemeClr val="bg1">
                      <a:lumMod val="65000"/>
                    </a:schemeClr>
                  </a:solidFill>
                  <a:ea typeface="微软雅黑" panose="020B0503020204020204" pitchFamily="34" charset="-122"/>
                </a:rPr>
                <a:t>请替换文字内容</a:t>
              </a:r>
            </a:p>
          </p:txBody>
        </p:sp>
      </p:grpSp>
      <p:grpSp>
        <p:nvGrpSpPr>
          <p:cNvPr id="10" name="组合 7"/>
          <p:cNvGrpSpPr>
            <a:grpSpLocks/>
          </p:cNvGrpSpPr>
          <p:nvPr/>
        </p:nvGrpSpPr>
        <p:grpSpPr bwMode="auto">
          <a:xfrm>
            <a:off x="5663744" y="1220038"/>
            <a:ext cx="2321664" cy="863929"/>
            <a:chOff x="4267635" y="880115"/>
            <a:chExt cx="2320294" cy="863785"/>
          </a:xfrm>
        </p:grpSpPr>
        <p:sp>
          <p:nvSpPr>
            <p:cNvPr id="41" name="文本框 66"/>
            <p:cNvSpPr txBox="1">
              <a:spLocks noChangeArrowheads="1"/>
            </p:cNvSpPr>
            <p:nvPr/>
          </p:nvSpPr>
          <p:spPr bwMode="auto">
            <a:xfrm>
              <a:off x="4267635" y="1374629"/>
              <a:ext cx="2320294"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2" name="任意多边形 41"/>
            <p:cNvSpPr/>
            <p:nvPr/>
          </p:nvSpPr>
          <p:spPr>
            <a:xfrm>
              <a:off x="4354766"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3" name="文本框 66"/>
            <p:cNvSpPr txBox="1">
              <a:spLocks noChangeArrowheads="1"/>
            </p:cNvSpPr>
            <p:nvPr/>
          </p:nvSpPr>
          <p:spPr bwMode="auto">
            <a:xfrm>
              <a:off x="4273628" y="880115"/>
              <a:ext cx="1081522" cy="246180"/>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000" dirty="0">
                  <a:solidFill>
                    <a:schemeClr val="bg1">
                      <a:lumMod val="65000"/>
                    </a:schemeClr>
                  </a:solidFill>
                  <a:ea typeface="微软雅黑" panose="020B0503020204020204" pitchFamily="34" charset="-122"/>
                </a:rPr>
                <a:t>请替换文字内容</a:t>
              </a:r>
            </a:p>
          </p:txBody>
        </p:sp>
      </p:grpSp>
    </p:spTree>
    <p:extLst>
      <p:ext uri="{BB962C8B-B14F-4D97-AF65-F5344CB8AC3E}">
        <p14:creationId xmlns:p14="http://schemas.microsoft.com/office/powerpoint/2010/main" val="337585883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53" presetClass="entr" presetSubtype="16" fill="hold" nodeType="withEffect">
                                  <p:stCondLst>
                                    <p:cond delay="70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par>
                                <p:cTn id="16" presetID="53" presetClass="entr" presetSubtype="16" fill="hold" nodeType="withEffect">
                                  <p:stCondLst>
                                    <p:cond delay="120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Effect transition="in" filter="fade">
                                      <p:cBhvr>
                                        <p:cTn id="20" dur="750"/>
                                        <p:tgtEl>
                                          <p:spTgt spid="6"/>
                                        </p:tgtEl>
                                      </p:cBhvr>
                                    </p:animEffect>
                                  </p:childTnLst>
                                </p:cTn>
                              </p:par>
                              <p:par>
                                <p:cTn id="21" presetID="53" presetClass="entr" presetSubtype="16" fill="hold" nodeType="withEffect">
                                  <p:stCondLst>
                                    <p:cond delay="170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ppt_w</p:attrName>
                                        </p:attrNameLst>
                                      </p:cBhvr>
                                      <p:tavLst>
                                        <p:tav tm="0">
                                          <p:val>
                                            <p:fltVal val="0"/>
                                          </p:val>
                                        </p:tav>
                                        <p:tav tm="100000">
                                          <p:val>
                                            <p:strVal val="#ppt_w"/>
                                          </p:val>
                                        </p:tav>
                                      </p:tavLst>
                                    </p:anim>
                                    <p:anim calcmode="lin" valueType="num">
                                      <p:cBhvr>
                                        <p:cTn id="24" dur="750" fill="hold"/>
                                        <p:tgtEl>
                                          <p:spTgt spid="7"/>
                                        </p:tgtEl>
                                        <p:attrNameLst>
                                          <p:attrName>ppt_h</p:attrName>
                                        </p:attrNameLst>
                                      </p:cBhvr>
                                      <p:tavLst>
                                        <p:tav tm="0">
                                          <p:val>
                                            <p:fltVal val="0"/>
                                          </p:val>
                                        </p:tav>
                                        <p:tav tm="100000">
                                          <p:val>
                                            <p:strVal val="#ppt_h"/>
                                          </p:val>
                                        </p:tav>
                                      </p:tavLst>
                                    </p:anim>
                                    <p:animEffect transition="in" filter="fade">
                                      <p:cBhvr>
                                        <p:cTn id="25" dur="750"/>
                                        <p:tgtEl>
                                          <p:spTgt spid="7"/>
                                        </p:tgtEl>
                                      </p:cBhvr>
                                    </p:animEffect>
                                  </p:childTnLst>
                                </p:cTn>
                              </p:par>
                              <p:par>
                                <p:cTn id="26" presetID="2" presetClass="entr" presetSubtype="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1+#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9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1+#ppt_w/2"/>
                                          </p:val>
                                        </p:tav>
                                        <p:tav tm="100000">
                                          <p:val>
                                            <p:strVal val="#ppt_x"/>
                                          </p:val>
                                        </p:tav>
                                      </p:tavLst>
                                    </p:anim>
                                    <p:anim calcmode="lin" valueType="num">
                                      <p:cBhvr additive="base">
                                        <p:cTn id="3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淘宝店chenying0907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3719" y="1425090"/>
            <a:ext cx="2984117" cy="204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店chenying0907 1978"/>
          <p:cNvSpPr txBox="1">
            <a:spLocks noChangeArrowheads="1"/>
          </p:cNvSpPr>
          <p:nvPr/>
        </p:nvSpPr>
        <p:spPr bwMode="auto">
          <a:xfrm>
            <a:off x="2098135" y="3492303"/>
            <a:ext cx="1337309" cy="26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pPr>
            <a:r>
              <a:rPr lang="zh-CN" altLang="en-US" sz="1143" dirty="0">
                <a:solidFill>
                  <a:schemeClr val="accent1"/>
                </a:solidFill>
                <a:latin typeface="微软雅黑" pitchFamily="34" charset="-122"/>
                <a:ea typeface="微软雅黑" pitchFamily="34" charset="-122"/>
              </a:rPr>
              <a:t>添加您的标题</a:t>
            </a:r>
          </a:p>
        </p:txBody>
      </p:sp>
      <p:sp>
        <p:nvSpPr>
          <p:cNvPr id="8" name="淘宝店chenying0907 1979"/>
          <p:cNvSpPr txBox="1">
            <a:spLocks noChangeArrowheads="1"/>
          </p:cNvSpPr>
          <p:nvPr/>
        </p:nvSpPr>
        <p:spPr bwMode="auto">
          <a:xfrm>
            <a:off x="648246" y="3694862"/>
            <a:ext cx="3428633" cy="4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pPr>
            <a:r>
              <a:rPr lang="zh-CN" altLang="en-US" sz="800" dirty="0">
                <a:solidFill>
                  <a:schemeClr val="tx1">
                    <a:lumMod val="50000"/>
                    <a:lumOff val="50000"/>
                  </a:schemeClr>
                </a:solidFill>
                <a:latin typeface="微软雅黑" pitchFamily="34" charset="-122"/>
                <a:ea typeface="微软雅黑" pitchFamily="34" charset="-122"/>
              </a:rPr>
              <a:t>我曾经欣赏过生命绚丽，也曾经低迷于生命价值的暗淡。在我的生命里似有似无的缺少了一种最安和的色彩，而这种色彩，非后天所能弥补，那是在初起之中而生成。矛盾在人人之中皆有，只是浅与深的缘故。</a:t>
            </a:r>
            <a:endParaRPr lang="zh-CN" altLang="en-US" sz="800" u="sng" dirty="0">
              <a:solidFill>
                <a:schemeClr val="tx1">
                  <a:lumMod val="50000"/>
                  <a:lumOff val="50000"/>
                </a:schemeClr>
              </a:solidFill>
              <a:latin typeface="微软雅黑" pitchFamily="34" charset="-122"/>
              <a:ea typeface="微软雅黑" pitchFamily="34" charset="-122"/>
            </a:endParaRPr>
          </a:p>
        </p:txBody>
      </p:sp>
      <p:cxnSp>
        <p:nvCxnSpPr>
          <p:cNvPr id="9" name="淘宝店chenying0907 8"/>
          <p:cNvCxnSpPr/>
          <p:nvPr/>
        </p:nvCxnSpPr>
        <p:spPr>
          <a:xfrm>
            <a:off x="4476075" y="1501799"/>
            <a:ext cx="0" cy="1809995"/>
          </a:xfrm>
          <a:prstGeom prst="line">
            <a:avLst/>
          </a:prstGeom>
          <a:noFill/>
          <a:ln w="0" cap="flat" cmpd="sng" algn="ctr">
            <a:solidFill>
              <a:srgbClr val="006666"/>
            </a:solidFill>
            <a:prstDash val="dashDot"/>
            <a:miter lim="800000"/>
          </a:ln>
          <a:effectLst/>
        </p:spPr>
      </p:cxnSp>
      <p:grpSp>
        <p:nvGrpSpPr>
          <p:cNvPr id="10" name="淘宝店chenying0907 9"/>
          <p:cNvGrpSpPr>
            <a:grpSpLocks/>
          </p:cNvGrpSpPr>
          <p:nvPr/>
        </p:nvGrpSpPr>
        <p:grpSpPr bwMode="auto">
          <a:xfrm>
            <a:off x="4907935" y="1726801"/>
            <a:ext cx="413713" cy="1899439"/>
            <a:chOff x="6680229" y="1829314"/>
            <a:chExt cx="724013" cy="3322851"/>
          </a:xfrm>
        </p:grpSpPr>
        <p:sp>
          <p:nvSpPr>
            <p:cNvPr id="11" name="淘宝店chenying0907 10"/>
            <p:cNvSpPr/>
            <p:nvPr/>
          </p:nvSpPr>
          <p:spPr>
            <a:xfrm>
              <a:off x="6758029" y="3806911"/>
              <a:ext cx="590642" cy="795166"/>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12" name="淘宝店chenying0907 11"/>
            <p:cNvSpPr/>
            <p:nvPr/>
          </p:nvSpPr>
          <p:spPr>
            <a:xfrm>
              <a:off x="6758029" y="2413388"/>
              <a:ext cx="590642" cy="131734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13" name="淘宝店chenying0907 12"/>
            <p:cNvSpPr/>
            <p:nvPr/>
          </p:nvSpPr>
          <p:spPr>
            <a:xfrm>
              <a:off x="6758029" y="1829314"/>
              <a:ext cx="590642" cy="50789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dirty="0">
                <a:solidFill>
                  <a:schemeClr val="tx1">
                    <a:lumMod val="50000"/>
                    <a:lumOff val="50000"/>
                  </a:schemeClr>
                </a:solidFill>
                <a:latin typeface="Calibri" panose="020F0502020204030204"/>
                <a:ea typeface="宋体"/>
              </a:endParaRPr>
            </a:p>
          </p:txBody>
        </p:sp>
        <p:sp>
          <p:nvSpPr>
            <p:cNvPr id="14" name="淘宝店chenying0907 2014"/>
            <p:cNvSpPr txBox="1">
              <a:spLocks noChangeArrowheads="1"/>
            </p:cNvSpPr>
            <p:nvPr/>
          </p:nvSpPr>
          <p:spPr bwMode="auto">
            <a:xfrm>
              <a:off x="6680229" y="4713653"/>
              <a:ext cx="724013" cy="4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en-US" altLang="zh-CN" sz="1029" kern="0" dirty="0">
                  <a:solidFill>
                    <a:schemeClr val="tx1">
                      <a:lumMod val="50000"/>
                      <a:lumOff val="50000"/>
                    </a:schemeClr>
                  </a:solidFill>
                  <a:latin typeface="微软雅黑" pitchFamily="34" charset="-122"/>
                  <a:ea typeface="微软雅黑" pitchFamily="34" charset="-122"/>
                </a:rPr>
                <a:t>1</a:t>
              </a:r>
              <a:r>
                <a:rPr lang="zh-CN" altLang="en-US" sz="1029" kern="0" dirty="0">
                  <a:solidFill>
                    <a:schemeClr val="tx1">
                      <a:lumMod val="50000"/>
                      <a:lumOff val="50000"/>
                    </a:schemeClr>
                  </a:solidFill>
                  <a:latin typeface="微软雅黑" pitchFamily="34" charset="-122"/>
                  <a:ea typeface="微软雅黑" pitchFamily="34" charset="-122"/>
                </a:rPr>
                <a:t>月</a:t>
              </a:r>
            </a:p>
          </p:txBody>
        </p:sp>
      </p:grpSp>
      <p:grpSp>
        <p:nvGrpSpPr>
          <p:cNvPr id="15" name="淘宝店chenying0907 14"/>
          <p:cNvGrpSpPr>
            <a:grpSpLocks/>
          </p:cNvGrpSpPr>
          <p:nvPr/>
        </p:nvGrpSpPr>
        <p:grpSpPr bwMode="auto">
          <a:xfrm>
            <a:off x="5505823" y="1511780"/>
            <a:ext cx="413713" cy="2114532"/>
            <a:chOff x="7726516" y="1451945"/>
            <a:chExt cx="724013" cy="3700368"/>
          </a:xfrm>
        </p:grpSpPr>
        <p:grpSp>
          <p:nvGrpSpPr>
            <p:cNvPr id="16" name="淘宝店chenying0907 1990"/>
            <p:cNvGrpSpPr>
              <a:grpSpLocks/>
            </p:cNvGrpSpPr>
            <p:nvPr/>
          </p:nvGrpSpPr>
          <p:grpSpPr bwMode="auto">
            <a:xfrm>
              <a:off x="7793463" y="1451945"/>
              <a:ext cx="590121" cy="3150661"/>
              <a:chOff x="6487164" y="1574599"/>
              <a:chExt cx="590121" cy="3150661"/>
            </a:xfrm>
          </p:grpSpPr>
          <p:sp>
            <p:nvSpPr>
              <p:cNvPr id="18" name="淘宝店chenying0907 17"/>
              <p:cNvSpPr/>
              <p:nvPr/>
            </p:nvSpPr>
            <p:spPr>
              <a:xfrm>
                <a:off x="6486902" y="3929138"/>
                <a:ext cx="590642" cy="795432"/>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19" name="淘宝店chenying0907 18"/>
              <p:cNvSpPr/>
              <p:nvPr/>
            </p:nvSpPr>
            <p:spPr>
              <a:xfrm>
                <a:off x="6486902" y="3138470"/>
                <a:ext cx="590642" cy="71445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20" name="淘宝店chenying0907 19"/>
              <p:cNvSpPr/>
              <p:nvPr/>
            </p:nvSpPr>
            <p:spPr>
              <a:xfrm>
                <a:off x="6486902" y="1574599"/>
                <a:ext cx="590642" cy="1487662"/>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grpSp>
        <p:sp>
          <p:nvSpPr>
            <p:cNvPr id="17" name="淘宝店chenying0907 2015"/>
            <p:cNvSpPr txBox="1">
              <a:spLocks noChangeArrowheads="1"/>
            </p:cNvSpPr>
            <p:nvPr/>
          </p:nvSpPr>
          <p:spPr bwMode="auto">
            <a:xfrm>
              <a:off x="7726516" y="4713654"/>
              <a:ext cx="724013" cy="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en-US" altLang="zh-CN" sz="1029" kern="0">
                  <a:solidFill>
                    <a:schemeClr val="tx1">
                      <a:lumMod val="50000"/>
                      <a:lumOff val="50000"/>
                    </a:schemeClr>
                  </a:solidFill>
                  <a:latin typeface="微软雅黑" pitchFamily="34" charset="-122"/>
                  <a:ea typeface="微软雅黑" pitchFamily="34" charset="-122"/>
                </a:rPr>
                <a:t>2</a:t>
              </a:r>
              <a:r>
                <a:rPr lang="zh-CN" altLang="en-US" sz="1029" kern="0">
                  <a:solidFill>
                    <a:schemeClr val="tx1">
                      <a:lumMod val="50000"/>
                      <a:lumOff val="50000"/>
                    </a:schemeClr>
                  </a:solidFill>
                  <a:latin typeface="微软雅黑" pitchFamily="34" charset="-122"/>
                  <a:ea typeface="微软雅黑" pitchFamily="34" charset="-122"/>
                </a:rPr>
                <a:t>月</a:t>
              </a:r>
            </a:p>
          </p:txBody>
        </p:sp>
      </p:grpSp>
      <p:grpSp>
        <p:nvGrpSpPr>
          <p:cNvPr id="21" name="淘宝店chenying0907 20"/>
          <p:cNvGrpSpPr>
            <a:grpSpLocks/>
          </p:cNvGrpSpPr>
          <p:nvPr/>
        </p:nvGrpSpPr>
        <p:grpSpPr bwMode="auto">
          <a:xfrm>
            <a:off x="6103711" y="1780330"/>
            <a:ext cx="413713" cy="1845937"/>
            <a:chOff x="8772803" y="1922563"/>
            <a:chExt cx="724013" cy="3229657"/>
          </a:xfrm>
        </p:grpSpPr>
        <p:grpSp>
          <p:nvGrpSpPr>
            <p:cNvPr id="22" name="淘宝店chenying0907 1994"/>
            <p:cNvGrpSpPr>
              <a:grpSpLocks/>
            </p:cNvGrpSpPr>
            <p:nvPr/>
          </p:nvGrpSpPr>
          <p:grpSpPr bwMode="auto">
            <a:xfrm>
              <a:off x="8828250" y="1922563"/>
              <a:ext cx="590121" cy="2680043"/>
              <a:chOff x="6487164" y="2045217"/>
              <a:chExt cx="590121" cy="2680043"/>
            </a:xfrm>
          </p:grpSpPr>
          <p:sp>
            <p:nvSpPr>
              <p:cNvPr id="24" name="淘宝店chenying0907 23"/>
              <p:cNvSpPr/>
              <p:nvPr/>
            </p:nvSpPr>
            <p:spPr>
              <a:xfrm>
                <a:off x="6487289" y="4338943"/>
                <a:ext cx="590642" cy="385728"/>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25" name="淘宝店chenying0907 24"/>
              <p:cNvSpPr/>
              <p:nvPr/>
            </p:nvSpPr>
            <p:spPr>
              <a:xfrm>
                <a:off x="6487289" y="3145253"/>
                <a:ext cx="590642" cy="1144483"/>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26" name="淘宝店chenying0907 25"/>
              <p:cNvSpPr/>
              <p:nvPr/>
            </p:nvSpPr>
            <p:spPr>
              <a:xfrm>
                <a:off x="6487289" y="2045217"/>
                <a:ext cx="590642" cy="1017494"/>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grpSp>
        <p:sp>
          <p:nvSpPr>
            <p:cNvPr id="23" name="淘宝店chenying0907 2016"/>
            <p:cNvSpPr txBox="1">
              <a:spLocks noChangeArrowheads="1"/>
            </p:cNvSpPr>
            <p:nvPr/>
          </p:nvSpPr>
          <p:spPr bwMode="auto">
            <a:xfrm>
              <a:off x="8772803" y="4713653"/>
              <a:ext cx="724013"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en-US" altLang="zh-CN" sz="1029" kern="0">
                  <a:solidFill>
                    <a:schemeClr val="tx1">
                      <a:lumMod val="50000"/>
                      <a:lumOff val="50000"/>
                    </a:schemeClr>
                  </a:solidFill>
                  <a:latin typeface="微软雅黑" pitchFamily="34" charset="-122"/>
                  <a:ea typeface="微软雅黑" pitchFamily="34" charset="-122"/>
                </a:rPr>
                <a:t>3</a:t>
              </a:r>
              <a:r>
                <a:rPr lang="zh-CN" altLang="en-US" sz="1029" kern="0">
                  <a:solidFill>
                    <a:schemeClr val="tx1">
                      <a:lumMod val="50000"/>
                      <a:lumOff val="50000"/>
                    </a:schemeClr>
                  </a:solidFill>
                  <a:latin typeface="微软雅黑" pitchFamily="34" charset="-122"/>
                  <a:ea typeface="微软雅黑" pitchFamily="34" charset="-122"/>
                </a:rPr>
                <a:t>月</a:t>
              </a:r>
            </a:p>
          </p:txBody>
        </p:sp>
      </p:grpSp>
      <p:grpSp>
        <p:nvGrpSpPr>
          <p:cNvPr id="27" name="淘宝店chenying0907 26"/>
          <p:cNvGrpSpPr>
            <a:grpSpLocks/>
          </p:cNvGrpSpPr>
          <p:nvPr/>
        </p:nvGrpSpPr>
        <p:grpSpPr bwMode="auto">
          <a:xfrm>
            <a:off x="6701599" y="1607042"/>
            <a:ext cx="413713" cy="2019232"/>
            <a:chOff x="9819090" y="1619250"/>
            <a:chExt cx="724013" cy="3532986"/>
          </a:xfrm>
        </p:grpSpPr>
        <p:grpSp>
          <p:nvGrpSpPr>
            <p:cNvPr id="28" name="淘宝店chenying0907 1998"/>
            <p:cNvGrpSpPr>
              <a:grpSpLocks/>
            </p:cNvGrpSpPr>
            <p:nvPr/>
          </p:nvGrpSpPr>
          <p:grpSpPr bwMode="auto">
            <a:xfrm>
              <a:off x="9863037" y="1619250"/>
              <a:ext cx="590121" cy="2983356"/>
              <a:chOff x="6487164" y="1741905"/>
              <a:chExt cx="590121" cy="2983356"/>
            </a:xfrm>
          </p:grpSpPr>
          <p:sp>
            <p:nvSpPr>
              <p:cNvPr id="30" name="淘宝店chenying0907 29"/>
              <p:cNvSpPr/>
              <p:nvPr/>
            </p:nvSpPr>
            <p:spPr>
              <a:xfrm>
                <a:off x="6487674" y="4073815"/>
                <a:ext cx="589054" cy="650839"/>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31" name="淘宝店chenying0907 30"/>
              <p:cNvSpPr/>
              <p:nvPr/>
            </p:nvSpPr>
            <p:spPr>
              <a:xfrm>
                <a:off x="6487674" y="3119779"/>
                <a:ext cx="589054" cy="89688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32" name="淘宝店chenying0907 31"/>
              <p:cNvSpPr/>
              <p:nvPr/>
            </p:nvSpPr>
            <p:spPr>
              <a:xfrm>
                <a:off x="6487674" y="1741905"/>
                <a:ext cx="589054" cy="1320727"/>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grpSp>
        <p:sp>
          <p:nvSpPr>
            <p:cNvPr id="29" name="淘宝店chenying0907 2017"/>
            <p:cNvSpPr txBox="1">
              <a:spLocks noChangeArrowheads="1"/>
            </p:cNvSpPr>
            <p:nvPr/>
          </p:nvSpPr>
          <p:spPr bwMode="auto">
            <a:xfrm>
              <a:off x="9819090" y="4713653"/>
              <a:ext cx="724013" cy="4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en-US" altLang="zh-CN" sz="1029" kern="0" dirty="0">
                  <a:solidFill>
                    <a:schemeClr val="tx1">
                      <a:lumMod val="50000"/>
                      <a:lumOff val="50000"/>
                    </a:schemeClr>
                  </a:solidFill>
                  <a:latin typeface="微软雅黑" pitchFamily="34" charset="-122"/>
                  <a:ea typeface="微软雅黑" pitchFamily="34" charset="-122"/>
                </a:rPr>
                <a:t>4</a:t>
              </a:r>
              <a:r>
                <a:rPr lang="zh-CN" altLang="en-US" sz="1029" kern="0" dirty="0">
                  <a:solidFill>
                    <a:schemeClr val="tx1">
                      <a:lumMod val="50000"/>
                      <a:lumOff val="50000"/>
                    </a:schemeClr>
                  </a:solidFill>
                  <a:latin typeface="微软雅黑" pitchFamily="34" charset="-122"/>
                  <a:ea typeface="微软雅黑" pitchFamily="34" charset="-122"/>
                </a:rPr>
                <a:t>月</a:t>
              </a:r>
            </a:p>
          </p:txBody>
        </p:sp>
      </p:grpSp>
      <p:grpSp>
        <p:nvGrpSpPr>
          <p:cNvPr id="33" name="淘宝店chenying0907 32"/>
          <p:cNvGrpSpPr>
            <a:grpSpLocks/>
          </p:cNvGrpSpPr>
          <p:nvPr/>
        </p:nvGrpSpPr>
        <p:grpSpPr bwMode="auto">
          <a:xfrm>
            <a:off x="7299486" y="1401999"/>
            <a:ext cx="413713" cy="2224256"/>
            <a:chOff x="10865377" y="1260828"/>
            <a:chExt cx="724013" cy="3891370"/>
          </a:xfrm>
        </p:grpSpPr>
        <p:grpSp>
          <p:nvGrpSpPr>
            <p:cNvPr id="34" name="淘宝店chenying0907 2002"/>
            <p:cNvGrpSpPr>
              <a:grpSpLocks/>
            </p:cNvGrpSpPr>
            <p:nvPr/>
          </p:nvGrpSpPr>
          <p:grpSpPr bwMode="auto">
            <a:xfrm>
              <a:off x="10897825" y="1260828"/>
              <a:ext cx="590121" cy="3341778"/>
              <a:chOff x="6487164" y="1383483"/>
              <a:chExt cx="590121" cy="3341778"/>
            </a:xfrm>
          </p:grpSpPr>
          <p:sp>
            <p:nvSpPr>
              <p:cNvPr id="36" name="淘宝店chenying0907 35"/>
              <p:cNvSpPr/>
              <p:nvPr/>
            </p:nvSpPr>
            <p:spPr>
              <a:xfrm>
                <a:off x="6486471" y="4446923"/>
                <a:ext cx="590642" cy="277774"/>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37" name="淘宝店chenying0907 36"/>
              <p:cNvSpPr/>
              <p:nvPr/>
            </p:nvSpPr>
            <p:spPr>
              <a:xfrm>
                <a:off x="6486471" y="3245356"/>
                <a:ext cx="590642" cy="1142838"/>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38" name="淘宝店chenying0907 37"/>
              <p:cNvSpPr/>
              <p:nvPr/>
            </p:nvSpPr>
            <p:spPr>
              <a:xfrm>
                <a:off x="6486471" y="1383483"/>
                <a:ext cx="590642" cy="1804731"/>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grpSp>
        <p:sp>
          <p:nvSpPr>
            <p:cNvPr id="35" name="淘宝店chenying0907 2018"/>
            <p:cNvSpPr txBox="1">
              <a:spLocks noChangeArrowheads="1"/>
            </p:cNvSpPr>
            <p:nvPr/>
          </p:nvSpPr>
          <p:spPr bwMode="auto">
            <a:xfrm>
              <a:off x="10865377" y="4713653"/>
              <a:ext cx="724013"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en-US" altLang="zh-CN" sz="1029" kern="0">
                  <a:solidFill>
                    <a:schemeClr val="tx1">
                      <a:lumMod val="50000"/>
                      <a:lumOff val="50000"/>
                    </a:schemeClr>
                  </a:solidFill>
                  <a:latin typeface="微软雅黑" pitchFamily="34" charset="-122"/>
                  <a:ea typeface="微软雅黑" pitchFamily="34" charset="-122"/>
                </a:rPr>
                <a:t>5</a:t>
              </a:r>
              <a:r>
                <a:rPr lang="zh-CN" altLang="en-US" sz="1029" kern="0">
                  <a:solidFill>
                    <a:schemeClr val="tx1">
                      <a:lumMod val="50000"/>
                      <a:lumOff val="50000"/>
                    </a:schemeClr>
                  </a:solidFill>
                  <a:latin typeface="微软雅黑" pitchFamily="34" charset="-122"/>
                  <a:ea typeface="微软雅黑" pitchFamily="34" charset="-122"/>
                </a:rPr>
                <a:t>月</a:t>
              </a:r>
            </a:p>
          </p:txBody>
        </p:sp>
      </p:grpSp>
      <p:grpSp>
        <p:nvGrpSpPr>
          <p:cNvPr id="39" name="淘宝店chenying0907 38"/>
          <p:cNvGrpSpPr>
            <a:grpSpLocks/>
          </p:cNvGrpSpPr>
          <p:nvPr/>
        </p:nvGrpSpPr>
        <p:grpSpPr bwMode="auto">
          <a:xfrm>
            <a:off x="4821745" y="3826213"/>
            <a:ext cx="1026117" cy="296508"/>
            <a:chOff x="9486900" y="5560036"/>
            <a:chExt cx="1794761" cy="518500"/>
          </a:xfrm>
        </p:grpSpPr>
        <p:sp>
          <p:nvSpPr>
            <p:cNvPr id="40" name="淘宝店chenying0907 39"/>
            <p:cNvSpPr/>
            <p:nvPr/>
          </p:nvSpPr>
          <p:spPr>
            <a:xfrm>
              <a:off x="9486900" y="5560036"/>
              <a:ext cx="590319" cy="507688"/>
            </a:xfrm>
            <a:prstGeom prst="rect">
              <a:avLst/>
            </a:prstGeom>
            <a:solidFill>
              <a:schemeClr val="accent1">
                <a:lumMod val="75000"/>
                <a:alpha val="2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41" name="淘宝店chenying0907 2023"/>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zh-CN" altLang="en-US" sz="1143" kern="0" dirty="0">
                  <a:solidFill>
                    <a:schemeClr val="tx1">
                      <a:lumMod val="50000"/>
                      <a:lumOff val="50000"/>
                    </a:schemeClr>
                  </a:solidFill>
                  <a:latin typeface="微软雅黑" pitchFamily="34" charset="-122"/>
                  <a:ea typeface="微软雅黑" pitchFamily="34" charset="-122"/>
                </a:rPr>
                <a:t>类别</a:t>
              </a:r>
              <a:r>
                <a:rPr lang="en-US" altLang="zh-CN" sz="1143" kern="0" dirty="0">
                  <a:solidFill>
                    <a:schemeClr val="tx1">
                      <a:lumMod val="50000"/>
                      <a:lumOff val="50000"/>
                    </a:schemeClr>
                  </a:solidFill>
                  <a:latin typeface="微软雅黑" pitchFamily="34" charset="-122"/>
                  <a:ea typeface="微软雅黑" pitchFamily="34" charset="-122"/>
                </a:rPr>
                <a:t>1</a:t>
              </a:r>
              <a:endParaRPr lang="zh-CN" altLang="en-US" sz="1143" kern="0" dirty="0">
                <a:solidFill>
                  <a:schemeClr val="tx1">
                    <a:lumMod val="50000"/>
                    <a:lumOff val="50000"/>
                  </a:schemeClr>
                </a:solidFill>
                <a:latin typeface="微软雅黑" pitchFamily="34" charset="-122"/>
                <a:ea typeface="微软雅黑" pitchFamily="34" charset="-122"/>
              </a:endParaRPr>
            </a:p>
          </p:txBody>
        </p:sp>
      </p:grpSp>
      <p:grpSp>
        <p:nvGrpSpPr>
          <p:cNvPr id="42" name="淘宝店chenying0907 41"/>
          <p:cNvGrpSpPr>
            <a:grpSpLocks/>
          </p:cNvGrpSpPr>
          <p:nvPr/>
        </p:nvGrpSpPr>
        <p:grpSpPr bwMode="auto">
          <a:xfrm>
            <a:off x="5797961" y="3826213"/>
            <a:ext cx="1025210" cy="296508"/>
            <a:chOff x="9486900" y="5560036"/>
            <a:chExt cx="1794761" cy="518500"/>
          </a:xfrm>
        </p:grpSpPr>
        <p:sp>
          <p:nvSpPr>
            <p:cNvPr id="43" name="淘宝店chenying0907 42"/>
            <p:cNvSpPr/>
            <p:nvPr/>
          </p:nvSpPr>
          <p:spPr>
            <a:xfrm>
              <a:off x="9486900" y="5560036"/>
              <a:ext cx="590842" cy="507688"/>
            </a:xfrm>
            <a:prstGeom prst="rect">
              <a:avLst/>
            </a:prstGeom>
            <a:solidFill>
              <a:schemeClr val="accent1">
                <a:lumMod val="60000"/>
                <a:lumOff val="40000"/>
                <a:alpha val="5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44" name="淘宝店chenying0907 2027"/>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zh-CN" altLang="en-US" sz="1143" kern="0">
                  <a:solidFill>
                    <a:schemeClr val="tx1">
                      <a:lumMod val="50000"/>
                      <a:lumOff val="50000"/>
                    </a:schemeClr>
                  </a:solidFill>
                  <a:latin typeface="微软雅黑" pitchFamily="34" charset="-122"/>
                  <a:ea typeface="微软雅黑" pitchFamily="34" charset="-122"/>
                </a:rPr>
                <a:t>类别</a:t>
              </a:r>
              <a:r>
                <a:rPr lang="en-US" altLang="zh-CN" sz="1143" kern="0">
                  <a:solidFill>
                    <a:schemeClr val="tx1">
                      <a:lumMod val="50000"/>
                      <a:lumOff val="50000"/>
                    </a:schemeClr>
                  </a:solidFill>
                  <a:latin typeface="微软雅黑" pitchFamily="34" charset="-122"/>
                  <a:ea typeface="微软雅黑" pitchFamily="34" charset="-122"/>
                </a:rPr>
                <a:t>2</a:t>
              </a:r>
              <a:endParaRPr lang="zh-CN" altLang="en-US" sz="1143" kern="0">
                <a:solidFill>
                  <a:schemeClr val="tx1">
                    <a:lumMod val="50000"/>
                    <a:lumOff val="50000"/>
                  </a:schemeClr>
                </a:solidFill>
                <a:latin typeface="微软雅黑" pitchFamily="34" charset="-122"/>
                <a:ea typeface="微软雅黑" pitchFamily="34" charset="-122"/>
              </a:endParaRPr>
            </a:p>
          </p:txBody>
        </p:sp>
      </p:grpSp>
      <p:grpSp>
        <p:nvGrpSpPr>
          <p:cNvPr id="45" name="淘宝店chenying0907 44"/>
          <p:cNvGrpSpPr>
            <a:grpSpLocks/>
          </p:cNvGrpSpPr>
          <p:nvPr/>
        </p:nvGrpSpPr>
        <p:grpSpPr bwMode="auto">
          <a:xfrm>
            <a:off x="6773271" y="3826213"/>
            <a:ext cx="1026118" cy="296508"/>
            <a:chOff x="9486900" y="5560036"/>
            <a:chExt cx="1794761" cy="518500"/>
          </a:xfrm>
        </p:grpSpPr>
        <p:sp>
          <p:nvSpPr>
            <p:cNvPr id="46" name="淘宝店chenying0907 45"/>
            <p:cNvSpPr/>
            <p:nvPr/>
          </p:nvSpPr>
          <p:spPr>
            <a:xfrm>
              <a:off x="9486900" y="5560036"/>
              <a:ext cx="590319" cy="507688"/>
            </a:xfrm>
            <a:prstGeom prst="rect">
              <a:avLst/>
            </a:prstGeom>
            <a:solidFill>
              <a:schemeClr val="accent1">
                <a:alpha val="80000"/>
              </a:schemeClr>
            </a:solidFill>
            <a:ln w="12700" cap="flat" cmpd="sng" algn="ctr">
              <a:noFill/>
              <a:prstDash val="solid"/>
              <a:miter lim="800000"/>
            </a:ln>
            <a:effectLst/>
          </p:spPr>
          <p:txBody>
            <a:bodyPr anchor="ctr"/>
            <a:lstStyle/>
            <a:p>
              <a:pPr algn="ctr" defTabSz="522566">
                <a:defRPr/>
              </a:pPr>
              <a:endParaRPr lang="zh-CN" altLang="en-US" sz="1029" kern="0">
                <a:solidFill>
                  <a:schemeClr val="tx1">
                    <a:lumMod val="50000"/>
                    <a:lumOff val="50000"/>
                  </a:schemeClr>
                </a:solidFill>
                <a:latin typeface="Calibri" panose="020F0502020204030204"/>
                <a:ea typeface="宋体"/>
              </a:endParaRPr>
            </a:p>
          </p:txBody>
        </p:sp>
        <p:sp>
          <p:nvSpPr>
            <p:cNvPr id="47" name="淘宝店chenying0907 2030"/>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566">
                <a:lnSpc>
                  <a:spcPct val="100000"/>
                </a:lnSpc>
                <a:spcBef>
                  <a:spcPct val="0"/>
                </a:spcBef>
                <a:buNone/>
                <a:defRPr/>
              </a:pPr>
              <a:r>
                <a:rPr lang="zh-CN" altLang="en-US" sz="1143" kern="0">
                  <a:solidFill>
                    <a:schemeClr val="tx1">
                      <a:lumMod val="50000"/>
                      <a:lumOff val="50000"/>
                    </a:schemeClr>
                  </a:solidFill>
                  <a:latin typeface="微软雅黑" pitchFamily="34" charset="-122"/>
                  <a:ea typeface="微软雅黑" pitchFamily="34" charset="-122"/>
                </a:rPr>
                <a:t>类别</a:t>
              </a:r>
              <a:r>
                <a:rPr lang="en-US" altLang="zh-CN" sz="1143" kern="0">
                  <a:solidFill>
                    <a:schemeClr val="tx1">
                      <a:lumMod val="50000"/>
                      <a:lumOff val="50000"/>
                    </a:schemeClr>
                  </a:solidFill>
                  <a:latin typeface="微软雅黑" pitchFamily="34" charset="-122"/>
                  <a:ea typeface="微软雅黑" pitchFamily="34" charset="-122"/>
                </a:rPr>
                <a:t>3</a:t>
              </a:r>
              <a:endParaRPr lang="zh-CN" altLang="en-US" sz="1143" kern="0">
                <a:solidFill>
                  <a:schemeClr val="tx1">
                    <a:lumMod val="50000"/>
                    <a:lumOff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406764417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nodeType="withEffect">
                                  <p:stCondLst>
                                    <p:cond delay="100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4841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48418"/>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197580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1975806"/>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40247"/>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40247"/>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0395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03949"/>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1945672"/>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61177" y="2764746"/>
            <a:ext cx="4375018" cy="1818604"/>
            <a:chOff x="1667436" y="2763892"/>
            <a:chExt cx="4375018" cy="1818043"/>
          </a:xfrm>
        </p:grpSpPr>
        <p:sp>
          <p:nvSpPr>
            <p:cNvPr id="3" name="圆角矩形 2"/>
            <p:cNvSpPr/>
            <p:nvPr/>
          </p:nvSpPr>
          <p:spPr>
            <a:xfrm>
              <a:off x="1667436" y="2763892"/>
              <a:ext cx="4375018" cy="1818043"/>
            </a:xfrm>
            <a:prstGeom prst="roundRect">
              <a:avLst>
                <a:gd name="adj" fmla="val 13708"/>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8951" y="3912421"/>
              <a:ext cx="4353503" cy="3664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661302" y="2385572"/>
            <a:ext cx="441063" cy="2066106"/>
            <a:chOff x="2067561" y="2384836"/>
            <a:chExt cx="441063" cy="2065468"/>
          </a:xfrm>
        </p:grpSpPr>
        <p:sp>
          <p:nvSpPr>
            <p:cNvPr id="11" name="任意多边形 10"/>
            <p:cNvSpPr/>
            <p:nvPr/>
          </p:nvSpPr>
          <p:spPr>
            <a:xfrm>
              <a:off x="2108498"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067561"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a:spLocks/>
          </p:cNvSpPr>
          <p:nvPr/>
        </p:nvSpPr>
        <p:spPr>
          <a:xfrm>
            <a:off x="2744817" y="3524801"/>
            <a:ext cx="288000" cy="901563"/>
          </a:xfrm>
          <a:custGeom>
            <a:avLst/>
            <a:gdLst>
              <a:gd name="connsiteX0" fmla="*/ 0 w 334395"/>
              <a:gd name="connsiteY0" fmla="*/ 0 h 930201"/>
              <a:gd name="connsiteX1" fmla="*/ 334395 w 334395"/>
              <a:gd name="connsiteY1" fmla="*/ 0 h 930201"/>
              <a:gd name="connsiteX2" fmla="*/ 334394 w 334395"/>
              <a:gd name="connsiteY2" fmla="*/ 763004 h 930201"/>
              <a:gd name="connsiteX3" fmla="*/ 167197 w 334395"/>
              <a:gd name="connsiteY3" fmla="*/ 930201 h 930201"/>
              <a:gd name="connsiteX4" fmla="*/ 167198 w 334395"/>
              <a:gd name="connsiteY4" fmla="*/ 930200 h 930201"/>
              <a:gd name="connsiteX5" fmla="*/ 0 w 334395"/>
              <a:gd name="connsiteY5" fmla="*/ 763003 h 9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95" h="930201">
                <a:moveTo>
                  <a:pt x="0" y="0"/>
                </a:moveTo>
                <a:lnTo>
                  <a:pt x="334395" y="0"/>
                </a:lnTo>
                <a:lnTo>
                  <a:pt x="334394" y="763004"/>
                </a:lnTo>
                <a:cubicBezTo>
                  <a:pt x="334394" y="855345"/>
                  <a:pt x="259538" y="930201"/>
                  <a:pt x="167197" y="930201"/>
                </a:cubicBezTo>
                <a:lnTo>
                  <a:pt x="167198" y="930200"/>
                </a:lnTo>
                <a:cubicBezTo>
                  <a:pt x="74857" y="930200"/>
                  <a:pt x="0" y="855344"/>
                  <a:pt x="0" y="763003"/>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p>
        </p:txBody>
      </p:sp>
      <p:grpSp>
        <p:nvGrpSpPr>
          <p:cNvPr id="7" name="组合 6"/>
          <p:cNvGrpSpPr/>
          <p:nvPr/>
        </p:nvGrpSpPr>
        <p:grpSpPr>
          <a:xfrm>
            <a:off x="3732994" y="2389181"/>
            <a:ext cx="441063" cy="2066106"/>
            <a:chOff x="3139253" y="2388444"/>
            <a:chExt cx="441063" cy="2065468"/>
          </a:xfrm>
        </p:grpSpPr>
        <p:sp>
          <p:nvSpPr>
            <p:cNvPr id="15" name="任意多边形 14"/>
            <p:cNvSpPr/>
            <p:nvPr/>
          </p:nvSpPr>
          <p:spPr>
            <a:xfrm>
              <a:off x="3180190"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139253"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a:spLocks/>
          </p:cNvSpPr>
          <p:nvPr/>
        </p:nvSpPr>
        <p:spPr>
          <a:xfrm>
            <a:off x="3816509" y="3034885"/>
            <a:ext cx="288000" cy="1395087"/>
          </a:xfrm>
          <a:custGeom>
            <a:avLst/>
            <a:gdLst>
              <a:gd name="connsiteX0" fmla="*/ 0 w 288000"/>
              <a:gd name="connsiteY0" fmla="*/ 0 h 1394656"/>
              <a:gd name="connsiteX1" fmla="*/ 288000 w 288000"/>
              <a:gd name="connsiteY1" fmla="*/ 0 h 1394656"/>
              <a:gd name="connsiteX2" fmla="*/ 288000 w 288000"/>
              <a:gd name="connsiteY2" fmla="*/ 493371 h 1394656"/>
              <a:gd name="connsiteX3" fmla="*/ 288000 w 288000"/>
              <a:gd name="connsiteY3" fmla="*/ 703414 h 1394656"/>
              <a:gd name="connsiteX4" fmla="*/ 288000 w 288000"/>
              <a:gd name="connsiteY4" fmla="*/ 703414 h 1394656"/>
              <a:gd name="connsiteX5" fmla="*/ 287999 w 288000"/>
              <a:gd name="connsiteY5" fmla="*/ 1232657 h 1394656"/>
              <a:gd name="connsiteX6" fmla="*/ 144000 w 288000"/>
              <a:gd name="connsiteY6" fmla="*/ 1394656 h 1394656"/>
              <a:gd name="connsiteX7" fmla="*/ 144001 w 288000"/>
              <a:gd name="connsiteY7" fmla="*/ 1394655 h 1394656"/>
              <a:gd name="connsiteX8" fmla="*/ 0 w 288000"/>
              <a:gd name="connsiteY8" fmla="*/ 1232656 h 1394656"/>
              <a:gd name="connsiteX9" fmla="*/ 0 w 288000"/>
              <a:gd name="connsiteY9" fmla="*/ 703414 h 1394656"/>
              <a:gd name="connsiteX10" fmla="*/ 0 w 288000"/>
              <a:gd name="connsiteY10" fmla="*/ 493371 h 13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 h="1394656">
                <a:moveTo>
                  <a:pt x="0" y="0"/>
                </a:moveTo>
                <a:lnTo>
                  <a:pt x="288000" y="0"/>
                </a:lnTo>
                <a:lnTo>
                  <a:pt x="288000" y="493371"/>
                </a:lnTo>
                <a:lnTo>
                  <a:pt x="288000" y="703414"/>
                </a:lnTo>
                <a:lnTo>
                  <a:pt x="288000" y="703414"/>
                </a:lnTo>
                <a:lnTo>
                  <a:pt x="287999" y="1232657"/>
                </a:lnTo>
                <a:cubicBezTo>
                  <a:pt x="287999" y="1322127"/>
                  <a:pt x="223529" y="1394656"/>
                  <a:pt x="144000" y="1394656"/>
                </a:cubicBezTo>
                <a:lnTo>
                  <a:pt x="144001" y="1394655"/>
                </a:lnTo>
                <a:cubicBezTo>
                  <a:pt x="64471" y="1394655"/>
                  <a:pt x="0" y="1322126"/>
                  <a:pt x="0" y="1232656"/>
                </a:cubicBezTo>
                <a:lnTo>
                  <a:pt x="0" y="703414"/>
                </a:lnTo>
                <a:lnTo>
                  <a:pt x="0" y="493371"/>
                </a:lnTo>
                <a:close/>
              </a:path>
            </a:pathLst>
          </a:cu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p>
        </p:txBody>
      </p:sp>
      <p:grpSp>
        <p:nvGrpSpPr>
          <p:cNvPr id="8" name="组合 34"/>
          <p:cNvGrpSpPr/>
          <p:nvPr/>
        </p:nvGrpSpPr>
        <p:grpSpPr>
          <a:xfrm>
            <a:off x="5876378" y="2385572"/>
            <a:ext cx="441063" cy="2066106"/>
            <a:chOff x="5282636" y="2384836"/>
            <a:chExt cx="441063" cy="2065468"/>
          </a:xfrm>
        </p:grpSpPr>
        <p:sp>
          <p:nvSpPr>
            <p:cNvPr id="18" name="任意多边形 17"/>
            <p:cNvSpPr/>
            <p:nvPr/>
          </p:nvSpPr>
          <p:spPr>
            <a:xfrm>
              <a:off x="5323573"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82636"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a:spLocks/>
          </p:cNvSpPr>
          <p:nvPr/>
        </p:nvSpPr>
        <p:spPr>
          <a:xfrm>
            <a:off x="5959892" y="3797482"/>
            <a:ext cx="288000" cy="628883"/>
          </a:xfrm>
          <a:custGeom>
            <a:avLst/>
            <a:gdLst>
              <a:gd name="connsiteX0" fmla="*/ 0 w 288000"/>
              <a:gd name="connsiteY0" fmla="*/ 0 h 628689"/>
              <a:gd name="connsiteX1" fmla="*/ 288000 w 288000"/>
              <a:gd name="connsiteY1" fmla="*/ 0 h 628689"/>
              <a:gd name="connsiteX2" fmla="*/ 287999 w 288000"/>
              <a:gd name="connsiteY2" fmla="*/ 466690 h 628689"/>
              <a:gd name="connsiteX3" fmla="*/ 144000 w 288000"/>
              <a:gd name="connsiteY3" fmla="*/ 628689 h 628689"/>
              <a:gd name="connsiteX4" fmla="*/ 144001 w 288000"/>
              <a:gd name="connsiteY4" fmla="*/ 628688 h 628689"/>
              <a:gd name="connsiteX5" fmla="*/ 0 w 288000"/>
              <a:gd name="connsiteY5" fmla="*/ 466689 h 6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628689">
                <a:moveTo>
                  <a:pt x="0" y="0"/>
                </a:moveTo>
                <a:lnTo>
                  <a:pt x="288000" y="0"/>
                </a:lnTo>
                <a:lnTo>
                  <a:pt x="287999" y="466690"/>
                </a:lnTo>
                <a:cubicBezTo>
                  <a:pt x="287999" y="556160"/>
                  <a:pt x="223529" y="628689"/>
                  <a:pt x="144000" y="628689"/>
                </a:cubicBezTo>
                <a:lnTo>
                  <a:pt x="144001" y="628688"/>
                </a:lnTo>
                <a:cubicBezTo>
                  <a:pt x="64471" y="628688"/>
                  <a:pt x="0" y="556159"/>
                  <a:pt x="0" y="466689"/>
                </a:cubicBezTo>
                <a:close/>
              </a:path>
            </a:pathLst>
          </a:cu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p>
        </p:txBody>
      </p:sp>
      <p:grpSp>
        <p:nvGrpSpPr>
          <p:cNvPr id="12" name="组合 7"/>
          <p:cNvGrpSpPr/>
          <p:nvPr/>
        </p:nvGrpSpPr>
        <p:grpSpPr>
          <a:xfrm>
            <a:off x="4804687" y="2389181"/>
            <a:ext cx="441063" cy="2066106"/>
            <a:chOff x="4210945" y="2388444"/>
            <a:chExt cx="441063" cy="2065468"/>
          </a:xfrm>
        </p:grpSpPr>
        <p:sp>
          <p:nvSpPr>
            <p:cNvPr id="21" name="任意多边形 20"/>
            <p:cNvSpPr/>
            <p:nvPr/>
          </p:nvSpPr>
          <p:spPr>
            <a:xfrm>
              <a:off x="4251882"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210945"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a:spLocks/>
          </p:cNvSpPr>
          <p:nvPr/>
        </p:nvSpPr>
        <p:spPr>
          <a:xfrm>
            <a:off x="4887021" y="3367401"/>
            <a:ext cx="289180" cy="1062573"/>
          </a:xfrm>
          <a:custGeom>
            <a:avLst/>
            <a:gdLst>
              <a:gd name="connsiteX0" fmla="*/ 0 w 289180"/>
              <a:gd name="connsiteY0" fmla="*/ 0 h 1062245"/>
              <a:gd name="connsiteX1" fmla="*/ 288000 w 289180"/>
              <a:gd name="connsiteY1" fmla="*/ 0 h 1062245"/>
              <a:gd name="connsiteX2" fmla="*/ 288000 w 289180"/>
              <a:gd name="connsiteY2" fmla="*/ 160960 h 1062245"/>
              <a:gd name="connsiteX3" fmla="*/ 289180 w 289180"/>
              <a:gd name="connsiteY3" fmla="*/ 160960 h 1062245"/>
              <a:gd name="connsiteX4" fmla="*/ 289179 w 289180"/>
              <a:gd name="connsiteY4" fmla="*/ 900246 h 1062245"/>
              <a:gd name="connsiteX5" fmla="*/ 145180 w 289180"/>
              <a:gd name="connsiteY5" fmla="*/ 1062245 h 1062245"/>
              <a:gd name="connsiteX6" fmla="*/ 145181 w 289180"/>
              <a:gd name="connsiteY6" fmla="*/ 1062244 h 1062245"/>
              <a:gd name="connsiteX7" fmla="*/ 1180 w 289180"/>
              <a:gd name="connsiteY7" fmla="*/ 900245 h 1062245"/>
              <a:gd name="connsiteX8" fmla="*/ 1180 w 289180"/>
              <a:gd name="connsiteY8" fmla="*/ 703414 h 1062245"/>
              <a:gd name="connsiteX9" fmla="*/ 0 w 289180"/>
              <a:gd name="connsiteY9" fmla="*/ 703414 h 10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80" h="1062245">
                <a:moveTo>
                  <a:pt x="0" y="0"/>
                </a:moveTo>
                <a:lnTo>
                  <a:pt x="288000" y="0"/>
                </a:lnTo>
                <a:lnTo>
                  <a:pt x="288000" y="160960"/>
                </a:lnTo>
                <a:lnTo>
                  <a:pt x="289180" y="160960"/>
                </a:lnTo>
                <a:lnTo>
                  <a:pt x="289179" y="900246"/>
                </a:lnTo>
                <a:cubicBezTo>
                  <a:pt x="289179" y="989716"/>
                  <a:pt x="224709" y="1062245"/>
                  <a:pt x="145180" y="1062245"/>
                </a:cubicBezTo>
                <a:lnTo>
                  <a:pt x="145181" y="1062244"/>
                </a:lnTo>
                <a:cubicBezTo>
                  <a:pt x="65651" y="1062244"/>
                  <a:pt x="1180" y="989715"/>
                  <a:pt x="1180" y="900245"/>
                </a:cubicBezTo>
                <a:lnTo>
                  <a:pt x="1180" y="703414"/>
                </a:lnTo>
                <a:lnTo>
                  <a:pt x="0" y="703414"/>
                </a:lnTo>
                <a:close/>
              </a:path>
            </a:pathLst>
          </a:cu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p>
        </p:txBody>
      </p:sp>
      <p:sp>
        <p:nvSpPr>
          <p:cNvPr id="10" name="文本框 9"/>
          <p:cNvSpPr txBox="1"/>
          <p:nvPr/>
        </p:nvSpPr>
        <p:spPr>
          <a:xfrm>
            <a:off x="2615874" y="1999664"/>
            <a:ext cx="628698" cy="400234"/>
          </a:xfrm>
          <a:prstGeom prst="rect">
            <a:avLst/>
          </a:prstGeom>
          <a:noFill/>
        </p:spPr>
        <p:txBody>
          <a:bodyPr wrap="none" lIns="91458" tIns="45729" rIns="91458" bIns="45729" rtlCol="0">
            <a:spAutoFit/>
          </a:bodyPr>
          <a:lstStyle/>
          <a:p>
            <a:r>
              <a:rPr lang="en-US" altLang="zh-CN" sz="2000" dirty="0">
                <a:solidFill>
                  <a:schemeClr val="accent1"/>
                </a:solidFill>
              </a:rPr>
              <a:t>45%</a:t>
            </a:r>
            <a:endParaRPr lang="zh-CN" altLang="en-US" sz="2000" dirty="0">
              <a:solidFill>
                <a:schemeClr val="accent1"/>
              </a:solidFill>
            </a:endParaRPr>
          </a:p>
        </p:txBody>
      </p:sp>
      <p:sp>
        <p:nvSpPr>
          <p:cNvPr id="23" name="文本框 22"/>
          <p:cNvSpPr txBox="1"/>
          <p:nvPr/>
        </p:nvSpPr>
        <p:spPr>
          <a:xfrm>
            <a:off x="3667419" y="1986376"/>
            <a:ext cx="638316" cy="400234"/>
          </a:xfrm>
          <a:prstGeom prst="rect">
            <a:avLst/>
          </a:prstGeom>
          <a:noFill/>
        </p:spPr>
        <p:txBody>
          <a:bodyPr wrap="none" lIns="91458" tIns="45729" rIns="91458" bIns="45729" rtlCol="0">
            <a:spAutoFit/>
          </a:bodyPr>
          <a:lstStyle/>
          <a:p>
            <a:r>
              <a:rPr lang="en-US" altLang="zh-CN" sz="2000" dirty="0">
                <a:solidFill>
                  <a:schemeClr val="accent1"/>
                </a:solidFill>
              </a:rPr>
              <a:t>80%</a:t>
            </a:r>
            <a:endParaRPr lang="zh-CN" altLang="en-US" sz="2000" dirty="0">
              <a:solidFill>
                <a:schemeClr val="accent1"/>
              </a:solidFill>
            </a:endParaRPr>
          </a:p>
        </p:txBody>
      </p:sp>
      <p:sp>
        <p:nvSpPr>
          <p:cNvPr id="24" name="文本框 23"/>
          <p:cNvSpPr txBox="1"/>
          <p:nvPr/>
        </p:nvSpPr>
        <p:spPr>
          <a:xfrm>
            <a:off x="4712453" y="1999664"/>
            <a:ext cx="638316" cy="400234"/>
          </a:xfrm>
          <a:prstGeom prst="rect">
            <a:avLst/>
          </a:prstGeom>
          <a:noFill/>
        </p:spPr>
        <p:txBody>
          <a:bodyPr wrap="none" lIns="91458" tIns="45729" rIns="91458" bIns="45729" rtlCol="0">
            <a:spAutoFit/>
          </a:bodyPr>
          <a:lstStyle/>
          <a:p>
            <a:r>
              <a:rPr lang="en-US" altLang="zh-CN" sz="2000" dirty="0">
                <a:solidFill>
                  <a:schemeClr val="accent1"/>
                </a:solidFill>
              </a:rPr>
              <a:t>55%</a:t>
            </a:r>
            <a:endParaRPr lang="zh-CN" altLang="en-US" sz="2000" dirty="0">
              <a:solidFill>
                <a:schemeClr val="accent1"/>
              </a:solidFill>
            </a:endParaRPr>
          </a:p>
        </p:txBody>
      </p:sp>
      <p:sp>
        <p:nvSpPr>
          <p:cNvPr id="26" name="文本框 25"/>
          <p:cNvSpPr txBox="1"/>
          <p:nvPr/>
        </p:nvSpPr>
        <p:spPr>
          <a:xfrm>
            <a:off x="5785536" y="1999664"/>
            <a:ext cx="636713" cy="400234"/>
          </a:xfrm>
          <a:prstGeom prst="rect">
            <a:avLst/>
          </a:prstGeom>
          <a:noFill/>
        </p:spPr>
        <p:txBody>
          <a:bodyPr wrap="none" lIns="91458" tIns="45729" rIns="91458" bIns="45729" rtlCol="0">
            <a:spAutoFit/>
          </a:bodyPr>
          <a:lstStyle/>
          <a:p>
            <a:r>
              <a:rPr lang="en-US" altLang="zh-CN" sz="2000" dirty="0">
                <a:solidFill>
                  <a:schemeClr val="accent1"/>
                </a:solidFill>
              </a:rPr>
              <a:t>30%</a:t>
            </a:r>
            <a:endParaRPr lang="zh-CN" altLang="en-US" sz="2000" dirty="0">
              <a:solidFill>
                <a:schemeClr val="accent1"/>
              </a:solidFill>
            </a:endParaRPr>
          </a:p>
        </p:txBody>
      </p:sp>
      <p:sp>
        <p:nvSpPr>
          <p:cNvPr id="28" name="矩形 27"/>
          <p:cNvSpPr/>
          <p:nvPr/>
        </p:nvSpPr>
        <p:spPr>
          <a:xfrm>
            <a:off x="929405" y="1888693"/>
            <a:ext cx="1772834" cy="424750"/>
          </a:xfrm>
          <a:prstGeom prst="rect">
            <a:avLst/>
          </a:prstGeom>
          <a:noFill/>
        </p:spPr>
        <p:txBody>
          <a:bodyPr wrap="square" lIns="91458" tIns="45729" rIns="91458" bIns="45729" rtlCol="0">
            <a:spAutoFit/>
          </a:bodyPr>
          <a:lstStyle/>
          <a:p>
            <a:pPr>
              <a:lnSpc>
                <a:spcPct val="12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点击此处添加文本点击此处添加文本点击此处添加文本</a:t>
            </a:r>
          </a:p>
        </p:txBody>
      </p:sp>
      <p:sp>
        <p:nvSpPr>
          <p:cNvPr id="30" name="矩形 29"/>
          <p:cNvSpPr/>
          <p:nvPr/>
        </p:nvSpPr>
        <p:spPr>
          <a:xfrm>
            <a:off x="3005483" y="1239087"/>
            <a:ext cx="1536898" cy="590949"/>
          </a:xfrm>
          <a:prstGeom prst="rect">
            <a:avLst/>
          </a:prstGeom>
          <a:noFill/>
        </p:spPr>
        <p:txBody>
          <a:bodyPr wrap="square" lIns="91458" tIns="45729" rIns="91458" bIns="45729" rtlCol="0">
            <a:spAutoFit/>
          </a:bodyPr>
          <a:lstStyle/>
          <a:p>
            <a:pPr>
              <a:lnSpc>
                <a:spcPct val="12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点击此处添加文本点击此处添加文本点击此处添加文本</a:t>
            </a:r>
          </a:p>
        </p:txBody>
      </p:sp>
      <p:sp>
        <p:nvSpPr>
          <p:cNvPr id="31" name="矩形 30"/>
          <p:cNvSpPr/>
          <p:nvPr/>
        </p:nvSpPr>
        <p:spPr>
          <a:xfrm>
            <a:off x="4683619" y="1217580"/>
            <a:ext cx="1477409" cy="590949"/>
          </a:xfrm>
          <a:prstGeom prst="rect">
            <a:avLst/>
          </a:prstGeom>
          <a:noFill/>
        </p:spPr>
        <p:txBody>
          <a:bodyPr wrap="square" lIns="91458" tIns="45729" rIns="91458" bIns="45729" rtlCol="0">
            <a:spAutoFit/>
          </a:bodyPr>
          <a:lstStyle/>
          <a:p>
            <a:pPr>
              <a:lnSpc>
                <a:spcPct val="12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点击此处添加文本点击此处添加文本点击此处添加文本</a:t>
            </a:r>
          </a:p>
        </p:txBody>
      </p:sp>
      <p:sp>
        <p:nvSpPr>
          <p:cNvPr id="32" name="矩形 31"/>
          <p:cNvSpPr/>
          <p:nvPr/>
        </p:nvSpPr>
        <p:spPr>
          <a:xfrm>
            <a:off x="6353659" y="1857585"/>
            <a:ext cx="1566713" cy="424750"/>
          </a:xfrm>
          <a:prstGeom prst="rect">
            <a:avLst/>
          </a:prstGeom>
          <a:noFill/>
        </p:spPr>
        <p:txBody>
          <a:bodyPr wrap="square" lIns="91458" tIns="45729" rIns="91458" bIns="45729" rtlCol="0">
            <a:spAutoFit/>
          </a:bodyPr>
          <a:lstStyle/>
          <a:p>
            <a:pPr>
              <a:lnSpc>
                <a:spcPct val="12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点击此处添加文本点击此处添加文本点击此处添加文本</a:t>
            </a:r>
          </a:p>
        </p:txBody>
      </p:sp>
    </p:spTree>
    <p:extLst>
      <p:ext uri="{BB962C8B-B14F-4D97-AF65-F5344CB8AC3E}">
        <p14:creationId xmlns:p14="http://schemas.microsoft.com/office/powerpoint/2010/main" val="238320790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37" presetClass="entr" presetSubtype="0"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2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par>
                          <p:cTn id="42" fill="hold">
                            <p:stCondLst>
                              <p:cond delay="4250"/>
                            </p:stCondLst>
                            <p:childTnLst>
                              <p:par>
                                <p:cTn id="43" presetID="49" presetClass="entr" presetSubtype="0" decel="10000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style.rotation</p:attrName>
                                        </p:attrNameLst>
                                      </p:cBhvr>
                                      <p:tavLst>
                                        <p:tav tm="0">
                                          <p:val>
                                            <p:fltVal val="360"/>
                                          </p:val>
                                        </p:tav>
                                        <p:tav tm="100000">
                                          <p:val>
                                            <p:fltVal val="0"/>
                                          </p:val>
                                        </p:tav>
                                      </p:tavLst>
                                    </p:anim>
                                    <p:animEffect transition="in" filter="fade">
                                      <p:cBhvr>
                                        <p:cTn id="48" dur="500"/>
                                        <p:tgtEl>
                                          <p:spTgt spid="23"/>
                                        </p:tgtEl>
                                      </p:cBhvr>
                                    </p:animEffect>
                                  </p:childTnLst>
                                </p:cTn>
                              </p:par>
                            </p:childTnLst>
                          </p:cTn>
                        </p:par>
                        <p:par>
                          <p:cTn id="49" fill="hold">
                            <p:stCondLst>
                              <p:cond delay="4750"/>
                            </p:stCondLst>
                            <p:childTnLst>
                              <p:par>
                                <p:cTn id="50" presetID="2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37" presetClass="entr" presetSubtype="0" fill="hold" nodeType="withEffect">
                                  <p:stCondLst>
                                    <p:cond delay="25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9" fill="hold">
                            <p:stCondLst>
                              <p:cond delay="6000"/>
                            </p:stCondLst>
                            <p:childTnLst>
                              <p:par>
                                <p:cTn id="60" presetID="2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par>
                          <p:cTn id="63" fill="hold">
                            <p:stCondLst>
                              <p:cond delay="6500"/>
                            </p:stCondLst>
                            <p:childTnLst>
                              <p:par>
                                <p:cTn id="64" presetID="49" presetClass="entr" presetSubtype="0" decel="10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7000"/>
                            </p:stCondLst>
                            <p:childTnLst>
                              <p:par>
                                <p:cTn id="71" presetID="22" presetClass="entr" presetSubtype="4"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par>
                                <p:cTn id="74" presetID="37" presetClass="entr" presetSubtype="0" fill="hold" nodeType="withEffect">
                                  <p:stCondLst>
                                    <p:cond delay="2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900" decel="100000" fill="hold"/>
                                        <p:tgtEl>
                                          <p:spTgt spid="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80" fill="hold">
                            <p:stCondLst>
                              <p:cond delay="8250"/>
                            </p:stCondLst>
                            <p:childTnLst>
                              <p:par>
                                <p:cTn id="81" presetID="2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childTnLst>
                          </p:cTn>
                        </p:par>
                        <p:par>
                          <p:cTn id="84" fill="hold">
                            <p:stCondLst>
                              <p:cond delay="8750"/>
                            </p:stCondLst>
                            <p:childTnLst>
                              <p:par>
                                <p:cTn id="85" presetID="49" presetClass="entr" presetSubtype="0" decel="10000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 calcmode="lin" valueType="num">
                                      <p:cBhvr>
                                        <p:cTn id="89" dur="500" fill="hold"/>
                                        <p:tgtEl>
                                          <p:spTgt spid="26"/>
                                        </p:tgtEl>
                                        <p:attrNameLst>
                                          <p:attrName>style.rotation</p:attrName>
                                        </p:attrNameLst>
                                      </p:cBhvr>
                                      <p:tavLst>
                                        <p:tav tm="0">
                                          <p:val>
                                            <p:fltVal val="360"/>
                                          </p:val>
                                        </p:tav>
                                        <p:tav tm="100000">
                                          <p:val>
                                            <p:fltVal val="0"/>
                                          </p:val>
                                        </p:tav>
                                      </p:tavLst>
                                    </p:anim>
                                    <p:animEffect transition="in" filter="fade">
                                      <p:cBhvr>
                                        <p:cTn id="90" dur="500"/>
                                        <p:tgtEl>
                                          <p:spTgt spid="26"/>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9" grpId="0" animBg="1"/>
      <p:bldP spid="27" grpId="0" animBg="1"/>
      <p:bldP spid="10" grpId="0"/>
      <p:bldP spid="23" grpId="0"/>
      <p:bldP spid="24" grpId="0"/>
      <p:bldP spid="26" grpId="0"/>
      <p:bldP spid="28"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Placeholder 3"/>
          <p:cNvSpPr txBox="1">
            <a:spLocks/>
          </p:cNvSpPr>
          <p:nvPr/>
        </p:nvSpPr>
        <p:spPr>
          <a:xfrm>
            <a:off x="5636488" y="3222397"/>
            <a:ext cx="2426810" cy="2215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88"/>
          <p:cNvGrpSpPr/>
          <p:nvPr/>
        </p:nvGrpSpPr>
        <p:grpSpPr>
          <a:xfrm>
            <a:off x="1260008" y="1669465"/>
            <a:ext cx="659731" cy="1105013"/>
            <a:chOff x="915499" y="1265839"/>
            <a:chExt cx="762000" cy="1276065"/>
          </a:xfrm>
          <a:solidFill>
            <a:schemeClr val="accent1"/>
          </a:solidFill>
        </p:grpSpPr>
        <p:grpSp>
          <p:nvGrpSpPr>
            <p:cNvPr id="3" name="Group 252"/>
            <p:cNvGrpSpPr/>
            <p:nvPr/>
          </p:nvGrpSpPr>
          <p:grpSpPr>
            <a:xfrm>
              <a:off x="915499" y="1691004"/>
              <a:ext cx="762000" cy="850900"/>
              <a:chOff x="1936750" y="1560514"/>
              <a:chExt cx="381000" cy="425450"/>
            </a:xfrm>
            <a:grpFill/>
          </p:grpSpPr>
          <p:sp>
            <p:nvSpPr>
              <p:cNvPr id="79" name="Rectangle 122"/>
              <p:cNvSpPr>
                <a:spLocks noChangeArrowheads="1"/>
              </p:cNvSpPr>
              <p:nvPr/>
            </p:nvSpPr>
            <p:spPr bwMode="auto">
              <a:xfrm>
                <a:off x="2062163" y="1560514"/>
                <a:ext cx="127000" cy="93663"/>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123"/>
              <p:cNvSpPr>
                <a:spLocks noChangeArrowheads="1"/>
              </p:cNvSpPr>
              <p:nvPr/>
            </p:nvSpPr>
            <p:spPr bwMode="auto">
              <a:xfrm>
                <a:off x="2116138" y="1646239"/>
                <a:ext cx="17463" cy="315913"/>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ectangle 124"/>
              <p:cNvSpPr>
                <a:spLocks noChangeArrowheads="1"/>
              </p:cNvSpPr>
              <p:nvPr/>
            </p:nvSpPr>
            <p:spPr bwMode="auto">
              <a:xfrm>
                <a:off x="1936750" y="1954214"/>
                <a:ext cx="381000" cy="31750"/>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125"/>
              <p:cNvSpPr>
                <a:spLocks/>
              </p:cNvSpPr>
              <p:nvPr/>
            </p:nvSpPr>
            <p:spPr bwMode="auto">
              <a:xfrm>
                <a:off x="1990725" y="1652589"/>
                <a:ext cx="103188" cy="312738"/>
              </a:xfrm>
              <a:custGeom>
                <a:avLst/>
                <a:gdLst/>
                <a:ahLst/>
                <a:cxnLst>
                  <a:cxn ang="0">
                    <a:pos x="43" y="1"/>
                  </a:cxn>
                  <a:cxn ang="0">
                    <a:pos x="8" y="188"/>
                  </a:cxn>
                  <a:cxn ang="0">
                    <a:pos x="24" y="188"/>
                  </a:cxn>
                  <a:cxn ang="0">
                    <a:pos x="62" y="0"/>
                  </a:cxn>
                </a:cxnLst>
                <a:rect l="0" t="0" r="r" b="b"/>
                <a:pathLst>
                  <a:path w="62" h="188">
                    <a:moveTo>
                      <a:pt x="43" y="1"/>
                    </a:moveTo>
                    <a:cubicBezTo>
                      <a:pt x="43" y="1"/>
                      <a:pt x="0" y="105"/>
                      <a:pt x="8" y="188"/>
                    </a:cubicBezTo>
                    <a:cubicBezTo>
                      <a:pt x="24" y="188"/>
                      <a:pt x="24" y="188"/>
                      <a:pt x="24" y="188"/>
                    </a:cubicBezTo>
                    <a:cubicBezTo>
                      <a:pt x="24" y="188"/>
                      <a:pt x="10" y="100"/>
                      <a:pt x="62" y="0"/>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126"/>
              <p:cNvSpPr>
                <a:spLocks/>
              </p:cNvSpPr>
              <p:nvPr/>
            </p:nvSpPr>
            <p:spPr bwMode="auto">
              <a:xfrm>
                <a:off x="2155825" y="1647826"/>
                <a:ext cx="103188" cy="311150"/>
              </a:xfrm>
              <a:custGeom>
                <a:avLst/>
                <a:gdLst/>
                <a:ahLst/>
                <a:cxnLst>
                  <a:cxn ang="0">
                    <a:pos x="19" y="0"/>
                  </a:cxn>
                  <a:cxn ang="0">
                    <a:pos x="56" y="187"/>
                  </a:cxn>
                  <a:cxn ang="0">
                    <a:pos x="40" y="187"/>
                  </a:cxn>
                  <a:cxn ang="0">
                    <a:pos x="0" y="0"/>
                  </a:cxn>
                </a:cxnLst>
                <a:rect l="0" t="0" r="r" b="b"/>
                <a:pathLst>
                  <a:path w="62" h="187">
                    <a:moveTo>
                      <a:pt x="19" y="0"/>
                    </a:moveTo>
                    <a:cubicBezTo>
                      <a:pt x="19" y="0"/>
                      <a:pt x="62" y="104"/>
                      <a:pt x="56" y="187"/>
                    </a:cubicBezTo>
                    <a:cubicBezTo>
                      <a:pt x="40" y="187"/>
                      <a:pt x="40" y="187"/>
                      <a:pt x="40" y="187"/>
                    </a:cubicBezTo>
                    <a:cubicBezTo>
                      <a:pt x="40" y="187"/>
                      <a:pt x="52" y="99"/>
                      <a:pt x="0" y="0"/>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127"/>
              <p:cNvSpPr>
                <a:spLocks/>
              </p:cNvSpPr>
              <p:nvPr/>
            </p:nvSpPr>
            <p:spPr bwMode="auto">
              <a:xfrm>
                <a:off x="2012950" y="1765301"/>
                <a:ext cx="204788" cy="198438"/>
              </a:xfrm>
              <a:custGeom>
                <a:avLst/>
                <a:gdLst/>
                <a:ahLst/>
                <a:cxnLst>
                  <a:cxn ang="0">
                    <a:pos x="17" y="125"/>
                  </a:cxn>
                  <a:cxn ang="0">
                    <a:pos x="129" y="15"/>
                  </a:cxn>
                  <a:cxn ang="0">
                    <a:pos x="122" y="0"/>
                  </a:cxn>
                  <a:cxn ang="0">
                    <a:pos x="0" y="121"/>
                  </a:cxn>
                  <a:cxn ang="0">
                    <a:pos x="17" y="125"/>
                  </a:cxn>
                </a:cxnLst>
                <a:rect l="0" t="0" r="r" b="b"/>
                <a:pathLst>
                  <a:path w="129" h="125">
                    <a:moveTo>
                      <a:pt x="17" y="125"/>
                    </a:moveTo>
                    <a:lnTo>
                      <a:pt x="129" y="15"/>
                    </a:lnTo>
                    <a:lnTo>
                      <a:pt x="122" y="0"/>
                    </a:lnTo>
                    <a:lnTo>
                      <a:pt x="0" y="121"/>
                    </a:lnTo>
                    <a:lnTo>
                      <a:pt x="17" y="125"/>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128"/>
              <p:cNvSpPr>
                <a:spLocks/>
              </p:cNvSpPr>
              <p:nvPr/>
            </p:nvSpPr>
            <p:spPr bwMode="auto">
              <a:xfrm>
                <a:off x="2012950" y="1765301"/>
                <a:ext cx="204788" cy="198438"/>
              </a:xfrm>
              <a:custGeom>
                <a:avLst/>
                <a:gdLst/>
                <a:ahLst/>
                <a:cxnLst>
                  <a:cxn ang="0">
                    <a:pos x="17" y="125"/>
                  </a:cxn>
                  <a:cxn ang="0">
                    <a:pos x="129" y="15"/>
                  </a:cxn>
                  <a:cxn ang="0">
                    <a:pos x="122" y="0"/>
                  </a:cxn>
                  <a:cxn ang="0">
                    <a:pos x="0" y="121"/>
                  </a:cxn>
                </a:cxnLst>
                <a:rect l="0" t="0" r="r" b="b"/>
                <a:pathLst>
                  <a:path w="129" h="125">
                    <a:moveTo>
                      <a:pt x="17" y="125"/>
                    </a:moveTo>
                    <a:lnTo>
                      <a:pt x="129" y="15"/>
                    </a:lnTo>
                    <a:lnTo>
                      <a:pt x="122" y="0"/>
                    </a:lnTo>
                    <a:lnTo>
                      <a:pt x="0" y="121"/>
                    </a:ln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129"/>
              <p:cNvSpPr>
                <a:spLocks/>
              </p:cNvSpPr>
              <p:nvPr/>
            </p:nvSpPr>
            <p:spPr bwMode="auto">
              <a:xfrm>
                <a:off x="2024063" y="1773239"/>
                <a:ext cx="209550" cy="190500"/>
              </a:xfrm>
              <a:custGeom>
                <a:avLst/>
                <a:gdLst/>
                <a:ahLst/>
                <a:cxnLst>
                  <a:cxn ang="0">
                    <a:pos x="132" y="101"/>
                  </a:cxn>
                  <a:cxn ang="0">
                    <a:pos x="15" y="0"/>
                  </a:cxn>
                  <a:cxn ang="0">
                    <a:pos x="0" y="7"/>
                  </a:cxn>
                  <a:cxn ang="0">
                    <a:pos x="130" y="120"/>
                  </a:cxn>
                  <a:cxn ang="0">
                    <a:pos x="132" y="101"/>
                  </a:cxn>
                </a:cxnLst>
                <a:rect l="0" t="0" r="r" b="b"/>
                <a:pathLst>
                  <a:path w="132" h="120">
                    <a:moveTo>
                      <a:pt x="132" y="101"/>
                    </a:moveTo>
                    <a:lnTo>
                      <a:pt x="15" y="0"/>
                    </a:lnTo>
                    <a:lnTo>
                      <a:pt x="0" y="7"/>
                    </a:lnTo>
                    <a:lnTo>
                      <a:pt x="130" y="120"/>
                    </a:lnTo>
                    <a:lnTo>
                      <a:pt x="132" y="101"/>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130"/>
              <p:cNvSpPr>
                <a:spLocks/>
              </p:cNvSpPr>
              <p:nvPr/>
            </p:nvSpPr>
            <p:spPr bwMode="auto">
              <a:xfrm>
                <a:off x="2024063" y="1773239"/>
                <a:ext cx="209550" cy="190500"/>
              </a:xfrm>
              <a:custGeom>
                <a:avLst/>
                <a:gdLst/>
                <a:ahLst/>
                <a:cxnLst>
                  <a:cxn ang="0">
                    <a:pos x="132" y="101"/>
                  </a:cxn>
                  <a:cxn ang="0">
                    <a:pos x="15" y="0"/>
                  </a:cxn>
                  <a:cxn ang="0">
                    <a:pos x="0" y="7"/>
                  </a:cxn>
                  <a:cxn ang="0">
                    <a:pos x="130" y="120"/>
                  </a:cxn>
                </a:cxnLst>
                <a:rect l="0" t="0" r="r" b="b"/>
                <a:pathLst>
                  <a:path w="132" h="120">
                    <a:moveTo>
                      <a:pt x="132" y="101"/>
                    </a:moveTo>
                    <a:lnTo>
                      <a:pt x="15" y="0"/>
                    </a:lnTo>
                    <a:lnTo>
                      <a:pt x="0" y="7"/>
                    </a:lnTo>
                    <a:lnTo>
                      <a:pt x="130" y="120"/>
                    </a:ln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131"/>
              <p:cNvSpPr>
                <a:spLocks/>
              </p:cNvSpPr>
              <p:nvPr/>
            </p:nvSpPr>
            <p:spPr bwMode="auto">
              <a:xfrm>
                <a:off x="2038350" y="1660526"/>
                <a:ext cx="150813" cy="130175"/>
              </a:xfrm>
              <a:custGeom>
                <a:avLst/>
                <a:gdLst/>
                <a:ahLst/>
                <a:cxnLst>
                  <a:cxn ang="0">
                    <a:pos x="14" y="82"/>
                  </a:cxn>
                  <a:cxn ang="0">
                    <a:pos x="95" y="10"/>
                  </a:cxn>
                  <a:cxn ang="0">
                    <a:pos x="91" y="0"/>
                  </a:cxn>
                  <a:cxn ang="0">
                    <a:pos x="0" y="79"/>
                  </a:cxn>
                  <a:cxn ang="0">
                    <a:pos x="14" y="82"/>
                  </a:cxn>
                </a:cxnLst>
                <a:rect l="0" t="0" r="r" b="b"/>
                <a:pathLst>
                  <a:path w="95" h="82">
                    <a:moveTo>
                      <a:pt x="14" y="82"/>
                    </a:moveTo>
                    <a:lnTo>
                      <a:pt x="95" y="10"/>
                    </a:lnTo>
                    <a:lnTo>
                      <a:pt x="91" y="0"/>
                    </a:lnTo>
                    <a:lnTo>
                      <a:pt x="0" y="79"/>
                    </a:lnTo>
                    <a:lnTo>
                      <a:pt x="14" y="82"/>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32"/>
              <p:cNvSpPr>
                <a:spLocks/>
              </p:cNvSpPr>
              <p:nvPr/>
            </p:nvSpPr>
            <p:spPr bwMode="auto">
              <a:xfrm>
                <a:off x="2038350" y="1660526"/>
                <a:ext cx="150813" cy="130175"/>
              </a:xfrm>
              <a:custGeom>
                <a:avLst/>
                <a:gdLst/>
                <a:ahLst/>
                <a:cxnLst>
                  <a:cxn ang="0">
                    <a:pos x="14" y="82"/>
                  </a:cxn>
                  <a:cxn ang="0">
                    <a:pos x="95" y="10"/>
                  </a:cxn>
                  <a:cxn ang="0">
                    <a:pos x="91" y="0"/>
                  </a:cxn>
                  <a:cxn ang="0">
                    <a:pos x="0" y="79"/>
                  </a:cxn>
                </a:cxnLst>
                <a:rect l="0" t="0" r="r" b="b"/>
                <a:pathLst>
                  <a:path w="95" h="82">
                    <a:moveTo>
                      <a:pt x="14" y="82"/>
                    </a:moveTo>
                    <a:lnTo>
                      <a:pt x="95" y="10"/>
                    </a:lnTo>
                    <a:lnTo>
                      <a:pt x="91" y="0"/>
                    </a:lnTo>
                    <a:lnTo>
                      <a:pt x="0" y="79"/>
                    </a:ln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133"/>
              <p:cNvSpPr>
                <a:spLocks/>
              </p:cNvSpPr>
              <p:nvPr/>
            </p:nvSpPr>
            <p:spPr bwMode="auto">
              <a:xfrm>
                <a:off x="2058988" y="1668464"/>
                <a:ext cx="147638" cy="122238"/>
              </a:xfrm>
              <a:custGeom>
                <a:avLst/>
                <a:gdLst/>
                <a:ahLst/>
                <a:cxnLst>
                  <a:cxn ang="0">
                    <a:pos x="93" y="65"/>
                  </a:cxn>
                  <a:cxn ang="0">
                    <a:pos x="9" y="0"/>
                  </a:cxn>
                  <a:cxn ang="0">
                    <a:pos x="0" y="5"/>
                  </a:cxn>
                  <a:cxn ang="0">
                    <a:pos x="91" y="77"/>
                  </a:cxn>
                  <a:cxn ang="0">
                    <a:pos x="93" y="65"/>
                  </a:cxn>
                </a:cxnLst>
                <a:rect l="0" t="0" r="r" b="b"/>
                <a:pathLst>
                  <a:path w="93" h="77">
                    <a:moveTo>
                      <a:pt x="93" y="65"/>
                    </a:moveTo>
                    <a:lnTo>
                      <a:pt x="9" y="0"/>
                    </a:lnTo>
                    <a:lnTo>
                      <a:pt x="0" y="5"/>
                    </a:lnTo>
                    <a:lnTo>
                      <a:pt x="91" y="77"/>
                    </a:lnTo>
                    <a:lnTo>
                      <a:pt x="93" y="65"/>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34"/>
              <p:cNvSpPr>
                <a:spLocks/>
              </p:cNvSpPr>
              <p:nvPr/>
            </p:nvSpPr>
            <p:spPr bwMode="auto">
              <a:xfrm>
                <a:off x="2058988" y="1668464"/>
                <a:ext cx="147638" cy="122238"/>
              </a:xfrm>
              <a:custGeom>
                <a:avLst/>
                <a:gdLst/>
                <a:ahLst/>
                <a:cxnLst>
                  <a:cxn ang="0">
                    <a:pos x="93" y="65"/>
                  </a:cxn>
                  <a:cxn ang="0">
                    <a:pos x="9" y="0"/>
                  </a:cxn>
                  <a:cxn ang="0">
                    <a:pos x="0" y="5"/>
                  </a:cxn>
                  <a:cxn ang="0">
                    <a:pos x="91" y="77"/>
                  </a:cxn>
                </a:cxnLst>
                <a:rect l="0" t="0" r="r" b="b"/>
                <a:pathLst>
                  <a:path w="93" h="77">
                    <a:moveTo>
                      <a:pt x="93" y="65"/>
                    </a:moveTo>
                    <a:lnTo>
                      <a:pt x="9" y="0"/>
                    </a:lnTo>
                    <a:lnTo>
                      <a:pt x="0" y="5"/>
                    </a:lnTo>
                    <a:lnTo>
                      <a:pt x="91" y="77"/>
                    </a:ln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7"/>
            <p:cNvGrpSpPr/>
            <p:nvPr/>
          </p:nvGrpSpPr>
          <p:grpSpPr>
            <a:xfrm>
              <a:off x="942289" y="1265839"/>
              <a:ext cx="676210" cy="417361"/>
              <a:chOff x="1614646" y="682233"/>
              <a:chExt cx="865795" cy="537413"/>
            </a:xfrm>
            <a:grpFill/>
          </p:grpSpPr>
          <p:sp>
            <p:nvSpPr>
              <p:cNvPr id="76" name="Freeform 6"/>
              <p:cNvSpPr>
                <a:spLocks noEditPoints="1"/>
              </p:cNvSpPr>
              <p:nvPr/>
            </p:nvSpPr>
            <p:spPr bwMode="auto">
              <a:xfrm rot="15791816">
                <a:off x="2180189" y="913934"/>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
              <p:cNvSpPr>
                <a:spLocks noEditPoints="1"/>
              </p:cNvSpPr>
              <p:nvPr/>
            </p:nvSpPr>
            <p:spPr bwMode="auto">
              <a:xfrm rot="5808184" flipH="1">
                <a:off x="1670197" y="91939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
              <p:cNvSpPr>
                <a:spLocks noEditPoints="1"/>
              </p:cNvSpPr>
              <p:nvPr/>
            </p:nvSpPr>
            <p:spPr bwMode="auto">
              <a:xfrm rot="10237099" flipH="1">
                <a:off x="1897887" y="68223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 name="Group 91"/>
          <p:cNvGrpSpPr/>
          <p:nvPr/>
        </p:nvGrpSpPr>
        <p:grpSpPr>
          <a:xfrm flipH="1">
            <a:off x="2493860" y="1824918"/>
            <a:ext cx="864829" cy="975393"/>
            <a:chOff x="1817688" y="3025777"/>
            <a:chExt cx="658813" cy="742896"/>
          </a:xfrm>
          <a:solidFill>
            <a:schemeClr val="accent2"/>
          </a:solidFill>
        </p:grpSpPr>
        <p:sp>
          <p:nvSpPr>
            <p:cNvPr id="93" name="Freeform 101"/>
            <p:cNvSpPr>
              <a:spLocks/>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102"/>
            <p:cNvSpPr>
              <a:spLocks/>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Line 103"/>
            <p:cNvSpPr>
              <a:spLocks noChangeShapeType="1"/>
            </p:cNvSpPr>
            <p:nvPr/>
          </p:nvSpPr>
          <p:spPr bwMode="auto">
            <a:xfrm>
              <a:off x="2384425" y="3405189"/>
              <a:ext cx="1588" cy="250825"/>
            </a:xfrm>
            <a:prstGeom prst="line">
              <a:avLst/>
            </a:prstGeom>
            <a:grpFill/>
            <a:ln w="9525">
              <a:noFill/>
              <a:round/>
              <a:headEnd/>
              <a:tailEnd/>
            </a:ln>
          </p:spPr>
          <p:txBody>
            <a:bodyPr vert="horz" wrap="square" lIns="111311" tIns="55655" rIns="111311" bIns="55655" numCol="1" anchor="t" anchorCtr="0" compatLnSpc="1">
              <a:prstTxWarp prst="textNoShape">
                <a:avLst/>
              </a:prstTxWarp>
            </a:bodyPr>
            <a:lstStyle/>
            <a:p>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Rectangle 104"/>
            <p:cNvSpPr>
              <a:spLocks noChangeArrowheads="1"/>
            </p:cNvSpPr>
            <p:nvPr/>
          </p:nvSpPr>
          <p:spPr bwMode="auto">
            <a:xfrm>
              <a:off x="2376488" y="3405189"/>
              <a:ext cx="15875" cy="250825"/>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05"/>
            <p:cNvSpPr>
              <a:spLocks/>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6"/>
            <p:cNvSpPr>
              <a:spLocks/>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7"/>
            <p:cNvSpPr>
              <a:spLocks noChangeArrowheads="1"/>
            </p:cNvSpPr>
            <p:nvPr/>
          </p:nvSpPr>
          <p:spPr bwMode="auto">
            <a:xfrm>
              <a:off x="1885950" y="3408364"/>
              <a:ext cx="15875" cy="141288"/>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108"/>
            <p:cNvSpPr>
              <a:spLocks/>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09"/>
            <p:cNvSpPr>
              <a:spLocks/>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10"/>
            <p:cNvSpPr>
              <a:spLocks/>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11"/>
            <p:cNvSpPr>
              <a:spLocks/>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2"/>
            <p:cNvSpPr>
              <a:spLocks noChangeArrowheads="1"/>
            </p:cNvSpPr>
            <p:nvPr/>
          </p:nvSpPr>
          <p:spPr bwMode="auto">
            <a:xfrm>
              <a:off x="1817688" y="3651251"/>
              <a:ext cx="619125" cy="117422"/>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Rectangle 113"/>
            <p:cNvSpPr>
              <a:spLocks noChangeArrowheads="1"/>
            </p:cNvSpPr>
            <p:nvPr/>
          </p:nvSpPr>
          <p:spPr bwMode="auto">
            <a:xfrm>
              <a:off x="1852613" y="3530601"/>
              <a:ext cx="84138" cy="128588"/>
            </a:xfrm>
            <a:prstGeom prst="rect">
              <a:avLst/>
            </a:prstGeom>
            <a:grpFill/>
            <a:ln w="9525">
              <a:noFill/>
              <a:miter lim="800000"/>
              <a:headEnd/>
              <a:tailEnd/>
            </a:ln>
          </p:spPr>
          <p:txBody>
            <a:bodyPr vert="horz" wrap="square" lIns="111311" tIns="55655" rIns="111311" bIns="5565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TextBox 121"/>
          <p:cNvSpPr txBox="1"/>
          <p:nvPr/>
        </p:nvSpPr>
        <p:spPr>
          <a:xfrm>
            <a:off x="1135121" y="3753358"/>
            <a:ext cx="955466" cy="553902"/>
          </a:xfrm>
          <a:prstGeom prst="rect">
            <a:avLst/>
          </a:prstGeom>
          <a:noFill/>
        </p:spPr>
        <p:txBody>
          <a:bodyPr wrap="square" lIns="0" tIns="0" rIns="0" bIns="0" rtlCol="0">
            <a:spAutoFit/>
          </a:bodyPr>
          <a:lstStyle/>
          <a:p>
            <a:pPr algn="just" defTabSz="79155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Rectangle 122"/>
          <p:cNvSpPr/>
          <p:nvPr/>
        </p:nvSpPr>
        <p:spPr>
          <a:xfrm>
            <a:off x="1164087" y="3562543"/>
            <a:ext cx="897526" cy="184634"/>
          </a:xfrm>
          <a:prstGeom prst="rect">
            <a:avLst/>
          </a:prstGeom>
        </p:spPr>
        <p:txBody>
          <a:bodyPr wrap="none" lIns="0" tIns="0" rIns="0" bIns="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Rectangle 123"/>
          <p:cNvSpPr/>
          <p:nvPr/>
        </p:nvSpPr>
        <p:spPr>
          <a:xfrm>
            <a:off x="1394073" y="3033328"/>
            <a:ext cx="437543" cy="313878"/>
          </a:xfrm>
          <a:prstGeom prst="rect">
            <a:avLst/>
          </a:prstGeom>
        </p:spPr>
        <p:txBody>
          <a:bodyPr wrap="none" lIns="0" tIns="0" rIns="0" bIns="0">
            <a:spAutoFit/>
          </a:bodyPr>
          <a:lstStyle/>
          <a:p>
            <a:pPr algn="ct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125" name="TextBox 124"/>
          <p:cNvSpPr txBox="1"/>
          <p:nvPr/>
        </p:nvSpPr>
        <p:spPr>
          <a:xfrm>
            <a:off x="2448555" y="3753358"/>
            <a:ext cx="955466" cy="553902"/>
          </a:xfrm>
          <a:prstGeom prst="rect">
            <a:avLst/>
          </a:prstGeom>
          <a:noFill/>
        </p:spPr>
        <p:txBody>
          <a:bodyPr wrap="square" lIns="0" tIns="0" rIns="0" bIns="0" rtlCol="0">
            <a:spAutoFit/>
          </a:bodyPr>
          <a:lstStyle/>
          <a:p>
            <a:pPr algn="just" defTabSz="79155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Rectangle 125"/>
          <p:cNvSpPr/>
          <p:nvPr/>
        </p:nvSpPr>
        <p:spPr>
          <a:xfrm>
            <a:off x="2477520" y="3562547"/>
            <a:ext cx="897526" cy="184634"/>
          </a:xfrm>
          <a:prstGeom prst="rect">
            <a:avLst/>
          </a:prstGeom>
        </p:spPr>
        <p:txBody>
          <a:bodyPr wrap="none" lIns="0" tIns="0" rIns="0" bIns="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Rectangle 126"/>
          <p:cNvSpPr/>
          <p:nvPr/>
        </p:nvSpPr>
        <p:spPr>
          <a:xfrm>
            <a:off x="2707507" y="3033331"/>
            <a:ext cx="437543" cy="313878"/>
          </a:xfrm>
          <a:prstGeom prst="rect">
            <a:avLst/>
          </a:prstGeom>
        </p:spPr>
        <p:txBody>
          <a:bodyPr wrap="none" lIns="0" tIns="0" rIns="0" bIns="0">
            <a:spAutoFit/>
          </a:bodyPr>
          <a:lstStyle/>
          <a:p>
            <a:pPr algn="ct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28" name="TextBox 127"/>
          <p:cNvSpPr txBox="1"/>
          <p:nvPr/>
        </p:nvSpPr>
        <p:spPr>
          <a:xfrm>
            <a:off x="3800906" y="3753358"/>
            <a:ext cx="955466" cy="553902"/>
          </a:xfrm>
          <a:prstGeom prst="rect">
            <a:avLst/>
          </a:prstGeom>
          <a:noFill/>
        </p:spPr>
        <p:txBody>
          <a:bodyPr wrap="square" lIns="0" tIns="0" rIns="0" bIns="0" rtlCol="0">
            <a:spAutoFit/>
          </a:bodyPr>
          <a:lstStyle/>
          <a:p>
            <a:pPr algn="just" defTabSz="79155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Rectangle 128"/>
          <p:cNvSpPr/>
          <p:nvPr/>
        </p:nvSpPr>
        <p:spPr>
          <a:xfrm>
            <a:off x="3829870" y="3562547"/>
            <a:ext cx="897526" cy="184634"/>
          </a:xfrm>
          <a:prstGeom prst="rect">
            <a:avLst/>
          </a:prstGeom>
        </p:spPr>
        <p:txBody>
          <a:bodyPr wrap="none" lIns="0" tIns="0" rIns="0" bIns="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Rectangle 129"/>
          <p:cNvSpPr/>
          <p:nvPr/>
        </p:nvSpPr>
        <p:spPr>
          <a:xfrm>
            <a:off x="4059855" y="3033331"/>
            <a:ext cx="437543" cy="313878"/>
          </a:xfrm>
          <a:prstGeom prst="rect">
            <a:avLst/>
          </a:prstGeom>
        </p:spPr>
        <p:txBody>
          <a:bodyPr wrap="none" lIns="0" tIns="0" rIns="0" bIns="0">
            <a:spAutoFit/>
          </a:bodyPr>
          <a:lstStyle/>
          <a:p>
            <a:pPr algn="ct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p>
        </p:txBody>
      </p:sp>
      <p:graphicFrame>
        <p:nvGraphicFramePr>
          <p:cNvPr id="184" name="Chart 183"/>
          <p:cNvGraphicFramePr/>
          <p:nvPr>
            <p:extLst/>
          </p:nvPr>
        </p:nvGraphicFramePr>
        <p:xfrm>
          <a:off x="5320069" y="1512857"/>
          <a:ext cx="2887536" cy="1494232"/>
        </p:xfrm>
        <a:graphic>
          <a:graphicData uri="http://schemas.openxmlformats.org/drawingml/2006/chart">
            <c:chart xmlns:c="http://schemas.openxmlformats.org/drawingml/2006/chart" xmlns:r="http://schemas.openxmlformats.org/officeDocument/2006/relationships" r:id="rId3"/>
          </a:graphicData>
        </a:graphic>
      </p:graphicFrame>
      <p:sp>
        <p:nvSpPr>
          <p:cNvPr id="185" name="Text Placeholder 3"/>
          <p:cNvSpPr txBox="1">
            <a:spLocks/>
          </p:cNvSpPr>
          <p:nvPr/>
        </p:nvSpPr>
        <p:spPr>
          <a:xfrm>
            <a:off x="5636488" y="3671758"/>
            <a:ext cx="2426810" cy="2215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Text Placeholder 3"/>
          <p:cNvSpPr txBox="1">
            <a:spLocks/>
          </p:cNvSpPr>
          <p:nvPr/>
        </p:nvSpPr>
        <p:spPr>
          <a:xfrm>
            <a:off x="5636488" y="4070838"/>
            <a:ext cx="2426810" cy="2215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Rounded Rectangular Callout 189"/>
          <p:cNvSpPr/>
          <p:nvPr/>
        </p:nvSpPr>
        <p:spPr>
          <a:xfrm>
            <a:off x="6517068" y="1468436"/>
            <a:ext cx="521088" cy="299310"/>
          </a:xfrm>
          <a:prstGeom prst="wedgeRoundRectCallout">
            <a:avLst>
              <a:gd name="adj1" fmla="val -30328"/>
              <a:gd name="adj2" fmla="val 10245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p>
        </p:txBody>
      </p:sp>
      <p:sp>
        <p:nvSpPr>
          <p:cNvPr id="191" name="Rounded Rectangular Callout 190"/>
          <p:cNvSpPr/>
          <p:nvPr/>
        </p:nvSpPr>
        <p:spPr>
          <a:xfrm>
            <a:off x="7134373" y="1913244"/>
            <a:ext cx="521088" cy="299310"/>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92" name="Rounded Rectangular Callout 191"/>
          <p:cNvSpPr/>
          <p:nvPr/>
        </p:nvSpPr>
        <p:spPr>
          <a:xfrm>
            <a:off x="6186843" y="2058875"/>
            <a:ext cx="521088" cy="299310"/>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193" name="Oval 192"/>
          <p:cNvSpPr/>
          <p:nvPr/>
        </p:nvSpPr>
        <p:spPr>
          <a:xfrm>
            <a:off x="6233048" y="2470559"/>
            <a:ext cx="125144" cy="12516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Oval 193"/>
          <p:cNvSpPr/>
          <p:nvPr/>
        </p:nvSpPr>
        <p:spPr>
          <a:xfrm>
            <a:off x="7171044" y="2345391"/>
            <a:ext cx="125144" cy="12516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Oval 194"/>
          <p:cNvSpPr/>
          <p:nvPr/>
        </p:nvSpPr>
        <p:spPr>
          <a:xfrm>
            <a:off x="6561264" y="1887117"/>
            <a:ext cx="125144" cy="125168"/>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5"/>
          <p:cNvSpPr>
            <a:spLocks noEditPoints="1"/>
          </p:cNvSpPr>
          <p:nvPr/>
        </p:nvSpPr>
        <p:spPr bwMode="auto">
          <a:xfrm>
            <a:off x="3786291" y="1827747"/>
            <a:ext cx="959944" cy="940875"/>
          </a:xfrm>
          <a:custGeom>
            <a:avLst/>
            <a:gdLst/>
            <a:ahLst/>
            <a:cxnLst>
              <a:cxn ang="0">
                <a:pos x="194" y="158"/>
              </a:cxn>
              <a:cxn ang="0">
                <a:pos x="224" y="218"/>
              </a:cxn>
              <a:cxn ang="0">
                <a:pos x="232" y="219"/>
              </a:cxn>
              <a:cxn ang="0">
                <a:pos x="232" y="228"/>
              </a:cxn>
              <a:cxn ang="0">
                <a:pos x="6" y="229"/>
              </a:cxn>
              <a:cxn ang="0">
                <a:pos x="0" y="224"/>
              </a:cxn>
              <a:cxn ang="0">
                <a:pos x="6" y="218"/>
              </a:cxn>
              <a:cxn ang="0">
                <a:pos x="15" y="151"/>
              </a:cxn>
              <a:cxn ang="0">
                <a:pos x="37" y="129"/>
              </a:cxn>
              <a:cxn ang="0">
                <a:pos x="52" y="134"/>
              </a:cxn>
              <a:cxn ang="0">
                <a:pos x="32" y="121"/>
              </a:cxn>
              <a:cxn ang="0">
                <a:pos x="31" y="40"/>
              </a:cxn>
              <a:cxn ang="0">
                <a:pos x="52" y="31"/>
              </a:cxn>
              <a:cxn ang="0">
                <a:pos x="68" y="13"/>
              </a:cxn>
              <a:cxn ang="0">
                <a:pos x="119" y="0"/>
              </a:cxn>
              <a:cxn ang="0">
                <a:pos x="127" y="18"/>
              </a:cxn>
              <a:cxn ang="0">
                <a:pos x="132" y="57"/>
              </a:cxn>
              <a:cxn ang="0">
                <a:pos x="181" y="72"/>
              </a:cxn>
              <a:cxn ang="0">
                <a:pos x="132" y="170"/>
              </a:cxn>
              <a:cxn ang="0">
                <a:pos x="148" y="149"/>
              </a:cxn>
              <a:cxn ang="0">
                <a:pos x="157" y="170"/>
              </a:cxn>
              <a:cxn ang="0">
                <a:pos x="181" y="72"/>
              </a:cxn>
              <a:cxn ang="0">
                <a:pos x="72" y="4"/>
              </a:cxn>
              <a:cxn ang="0">
                <a:pos x="82" y="18"/>
              </a:cxn>
              <a:cxn ang="0">
                <a:pos x="87" y="51"/>
              </a:cxn>
              <a:cxn ang="0">
                <a:pos x="97" y="31"/>
              </a:cxn>
              <a:cxn ang="0">
                <a:pos x="114" y="13"/>
              </a:cxn>
              <a:cxn ang="0">
                <a:pos x="114" y="4"/>
              </a:cxn>
              <a:cxn ang="0">
                <a:pos x="87" y="55"/>
              </a:cxn>
              <a:cxn ang="0">
                <a:pos x="97" y="90"/>
              </a:cxn>
              <a:cxn ang="0">
                <a:pos x="38" y="46"/>
              </a:cxn>
              <a:cxn ang="0">
                <a:pos x="52" y="114"/>
              </a:cxn>
              <a:cxn ang="0">
                <a:pos x="38" y="46"/>
              </a:cxn>
              <a:cxn ang="0">
                <a:pos x="189" y="177"/>
              </a:cxn>
              <a:cxn ang="0">
                <a:pos x="157" y="200"/>
              </a:cxn>
              <a:cxn ang="0">
                <a:pos x="97" y="155"/>
              </a:cxn>
              <a:cxn ang="0">
                <a:pos x="87" y="218"/>
              </a:cxn>
              <a:cxn ang="0">
                <a:pos x="97" y="155"/>
              </a:cxn>
              <a:cxn ang="0">
                <a:pos x="97" y="138"/>
              </a:cxn>
              <a:cxn ang="0">
                <a:pos x="87" y="150"/>
              </a:cxn>
              <a:cxn ang="0">
                <a:pos x="97" y="94"/>
              </a:cxn>
              <a:cxn ang="0">
                <a:pos x="87" y="132"/>
              </a:cxn>
              <a:cxn ang="0">
                <a:pos x="97" y="94"/>
              </a:cxn>
              <a:cxn ang="0">
                <a:pos x="148" y="200"/>
              </a:cxn>
              <a:cxn ang="0">
                <a:pos x="123" y="177"/>
              </a:cxn>
            </a:cxnLst>
            <a:rect l="0" t="0" r="r" b="b"/>
            <a:pathLst>
              <a:path w="234" h="229">
                <a:moveTo>
                  <a:pt x="194" y="57"/>
                </a:moveTo>
                <a:cubicBezTo>
                  <a:pt x="194" y="158"/>
                  <a:pt x="194" y="158"/>
                  <a:pt x="194" y="158"/>
                </a:cubicBezTo>
                <a:cubicBezTo>
                  <a:pt x="224" y="158"/>
                  <a:pt x="224" y="158"/>
                  <a:pt x="224" y="158"/>
                </a:cubicBezTo>
                <a:cubicBezTo>
                  <a:pt x="224" y="218"/>
                  <a:pt x="224" y="218"/>
                  <a:pt x="224" y="218"/>
                </a:cubicBezTo>
                <a:cubicBezTo>
                  <a:pt x="228" y="218"/>
                  <a:pt x="228" y="218"/>
                  <a:pt x="228" y="218"/>
                </a:cubicBezTo>
                <a:cubicBezTo>
                  <a:pt x="230" y="218"/>
                  <a:pt x="231" y="218"/>
                  <a:pt x="232" y="219"/>
                </a:cubicBezTo>
                <a:cubicBezTo>
                  <a:pt x="234" y="221"/>
                  <a:pt x="234" y="222"/>
                  <a:pt x="234" y="224"/>
                </a:cubicBezTo>
                <a:cubicBezTo>
                  <a:pt x="234" y="225"/>
                  <a:pt x="234" y="227"/>
                  <a:pt x="232" y="228"/>
                </a:cubicBezTo>
                <a:cubicBezTo>
                  <a:pt x="231" y="229"/>
                  <a:pt x="230" y="229"/>
                  <a:pt x="228" y="229"/>
                </a:cubicBezTo>
                <a:cubicBezTo>
                  <a:pt x="6" y="229"/>
                  <a:pt x="6" y="229"/>
                  <a:pt x="6" y="229"/>
                </a:cubicBezTo>
                <a:cubicBezTo>
                  <a:pt x="4" y="229"/>
                  <a:pt x="3" y="229"/>
                  <a:pt x="1" y="228"/>
                </a:cubicBezTo>
                <a:cubicBezTo>
                  <a:pt x="0" y="227"/>
                  <a:pt x="0" y="225"/>
                  <a:pt x="0" y="224"/>
                </a:cubicBezTo>
                <a:cubicBezTo>
                  <a:pt x="0" y="222"/>
                  <a:pt x="0" y="221"/>
                  <a:pt x="1" y="219"/>
                </a:cubicBezTo>
                <a:cubicBezTo>
                  <a:pt x="3" y="218"/>
                  <a:pt x="4" y="218"/>
                  <a:pt x="6" y="218"/>
                </a:cubicBezTo>
                <a:cubicBezTo>
                  <a:pt x="15" y="218"/>
                  <a:pt x="15" y="218"/>
                  <a:pt x="15" y="218"/>
                </a:cubicBezTo>
                <a:cubicBezTo>
                  <a:pt x="15" y="151"/>
                  <a:pt x="15" y="151"/>
                  <a:pt x="15" y="151"/>
                </a:cubicBezTo>
                <a:cubicBezTo>
                  <a:pt x="15" y="145"/>
                  <a:pt x="17" y="140"/>
                  <a:pt x="22" y="136"/>
                </a:cubicBezTo>
                <a:cubicBezTo>
                  <a:pt x="26" y="131"/>
                  <a:pt x="31" y="129"/>
                  <a:pt x="37" y="129"/>
                </a:cubicBezTo>
                <a:cubicBezTo>
                  <a:pt x="38" y="129"/>
                  <a:pt x="38" y="129"/>
                  <a:pt x="38" y="129"/>
                </a:cubicBezTo>
                <a:cubicBezTo>
                  <a:pt x="43" y="129"/>
                  <a:pt x="48" y="131"/>
                  <a:pt x="52" y="134"/>
                </a:cubicBezTo>
                <a:cubicBezTo>
                  <a:pt x="52" y="121"/>
                  <a:pt x="52" y="121"/>
                  <a:pt x="52" y="121"/>
                </a:cubicBezTo>
                <a:cubicBezTo>
                  <a:pt x="32" y="121"/>
                  <a:pt x="32" y="121"/>
                  <a:pt x="32" y="121"/>
                </a:cubicBezTo>
                <a:cubicBezTo>
                  <a:pt x="31" y="120"/>
                  <a:pt x="31" y="120"/>
                  <a:pt x="31" y="120"/>
                </a:cubicBezTo>
                <a:cubicBezTo>
                  <a:pt x="31" y="40"/>
                  <a:pt x="31" y="40"/>
                  <a:pt x="31" y="40"/>
                </a:cubicBezTo>
                <a:cubicBezTo>
                  <a:pt x="52" y="40"/>
                  <a:pt x="52" y="40"/>
                  <a:pt x="52" y="40"/>
                </a:cubicBezTo>
                <a:cubicBezTo>
                  <a:pt x="52" y="31"/>
                  <a:pt x="52" y="31"/>
                  <a:pt x="52" y="31"/>
                </a:cubicBezTo>
                <a:cubicBezTo>
                  <a:pt x="52" y="26"/>
                  <a:pt x="54" y="22"/>
                  <a:pt x="57" y="18"/>
                </a:cubicBezTo>
                <a:cubicBezTo>
                  <a:pt x="60" y="15"/>
                  <a:pt x="64" y="14"/>
                  <a:pt x="68" y="13"/>
                </a:cubicBezTo>
                <a:cubicBezTo>
                  <a:pt x="68" y="0"/>
                  <a:pt x="68" y="0"/>
                  <a:pt x="68" y="0"/>
                </a:cubicBezTo>
                <a:cubicBezTo>
                  <a:pt x="119" y="0"/>
                  <a:pt x="119" y="0"/>
                  <a:pt x="119" y="0"/>
                </a:cubicBezTo>
                <a:cubicBezTo>
                  <a:pt x="119" y="14"/>
                  <a:pt x="119" y="14"/>
                  <a:pt x="119" y="14"/>
                </a:cubicBezTo>
                <a:cubicBezTo>
                  <a:pt x="122" y="15"/>
                  <a:pt x="124" y="16"/>
                  <a:pt x="127" y="18"/>
                </a:cubicBezTo>
                <a:cubicBezTo>
                  <a:pt x="130" y="22"/>
                  <a:pt x="132" y="26"/>
                  <a:pt x="132" y="31"/>
                </a:cubicBezTo>
                <a:cubicBezTo>
                  <a:pt x="132" y="57"/>
                  <a:pt x="132" y="57"/>
                  <a:pt x="132" y="57"/>
                </a:cubicBezTo>
                <a:lnTo>
                  <a:pt x="194" y="57"/>
                </a:lnTo>
                <a:close/>
                <a:moveTo>
                  <a:pt x="181" y="72"/>
                </a:moveTo>
                <a:cubicBezTo>
                  <a:pt x="132" y="72"/>
                  <a:pt x="132" y="72"/>
                  <a:pt x="132" y="72"/>
                </a:cubicBezTo>
                <a:cubicBezTo>
                  <a:pt x="132" y="170"/>
                  <a:pt x="132" y="170"/>
                  <a:pt x="132" y="170"/>
                </a:cubicBezTo>
                <a:cubicBezTo>
                  <a:pt x="148" y="170"/>
                  <a:pt x="148" y="170"/>
                  <a:pt x="148" y="170"/>
                </a:cubicBezTo>
                <a:cubicBezTo>
                  <a:pt x="148" y="149"/>
                  <a:pt x="148" y="149"/>
                  <a:pt x="148" y="149"/>
                </a:cubicBezTo>
                <a:cubicBezTo>
                  <a:pt x="157" y="149"/>
                  <a:pt x="157" y="149"/>
                  <a:pt x="157" y="149"/>
                </a:cubicBezTo>
                <a:cubicBezTo>
                  <a:pt x="157" y="170"/>
                  <a:pt x="157" y="170"/>
                  <a:pt x="157" y="170"/>
                </a:cubicBezTo>
                <a:cubicBezTo>
                  <a:pt x="181" y="170"/>
                  <a:pt x="181" y="170"/>
                  <a:pt x="181" y="170"/>
                </a:cubicBezTo>
                <a:lnTo>
                  <a:pt x="181" y="72"/>
                </a:lnTo>
                <a:close/>
                <a:moveTo>
                  <a:pt x="114" y="4"/>
                </a:moveTo>
                <a:cubicBezTo>
                  <a:pt x="72" y="4"/>
                  <a:pt x="72" y="4"/>
                  <a:pt x="72" y="4"/>
                </a:cubicBezTo>
                <a:cubicBezTo>
                  <a:pt x="72" y="14"/>
                  <a:pt x="72" y="14"/>
                  <a:pt x="72" y="14"/>
                </a:cubicBezTo>
                <a:cubicBezTo>
                  <a:pt x="76" y="14"/>
                  <a:pt x="79" y="16"/>
                  <a:pt x="82" y="18"/>
                </a:cubicBezTo>
                <a:cubicBezTo>
                  <a:pt x="85" y="22"/>
                  <a:pt x="87" y="26"/>
                  <a:pt x="87" y="31"/>
                </a:cubicBezTo>
                <a:cubicBezTo>
                  <a:pt x="87" y="51"/>
                  <a:pt x="87" y="51"/>
                  <a:pt x="87" y="51"/>
                </a:cubicBezTo>
                <a:cubicBezTo>
                  <a:pt x="97" y="51"/>
                  <a:pt x="97" y="51"/>
                  <a:pt x="97" y="51"/>
                </a:cubicBezTo>
                <a:cubicBezTo>
                  <a:pt x="97" y="31"/>
                  <a:pt x="97" y="31"/>
                  <a:pt x="97" y="31"/>
                </a:cubicBezTo>
                <a:cubicBezTo>
                  <a:pt x="97" y="26"/>
                  <a:pt x="99" y="22"/>
                  <a:pt x="102" y="18"/>
                </a:cubicBezTo>
                <a:cubicBezTo>
                  <a:pt x="105" y="15"/>
                  <a:pt x="109" y="13"/>
                  <a:pt x="114" y="13"/>
                </a:cubicBezTo>
                <a:cubicBezTo>
                  <a:pt x="114" y="13"/>
                  <a:pt x="114" y="13"/>
                  <a:pt x="114" y="13"/>
                </a:cubicBezTo>
                <a:lnTo>
                  <a:pt x="114" y="4"/>
                </a:lnTo>
                <a:close/>
                <a:moveTo>
                  <a:pt x="97" y="55"/>
                </a:moveTo>
                <a:cubicBezTo>
                  <a:pt x="87" y="55"/>
                  <a:pt x="87" y="55"/>
                  <a:pt x="87" y="55"/>
                </a:cubicBezTo>
                <a:cubicBezTo>
                  <a:pt x="87" y="90"/>
                  <a:pt x="87" y="90"/>
                  <a:pt x="87" y="90"/>
                </a:cubicBezTo>
                <a:cubicBezTo>
                  <a:pt x="97" y="90"/>
                  <a:pt x="97" y="90"/>
                  <a:pt x="97" y="90"/>
                </a:cubicBezTo>
                <a:lnTo>
                  <a:pt x="97" y="55"/>
                </a:lnTo>
                <a:close/>
                <a:moveTo>
                  <a:pt x="38" y="46"/>
                </a:moveTo>
                <a:cubicBezTo>
                  <a:pt x="38" y="114"/>
                  <a:pt x="38" y="114"/>
                  <a:pt x="38" y="114"/>
                </a:cubicBezTo>
                <a:cubicBezTo>
                  <a:pt x="52" y="114"/>
                  <a:pt x="52" y="114"/>
                  <a:pt x="52" y="114"/>
                </a:cubicBezTo>
                <a:cubicBezTo>
                  <a:pt x="52" y="46"/>
                  <a:pt x="52" y="46"/>
                  <a:pt x="52" y="46"/>
                </a:cubicBezTo>
                <a:lnTo>
                  <a:pt x="38" y="46"/>
                </a:lnTo>
                <a:close/>
                <a:moveTo>
                  <a:pt x="189" y="200"/>
                </a:moveTo>
                <a:cubicBezTo>
                  <a:pt x="189" y="177"/>
                  <a:pt x="189" y="177"/>
                  <a:pt x="189" y="177"/>
                </a:cubicBezTo>
                <a:cubicBezTo>
                  <a:pt x="157" y="177"/>
                  <a:pt x="157" y="177"/>
                  <a:pt x="157" y="177"/>
                </a:cubicBezTo>
                <a:cubicBezTo>
                  <a:pt x="157" y="200"/>
                  <a:pt x="157" y="200"/>
                  <a:pt x="157" y="200"/>
                </a:cubicBezTo>
                <a:lnTo>
                  <a:pt x="189" y="200"/>
                </a:lnTo>
                <a:close/>
                <a:moveTo>
                  <a:pt x="97" y="155"/>
                </a:moveTo>
                <a:cubicBezTo>
                  <a:pt x="87" y="155"/>
                  <a:pt x="87" y="155"/>
                  <a:pt x="87" y="155"/>
                </a:cubicBezTo>
                <a:cubicBezTo>
                  <a:pt x="87" y="218"/>
                  <a:pt x="87" y="218"/>
                  <a:pt x="87" y="218"/>
                </a:cubicBezTo>
                <a:cubicBezTo>
                  <a:pt x="97" y="218"/>
                  <a:pt x="97" y="218"/>
                  <a:pt x="97" y="218"/>
                </a:cubicBezTo>
                <a:lnTo>
                  <a:pt x="97" y="155"/>
                </a:lnTo>
                <a:close/>
                <a:moveTo>
                  <a:pt x="97" y="150"/>
                </a:moveTo>
                <a:cubicBezTo>
                  <a:pt x="97" y="138"/>
                  <a:pt x="97" y="138"/>
                  <a:pt x="97" y="138"/>
                </a:cubicBezTo>
                <a:cubicBezTo>
                  <a:pt x="87" y="138"/>
                  <a:pt x="87" y="138"/>
                  <a:pt x="87" y="138"/>
                </a:cubicBezTo>
                <a:cubicBezTo>
                  <a:pt x="87" y="150"/>
                  <a:pt x="87" y="150"/>
                  <a:pt x="87" y="150"/>
                </a:cubicBezTo>
                <a:lnTo>
                  <a:pt x="97" y="150"/>
                </a:lnTo>
                <a:close/>
                <a:moveTo>
                  <a:pt x="97" y="94"/>
                </a:moveTo>
                <a:cubicBezTo>
                  <a:pt x="87" y="94"/>
                  <a:pt x="87" y="94"/>
                  <a:pt x="87" y="94"/>
                </a:cubicBezTo>
                <a:cubicBezTo>
                  <a:pt x="87" y="132"/>
                  <a:pt x="87" y="132"/>
                  <a:pt x="87" y="132"/>
                </a:cubicBezTo>
                <a:cubicBezTo>
                  <a:pt x="97" y="132"/>
                  <a:pt x="97" y="132"/>
                  <a:pt x="97" y="132"/>
                </a:cubicBezTo>
                <a:lnTo>
                  <a:pt x="97" y="94"/>
                </a:lnTo>
                <a:close/>
                <a:moveTo>
                  <a:pt x="123" y="200"/>
                </a:moveTo>
                <a:cubicBezTo>
                  <a:pt x="148" y="200"/>
                  <a:pt x="148" y="200"/>
                  <a:pt x="148" y="200"/>
                </a:cubicBezTo>
                <a:cubicBezTo>
                  <a:pt x="148" y="177"/>
                  <a:pt x="148" y="177"/>
                  <a:pt x="148" y="177"/>
                </a:cubicBezTo>
                <a:cubicBezTo>
                  <a:pt x="123" y="177"/>
                  <a:pt x="123" y="177"/>
                  <a:pt x="123" y="177"/>
                </a:cubicBezTo>
                <a:lnTo>
                  <a:pt x="123" y="200"/>
                </a:lnTo>
                <a:close/>
              </a:path>
            </a:pathLst>
          </a:custGeom>
          <a:solidFill>
            <a:schemeClr val="accent3"/>
          </a:solidFill>
          <a:ln w="9525">
            <a:noFill/>
            <a:round/>
            <a:headEnd/>
            <a:tailEnd/>
          </a:ln>
        </p:spPr>
        <p:txBody>
          <a:bodyPr vert="horz" wrap="square" lIns="79164" tIns="39582" rIns="79164" bIns="39582"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45"/>
          <p:cNvSpPr>
            <a:spLocks noEditPoints="1"/>
          </p:cNvSpPr>
          <p:nvPr/>
        </p:nvSpPr>
        <p:spPr bwMode="auto">
          <a:xfrm>
            <a:off x="5320105" y="3193160"/>
            <a:ext cx="269233" cy="26928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79164" tIns="39582" rIns="79164" bIns="39582"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45"/>
          <p:cNvSpPr>
            <a:spLocks noEditPoints="1"/>
          </p:cNvSpPr>
          <p:nvPr/>
        </p:nvSpPr>
        <p:spPr bwMode="auto">
          <a:xfrm>
            <a:off x="5322869" y="3633097"/>
            <a:ext cx="269233" cy="26928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79164" tIns="39582" rIns="79164" bIns="39582"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45"/>
          <p:cNvSpPr>
            <a:spLocks noEditPoints="1"/>
          </p:cNvSpPr>
          <p:nvPr/>
        </p:nvSpPr>
        <p:spPr bwMode="auto">
          <a:xfrm>
            <a:off x="5322869" y="4023449"/>
            <a:ext cx="269233" cy="26928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79164" tIns="39582" rIns="79164" bIns="39582"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49120680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p:cTn id="13" dur="500" fill="hold"/>
                                        <p:tgtEl>
                                          <p:spTgt spid="124"/>
                                        </p:tgtEl>
                                        <p:attrNameLst>
                                          <p:attrName>ppt_w</p:attrName>
                                        </p:attrNameLst>
                                      </p:cBhvr>
                                      <p:tavLst>
                                        <p:tav tm="0">
                                          <p:val>
                                            <p:fltVal val="0"/>
                                          </p:val>
                                        </p:tav>
                                        <p:tav tm="100000">
                                          <p:val>
                                            <p:strVal val="#ppt_w"/>
                                          </p:val>
                                        </p:tav>
                                      </p:tavLst>
                                    </p:anim>
                                    <p:anim calcmode="lin" valueType="num">
                                      <p:cBhvr>
                                        <p:cTn id="14" dur="500" fill="hold"/>
                                        <p:tgtEl>
                                          <p:spTgt spid="124"/>
                                        </p:tgtEl>
                                        <p:attrNameLst>
                                          <p:attrName>ppt_h</p:attrName>
                                        </p:attrNameLst>
                                      </p:cBhvr>
                                      <p:tavLst>
                                        <p:tav tm="0">
                                          <p:val>
                                            <p:fltVal val="0"/>
                                          </p:val>
                                        </p:tav>
                                        <p:tav tm="100000">
                                          <p:val>
                                            <p:strVal val="#ppt_h"/>
                                          </p:val>
                                        </p:tav>
                                      </p:tavLst>
                                    </p:anim>
                                    <p:animEffect transition="in" filter="fade">
                                      <p:cBhvr>
                                        <p:cTn id="15" dur="500"/>
                                        <p:tgtEl>
                                          <p:spTgt spid="124"/>
                                        </p:tgtEl>
                                      </p:cBhvr>
                                    </p:animEffect>
                                  </p:childTnLst>
                                </p:cTn>
                              </p:par>
                            </p:childTnLst>
                          </p:cTn>
                        </p:par>
                        <p:par>
                          <p:cTn id="16" fill="hold">
                            <p:stCondLst>
                              <p:cond delay="10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fill="hold"/>
                                        <p:tgtEl>
                                          <p:spTgt spid="123"/>
                                        </p:tgtEl>
                                        <p:attrNameLst>
                                          <p:attrName>ppt_x</p:attrName>
                                        </p:attrNameLst>
                                      </p:cBhvr>
                                      <p:tavLst>
                                        <p:tav tm="0">
                                          <p:val>
                                            <p:strVal val="#ppt_x"/>
                                          </p:val>
                                        </p:tav>
                                        <p:tav tm="100000">
                                          <p:val>
                                            <p:strVal val="#ppt_x"/>
                                          </p:val>
                                        </p:tav>
                                      </p:tavLst>
                                    </p:anim>
                                    <p:anim calcmode="lin" valueType="num">
                                      <p:cBhvr additive="base">
                                        <p:cTn id="20" dur="500" fill="hold"/>
                                        <p:tgtEl>
                                          <p:spTgt spid="12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500" fill="hold"/>
                                        <p:tgtEl>
                                          <p:spTgt spid="122"/>
                                        </p:tgtEl>
                                        <p:attrNameLst>
                                          <p:attrName>ppt_x</p:attrName>
                                        </p:attrNameLst>
                                      </p:cBhvr>
                                      <p:tavLst>
                                        <p:tav tm="0">
                                          <p:val>
                                            <p:strVal val="#ppt_x"/>
                                          </p:val>
                                        </p:tav>
                                        <p:tav tm="100000">
                                          <p:val>
                                            <p:strVal val="#ppt_x"/>
                                          </p:val>
                                        </p:tav>
                                      </p:tavLst>
                                    </p:anim>
                                    <p:anim calcmode="lin" valueType="num">
                                      <p:cBhvr additive="base">
                                        <p:cTn id="25" dur="500" fill="hold"/>
                                        <p:tgtEl>
                                          <p:spTgt spid="12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p:cTn id="35" dur="500" fill="hold"/>
                                        <p:tgtEl>
                                          <p:spTgt spid="127"/>
                                        </p:tgtEl>
                                        <p:attrNameLst>
                                          <p:attrName>ppt_w</p:attrName>
                                        </p:attrNameLst>
                                      </p:cBhvr>
                                      <p:tavLst>
                                        <p:tav tm="0">
                                          <p:val>
                                            <p:fltVal val="0"/>
                                          </p:val>
                                        </p:tav>
                                        <p:tav tm="100000">
                                          <p:val>
                                            <p:strVal val="#ppt_w"/>
                                          </p:val>
                                        </p:tav>
                                      </p:tavLst>
                                    </p:anim>
                                    <p:anim calcmode="lin" valueType="num">
                                      <p:cBhvr>
                                        <p:cTn id="36" dur="500" fill="hold"/>
                                        <p:tgtEl>
                                          <p:spTgt spid="127"/>
                                        </p:tgtEl>
                                        <p:attrNameLst>
                                          <p:attrName>ppt_h</p:attrName>
                                        </p:attrNameLst>
                                      </p:cBhvr>
                                      <p:tavLst>
                                        <p:tav tm="0">
                                          <p:val>
                                            <p:fltVal val="0"/>
                                          </p:val>
                                        </p:tav>
                                        <p:tav tm="100000">
                                          <p:val>
                                            <p:strVal val="#ppt_h"/>
                                          </p:val>
                                        </p:tav>
                                      </p:tavLst>
                                    </p:anim>
                                    <p:animEffect transition="in" filter="fade">
                                      <p:cBhvr>
                                        <p:cTn id="37" dur="500"/>
                                        <p:tgtEl>
                                          <p:spTgt spid="127"/>
                                        </p:tgtEl>
                                      </p:cBhvr>
                                    </p:animEffect>
                                  </p:childTnLst>
                                </p:cTn>
                              </p:par>
                            </p:childTnLst>
                          </p:cTn>
                        </p:par>
                        <p:par>
                          <p:cTn id="38" fill="hold">
                            <p:stCondLst>
                              <p:cond delay="3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ppt_x"/>
                                          </p:val>
                                        </p:tav>
                                        <p:tav tm="100000">
                                          <p:val>
                                            <p:strVal val="#ppt_x"/>
                                          </p:val>
                                        </p:tav>
                                      </p:tavLst>
                                    </p:anim>
                                    <p:anim calcmode="lin" valueType="num">
                                      <p:cBhvr additive="base">
                                        <p:cTn id="42" dur="500" fill="hold"/>
                                        <p:tgtEl>
                                          <p:spTgt spid="12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 calcmode="lin" valueType="num">
                                      <p:cBhvr additive="base">
                                        <p:cTn id="46" dur="500" fill="hold"/>
                                        <p:tgtEl>
                                          <p:spTgt spid="125"/>
                                        </p:tgtEl>
                                        <p:attrNameLst>
                                          <p:attrName>ppt_x</p:attrName>
                                        </p:attrNameLst>
                                      </p:cBhvr>
                                      <p:tavLst>
                                        <p:tav tm="0">
                                          <p:val>
                                            <p:strVal val="#ppt_x"/>
                                          </p:val>
                                        </p:tav>
                                        <p:tav tm="100000">
                                          <p:val>
                                            <p:strVal val="#ppt_x"/>
                                          </p:val>
                                        </p:tav>
                                      </p:tavLst>
                                    </p:anim>
                                    <p:anim calcmode="lin" valueType="num">
                                      <p:cBhvr additive="base">
                                        <p:cTn id="47" dur="500" fill="hold"/>
                                        <p:tgtEl>
                                          <p:spTgt spid="125"/>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animEffect transition="in" filter="fade">
                                      <p:cBhvr>
                                        <p:cTn id="53" dur="500"/>
                                        <p:tgtEl>
                                          <p:spTgt spid="96"/>
                                        </p:tgtEl>
                                      </p:cBhvr>
                                    </p:animEffect>
                                  </p:childTnLst>
                                </p:cTn>
                              </p:par>
                            </p:childTnLst>
                          </p:cTn>
                        </p:par>
                        <p:par>
                          <p:cTn id="54" fill="hold">
                            <p:stCondLst>
                              <p:cond delay="4500"/>
                            </p:stCondLst>
                            <p:childTnLst>
                              <p:par>
                                <p:cTn id="55" presetID="53"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 calcmode="lin" valueType="num">
                                      <p:cBhvr>
                                        <p:cTn id="57" dur="500" fill="hold"/>
                                        <p:tgtEl>
                                          <p:spTgt spid="130"/>
                                        </p:tgtEl>
                                        <p:attrNameLst>
                                          <p:attrName>ppt_w</p:attrName>
                                        </p:attrNameLst>
                                      </p:cBhvr>
                                      <p:tavLst>
                                        <p:tav tm="0">
                                          <p:val>
                                            <p:fltVal val="0"/>
                                          </p:val>
                                        </p:tav>
                                        <p:tav tm="100000">
                                          <p:val>
                                            <p:strVal val="#ppt_w"/>
                                          </p:val>
                                        </p:tav>
                                      </p:tavLst>
                                    </p:anim>
                                    <p:anim calcmode="lin" valueType="num">
                                      <p:cBhvr>
                                        <p:cTn id="58" dur="500" fill="hold"/>
                                        <p:tgtEl>
                                          <p:spTgt spid="130"/>
                                        </p:tgtEl>
                                        <p:attrNameLst>
                                          <p:attrName>ppt_h</p:attrName>
                                        </p:attrNameLst>
                                      </p:cBhvr>
                                      <p:tavLst>
                                        <p:tav tm="0">
                                          <p:val>
                                            <p:fltVal val="0"/>
                                          </p:val>
                                        </p:tav>
                                        <p:tav tm="100000">
                                          <p:val>
                                            <p:strVal val="#ppt_h"/>
                                          </p:val>
                                        </p:tav>
                                      </p:tavLst>
                                    </p:anim>
                                    <p:animEffect transition="in" filter="fade">
                                      <p:cBhvr>
                                        <p:cTn id="59" dur="500"/>
                                        <p:tgtEl>
                                          <p:spTgt spid="130"/>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 calcmode="lin" valueType="num">
                                      <p:cBhvr additive="base">
                                        <p:cTn id="63" dur="500" fill="hold"/>
                                        <p:tgtEl>
                                          <p:spTgt spid="129"/>
                                        </p:tgtEl>
                                        <p:attrNameLst>
                                          <p:attrName>ppt_x</p:attrName>
                                        </p:attrNameLst>
                                      </p:cBhvr>
                                      <p:tavLst>
                                        <p:tav tm="0">
                                          <p:val>
                                            <p:strVal val="#ppt_x"/>
                                          </p:val>
                                        </p:tav>
                                        <p:tav tm="100000">
                                          <p:val>
                                            <p:strVal val="#ppt_x"/>
                                          </p:val>
                                        </p:tav>
                                      </p:tavLst>
                                    </p:anim>
                                    <p:anim calcmode="lin" valueType="num">
                                      <p:cBhvr additive="base">
                                        <p:cTn id="64" dur="500" fill="hold"/>
                                        <p:tgtEl>
                                          <p:spTgt spid="129"/>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128"/>
                                        </p:tgtEl>
                                        <p:attrNameLst>
                                          <p:attrName>style.visibility</p:attrName>
                                        </p:attrNameLst>
                                      </p:cBhvr>
                                      <p:to>
                                        <p:strVal val="visible"/>
                                      </p:to>
                                    </p:set>
                                    <p:anim calcmode="lin" valueType="num">
                                      <p:cBhvr additive="base">
                                        <p:cTn id="68" dur="500" fill="hold"/>
                                        <p:tgtEl>
                                          <p:spTgt spid="128"/>
                                        </p:tgtEl>
                                        <p:attrNameLst>
                                          <p:attrName>ppt_x</p:attrName>
                                        </p:attrNameLst>
                                      </p:cBhvr>
                                      <p:tavLst>
                                        <p:tav tm="0">
                                          <p:val>
                                            <p:strVal val="#ppt_x"/>
                                          </p:val>
                                        </p:tav>
                                        <p:tav tm="100000">
                                          <p:val>
                                            <p:strVal val="#ppt_x"/>
                                          </p:val>
                                        </p:tav>
                                      </p:tavLst>
                                    </p:anim>
                                    <p:anim calcmode="lin" valueType="num">
                                      <p:cBhvr additive="base">
                                        <p:cTn id="69" dur="500" fill="hold"/>
                                        <p:tgtEl>
                                          <p:spTgt spid="128"/>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84">
                                            <p:graphicEl>
                                              <a:chart seriesIdx="-3" categoryIdx="-3" bldStep="gridLegend"/>
                                            </p:graphicEl>
                                          </p:spTgt>
                                        </p:tgtEl>
                                        <p:attrNameLst>
                                          <p:attrName>style.visibility</p:attrName>
                                        </p:attrNameLst>
                                      </p:cBhvr>
                                      <p:to>
                                        <p:strVal val="visible"/>
                                      </p:to>
                                    </p:set>
                                    <p:animEffect transition="in" filter="fade">
                                      <p:cBhvr>
                                        <p:cTn id="73" dur="500"/>
                                        <p:tgtEl>
                                          <p:spTgt spid="184">
                                            <p:graphicEl>
                                              <a:chart seriesIdx="-3" categoryIdx="-3" bldStep="gridLegend"/>
                                            </p:graphicEl>
                                          </p:spTgt>
                                        </p:tgtEl>
                                      </p:cBhvr>
                                    </p:animEffect>
                                  </p:childTnLst>
                                </p:cTn>
                              </p:par>
                            </p:childTnLst>
                          </p:cTn>
                        </p:par>
                        <p:par>
                          <p:cTn id="74" fill="hold">
                            <p:stCondLst>
                              <p:cond delay="6500"/>
                            </p:stCondLst>
                            <p:childTnLst>
                              <p:par>
                                <p:cTn id="75" presetID="2" presetClass="entr" presetSubtype="1" accel="50000" decel="50000" fill="hold" grpId="0" nodeType="afterEffect">
                                  <p:stCondLst>
                                    <p:cond delay="0"/>
                                  </p:stCondLst>
                                  <p:childTnLst>
                                    <p:set>
                                      <p:cBhvr>
                                        <p:cTn id="76" dur="1" fill="hold">
                                          <p:stCondLst>
                                            <p:cond delay="0"/>
                                          </p:stCondLst>
                                        </p:cTn>
                                        <p:tgtEl>
                                          <p:spTgt spid="184">
                                            <p:graphicEl>
                                              <a:chart seriesIdx="0" categoryIdx="-4" bldStep="series"/>
                                            </p:graphicEl>
                                          </p:spTgt>
                                        </p:tgtEl>
                                        <p:attrNameLst>
                                          <p:attrName>style.visibility</p:attrName>
                                        </p:attrNameLst>
                                      </p:cBhvr>
                                      <p:to>
                                        <p:strVal val="visible"/>
                                      </p:to>
                                    </p:set>
                                    <p:anim calcmode="lin" valueType="num">
                                      <p:cBhvr additive="base">
                                        <p:cTn id="77" dur="500" fill="hold"/>
                                        <p:tgtEl>
                                          <p:spTgt spid="18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84">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1" accel="50000" decel="50000" fill="hold" grpId="0" nodeType="afterEffect">
                                  <p:stCondLst>
                                    <p:cond delay="0"/>
                                  </p:stCondLst>
                                  <p:childTnLst>
                                    <p:set>
                                      <p:cBhvr>
                                        <p:cTn id="81" dur="1" fill="hold">
                                          <p:stCondLst>
                                            <p:cond delay="0"/>
                                          </p:stCondLst>
                                        </p:cTn>
                                        <p:tgtEl>
                                          <p:spTgt spid="184">
                                            <p:graphicEl>
                                              <a:chart seriesIdx="1" categoryIdx="-4" bldStep="series"/>
                                            </p:graphicEl>
                                          </p:spTgt>
                                        </p:tgtEl>
                                        <p:attrNameLst>
                                          <p:attrName>style.visibility</p:attrName>
                                        </p:attrNameLst>
                                      </p:cBhvr>
                                      <p:to>
                                        <p:strVal val="visible"/>
                                      </p:to>
                                    </p:set>
                                    <p:anim calcmode="lin" valueType="num">
                                      <p:cBhvr additive="base">
                                        <p:cTn id="82" dur="500" fill="hold"/>
                                        <p:tgtEl>
                                          <p:spTgt spid="18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4">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84" fill="hold">
                            <p:stCondLst>
                              <p:cond delay="7500"/>
                            </p:stCondLst>
                            <p:childTnLst>
                              <p:par>
                                <p:cTn id="85" presetID="2" presetClass="entr" presetSubtype="1" accel="50000" decel="50000" fill="hold" grpId="0" nodeType="afterEffect">
                                  <p:stCondLst>
                                    <p:cond delay="0"/>
                                  </p:stCondLst>
                                  <p:childTnLst>
                                    <p:set>
                                      <p:cBhvr>
                                        <p:cTn id="86" dur="1" fill="hold">
                                          <p:stCondLst>
                                            <p:cond delay="0"/>
                                          </p:stCondLst>
                                        </p:cTn>
                                        <p:tgtEl>
                                          <p:spTgt spid="184">
                                            <p:graphicEl>
                                              <a:chart seriesIdx="2" categoryIdx="-4" bldStep="series"/>
                                            </p:graphicEl>
                                          </p:spTgt>
                                        </p:tgtEl>
                                        <p:attrNameLst>
                                          <p:attrName>style.visibility</p:attrName>
                                        </p:attrNameLst>
                                      </p:cBhvr>
                                      <p:to>
                                        <p:strVal val="visible"/>
                                      </p:to>
                                    </p:set>
                                    <p:anim calcmode="lin" valueType="num">
                                      <p:cBhvr additive="base">
                                        <p:cTn id="87" dur="500" fill="hold"/>
                                        <p:tgtEl>
                                          <p:spTgt spid="18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184">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89" fill="hold">
                            <p:stCondLst>
                              <p:cond delay="8000"/>
                            </p:stCondLst>
                            <p:childTnLst>
                              <p:par>
                                <p:cTn id="90" presetID="53" presetClass="entr" presetSubtype="0" fill="hold" grpId="0" nodeType="afterEffect">
                                  <p:stCondLst>
                                    <p:cond delay="0"/>
                                  </p:stCondLst>
                                  <p:childTnLst>
                                    <p:set>
                                      <p:cBhvr>
                                        <p:cTn id="91" dur="1" fill="hold">
                                          <p:stCondLst>
                                            <p:cond delay="0"/>
                                          </p:stCondLst>
                                        </p:cTn>
                                        <p:tgtEl>
                                          <p:spTgt spid="195"/>
                                        </p:tgtEl>
                                        <p:attrNameLst>
                                          <p:attrName>style.visibility</p:attrName>
                                        </p:attrNameLst>
                                      </p:cBhvr>
                                      <p:to>
                                        <p:strVal val="visible"/>
                                      </p:to>
                                    </p:set>
                                    <p:anim calcmode="lin" valueType="num">
                                      <p:cBhvr>
                                        <p:cTn id="92" dur="500" fill="hold"/>
                                        <p:tgtEl>
                                          <p:spTgt spid="195"/>
                                        </p:tgtEl>
                                        <p:attrNameLst>
                                          <p:attrName>ppt_w</p:attrName>
                                        </p:attrNameLst>
                                      </p:cBhvr>
                                      <p:tavLst>
                                        <p:tav tm="0">
                                          <p:val>
                                            <p:fltVal val="0"/>
                                          </p:val>
                                        </p:tav>
                                        <p:tav tm="100000">
                                          <p:val>
                                            <p:strVal val="#ppt_w"/>
                                          </p:val>
                                        </p:tav>
                                      </p:tavLst>
                                    </p:anim>
                                    <p:anim calcmode="lin" valueType="num">
                                      <p:cBhvr>
                                        <p:cTn id="93" dur="500" fill="hold"/>
                                        <p:tgtEl>
                                          <p:spTgt spid="195"/>
                                        </p:tgtEl>
                                        <p:attrNameLst>
                                          <p:attrName>ppt_h</p:attrName>
                                        </p:attrNameLst>
                                      </p:cBhvr>
                                      <p:tavLst>
                                        <p:tav tm="0">
                                          <p:val>
                                            <p:fltVal val="0"/>
                                          </p:val>
                                        </p:tav>
                                        <p:tav tm="100000">
                                          <p:val>
                                            <p:strVal val="#ppt_h"/>
                                          </p:val>
                                        </p:tav>
                                      </p:tavLst>
                                    </p:anim>
                                    <p:animEffect transition="in" filter="fade">
                                      <p:cBhvr>
                                        <p:cTn id="94" dur="500"/>
                                        <p:tgtEl>
                                          <p:spTgt spid="195"/>
                                        </p:tgtEl>
                                      </p:cBhvr>
                                    </p:animEffect>
                                  </p:childTnLst>
                                </p:cTn>
                              </p:par>
                            </p:childTnLst>
                          </p:cTn>
                        </p:par>
                        <p:par>
                          <p:cTn id="95" fill="hold">
                            <p:stCondLst>
                              <p:cond delay="8500"/>
                            </p:stCondLst>
                            <p:childTnLst>
                              <p:par>
                                <p:cTn id="96" presetID="2" presetClass="entr" presetSubtype="1" accel="50000" decel="50000" fill="hold" grpId="0" nodeType="afterEffect">
                                  <p:stCondLst>
                                    <p:cond delay="0"/>
                                  </p:stCondLst>
                                  <p:childTnLst>
                                    <p:set>
                                      <p:cBhvr>
                                        <p:cTn id="97" dur="1" fill="hold">
                                          <p:stCondLst>
                                            <p:cond delay="0"/>
                                          </p:stCondLst>
                                        </p:cTn>
                                        <p:tgtEl>
                                          <p:spTgt spid="190"/>
                                        </p:tgtEl>
                                        <p:attrNameLst>
                                          <p:attrName>style.visibility</p:attrName>
                                        </p:attrNameLst>
                                      </p:cBhvr>
                                      <p:to>
                                        <p:strVal val="visible"/>
                                      </p:to>
                                    </p:set>
                                    <p:anim calcmode="lin" valueType="num">
                                      <p:cBhvr additive="base">
                                        <p:cTn id="98" dur="500" fill="hold"/>
                                        <p:tgtEl>
                                          <p:spTgt spid="190"/>
                                        </p:tgtEl>
                                        <p:attrNameLst>
                                          <p:attrName>ppt_x</p:attrName>
                                        </p:attrNameLst>
                                      </p:cBhvr>
                                      <p:tavLst>
                                        <p:tav tm="0">
                                          <p:val>
                                            <p:strVal val="#ppt_x"/>
                                          </p:val>
                                        </p:tav>
                                        <p:tav tm="100000">
                                          <p:val>
                                            <p:strVal val="#ppt_x"/>
                                          </p:val>
                                        </p:tav>
                                      </p:tavLst>
                                    </p:anim>
                                    <p:anim calcmode="lin" valueType="num">
                                      <p:cBhvr additive="base">
                                        <p:cTn id="99" dur="500" fill="hold"/>
                                        <p:tgtEl>
                                          <p:spTgt spid="190"/>
                                        </p:tgtEl>
                                        <p:attrNameLst>
                                          <p:attrName>ppt_y</p:attrName>
                                        </p:attrNameLst>
                                      </p:cBhvr>
                                      <p:tavLst>
                                        <p:tav tm="0">
                                          <p:val>
                                            <p:strVal val="0-#ppt_h/2"/>
                                          </p:val>
                                        </p:tav>
                                        <p:tav tm="100000">
                                          <p:val>
                                            <p:strVal val="#ppt_y"/>
                                          </p:val>
                                        </p:tav>
                                      </p:tavLst>
                                    </p:anim>
                                  </p:childTnLst>
                                </p:cTn>
                              </p:par>
                            </p:childTnLst>
                          </p:cTn>
                        </p:par>
                        <p:par>
                          <p:cTn id="100" fill="hold">
                            <p:stCondLst>
                              <p:cond delay="9000"/>
                            </p:stCondLst>
                            <p:childTnLst>
                              <p:par>
                                <p:cTn id="101" presetID="53" presetClass="entr" presetSubtype="0" fill="hold" grpId="0" nodeType="afterEffect">
                                  <p:stCondLst>
                                    <p:cond delay="0"/>
                                  </p:stCondLst>
                                  <p:childTnLst>
                                    <p:set>
                                      <p:cBhvr>
                                        <p:cTn id="102" dur="1" fill="hold">
                                          <p:stCondLst>
                                            <p:cond delay="0"/>
                                          </p:stCondLst>
                                        </p:cTn>
                                        <p:tgtEl>
                                          <p:spTgt spid="193"/>
                                        </p:tgtEl>
                                        <p:attrNameLst>
                                          <p:attrName>style.visibility</p:attrName>
                                        </p:attrNameLst>
                                      </p:cBhvr>
                                      <p:to>
                                        <p:strVal val="visible"/>
                                      </p:to>
                                    </p:set>
                                    <p:anim calcmode="lin" valueType="num">
                                      <p:cBhvr>
                                        <p:cTn id="103" dur="500" fill="hold"/>
                                        <p:tgtEl>
                                          <p:spTgt spid="193"/>
                                        </p:tgtEl>
                                        <p:attrNameLst>
                                          <p:attrName>ppt_w</p:attrName>
                                        </p:attrNameLst>
                                      </p:cBhvr>
                                      <p:tavLst>
                                        <p:tav tm="0">
                                          <p:val>
                                            <p:fltVal val="0"/>
                                          </p:val>
                                        </p:tav>
                                        <p:tav tm="100000">
                                          <p:val>
                                            <p:strVal val="#ppt_w"/>
                                          </p:val>
                                        </p:tav>
                                      </p:tavLst>
                                    </p:anim>
                                    <p:anim calcmode="lin" valueType="num">
                                      <p:cBhvr>
                                        <p:cTn id="104" dur="500" fill="hold"/>
                                        <p:tgtEl>
                                          <p:spTgt spid="193"/>
                                        </p:tgtEl>
                                        <p:attrNameLst>
                                          <p:attrName>ppt_h</p:attrName>
                                        </p:attrNameLst>
                                      </p:cBhvr>
                                      <p:tavLst>
                                        <p:tav tm="0">
                                          <p:val>
                                            <p:fltVal val="0"/>
                                          </p:val>
                                        </p:tav>
                                        <p:tav tm="100000">
                                          <p:val>
                                            <p:strVal val="#ppt_h"/>
                                          </p:val>
                                        </p:tav>
                                      </p:tavLst>
                                    </p:anim>
                                    <p:animEffect transition="in" filter="fade">
                                      <p:cBhvr>
                                        <p:cTn id="105" dur="500"/>
                                        <p:tgtEl>
                                          <p:spTgt spid="193"/>
                                        </p:tgtEl>
                                      </p:cBhvr>
                                    </p:animEffect>
                                  </p:childTnLst>
                                </p:cTn>
                              </p:par>
                            </p:childTnLst>
                          </p:cTn>
                        </p:par>
                        <p:par>
                          <p:cTn id="106" fill="hold">
                            <p:stCondLst>
                              <p:cond delay="9500"/>
                            </p:stCondLst>
                            <p:childTnLst>
                              <p:par>
                                <p:cTn id="107" presetID="2" presetClass="entr" presetSubtype="1" accel="50000" decel="50000" fill="hold" grpId="0" nodeType="afterEffect">
                                  <p:stCondLst>
                                    <p:cond delay="0"/>
                                  </p:stCondLst>
                                  <p:childTnLst>
                                    <p:set>
                                      <p:cBhvr>
                                        <p:cTn id="108" dur="1" fill="hold">
                                          <p:stCondLst>
                                            <p:cond delay="0"/>
                                          </p:stCondLst>
                                        </p:cTn>
                                        <p:tgtEl>
                                          <p:spTgt spid="192"/>
                                        </p:tgtEl>
                                        <p:attrNameLst>
                                          <p:attrName>style.visibility</p:attrName>
                                        </p:attrNameLst>
                                      </p:cBhvr>
                                      <p:to>
                                        <p:strVal val="visible"/>
                                      </p:to>
                                    </p:set>
                                    <p:anim calcmode="lin" valueType="num">
                                      <p:cBhvr additive="base">
                                        <p:cTn id="109" dur="500" fill="hold"/>
                                        <p:tgtEl>
                                          <p:spTgt spid="192"/>
                                        </p:tgtEl>
                                        <p:attrNameLst>
                                          <p:attrName>ppt_x</p:attrName>
                                        </p:attrNameLst>
                                      </p:cBhvr>
                                      <p:tavLst>
                                        <p:tav tm="0">
                                          <p:val>
                                            <p:strVal val="#ppt_x"/>
                                          </p:val>
                                        </p:tav>
                                        <p:tav tm="100000">
                                          <p:val>
                                            <p:strVal val="#ppt_x"/>
                                          </p:val>
                                        </p:tav>
                                      </p:tavLst>
                                    </p:anim>
                                    <p:anim calcmode="lin" valueType="num">
                                      <p:cBhvr additive="base">
                                        <p:cTn id="110" dur="500" fill="hold"/>
                                        <p:tgtEl>
                                          <p:spTgt spid="192"/>
                                        </p:tgtEl>
                                        <p:attrNameLst>
                                          <p:attrName>ppt_y</p:attrName>
                                        </p:attrNameLst>
                                      </p:cBhvr>
                                      <p:tavLst>
                                        <p:tav tm="0">
                                          <p:val>
                                            <p:strVal val="0-#ppt_h/2"/>
                                          </p:val>
                                        </p:tav>
                                        <p:tav tm="100000">
                                          <p:val>
                                            <p:strVal val="#ppt_y"/>
                                          </p:val>
                                        </p:tav>
                                      </p:tavLst>
                                    </p:anim>
                                  </p:childTnLst>
                                </p:cTn>
                              </p:par>
                            </p:childTnLst>
                          </p:cTn>
                        </p:par>
                        <p:par>
                          <p:cTn id="111" fill="hold">
                            <p:stCondLst>
                              <p:cond delay="10000"/>
                            </p:stCondLst>
                            <p:childTnLst>
                              <p:par>
                                <p:cTn id="112" presetID="53" presetClass="entr" presetSubtype="0" fill="hold" grpId="0" nodeType="afterEffect">
                                  <p:stCondLst>
                                    <p:cond delay="0"/>
                                  </p:stCondLst>
                                  <p:childTnLst>
                                    <p:set>
                                      <p:cBhvr>
                                        <p:cTn id="113" dur="1" fill="hold">
                                          <p:stCondLst>
                                            <p:cond delay="0"/>
                                          </p:stCondLst>
                                        </p:cTn>
                                        <p:tgtEl>
                                          <p:spTgt spid="194"/>
                                        </p:tgtEl>
                                        <p:attrNameLst>
                                          <p:attrName>style.visibility</p:attrName>
                                        </p:attrNameLst>
                                      </p:cBhvr>
                                      <p:to>
                                        <p:strVal val="visible"/>
                                      </p:to>
                                    </p:set>
                                    <p:anim calcmode="lin" valueType="num">
                                      <p:cBhvr>
                                        <p:cTn id="114" dur="500" fill="hold"/>
                                        <p:tgtEl>
                                          <p:spTgt spid="194"/>
                                        </p:tgtEl>
                                        <p:attrNameLst>
                                          <p:attrName>ppt_w</p:attrName>
                                        </p:attrNameLst>
                                      </p:cBhvr>
                                      <p:tavLst>
                                        <p:tav tm="0">
                                          <p:val>
                                            <p:fltVal val="0"/>
                                          </p:val>
                                        </p:tav>
                                        <p:tav tm="100000">
                                          <p:val>
                                            <p:strVal val="#ppt_w"/>
                                          </p:val>
                                        </p:tav>
                                      </p:tavLst>
                                    </p:anim>
                                    <p:anim calcmode="lin" valueType="num">
                                      <p:cBhvr>
                                        <p:cTn id="115" dur="500" fill="hold"/>
                                        <p:tgtEl>
                                          <p:spTgt spid="194"/>
                                        </p:tgtEl>
                                        <p:attrNameLst>
                                          <p:attrName>ppt_h</p:attrName>
                                        </p:attrNameLst>
                                      </p:cBhvr>
                                      <p:tavLst>
                                        <p:tav tm="0">
                                          <p:val>
                                            <p:fltVal val="0"/>
                                          </p:val>
                                        </p:tav>
                                        <p:tav tm="100000">
                                          <p:val>
                                            <p:strVal val="#ppt_h"/>
                                          </p:val>
                                        </p:tav>
                                      </p:tavLst>
                                    </p:anim>
                                    <p:animEffect transition="in" filter="fade">
                                      <p:cBhvr>
                                        <p:cTn id="116" dur="500"/>
                                        <p:tgtEl>
                                          <p:spTgt spid="194"/>
                                        </p:tgtEl>
                                      </p:cBhvr>
                                    </p:animEffect>
                                  </p:childTnLst>
                                </p:cTn>
                              </p:par>
                            </p:childTnLst>
                          </p:cTn>
                        </p:par>
                        <p:par>
                          <p:cTn id="117" fill="hold">
                            <p:stCondLst>
                              <p:cond delay="10500"/>
                            </p:stCondLst>
                            <p:childTnLst>
                              <p:par>
                                <p:cTn id="118" presetID="2" presetClass="entr" presetSubtype="1" accel="50000" decel="50000" fill="hold" grpId="0" nodeType="afterEffect">
                                  <p:stCondLst>
                                    <p:cond delay="0"/>
                                  </p:stCondLst>
                                  <p:childTnLst>
                                    <p:set>
                                      <p:cBhvr>
                                        <p:cTn id="119" dur="1" fill="hold">
                                          <p:stCondLst>
                                            <p:cond delay="0"/>
                                          </p:stCondLst>
                                        </p:cTn>
                                        <p:tgtEl>
                                          <p:spTgt spid="191"/>
                                        </p:tgtEl>
                                        <p:attrNameLst>
                                          <p:attrName>style.visibility</p:attrName>
                                        </p:attrNameLst>
                                      </p:cBhvr>
                                      <p:to>
                                        <p:strVal val="visible"/>
                                      </p:to>
                                    </p:set>
                                    <p:anim calcmode="lin" valueType="num">
                                      <p:cBhvr additive="base">
                                        <p:cTn id="120" dur="500" fill="hold"/>
                                        <p:tgtEl>
                                          <p:spTgt spid="191"/>
                                        </p:tgtEl>
                                        <p:attrNameLst>
                                          <p:attrName>ppt_x</p:attrName>
                                        </p:attrNameLst>
                                      </p:cBhvr>
                                      <p:tavLst>
                                        <p:tav tm="0">
                                          <p:val>
                                            <p:strVal val="#ppt_x"/>
                                          </p:val>
                                        </p:tav>
                                        <p:tav tm="100000">
                                          <p:val>
                                            <p:strVal val="#ppt_x"/>
                                          </p:val>
                                        </p:tav>
                                      </p:tavLst>
                                    </p:anim>
                                    <p:anim calcmode="lin" valueType="num">
                                      <p:cBhvr additive="base">
                                        <p:cTn id="121" dur="500" fill="hold"/>
                                        <p:tgtEl>
                                          <p:spTgt spid="191"/>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0"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2" presetClass="entr" presetSubtype="2" accel="50000" decel="50000" fill="hold" grpId="0" nodeType="withEffect">
                                  <p:stCondLst>
                                    <p:cond delay="0"/>
                                  </p:stCondLst>
                                  <p:childTnLst>
                                    <p:set>
                                      <p:cBhvr>
                                        <p:cTn id="129" dur="1" fill="hold">
                                          <p:stCondLst>
                                            <p:cond delay="0"/>
                                          </p:stCondLst>
                                        </p:cTn>
                                        <p:tgtEl>
                                          <p:spTgt spid="159"/>
                                        </p:tgtEl>
                                        <p:attrNameLst>
                                          <p:attrName>style.visibility</p:attrName>
                                        </p:attrNameLst>
                                      </p:cBhvr>
                                      <p:to>
                                        <p:strVal val="visible"/>
                                      </p:to>
                                    </p:set>
                                    <p:anim calcmode="lin" valueType="num">
                                      <p:cBhvr additive="base">
                                        <p:cTn id="130" dur="500" fill="hold"/>
                                        <p:tgtEl>
                                          <p:spTgt spid="159"/>
                                        </p:tgtEl>
                                        <p:attrNameLst>
                                          <p:attrName>ppt_x</p:attrName>
                                        </p:attrNameLst>
                                      </p:cBhvr>
                                      <p:tavLst>
                                        <p:tav tm="0">
                                          <p:val>
                                            <p:strVal val="1+#ppt_w/2"/>
                                          </p:val>
                                        </p:tav>
                                        <p:tav tm="100000">
                                          <p:val>
                                            <p:strVal val="#ppt_x"/>
                                          </p:val>
                                        </p:tav>
                                      </p:tavLst>
                                    </p:anim>
                                    <p:anim calcmode="lin" valueType="num">
                                      <p:cBhvr additive="base">
                                        <p:cTn id="131" dur="500" fill="hold"/>
                                        <p:tgtEl>
                                          <p:spTgt spid="159"/>
                                        </p:tgtEl>
                                        <p:attrNameLst>
                                          <p:attrName>ppt_y</p:attrName>
                                        </p:attrNameLst>
                                      </p:cBhvr>
                                      <p:tavLst>
                                        <p:tav tm="0">
                                          <p:val>
                                            <p:strVal val="#ppt_y"/>
                                          </p:val>
                                        </p:tav>
                                        <p:tav tm="100000">
                                          <p:val>
                                            <p:strVal val="#ppt_y"/>
                                          </p:val>
                                        </p:tav>
                                      </p:tavLst>
                                    </p:anim>
                                  </p:childTnLst>
                                </p:cTn>
                              </p:par>
                            </p:childTnLst>
                          </p:cTn>
                        </p:par>
                        <p:par>
                          <p:cTn id="132" fill="hold">
                            <p:stCondLst>
                              <p:cond delay="11500"/>
                            </p:stCondLst>
                            <p:childTnLst>
                              <p:par>
                                <p:cTn id="133" presetID="53" presetClass="entr" presetSubtype="0"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 calcmode="lin" valueType="num">
                                      <p:cBhvr>
                                        <p:cTn id="135" dur="500" fill="hold"/>
                                        <p:tgtEl>
                                          <p:spTgt spid="67"/>
                                        </p:tgtEl>
                                        <p:attrNameLst>
                                          <p:attrName>ppt_w</p:attrName>
                                        </p:attrNameLst>
                                      </p:cBhvr>
                                      <p:tavLst>
                                        <p:tav tm="0">
                                          <p:val>
                                            <p:fltVal val="0"/>
                                          </p:val>
                                        </p:tav>
                                        <p:tav tm="100000">
                                          <p:val>
                                            <p:strVal val="#ppt_w"/>
                                          </p:val>
                                        </p:tav>
                                      </p:tavLst>
                                    </p:anim>
                                    <p:anim calcmode="lin" valueType="num">
                                      <p:cBhvr>
                                        <p:cTn id="136" dur="500" fill="hold"/>
                                        <p:tgtEl>
                                          <p:spTgt spid="67"/>
                                        </p:tgtEl>
                                        <p:attrNameLst>
                                          <p:attrName>ppt_h</p:attrName>
                                        </p:attrNameLst>
                                      </p:cBhvr>
                                      <p:tavLst>
                                        <p:tav tm="0">
                                          <p:val>
                                            <p:fltVal val="0"/>
                                          </p:val>
                                        </p:tav>
                                        <p:tav tm="100000">
                                          <p:val>
                                            <p:strVal val="#ppt_h"/>
                                          </p:val>
                                        </p:tav>
                                      </p:tavLst>
                                    </p:anim>
                                    <p:animEffect transition="in" filter="fade">
                                      <p:cBhvr>
                                        <p:cTn id="137" dur="500"/>
                                        <p:tgtEl>
                                          <p:spTgt spid="67"/>
                                        </p:tgtEl>
                                      </p:cBhvr>
                                    </p:animEffect>
                                  </p:childTnLst>
                                </p:cTn>
                              </p:par>
                              <p:par>
                                <p:cTn id="138" presetID="2" presetClass="entr" presetSubtype="2" accel="50000" decel="50000" fill="hold" grpId="0" nodeType="withEffect">
                                  <p:stCondLst>
                                    <p:cond delay="0"/>
                                  </p:stCondLst>
                                  <p:childTnLst>
                                    <p:set>
                                      <p:cBhvr>
                                        <p:cTn id="139" dur="1" fill="hold">
                                          <p:stCondLst>
                                            <p:cond delay="0"/>
                                          </p:stCondLst>
                                        </p:cTn>
                                        <p:tgtEl>
                                          <p:spTgt spid="185"/>
                                        </p:tgtEl>
                                        <p:attrNameLst>
                                          <p:attrName>style.visibility</p:attrName>
                                        </p:attrNameLst>
                                      </p:cBhvr>
                                      <p:to>
                                        <p:strVal val="visible"/>
                                      </p:to>
                                    </p:set>
                                    <p:anim calcmode="lin" valueType="num">
                                      <p:cBhvr additive="base">
                                        <p:cTn id="140" dur="500" fill="hold"/>
                                        <p:tgtEl>
                                          <p:spTgt spid="185"/>
                                        </p:tgtEl>
                                        <p:attrNameLst>
                                          <p:attrName>ppt_x</p:attrName>
                                        </p:attrNameLst>
                                      </p:cBhvr>
                                      <p:tavLst>
                                        <p:tav tm="0">
                                          <p:val>
                                            <p:strVal val="1+#ppt_w/2"/>
                                          </p:val>
                                        </p:tav>
                                        <p:tav tm="100000">
                                          <p:val>
                                            <p:strVal val="#ppt_x"/>
                                          </p:val>
                                        </p:tav>
                                      </p:tavLst>
                                    </p:anim>
                                    <p:anim calcmode="lin" valueType="num">
                                      <p:cBhvr additive="base">
                                        <p:cTn id="141" dur="500" fill="hold"/>
                                        <p:tgtEl>
                                          <p:spTgt spid="185"/>
                                        </p:tgtEl>
                                        <p:attrNameLst>
                                          <p:attrName>ppt_y</p:attrName>
                                        </p:attrNameLst>
                                      </p:cBhvr>
                                      <p:tavLst>
                                        <p:tav tm="0">
                                          <p:val>
                                            <p:strVal val="#ppt_y"/>
                                          </p:val>
                                        </p:tav>
                                        <p:tav tm="100000">
                                          <p:val>
                                            <p:strVal val="#ppt_y"/>
                                          </p:val>
                                        </p:tav>
                                      </p:tavLst>
                                    </p:anim>
                                  </p:childTnLst>
                                </p:cTn>
                              </p:par>
                            </p:childTnLst>
                          </p:cTn>
                        </p:par>
                        <p:par>
                          <p:cTn id="142" fill="hold">
                            <p:stCondLst>
                              <p:cond delay="12000"/>
                            </p:stCondLst>
                            <p:childTnLst>
                              <p:par>
                                <p:cTn id="143" presetID="53" presetClass="entr" presetSubtype="0" fill="hold" grpId="0" nodeType="afterEffect">
                                  <p:stCondLst>
                                    <p:cond delay="0"/>
                                  </p:stCondLst>
                                  <p:childTnLst>
                                    <p:set>
                                      <p:cBhvr>
                                        <p:cTn id="144" dur="1" fill="hold">
                                          <p:stCondLst>
                                            <p:cond delay="0"/>
                                          </p:stCondLst>
                                        </p:cTn>
                                        <p:tgtEl>
                                          <p:spTgt spid="68"/>
                                        </p:tgtEl>
                                        <p:attrNameLst>
                                          <p:attrName>style.visibility</p:attrName>
                                        </p:attrNameLst>
                                      </p:cBhvr>
                                      <p:to>
                                        <p:strVal val="visible"/>
                                      </p:to>
                                    </p:set>
                                    <p:anim calcmode="lin" valueType="num">
                                      <p:cBhvr>
                                        <p:cTn id="145" dur="500" fill="hold"/>
                                        <p:tgtEl>
                                          <p:spTgt spid="68"/>
                                        </p:tgtEl>
                                        <p:attrNameLst>
                                          <p:attrName>ppt_w</p:attrName>
                                        </p:attrNameLst>
                                      </p:cBhvr>
                                      <p:tavLst>
                                        <p:tav tm="0">
                                          <p:val>
                                            <p:fltVal val="0"/>
                                          </p:val>
                                        </p:tav>
                                        <p:tav tm="100000">
                                          <p:val>
                                            <p:strVal val="#ppt_w"/>
                                          </p:val>
                                        </p:tav>
                                      </p:tavLst>
                                    </p:anim>
                                    <p:anim calcmode="lin" valueType="num">
                                      <p:cBhvr>
                                        <p:cTn id="146" dur="500" fill="hold"/>
                                        <p:tgtEl>
                                          <p:spTgt spid="68"/>
                                        </p:tgtEl>
                                        <p:attrNameLst>
                                          <p:attrName>ppt_h</p:attrName>
                                        </p:attrNameLst>
                                      </p:cBhvr>
                                      <p:tavLst>
                                        <p:tav tm="0">
                                          <p:val>
                                            <p:fltVal val="0"/>
                                          </p:val>
                                        </p:tav>
                                        <p:tav tm="100000">
                                          <p:val>
                                            <p:strVal val="#ppt_h"/>
                                          </p:val>
                                        </p:tav>
                                      </p:tavLst>
                                    </p:anim>
                                    <p:animEffect transition="in" filter="fade">
                                      <p:cBhvr>
                                        <p:cTn id="147" dur="500"/>
                                        <p:tgtEl>
                                          <p:spTgt spid="68"/>
                                        </p:tgtEl>
                                      </p:cBhvr>
                                    </p:animEffect>
                                  </p:childTnLst>
                                </p:cTn>
                              </p:par>
                              <p:par>
                                <p:cTn id="148" presetID="2" presetClass="entr" presetSubtype="2" accel="50000" decel="50000" fill="hold" grpId="0" nodeType="withEffect">
                                  <p:stCondLst>
                                    <p:cond delay="0"/>
                                  </p:stCondLst>
                                  <p:childTnLst>
                                    <p:set>
                                      <p:cBhvr>
                                        <p:cTn id="149" dur="1" fill="hold">
                                          <p:stCondLst>
                                            <p:cond delay="0"/>
                                          </p:stCondLst>
                                        </p:cTn>
                                        <p:tgtEl>
                                          <p:spTgt spid="187"/>
                                        </p:tgtEl>
                                        <p:attrNameLst>
                                          <p:attrName>style.visibility</p:attrName>
                                        </p:attrNameLst>
                                      </p:cBhvr>
                                      <p:to>
                                        <p:strVal val="visible"/>
                                      </p:to>
                                    </p:set>
                                    <p:anim calcmode="lin" valueType="num">
                                      <p:cBhvr additive="base">
                                        <p:cTn id="150" dur="500" fill="hold"/>
                                        <p:tgtEl>
                                          <p:spTgt spid="187"/>
                                        </p:tgtEl>
                                        <p:attrNameLst>
                                          <p:attrName>ppt_x</p:attrName>
                                        </p:attrNameLst>
                                      </p:cBhvr>
                                      <p:tavLst>
                                        <p:tav tm="0">
                                          <p:val>
                                            <p:strVal val="1+#ppt_w/2"/>
                                          </p:val>
                                        </p:tav>
                                        <p:tav tm="100000">
                                          <p:val>
                                            <p:strVal val="#ppt_x"/>
                                          </p:val>
                                        </p:tav>
                                      </p:tavLst>
                                    </p:anim>
                                    <p:anim calcmode="lin" valueType="num">
                                      <p:cBhvr additive="base">
                                        <p:cTn id="151" dur="5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22" grpId="0"/>
      <p:bldP spid="123" grpId="0"/>
      <p:bldP spid="124" grpId="0"/>
      <p:bldP spid="125" grpId="0"/>
      <p:bldP spid="126" grpId="0"/>
      <p:bldP spid="127" grpId="0"/>
      <p:bldP spid="128" grpId="0"/>
      <p:bldP spid="129" grpId="0"/>
      <p:bldP spid="130" grpId="0"/>
      <p:bldGraphic spid="184" grpId="0">
        <p:bldSub>
          <a:bldChart bld="series"/>
        </p:bldSub>
      </p:bldGraphic>
      <p:bldP spid="185" grpId="0"/>
      <p:bldP spid="187" grpId="0"/>
      <p:bldP spid="190" grpId="0" animBg="1"/>
      <p:bldP spid="191" grpId="0" animBg="1"/>
      <p:bldP spid="192" grpId="0" animBg="1"/>
      <p:bldP spid="193" grpId="0" animBg="1"/>
      <p:bldP spid="194" grpId="0" animBg="1"/>
      <p:bldP spid="195" grpId="0" animBg="1"/>
      <p:bldP spid="96" grpId="0" animBg="1"/>
      <p:bldP spid="66" grpId="0" animBg="1"/>
      <p:bldP spid="67" grpId="0" animBg="1"/>
      <p:bldP spid="6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牙科牙医口腔护理工作汇报PPT模板"/>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804">
      <a:dk1>
        <a:sysClr val="windowText" lastClr="000000"/>
      </a:dk1>
      <a:lt1>
        <a:sysClr val="window" lastClr="FFFFFF"/>
      </a:lt1>
      <a:dk2>
        <a:srgbClr val="1F497D"/>
      </a:dk2>
      <a:lt2>
        <a:srgbClr val="EEECE1"/>
      </a:lt2>
      <a:accent1>
        <a:srgbClr val="68B6E4"/>
      </a:accent1>
      <a:accent2>
        <a:srgbClr val="7F7F7F"/>
      </a:accent2>
      <a:accent3>
        <a:srgbClr val="68B6E4"/>
      </a:accent3>
      <a:accent4>
        <a:srgbClr val="7F7F7F"/>
      </a:accent4>
      <a:accent5>
        <a:srgbClr val="68B6E4"/>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1979</Words>
  <Application>Microsoft Office PowerPoint</Application>
  <PresentationFormat>自定义</PresentationFormat>
  <Paragraphs>257</Paragraphs>
  <Slides>23</Slides>
  <Notes>23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 Unicode MS</vt:lpstr>
      <vt:lpstr>Glegoo</vt:lpstr>
      <vt:lpstr>Lato Light</vt:lpstr>
      <vt:lpstr>Lato Regular</vt:lpstr>
      <vt:lpstr>League Gothic Regular</vt:lpstr>
      <vt:lpstr>Mission Gothic Regular</vt:lpstr>
      <vt:lpstr>Simply City Light</vt:lpstr>
      <vt:lpstr>方正大黑简体</vt:lpstr>
      <vt:lpstr>方正中等线简体</vt:lpstr>
      <vt:lpstr>宋体</vt:lpstr>
      <vt:lpstr>微软雅黑</vt:lpstr>
      <vt:lpstr>Arial</vt:lpstr>
      <vt:lpstr>Calibri</vt:lpstr>
      <vt:lpstr>Haettenschweiler</vt:lpstr>
      <vt:lpstr>Impact</vt:lpstr>
      <vt:lpstr>Open Sans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1</cp:revision>
  <dcterms:created xsi:type="dcterms:W3CDTF">2017-04-11T02:55:32Z</dcterms:created>
  <dcterms:modified xsi:type="dcterms:W3CDTF">2018-11-08T05:30:59Z</dcterms:modified>
</cp:coreProperties>
</file>