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78" r:id="rId2"/>
    <p:sldId id="3173" r:id="rId3"/>
    <p:sldId id="3172" r:id="rId4"/>
    <p:sldId id="3149" r:id="rId5"/>
    <p:sldId id="3168" r:id="rId6"/>
    <p:sldId id="3141" r:id="rId7"/>
    <p:sldId id="3170" r:id="rId8"/>
    <p:sldId id="3174" r:id="rId9"/>
    <p:sldId id="3148" r:id="rId10"/>
    <p:sldId id="3169" r:id="rId11"/>
    <p:sldId id="3146" r:id="rId12"/>
    <p:sldId id="3144" r:id="rId13"/>
    <p:sldId id="3175" r:id="rId14"/>
    <p:sldId id="3145" r:id="rId15"/>
    <p:sldId id="3140" r:id="rId16"/>
    <p:sldId id="3142" r:id="rId17"/>
    <p:sldId id="3143" r:id="rId18"/>
    <p:sldId id="3176" r:id="rId19"/>
    <p:sldId id="3171" r:id="rId20"/>
    <p:sldId id="3147" r:id="rId21"/>
    <p:sldId id="3162" r:id="rId22"/>
    <p:sldId id="317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7" autoAdjust="0"/>
    <p:restoredTop sz="92986" autoAdjust="0"/>
  </p:normalViewPr>
  <p:slideViewPr>
    <p:cSldViewPr>
      <p:cViewPr varScale="1">
        <p:scale>
          <a:sx n="100" d="100"/>
          <a:sy n="100" d="100"/>
        </p:scale>
        <p:origin x="396" y="8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9DF3-4521-A963-DB7B6A90D1F9}"/>
            </c:ext>
          </c:extLst>
        </c:ser>
        <c:ser>
          <c:idx val="1"/>
          <c:order val="1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9DF3-4521-A963-DB7B6A90D1F9}"/>
            </c:ext>
          </c:extLst>
        </c:ser>
        <c:ser>
          <c:idx val="2"/>
          <c:order val="2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9DF3-4521-A963-DB7B6A90D1F9}"/>
            </c:ext>
          </c:extLst>
        </c:ser>
        <c:ser>
          <c:idx val="3"/>
          <c:order val="3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9DF3-4521-A963-DB7B6A90D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23280"/>
        <c:axId val="206723840"/>
      </c:lineChart>
      <c:catAx>
        <c:axId val="206723280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crossAx val="206723840"/>
        <c:crosses val="autoZero"/>
        <c:auto val="1"/>
        <c:lblAlgn val="ctr"/>
        <c:lblOffset val="100"/>
        <c:noMultiLvlLbl val="0"/>
      </c:catAx>
      <c:valAx>
        <c:axId val="206723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6723280"/>
        <c:crosses val="autoZero"/>
        <c:crossBetween val="between"/>
      </c:valAx>
      <c:spPr>
        <a:ln w="12700"/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  <c:pt idx="4">
                  <c:v>35</c:v>
                </c:pt>
                <c:pt idx="5">
                  <c:v>39</c:v>
                </c:pt>
                <c:pt idx="6">
                  <c:v>30</c:v>
                </c:pt>
                <c:pt idx="7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m/d/yyyy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B2DC-4871-8CD3-9520B55A36A8}"/>
            </c:ext>
          </c:extLst>
        </c:ser>
        <c:ser>
          <c:idx val="1"/>
          <c:order val="1"/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  <c:pt idx="4">
                  <c:v>20</c:v>
                </c:pt>
                <c:pt idx="5">
                  <c:v>30</c:v>
                </c:pt>
                <c:pt idx="6">
                  <c:v>70</c:v>
                </c:pt>
                <c:pt idx="7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m/d/yyyy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B2DC-4871-8CD3-9520B55A36A8}"/>
            </c:ext>
          </c:extLst>
        </c:ser>
        <c:ser>
          <c:idx val="2"/>
          <c:order val="2"/>
          <c:spPr>
            <a:ln w="25400">
              <a:noFill/>
            </a:ln>
          </c:spPr>
          <c:val>
            <c:numRef>
              <c:f>Sheet1!$D$2:$D$9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70</c:v>
                </c:pt>
                <c:pt idx="7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m/d/yyyy</c:formatCode>
                      <c:ptCount val="8"/>
                      <c:pt idx="0">
                        <c:v>37261</c:v>
                      </c:pt>
                      <c:pt idx="1">
                        <c:v>37992</c:v>
                      </c:pt>
                      <c:pt idx="2">
                        <c:v>38724</c:v>
                      </c:pt>
                      <c:pt idx="3">
                        <c:v>39455</c:v>
                      </c:pt>
                      <c:pt idx="4">
                        <c:v>40187</c:v>
                      </c:pt>
                      <c:pt idx="5">
                        <c:v>40550</c:v>
                      </c:pt>
                      <c:pt idx="6">
                        <c:v>40916</c:v>
                      </c:pt>
                      <c:pt idx="7">
                        <c:v>41648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B2DC-4871-8CD3-9520B55A3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52000"/>
        <c:axId val="208952560"/>
      </c:areaChart>
      <c:catAx>
        <c:axId val="20895200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08952560"/>
        <c:crosses val="autoZero"/>
        <c:auto val="0"/>
        <c:lblAlgn val="ctr"/>
        <c:lblOffset val="1"/>
        <c:noMultiLvlLbl val="0"/>
      </c:catAx>
      <c:valAx>
        <c:axId val="208952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2089520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lProcess3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algn="ctr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ctr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 sz="95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 sz="950"/>
        </a:p>
      </dgm:t>
    </dgm:pt>
    <dgm:pt modelId="{8CF3E522-5D57-4AC6-A114-9011ECADB126}" type="pres">
      <dgm:prSet presAssocID="{ABB6AAD5-BB22-443A-B98E-11707CBE16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6096381-8E40-4A96-8F38-09C01A4CFDEC}" type="pres">
      <dgm:prSet presAssocID="{62F3A35F-EA2B-462C-89DA-224952DBD84B}" presName="horFlow" presStyleCnt="0"/>
      <dgm:spPr/>
    </dgm:pt>
    <dgm:pt modelId="{C3C5C488-2D82-48FA-94E1-E6ED648AE07E}" type="pres">
      <dgm:prSet presAssocID="{62F3A35F-EA2B-462C-89DA-224952DBD84B}" presName="bigChev" presStyleLbl="node1" presStyleIdx="0" presStyleCnt="4" custScaleX="143820" custLinFactNeighborX="878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  <dgm:pt modelId="{373A085F-9DBE-46BF-A47E-0C735CD1391E}" type="pres">
      <dgm:prSet presAssocID="{62F3A35F-EA2B-462C-89DA-224952DBD84B}" presName="vSp" presStyleCnt="0"/>
      <dgm:spPr/>
    </dgm:pt>
    <dgm:pt modelId="{9268F6D1-F112-4A65-8301-E74A81AB70DA}" type="pres">
      <dgm:prSet presAssocID="{37FDA6AE-027B-4120-90CE-09301A415796}" presName="horFlow" presStyleCnt="0"/>
      <dgm:spPr/>
    </dgm:pt>
    <dgm:pt modelId="{5F7C99BF-9C18-4701-B642-69C8B195B816}" type="pres">
      <dgm:prSet presAssocID="{37FDA6AE-027B-4120-90CE-09301A415796}" presName="bigChev" presStyleLbl="node1" presStyleIdx="1" presStyleCnt="4" custScaleX="79859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  <dgm:pt modelId="{6489C701-29A2-43EE-B483-7F35B23E0462}" type="pres">
      <dgm:prSet presAssocID="{37FDA6AE-027B-4120-90CE-09301A415796}" presName="vSp" presStyleCnt="0"/>
      <dgm:spPr/>
    </dgm:pt>
    <dgm:pt modelId="{34BC7A11-46D6-4CD3-A2C1-3FD5B3D3F123}" type="pres">
      <dgm:prSet presAssocID="{8C92A023-B595-4B7E-9FD1-86305B47363F}" presName="horFlow" presStyleCnt="0"/>
      <dgm:spPr/>
    </dgm:pt>
    <dgm:pt modelId="{803580E4-39B5-44E5-A355-43EEFE242A45}" type="pres">
      <dgm:prSet presAssocID="{8C92A023-B595-4B7E-9FD1-86305B47363F}" presName="bigChev" presStyleLbl="node1" presStyleIdx="2" presStyleCnt="4" custScaleX="70788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  <dgm:pt modelId="{48968FDD-2CAD-44D2-ABC1-A074F5AEE7EE}" type="pres">
      <dgm:prSet presAssocID="{8C92A023-B595-4B7E-9FD1-86305B47363F}" presName="vSp" presStyleCnt="0"/>
      <dgm:spPr/>
    </dgm:pt>
    <dgm:pt modelId="{E5CACCF2-1E9C-4594-B0E5-63D54C4C3B51}" type="pres">
      <dgm:prSet presAssocID="{839B389E-0F3A-4E44-B6E2-13F1399C142F}" presName="horFlow" presStyleCnt="0"/>
      <dgm:spPr/>
    </dgm:pt>
    <dgm:pt modelId="{38B3533C-0604-42C2-B6E4-34D51AE7EEAA}" type="pres">
      <dgm:prSet presAssocID="{839B389E-0F3A-4E44-B6E2-13F1399C142F}" presName="bigChev" presStyleLbl="node1" presStyleIdx="3" presStyleCnt="4" custScaleX="59528"/>
      <dgm:spPr>
        <a:prstGeom prst="flowChartDelay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F1E20DB9-E096-4B54-98FA-B37735173224}" type="presOf" srcId="{ABB6AAD5-BB22-443A-B98E-11707CBE16C9}" destId="{8CF3E522-5D57-4AC6-A114-9011ECADB126}" srcOrd="0" destOrd="0" presId="urn:microsoft.com/office/officeart/2005/8/layout/lProcess3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DE50EA0E-7C36-4A1D-B978-A77B765AB125}" type="presOf" srcId="{8C92A023-B595-4B7E-9FD1-86305B47363F}" destId="{803580E4-39B5-44E5-A355-43EEFE242A45}" srcOrd="0" destOrd="0" presId="urn:microsoft.com/office/officeart/2005/8/layout/lProcess3"/>
    <dgm:cxn modelId="{F4C79B21-7605-41F4-93BC-C6EFC3F160B0}" type="presOf" srcId="{37FDA6AE-027B-4120-90CE-09301A415796}" destId="{5F7C99BF-9C18-4701-B642-69C8B195B816}" srcOrd="0" destOrd="0" presId="urn:microsoft.com/office/officeart/2005/8/layout/lProcess3"/>
    <dgm:cxn modelId="{1756B738-7468-4F93-AD25-123BD697AB01}" type="presOf" srcId="{62F3A35F-EA2B-462C-89DA-224952DBD84B}" destId="{C3C5C488-2D82-48FA-94E1-E6ED648AE07E}" srcOrd="0" destOrd="0" presId="urn:microsoft.com/office/officeart/2005/8/layout/lProcess3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BAA436EE-CED4-4DDD-9133-485940BC37EC}" type="presOf" srcId="{839B389E-0F3A-4E44-B6E2-13F1399C142F}" destId="{38B3533C-0604-42C2-B6E4-34D51AE7EEAA}" srcOrd="0" destOrd="0" presId="urn:microsoft.com/office/officeart/2005/8/layout/lProcess3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D2DB4DE0-F5C4-474B-8C82-D5637FB37E38}" type="presParOf" srcId="{8CF3E522-5D57-4AC6-A114-9011ECADB126}" destId="{D6096381-8E40-4A96-8F38-09C01A4CFDEC}" srcOrd="0" destOrd="0" presId="urn:microsoft.com/office/officeart/2005/8/layout/lProcess3"/>
    <dgm:cxn modelId="{6169AA93-6072-4C98-A2E8-B99EC679371A}" type="presParOf" srcId="{D6096381-8E40-4A96-8F38-09C01A4CFDEC}" destId="{C3C5C488-2D82-48FA-94E1-E6ED648AE07E}" srcOrd="0" destOrd="0" presId="urn:microsoft.com/office/officeart/2005/8/layout/lProcess3"/>
    <dgm:cxn modelId="{8159D84A-BEAB-4F7E-9A19-6F8F30C2167C}" type="presParOf" srcId="{8CF3E522-5D57-4AC6-A114-9011ECADB126}" destId="{373A085F-9DBE-46BF-A47E-0C735CD1391E}" srcOrd="1" destOrd="0" presId="urn:microsoft.com/office/officeart/2005/8/layout/lProcess3"/>
    <dgm:cxn modelId="{00811EAE-60D8-4E86-AE92-3829C88B01DA}" type="presParOf" srcId="{8CF3E522-5D57-4AC6-A114-9011ECADB126}" destId="{9268F6D1-F112-4A65-8301-E74A81AB70DA}" srcOrd="2" destOrd="0" presId="urn:microsoft.com/office/officeart/2005/8/layout/lProcess3"/>
    <dgm:cxn modelId="{4EE0304D-4043-4532-A1ED-5A3BA51A7B50}" type="presParOf" srcId="{9268F6D1-F112-4A65-8301-E74A81AB70DA}" destId="{5F7C99BF-9C18-4701-B642-69C8B195B816}" srcOrd="0" destOrd="0" presId="urn:microsoft.com/office/officeart/2005/8/layout/lProcess3"/>
    <dgm:cxn modelId="{DEB78578-0964-4E7B-A3BB-E69BD4396D52}" type="presParOf" srcId="{8CF3E522-5D57-4AC6-A114-9011ECADB126}" destId="{6489C701-29A2-43EE-B483-7F35B23E0462}" srcOrd="3" destOrd="0" presId="urn:microsoft.com/office/officeart/2005/8/layout/lProcess3"/>
    <dgm:cxn modelId="{328503A8-9089-4735-942E-C5B55D0912E7}" type="presParOf" srcId="{8CF3E522-5D57-4AC6-A114-9011ECADB126}" destId="{34BC7A11-46D6-4CD3-A2C1-3FD5B3D3F123}" srcOrd="4" destOrd="0" presId="urn:microsoft.com/office/officeart/2005/8/layout/lProcess3"/>
    <dgm:cxn modelId="{70D8AEE7-BB0F-467E-8D23-CF4148EC250E}" type="presParOf" srcId="{34BC7A11-46D6-4CD3-A2C1-3FD5B3D3F123}" destId="{803580E4-39B5-44E5-A355-43EEFE242A45}" srcOrd="0" destOrd="0" presId="urn:microsoft.com/office/officeart/2005/8/layout/lProcess3"/>
    <dgm:cxn modelId="{0A92789B-DC0C-49A7-B540-EDCBDFD2A153}" type="presParOf" srcId="{8CF3E522-5D57-4AC6-A114-9011ECADB126}" destId="{48968FDD-2CAD-44D2-ABC1-A074F5AEE7EE}" srcOrd="5" destOrd="0" presId="urn:microsoft.com/office/officeart/2005/8/layout/lProcess3"/>
    <dgm:cxn modelId="{1357D3DD-C180-4B40-9A53-72DCECB84FC5}" type="presParOf" srcId="{8CF3E522-5D57-4AC6-A114-9011ECADB126}" destId="{E5CACCF2-1E9C-4594-B0E5-63D54C4C3B51}" srcOrd="6" destOrd="0" presId="urn:microsoft.com/office/officeart/2005/8/layout/lProcess3"/>
    <dgm:cxn modelId="{E7008CF9-F63A-4F7B-8FFB-2329C036DA02}" type="presParOf" srcId="{E5CACCF2-1E9C-4594-B0E5-63D54C4C3B51}" destId="{38B3533C-0604-42C2-B6E4-34D51AE7EE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C488-2D82-48FA-94E1-E6ED648AE07E}">
      <dsp:nvSpPr>
        <dsp:cNvPr id="0" name=""/>
        <dsp:cNvSpPr/>
      </dsp:nvSpPr>
      <dsp:spPr>
        <a:xfrm>
          <a:off x="4" y="240"/>
          <a:ext cx="2818781" cy="783974"/>
        </a:xfrm>
        <a:prstGeom prst="flowChartDelay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" y="115050"/>
        <a:ext cx="2405980" cy="554354"/>
      </dsp:txXfrm>
    </dsp:sp>
    <dsp:sp modelId="{5F7C99BF-9C18-4701-B642-69C8B195B816}">
      <dsp:nvSpPr>
        <dsp:cNvPr id="0" name=""/>
        <dsp:cNvSpPr/>
      </dsp:nvSpPr>
      <dsp:spPr>
        <a:xfrm>
          <a:off x="2" y="893971"/>
          <a:ext cx="1565186" cy="783974"/>
        </a:xfrm>
        <a:prstGeom prst="flowChartDelay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1008781"/>
        <a:ext cx="1335970" cy="554354"/>
      </dsp:txXfrm>
    </dsp:sp>
    <dsp:sp modelId="{803580E4-39B5-44E5-A355-43EEFE242A45}">
      <dsp:nvSpPr>
        <dsp:cNvPr id="0" name=""/>
        <dsp:cNvSpPr/>
      </dsp:nvSpPr>
      <dsp:spPr>
        <a:xfrm>
          <a:off x="2" y="1787703"/>
          <a:ext cx="1387400" cy="783974"/>
        </a:xfrm>
        <a:prstGeom prst="flowChartDelay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1902513"/>
        <a:ext cx="1184220" cy="554354"/>
      </dsp:txXfrm>
    </dsp:sp>
    <dsp:sp modelId="{38B3533C-0604-42C2-B6E4-34D51AE7EEAA}">
      <dsp:nvSpPr>
        <dsp:cNvPr id="0" name=""/>
        <dsp:cNvSpPr/>
      </dsp:nvSpPr>
      <dsp:spPr>
        <a:xfrm>
          <a:off x="2" y="2681434"/>
          <a:ext cx="1166711" cy="783974"/>
        </a:xfrm>
        <a:prstGeom prst="flowChartDelay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2796244"/>
        <a:ext cx="995850" cy="55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1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A8626BDE-D7EF-4301-9BD2-ACFDB420588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867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8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8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8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6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5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8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9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82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5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6083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994" y="0"/>
            <a:ext cx="1733550" cy="709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48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421" indent="0" algn="ctr">
              <a:buNone/>
              <a:defRPr sz="2307"/>
            </a:lvl2pPr>
            <a:lvl3pPr marL="1054842" indent="0" algn="ctr">
              <a:buNone/>
              <a:defRPr sz="2078"/>
            </a:lvl3pPr>
            <a:lvl4pPr marL="1582258" indent="0" algn="ctr">
              <a:buNone/>
              <a:defRPr sz="1846"/>
            </a:lvl4pPr>
            <a:lvl5pPr marL="2109681" indent="0" algn="ctr">
              <a:buNone/>
              <a:defRPr sz="1846"/>
            </a:lvl5pPr>
            <a:lvl6pPr marL="2637098" indent="0" algn="ctr">
              <a:buNone/>
              <a:defRPr sz="1846"/>
            </a:lvl6pPr>
            <a:lvl7pPr marL="3164518" indent="0" algn="ctr">
              <a:buNone/>
              <a:defRPr sz="1846"/>
            </a:lvl7pPr>
            <a:lvl8pPr marL="3691937" indent="0" algn="ctr">
              <a:buNone/>
              <a:defRPr sz="1846"/>
            </a:lvl8pPr>
            <a:lvl9pPr marL="4219359" indent="0" algn="ctr">
              <a:buNone/>
              <a:defRPr sz="1846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  <a:t>08/11/2018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58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5284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-5556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6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98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8" r:id="rId2"/>
    <p:sldLayoutId id="2147483970" r:id="rId3"/>
    <p:sldLayoutId id="2147483971" r:id="rId4"/>
    <p:sldLayoutId id="2147483972" r:id="rId5"/>
    <p:sldLayoutId id="21474839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8"/>
            <a:ext cx="9740949" cy="72322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364685" y="3196603"/>
            <a:ext cx="4752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HEALTH CARE WORK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7454978" y="3596713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7040649" y="2088607"/>
            <a:ext cx="540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cap="all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医疗牙科</a:t>
            </a:r>
            <a:r>
              <a:rPr lang="en-US" altLang="zh-CN" sz="6600" b="1" cap="all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PPT</a:t>
            </a:r>
            <a:endParaRPr lang="zh-CN" altLang="en-US" sz="6600" b="1" cap="all" dirty="0">
              <a:solidFill>
                <a:schemeClr val="accent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28" y="5804796"/>
            <a:ext cx="12429523" cy="62016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934" y="3948961"/>
            <a:ext cx="3744791" cy="1220333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9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53936" y="3948961"/>
            <a:ext cx="3744791" cy="1149929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4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>
              <a:spLocks/>
            </p:cNvSpPr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>
                <a:spLocks/>
              </p:cNvSpPr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>
                <a:spLocks/>
              </p:cNvSpPr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2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164344" y="3016086"/>
            <a:ext cx="2125014" cy="2127155"/>
            <a:chOff x="2100442" y="2703636"/>
            <a:chExt cx="2379753" cy="2382151"/>
          </a:xfrm>
          <a:solidFill>
            <a:schemeClr val="accent3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ct val="120000"/>
                </a:lnSpc>
              </a:pPr>
              <a:r>
                <a:rPr lang="en-AU" sz="1429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49094" y="3402976"/>
            <a:ext cx="1355514" cy="1355514"/>
            <a:chOff x="2531315" y="3136907"/>
            <a:chExt cx="1518008" cy="1518008"/>
          </a:xfrm>
          <a:solidFill>
            <a:schemeClr val="accent4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2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777453" y="2629194"/>
            <a:ext cx="2898796" cy="2900940"/>
            <a:chOff x="1667173" y="2270364"/>
            <a:chExt cx="3246294" cy="3248695"/>
          </a:xfrm>
          <a:solidFill>
            <a:schemeClr val="accent2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3771" y="2247654"/>
            <a:ext cx="3666159" cy="3666159"/>
            <a:chOff x="1237496" y="1843088"/>
            <a:chExt cx="4105646" cy="4105646"/>
          </a:xfrm>
          <a:solidFill>
            <a:srgbClr val="118CE7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1524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AU" sz="1429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61" name="Text Placeholder 32"/>
          <p:cNvSpPr txBox="1">
            <a:spLocks/>
          </p:cNvSpPr>
          <p:nvPr/>
        </p:nvSpPr>
        <p:spPr>
          <a:xfrm>
            <a:off x="5927335" y="2437179"/>
            <a:ext cx="54519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2" name="Text Placeholder 33"/>
          <p:cNvSpPr txBox="1">
            <a:spLocks/>
          </p:cNvSpPr>
          <p:nvPr/>
        </p:nvSpPr>
        <p:spPr>
          <a:xfrm>
            <a:off x="5915129" y="2112760"/>
            <a:ext cx="1454485" cy="268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988271" y="3378135"/>
            <a:ext cx="523082" cy="5230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Text Placeholder 33"/>
          <p:cNvSpPr txBox="1">
            <a:spLocks/>
          </p:cNvSpPr>
          <p:nvPr/>
        </p:nvSpPr>
        <p:spPr>
          <a:xfrm>
            <a:off x="6571563" y="3469775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988269" y="4049935"/>
            <a:ext cx="523082" cy="523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AU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42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3"/>
          <p:cNvSpPr txBox="1">
            <a:spLocks/>
          </p:cNvSpPr>
          <p:nvPr/>
        </p:nvSpPr>
        <p:spPr>
          <a:xfrm>
            <a:off x="6571563" y="4138737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3532" y="4721735"/>
            <a:ext cx="523082" cy="5230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120000"/>
              </a:lnSpc>
            </a:pPr>
            <a:r>
              <a:rPr lang="en-AU" sz="142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42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3"/>
          <p:cNvSpPr txBox="1">
            <a:spLocks/>
          </p:cNvSpPr>
          <p:nvPr/>
        </p:nvSpPr>
        <p:spPr>
          <a:xfrm>
            <a:off x="6571563" y="4785386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73532" y="5393534"/>
            <a:ext cx="523082" cy="5230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70" name="Text Placeholder 33"/>
          <p:cNvSpPr txBox="1">
            <a:spLocks/>
          </p:cNvSpPr>
          <p:nvPr/>
        </p:nvSpPr>
        <p:spPr>
          <a:xfrm>
            <a:off x="6571563" y="5432034"/>
            <a:ext cx="1054811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AU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36405" y="23111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36405" y="2677937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36405" y="3064228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05" y="3435982"/>
            <a:ext cx="718146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571563" y="375458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>
            <a:spLocks/>
          </p:cNvSpPr>
          <p:nvPr/>
        </p:nvSpPr>
        <p:spPr>
          <a:xfrm>
            <a:off x="6571563" y="4423549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>
          <a:xfrm>
            <a:off x="6571563" y="5070198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3"/>
          <p:cNvSpPr txBox="1">
            <a:spLocks/>
          </p:cNvSpPr>
          <p:nvPr/>
        </p:nvSpPr>
        <p:spPr>
          <a:xfrm>
            <a:off x="6571563" y="5716847"/>
            <a:ext cx="47909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03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2" grpId="0"/>
      <p:bldP spid="73" grpId="0"/>
      <p:bldP spid="74" grpId="0"/>
      <p:bldP spid="75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199" dirty="0">
                <a:latin typeface="Agency FB" panose="020B0503020202020204" pitchFamily="34" charset="0"/>
              </a:rPr>
              <a:t>03</a:t>
            </a:r>
            <a:endParaRPr lang="zh-CN" altLang="en-US" sz="7199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697395" y="3011602"/>
            <a:ext cx="3466596" cy="2803833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" fmla="*/ 290314 w 2817606"/>
              <a:gd name="connsiteY0" fmla="*/ 436099 h 2177946"/>
              <a:gd name="connsiteX1" fmla="*/ 2344412 w 2817606"/>
              <a:gd name="connsiteY1" fmla="*/ 0 h 2177946"/>
              <a:gd name="connsiteX2" fmla="*/ 2817606 w 2817606"/>
              <a:gd name="connsiteY2" fmla="*/ 726413 h 2177946"/>
              <a:gd name="connsiteX3" fmla="*/ 2817606 w 2817606"/>
              <a:gd name="connsiteY3" fmla="*/ 2177946 h 2177946"/>
              <a:gd name="connsiteX4" fmla="*/ 2817606 w 2817606"/>
              <a:gd name="connsiteY4" fmla="*/ 2177946 h 2177946"/>
              <a:gd name="connsiteX5" fmla="*/ 0 w 2817606"/>
              <a:gd name="connsiteY5" fmla="*/ 2177946 h 2177946"/>
              <a:gd name="connsiteX6" fmla="*/ 0 w 2817606"/>
              <a:gd name="connsiteY6" fmla="*/ 2177946 h 2177946"/>
              <a:gd name="connsiteX7" fmla="*/ 0 w 2817606"/>
              <a:gd name="connsiteY7" fmla="*/ 726413 h 2177946"/>
              <a:gd name="connsiteX8" fmla="*/ 290314 w 2817606"/>
              <a:gd name="connsiteY8" fmla="*/ 436099 h 2177946"/>
              <a:gd name="connsiteX0" fmla="*/ 416923 w 2817606"/>
              <a:gd name="connsiteY0" fmla="*/ 84407 h 2177946"/>
              <a:gd name="connsiteX1" fmla="*/ 2344412 w 2817606"/>
              <a:gd name="connsiteY1" fmla="*/ 0 h 2177946"/>
              <a:gd name="connsiteX2" fmla="*/ 2817606 w 2817606"/>
              <a:gd name="connsiteY2" fmla="*/ 726413 h 2177946"/>
              <a:gd name="connsiteX3" fmla="*/ 2817606 w 2817606"/>
              <a:gd name="connsiteY3" fmla="*/ 2177946 h 2177946"/>
              <a:gd name="connsiteX4" fmla="*/ 2817606 w 2817606"/>
              <a:gd name="connsiteY4" fmla="*/ 2177946 h 2177946"/>
              <a:gd name="connsiteX5" fmla="*/ 0 w 2817606"/>
              <a:gd name="connsiteY5" fmla="*/ 2177946 h 2177946"/>
              <a:gd name="connsiteX6" fmla="*/ 0 w 2817606"/>
              <a:gd name="connsiteY6" fmla="*/ 2177946 h 2177946"/>
              <a:gd name="connsiteX7" fmla="*/ 0 w 2817606"/>
              <a:gd name="connsiteY7" fmla="*/ 726413 h 2177946"/>
              <a:gd name="connsiteX8" fmla="*/ 416923 w 2817606"/>
              <a:gd name="connsiteY8" fmla="*/ 84407 h 2177946"/>
              <a:gd name="connsiteX0" fmla="*/ 416923 w 2817606"/>
              <a:gd name="connsiteY0" fmla="*/ 84407 h 2177946"/>
              <a:gd name="connsiteX1" fmla="*/ 2344412 w 2817606"/>
              <a:gd name="connsiteY1" fmla="*/ 0 h 2177946"/>
              <a:gd name="connsiteX2" fmla="*/ 2817606 w 2817606"/>
              <a:gd name="connsiteY2" fmla="*/ 726413 h 2177946"/>
              <a:gd name="connsiteX3" fmla="*/ 2817606 w 2817606"/>
              <a:gd name="connsiteY3" fmla="*/ 2177946 h 2177946"/>
              <a:gd name="connsiteX4" fmla="*/ 2817606 w 2817606"/>
              <a:gd name="connsiteY4" fmla="*/ 2177946 h 2177946"/>
              <a:gd name="connsiteX5" fmla="*/ 0 w 2817606"/>
              <a:gd name="connsiteY5" fmla="*/ 2177946 h 2177946"/>
              <a:gd name="connsiteX6" fmla="*/ 0 w 2817606"/>
              <a:gd name="connsiteY6" fmla="*/ 2177946 h 2177946"/>
              <a:gd name="connsiteX7" fmla="*/ 0 w 2817606"/>
              <a:gd name="connsiteY7" fmla="*/ 726413 h 2177946"/>
              <a:gd name="connsiteX8" fmla="*/ 416923 w 2817606"/>
              <a:gd name="connsiteY8" fmla="*/ 84407 h 2177946"/>
              <a:gd name="connsiteX0" fmla="*/ 416923 w 2817606"/>
              <a:gd name="connsiteY0" fmla="*/ 196949 h 2290488"/>
              <a:gd name="connsiteX1" fmla="*/ 2147464 w 2817606"/>
              <a:gd name="connsiteY1" fmla="*/ 0 h 2290488"/>
              <a:gd name="connsiteX2" fmla="*/ 2817606 w 2817606"/>
              <a:gd name="connsiteY2" fmla="*/ 838955 h 2290488"/>
              <a:gd name="connsiteX3" fmla="*/ 2817606 w 2817606"/>
              <a:gd name="connsiteY3" fmla="*/ 2290488 h 2290488"/>
              <a:gd name="connsiteX4" fmla="*/ 2817606 w 2817606"/>
              <a:gd name="connsiteY4" fmla="*/ 2290488 h 2290488"/>
              <a:gd name="connsiteX5" fmla="*/ 0 w 2817606"/>
              <a:gd name="connsiteY5" fmla="*/ 2290488 h 2290488"/>
              <a:gd name="connsiteX6" fmla="*/ 0 w 2817606"/>
              <a:gd name="connsiteY6" fmla="*/ 2290488 h 2290488"/>
              <a:gd name="connsiteX7" fmla="*/ 0 w 2817606"/>
              <a:gd name="connsiteY7" fmla="*/ 838955 h 2290488"/>
              <a:gd name="connsiteX8" fmla="*/ 416923 w 2817606"/>
              <a:gd name="connsiteY8" fmla="*/ 196949 h 2290488"/>
              <a:gd name="connsiteX0" fmla="*/ 445058 w 2817606"/>
              <a:gd name="connsiteY0" fmla="*/ 267287 h 2290488"/>
              <a:gd name="connsiteX1" fmla="*/ 2147464 w 2817606"/>
              <a:gd name="connsiteY1" fmla="*/ 0 h 2290488"/>
              <a:gd name="connsiteX2" fmla="*/ 2817606 w 2817606"/>
              <a:gd name="connsiteY2" fmla="*/ 838955 h 2290488"/>
              <a:gd name="connsiteX3" fmla="*/ 2817606 w 2817606"/>
              <a:gd name="connsiteY3" fmla="*/ 2290488 h 2290488"/>
              <a:gd name="connsiteX4" fmla="*/ 2817606 w 2817606"/>
              <a:gd name="connsiteY4" fmla="*/ 2290488 h 2290488"/>
              <a:gd name="connsiteX5" fmla="*/ 0 w 2817606"/>
              <a:gd name="connsiteY5" fmla="*/ 2290488 h 2290488"/>
              <a:gd name="connsiteX6" fmla="*/ 0 w 2817606"/>
              <a:gd name="connsiteY6" fmla="*/ 2290488 h 2290488"/>
              <a:gd name="connsiteX7" fmla="*/ 0 w 2817606"/>
              <a:gd name="connsiteY7" fmla="*/ 838955 h 2290488"/>
              <a:gd name="connsiteX8" fmla="*/ 445058 w 2817606"/>
              <a:gd name="connsiteY8" fmla="*/ 267287 h 2290488"/>
              <a:gd name="connsiteX0" fmla="*/ 796750 w 2817606"/>
              <a:gd name="connsiteY0" fmla="*/ 337626 h 2290488"/>
              <a:gd name="connsiteX1" fmla="*/ 2147464 w 2817606"/>
              <a:gd name="connsiteY1" fmla="*/ 0 h 2290488"/>
              <a:gd name="connsiteX2" fmla="*/ 2817606 w 2817606"/>
              <a:gd name="connsiteY2" fmla="*/ 838955 h 2290488"/>
              <a:gd name="connsiteX3" fmla="*/ 2817606 w 2817606"/>
              <a:gd name="connsiteY3" fmla="*/ 2290488 h 2290488"/>
              <a:gd name="connsiteX4" fmla="*/ 2817606 w 2817606"/>
              <a:gd name="connsiteY4" fmla="*/ 2290488 h 2290488"/>
              <a:gd name="connsiteX5" fmla="*/ 0 w 2817606"/>
              <a:gd name="connsiteY5" fmla="*/ 2290488 h 2290488"/>
              <a:gd name="connsiteX6" fmla="*/ 0 w 2817606"/>
              <a:gd name="connsiteY6" fmla="*/ 2290488 h 2290488"/>
              <a:gd name="connsiteX7" fmla="*/ 0 w 2817606"/>
              <a:gd name="connsiteY7" fmla="*/ 838955 h 2290488"/>
              <a:gd name="connsiteX8" fmla="*/ 796750 w 2817606"/>
              <a:gd name="connsiteY8" fmla="*/ 337626 h 2290488"/>
              <a:gd name="connsiteX0" fmla="*/ 796750 w 2817606"/>
              <a:gd name="connsiteY0" fmla="*/ 338620 h 2291482"/>
              <a:gd name="connsiteX1" fmla="*/ 2147464 w 2817606"/>
              <a:gd name="connsiteY1" fmla="*/ 994 h 2291482"/>
              <a:gd name="connsiteX2" fmla="*/ 2817606 w 2817606"/>
              <a:gd name="connsiteY2" fmla="*/ 839949 h 2291482"/>
              <a:gd name="connsiteX3" fmla="*/ 2817606 w 2817606"/>
              <a:gd name="connsiteY3" fmla="*/ 2291482 h 2291482"/>
              <a:gd name="connsiteX4" fmla="*/ 2817606 w 2817606"/>
              <a:gd name="connsiteY4" fmla="*/ 2291482 h 2291482"/>
              <a:gd name="connsiteX5" fmla="*/ 0 w 2817606"/>
              <a:gd name="connsiteY5" fmla="*/ 2291482 h 2291482"/>
              <a:gd name="connsiteX6" fmla="*/ 0 w 2817606"/>
              <a:gd name="connsiteY6" fmla="*/ 2291482 h 2291482"/>
              <a:gd name="connsiteX7" fmla="*/ 0 w 2817606"/>
              <a:gd name="connsiteY7" fmla="*/ 839949 h 2291482"/>
              <a:gd name="connsiteX8" fmla="*/ 796750 w 2817606"/>
              <a:gd name="connsiteY8" fmla="*/ 338620 h 2291482"/>
              <a:gd name="connsiteX0" fmla="*/ 796750 w 2817606"/>
              <a:gd name="connsiteY0" fmla="*/ 338620 h 2291482"/>
              <a:gd name="connsiteX1" fmla="*/ 2100980 w 2817606"/>
              <a:gd name="connsiteY1" fmla="*/ 994 h 2291482"/>
              <a:gd name="connsiteX2" fmla="*/ 2817606 w 2817606"/>
              <a:gd name="connsiteY2" fmla="*/ 839949 h 2291482"/>
              <a:gd name="connsiteX3" fmla="*/ 2817606 w 2817606"/>
              <a:gd name="connsiteY3" fmla="*/ 2291482 h 2291482"/>
              <a:gd name="connsiteX4" fmla="*/ 2817606 w 2817606"/>
              <a:gd name="connsiteY4" fmla="*/ 2291482 h 2291482"/>
              <a:gd name="connsiteX5" fmla="*/ 0 w 2817606"/>
              <a:gd name="connsiteY5" fmla="*/ 2291482 h 2291482"/>
              <a:gd name="connsiteX6" fmla="*/ 0 w 2817606"/>
              <a:gd name="connsiteY6" fmla="*/ 2291482 h 2291482"/>
              <a:gd name="connsiteX7" fmla="*/ 0 w 2817606"/>
              <a:gd name="connsiteY7" fmla="*/ 839949 h 2291482"/>
              <a:gd name="connsiteX8" fmla="*/ 796750 w 2817606"/>
              <a:gd name="connsiteY8" fmla="*/ 338620 h 2291482"/>
              <a:gd name="connsiteX0" fmla="*/ 796750 w 2817606"/>
              <a:gd name="connsiteY0" fmla="*/ 339171 h 2292033"/>
              <a:gd name="connsiteX1" fmla="*/ 2100980 w 2817606"/>
              <a:gd name="connsiteY1" fmla="*/ 1545 h 2292033"/>
              <a:gd name="connsiteX2" fmla="*/ 2817606 w 2817606"/>
              <a:gd name="connsiteY2" fmla="*/ 840500 h 2292033"/>
              <a:gd name="connsiteX3" fmla="*/ 2817606 w 2817606"/>
              <a:gd name="connsiteY3" fmla="*/ 2292033 h 2292033"/>
              <a:gd name="connsiteX4" fmla="*/ 2817606 w 2817606"/>
              <a:gd name="connsiteY4" fmla="*/ 2292033 h 2292033"/>
              <a:gd name="connsiteX5" fmla="*/ 0 w 2817606"/>
              <a:gd name="connsiteY5" fmla="*/ 2292033 h 2292033"/>
              <a:gd name="connsiteX6" fmla="*/ 0 w 2817606"/>
              <a:gd name="connsiteY6" fmla="*/ 2292033 h 2292033"/>
              <a:gd name="connsiteX7" fmla="*/ 0 w 2817606"/>
              <a:gd name="connsiteY7" fmla="*/ 840500 h 2292033"/>
              <a:gd name="connsiteX8" fmla="*/ 796750 w 2817606"/>
              <a:gd name="connsiteY8" fmla="*/ 339171 h 2292033"/>
              <a:gd name="connsiteX0" fmla="*/ 796750 w 2817606"/>
              <a:gd name="connsiteY0" fmla="*/ 339171 h 2292033"/>
              <a:gd name="connsiteX1" fmla="*/ 2100980 w 2817606"/>
              <a:gd name="connsiteY1" fmla="*/ 1545 h 2292033"/>
              <a:gd name="connsiteX2" fmla="*/ 2817606 w 2817606"/>
              <a:gd name="connsiteY2" fmla="*/ 840500 h 2292033"/>
              <a:gd name="connsiteX3" fmla="*/ 2817606 w 2817606"/>
              <a:gd name="connsiteY3" fmla="*/ 2292033 h 2292033"/>
              <a:gd name="connsiteX4" fmla="*/ 2817606 w 2817606"/>
              <a:gd name="connsiteY4" fmla="*/ 2292033 h 2292033"/>
              <a:gd name="connsiteX5" fmla="*/ 0 w 2817606"/>
              <a:gd name="connsiteY5" fmla="*/ 2292033 h 2292033"/>
              <a:gd name="connsiteX6" fmla="*/ 0 w 2817606"/>
              <a:gd name="connsiteY6" fmla="*/ 2292033 h 2292033"/>
              <a:gd name="connsiteX7" fmla="*/ 0 w 2817606"/>
              <a:gd name="connsiteY7" fmla="*/ 840500 h 2292033"/>
              <a:gd name="connsiteX8" fmla="*/ 796750 w 2817606"/>
              <a:gd name="connsiteY8" fmla="*/ 339171 h 2292033"/>
              <a:gd name="connsiteX0" fmla="*/ 796750 w 2817606"/>
              <a:gd name="connsiteY0" fmla="*/ 339171 h 2292033"/>
              <a:gd name="connsiteX1" fmla="*/ 2100980 w 2817606"/>
              <a:gd name="connsiteY1" fmla="*/ 1545 h 2292033"/>
              <a:gd name="connsiteX2" fmla="*/ 2817606 w 2817606"/>
              <a:gd name="connsiteY2" fmla="*/ 840500 h 2292033"/>
              <a:gd name="connsiteX3" fmla="*/ 2817606 w 2817606"/>
              <a:gd name="connsiteY3" fmla="*/ 2292033 h 2292033"/>
              <a:gd name="connsiteX4" fmla="*/ 2817606 w 2817606"/>
              <a:gd name="connsiteY4" fmla="*/ 2292033 h 2292033"/>
              <a:gd name="connsiteX5" fmla="*/ 0 w 2817606"/>
              <a:gd name="connsiteY5" fmla="*/ 2292033 h 2292033"/>
              <a:gd name="connsiteX6" fmla="*/ 0 w 2817606"/>
              <a:gd name="connsiteY6" fmla="*/ 2292033 h 2292033"/>
              <a:gd name="connsiteX7" fmla="*/ 0 w 2817606"/>
              <a:gd name="connsiteY7" fmla="*/ 840500 h 2292033"/>
              <a:gd name="connsiteX8" fmla="*/ 796750 w 2817606"/>
              <a:gd name="connsiteY8" fmla="*/ 339171 h 2292033"/>
              <a:gd name="connsiteX0" fmla="*/ 796750 w 2817606"/>
              <a:gd name="connsiteY0" fmla="*/ 339171 h 2292033"/>
              <a:gd name="connsiteX1" fmla="*/ 2100980 w 2817606"/>
              <a:gd name="connsiteY1" fmla="*/ 1545 h 2292033"/>
              <a:gd name="connsiteX2" fmla="*/ 2817606 w 2817606"/>
              <a:gd name="connsiteY2" fmla="*/ 840500 h 2292033"/>
              <a:gd name="connsiteX3" fmla="*/ 2817606 w 2817606"/>
              <a:gd name="connsiteY3" fmla="*/ 2292033 h 2292033"/>
              <a:gd name="connsiteX4" fmla="*/ 2817606 w 2817606"/>
              <a:gd name="connsiteY4" fmla="*/ 2292033 h 2292033"/>
              <a:gd name="connsiteX5" fmla="*/ 0 w 2817606"/>
              <a:gd name="connsiteY5" fmla="*/ 2292033 h 2292033"/>
              <a:gd name="connsiteX6" fmla="*/ 0 w 2817606"/>
              <a:gd name="connsiteY6" fmla="*/ 2292033 h 2292033"/>
              <a:gd name="connsiteX7" fmla="*/ 0 w 2817606"/>
              <a:gd name="connsiteY7" fmla="*/ 840500 h 2292033"/>
              <a:gd name="connsiteX8" fmla="*/ 796750 w 2817606"/>
              <a:gd name="connsiteY8" fmla="*/ 339171 h 2292033"/>
              <a:gd name="connsiteX0" fmla="*/ 796750 w 2817606"/>
              <a:gd name="connsiteY0" fmla="*/ 339171 h 2292033"/>
              <a:gd name="connsiteX1" fmla="*/ 2100980 w 2817606"/>
              <a:gd name="connsiteY1" fmla="*/ 1545 h 2292033"/>
              <a:gd name="connsiteX2" fmla="*/ 2817606 w 2817606"/>
              <a:gd name="connsiteY2" fmla="*/ 840500 h 2292033"/>
              <a:gd name="connsiteX3" fmla="*/ 2817606 w 2817606"/>
              <a:gd name="connsiteY3" fmla="*/ 2292033 h 2292033"/>
              <a:gd name="connsiteX4" fmla="*/ 2817606 w 2817606"/>
              <a:gd name="connsiteY4" fmla="*/ 2292033 h 2292033"/>
              <a:gd name="connsiteX5" fmla="*/ 0 w 2817606"/>
              <a:gd name="connsiteY5" fmla="*/ 2292033 h 2292033"/>
              <a:gd name="connsiteX6" fmla="*/ 0 w 2817606"/>
              <a:gd name="connsiteY6" fmla="*/ 2292033 h 2292033"/>
              <a:gd name="connsiteX7" fmla="*/ 15494 w 2817606"/>
              <a:gd name="connsiteY7" fmla="*/ 996229 h 2292033"/>
              <a:gd name="connsiteX8" fmla="*/ 796750 w 2817606"/>
              <a:gd name="connsiteY8" fmla="*/ 339171 h 2292033"/>
              <a:gd name="connsiteX0" fmla="*/ 798775 w 2819631"/>
              <a:gd name="connsiteY0" fmla="*/ 339171 h 2292033"/>
              <a:gd name="connsiteX1" fmla="*/ 2103005 w 2819631"/>
              <a:gd name="connsiteY1" fmla="*/ 1545 h 2292033"/>
              <a:gd name="connsiteX2" fmla="*/ 2819631 w 2819631"/>
              <a:gd name="connsiteY2" fmla="*/ 840500 h 2292033"/>
              <a:gd name="connsiteX3" fmla="*/ 2819631 w 2819631"/>
              <a:gd name="connsiteY3" fmla="*/ 2292033 h 2292033"/>
              <a:gd name="connsiteX4" fmla="*/ 2819631 w 2819631"/>
              <a:gd name="connsiteY4" fmla="*/ 2292033 h 2292033"/>
              <a:gd name="connsiteX5" fmla="*/ 2025 w 2819631"/>
              <a:gd name="connsiteY5" fmla="*/ 2292033 h 2292033"/>
              <a:gd name="connsiteX6" fmla="*/ 2025 w 2819631"/>
              <a:gd name="connsiteY6" fmla="*/ 2292033 h 2292033"/>
              <a:gd name="connsiteX7" fmla="*/ 17519 w 2819631"/>
              <a:gd name="connsiteY7" fmla="*/ 996229 h 2292033"/>
              <a:gd name="connsiteX8" fmla="*/ 798775 w 2819631"/>
              <a:gd name="connsiteY8" fmla="*/ 339171 h 229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 sz="22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3935364" y="2687252"/>
          <a:ext cx="2818786" cy="34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982981" y="2884708"/>
            <a:ext cx="294787" cy="31401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202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940411" y="3771106"/>
            <a:ext cx="379927" cy="3803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202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968548" y="4723858"/>
            <a:ext cx="323652" cy="32467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202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36755" y="2826544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" name="Freeform 26"/>
          <p:cNvSpPr>
            <a:spLocks/>
          </p:cNvSpPr>
          <p:nvPr/>
        </p:nvSpPr>
        <p:spPr bwMode="auto">
          <a:xfrm>
            <a:off x="3997159" y="5620907"/>
            <a:ext cx="266431" cy="27631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202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036755" y="3776237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036755" y="4725930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036755" y="5675624"/>
            <a:ext cx="4608512" cy="59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Calibri Light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Rectangle 1436"/>
          <p:cNvSpPr>
            <a:spLocks noChangeArrowheads="1"/>
          </p:cNvSpPr>
          <p:nvPr/>
        </p:nvSpPr>
        <p:spPr bwMode="auto">
          <a:xfrm>
            <a:off x="4368908" y="3869169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11849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4368908" y="4746994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11849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4368908" y="5624818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11849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4368908" y="2991344"/>
            <a:ext cx="71814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118495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6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7" grpId="0">
        <p:bldSub>
          <a:bldDgm bld="one"/>
        </p:bldSub>
      </p:bldGraphic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4326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" fmla="*/ 0 w 21976"/>
                <a:gd name="connsiteY0" fmla="*/ 21352 h 28790"/>
                <a:gd name="connsiteX1" fmla="*/ 3874 w 21976"/>
                <a:gd name="connsiteY1" fmla="*/ 0 h 28790"/>
                <a:gd name="connsiteX2" fmla="*/ 21976 w 21976"/>
                <a:gd name="connsiteY2" fmla="*/ 0 h 28790"/>
                <a:gd name="connsiteX3" fmla="*/ 16859 w 21976"/>
                <a:gd name="connsiteY3" fmla="*/ 28790 h 28790"/>
                <a:gd name="connsiteX4" fmla="*/ 0 w 21976"/>
                <a:gd name="connsiteY4" fmla="*/ 21352 h 28790"/>
                <a:gd name="connsiteX0" fmla="*/ 0 w 21788"/>
                <a:gd name="connsiteY0" fmla="*/ 21352 h 28790"/>
                <a:gd name="connsiteX1" fmla="*/ 3686 w 21788"/>
                <a:gd name="connsiteY1" fmla="*/ 0 h 28790"/>
                <a:gd name="connsiteX2" fmla="*/ 21788 w 21788"/>
                <a:gd name="connsiteY2" fmla="*/ 0 h 28790"/>
                <a:gd name="connsiteX3" fmla="*/ 16671 w 21788"/>
                <a:gd name="connsiteY3" fmla="*/ 28790 h 28790"/>
                <a:gd name="connsiteX4" fmla="*/ 0 w 21788"/>
                <a:gd name="connsiteY4" fmla="*/ 21352 h 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" fmla="*/ 0 w 20924"/>
                <a:gd name="connsiteY0" fmla="*/ 16789 h 21600"/>
                <a:gd name="connsiteX1" fmla="*/ 10166 w 20924"/>
                <a:gd name="connsiteY1" fmla="*/ 0 h 21600"/>
                <a:gd name="connsiteX2" fmla="*/ 20924 w 20924"/>
                <a:gd name="connsiteY2" fmla="*/ 9973 h 21600"/>
                <a:gd name="connsiteX3" fmla="*/ 13044 w 20924"/>
                <a:gd name="connsiteY3" fmla="*/ 21600 h 21600"/>
                <a:gd name="connsiteX4" fmla="*/ 0 w 20924"/>
                <a:gd name="connsiteY4" fmla="*/ 16789 h 21600"/>
                <a:gd name="connsiteX0" fmla="*/ 0 w 21037"/>
                <a:gd name="connsiteY0" fmla="*/ 16789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6789 h 21600"/>
                <a:gd name="connsiteX0" fmla="*/ 0 w 21037"/>
                <a:gd name="connsiteY0" fmla="*/ 15054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054 h 21600"/>
                <a:gd name="connsiteX0" fmla="*/ 0 w 21037"/>
                <a:gd name="connsiteY0" fmla="*/ 15748 h 21600"/>
                <a:gd name="connsiteX1" fmla="*/ 10166 w 21037"/>
                <a:gd name="connsiteY1" fmla="*/ 0 h 21600"/>
                <a:gd name="connsiteX2" fmla="*/ 21037 w 21037"/>
                <a:gd name="connsiteY2" fmla="*/ 11707 h 21600"/>
                <a:gd name="connsiteX3" fmla="*/ 13044 w 21037"/>
                <a:gd name="connsiteY3" fmla="*/ 21600 h 21600"/>
                <a:gd name="connsiteX4" fmla="*/ 0 w 21037"/>
                <a:gd name="connsiteY4" fmla="*/ 15748 h 21600"/>
                <a:gd name="connsiteX0" fmla="*/ 0 w 20924"/>
                <a:gd name="connsiteY0" fmla="*/ 15748 h 21600"/>
                <a:gd name="connsiteX1" fmla="*/ 10166 w 20924"/>
                <a:gd name="connsiteY1" fmla="*/ 0 h 21600"/>
                <a:gd name="connsiteX2" fmla="*/ 20924 w 20924"/>
                <a:gd name="connsiteY2" fmla="*/ 11360 h 21600"/>
                <a:gd name="connsiteX3" fmla="*/ 13044 w 20924"/>
                <a:gd name="connsiteY3" fmla="*/ 21600 h 21600"/>
                <a:gd name="connsiteX4" fmla="*/ 0 w 20924"/>
                <a:gd name="connsiteY4" fmla="*/ 15748 h 21600"/>
                <a:gd name="connsiteX0" fmla="*/ 0 w 21601"/>
                <a:gd name="connsiteY0" fmla="*/ 15748 h 21600"/>
                <a:gd name="connsiteX1" fmla="*/ 10166 w 21601"/>
                <a:gd name="connsiteY1" fmla="*/ 0 h 21600"/>
                <a:gd name="connsiteX2" fmla="*/ 21601 w 21601"/>
                <a:gd name="connsiteY2" fmla="*/ 9805 h 21600"/>
                <a:gd name="connsiteX3" fmla="*/ 13044 w 21601"/>
                <a:gd name="connsiteY3" fmla="*/ 21600 h 21600"/>
                <a:gd name="connsiteX4" fmla="*/ 0 w 21601"/>
                <a:gd name="connsiteY4" fmla="*/ 15748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898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7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roup 814"/>
          <p:cNvGrpSpPr/>
          <p:nvPr/>
        </p:nvGrpSpPr>
        <p:grpSpPr>
          <a:xfrm>
            <a:off x="1608794" y="4840461"/>
            <a:ext cx="9641163" cy="844733"/>
            <a:chOff x="0" y="264288"/>
            <a:chExt cx="21593823" cy="1891993"/>
          </a:xfrm>
        </p:grpSpPr>
        <p:sp>
          <p:nvSpPr>
            <p:cNvPr id="812" name="Shape 812"/>
            <p:cNvSpPr/>
            <p:nvPr/>
          </p:nvSpPr>
          <p:spPr>
            <a:xfrm>
              <a:off x="0" y="832742"/>
              <a:ext cx="21593823" cy="1323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767715">
                <a:defRPr sz="2232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31697" y="264288"/>
              <a:ext cx="4748144" cy="52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817244">
                <a:defRPr sz="495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" name="Group 819"/>
          <p:cNvGrpSpPr/>
          <p:nvPr/>
        </p:nvGrpSpPr>
        <p:grpSpPr>
          <a:xfrm>
            <a:off x="9224965" y="2804631"/>
            <a:ext cx="2039606" cy="1427747"/>
            <a:chOff x="0" y="0"/>
            <a:chExt cx="4568212" cy="3197797"/>
          </a:xfrm>
        </p:grpSpPr>
        <p:sp>
          <p:nvSpPr>
            <p:cNvPr id="815" name="Shape 815"/>
            <p:cNvSpPr/>
            <p:nvPr/>
          </p:nvSpPr>
          <p:spPr>
            <a:xfrm>
              <a:off x="874798" y="0"/>
              <a:ext cx="3693414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0" y="711443"/>
              <a:ext cx="1774909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77800" cap="flat">
              <a:solidFill>
                <a:schemeClr val="accent4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21433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4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535484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3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22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4" name="Group 824"/>
          <p:cNvGrpSpPr/>
          <p:nvPr/>
        </p:nvGrpSpPr>
        <p:grpSpPr>
          <a:xfrm>
            <a:off x="1633875" y="2804631"/>
            <a:ext cx="2039606" cy="1427747"/>
            <a:chOff x="0" y="0"/>
            <a:chExt cx="4568213" cy="3197797"/>
          </a:xfrm>
        </p:grpSpPr>
        <p:sp>
          <p:nvSpPr>
            <p:cNvPr id="820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778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19489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4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535485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3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22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4164237" y="2804631"/>
            <a:ext cx="2039606" cy="1427747"/>
            <a:chOff x="0" y="0"/>
            <a:chExt cx="4568213" cy="3197797"/>
          </a:xfrm>
        </p:grpSpPr>
        <p:sp>
          <p:nvSpPr>
            <p:cNvPr id="825" name="Shape 825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77800" cap="flat">
              <a:solidFill>
                <a:schemeClr val="accent2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20137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4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523773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3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22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4" name="Group 834"/>
          <p:cNvGrpSpPr/>
          <p:nvPr/>
        </p:nvGrpSpPr>
        <p:grpSpPr>
          <a:xfrm>
            <a:off x="6694601" y="2804631"/>
            <a:ext cx="2039606" cy="1427747"/>
            <a:chOff x="0" y="0"/>
            <a:chExt cx="4568213" cy="3197797"/>
          </a:xfrm>
        </p:grpSpPr>
        <p:sp>
          <p:nvSpPr>
            <p:cNvPr id="830" name="Shape 83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77800" cap="flat">
              <a:solidFill>
                <a:schemeClr val="accent3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2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2" name="Shape 832"/>
            <p:cNvSpPr/>
            <p:nvPr/>
          </p:nvSpPr>
          <p:spPr>
            <a:xfrm>
              <a:off x="2078556" y="1262130"/>
              <a:ext cx="2091856" cy="673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rmAutofit fontScale="77500" lnSpcReduction="20000"/>
            </a:bodyPr>
            <a:lstStyle>
              <a:lvl1pPr algn="l" defTabSz="817244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32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490125" y="1179551"/>
              <a:ext cx="710886" cy="838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F9FAF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233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223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7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" grpId="0" advAuto="0"/>
      <p:bldP spid="819" grpId="0" advAuto="0"/>
      <p:bldP spid="824" grpId="0" advAuto="0"/>
      <p:bldP spid="829" grpId="0" advAuto="0"/>
      <p:bldP spid="834" grpId="0" advAuto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199" dirty="0">
                <a:latin typeface="Agency FB" panose="020B0503020202020204" pitchFamily="34" charset="0"/>
              </a:rPr>
              <a:t>04</a:t>
            </a:r>
            <a:endParaRPr lang="zh-CN" altLang="en-US" sz="7199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02634" y="2910354"/>
            <a:ext cx="6589748" cy="2732334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Freeform 208"/>
            <p:cNvSpPr>
              <a:spLocks/>
            </p:cNvSpPr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4" name="Freeform 209"/>
            <p:cNvSpPr>
              <a:spLocks/>
            </p:cNvSpPr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5" name="Freeform 210"/>
            <p:cNvSpPr>
              <a:spLocks/>
            </p:cNvSpPr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6" name="Freeform 211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7" name="Freeform 212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8" name="Freeform 213"/>
            <p:cNvSpPr>
              <a:spLocks/>
            </p:cNvSpPr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9" name="Freeform 214"/>
            <p:cNvSpPr>
              <a:spLocks/>
            </p:cNvSpPr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4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75">
                <a:latin typeface="+mn-lt"/>
                <a:ea typeface="+mn-ea"/>
              </a:endParaRPr>
            </a:p>
          </p:txBody>
        </p:sp>
      </p:grpSp>
      <p:sp>
        <p:nvSpPr>
          <p:cNvPr id="11" name="Freeform 210"/>
          <p:cNvSpPr>
            <a:spLocks/>
          </p:cNvSpPr>
          <p:nvPr/>
        </p:nvSpPr>
        <p:spPr bwMode="auto">
          <a:xfrm>
            <a:off x="3351035" y="2719763"/>
            <a:ext cx="5757099" cy="2243460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10"/>
          <p:cNvSpPr>
            <a:spLocks/>
          </p:cNvSpPr>
          <p:nvPr/>
        </p:nvSpPr>
        <p:spPr bwMode="auto">
          <a:xfrm>
            <a:off x="3451488" y="2320181"/>
            <a:ext cx="5757101" cy="2245693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 flipV="1">
            <a:off x="7467395" y="2175082"/>
            <a:ext cx="2017999" cy="779072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9552361" y="1978639"/>
            <a:ext cx="2600629" cy="1540287"/>
            <a:chOff x="6793192" y="1919985"/>
            <a:chExt cx="1849701" cy="1094769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793192" y="2181777"/>
              <a:ext cx="1849701" cy="83297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93192" y="1919985"/>
              <a:ext cx="1525804" cy="21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6674929" y="4262280"/>
            <a:ext cx="1933171" cy="645135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04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280" y="3785937"/>
              <a:ext cx="57129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8661676" y="4690882"/>
            <a:ext cx="3384275" cy="1540287"/>
            <a:chOff x="6158852" y="3848404"/>
            <a:chExt cx="2407755" cy="1094769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6158852" y="4110197"/>
              <a:ext cx="2407755" cy="8329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58852" y="3848404"/>
              <a:ext cx="1526239" cy="218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 flipH="1">
            <a:off x="2567070" y="4655166"/>
            <a:ext cx="1538055" cy="712104"/>
            <a:chOff x="6184232" y="3601453"/>
            <a:chExt cx="747341" cy="18448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84232" y="3601453"/>
              <a:ext cx="176802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61034" y="3785937"/>
              <a:ext cx="57053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812800" y="5164129"/>
            <a:ext cx="3551699" cy="1109453"/>
            <a:chOff x="577483" y="4184070"/>
            <a:chExt cx="2526664" cy="789485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77483" y="4508124"/>
              <a:ext cx="2526664" cy="46543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6763" y="4184070"/>
              <a:ext cx="1726210" cy="219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 flipH="1" flipV="1">
            <a:off x="2710364" y="2233121"/>
            <a:ext cx="2241229" cy="995606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14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46" y="3785937"/>
              <a:ext cx="57092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812800" y="2021051"/>
            <a:ext cx="3176672" cy="1064808"/>
            <a:chOff x="578159" y="1949614"/>
            <a:chExt cx="2259410" cy="757789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78159" y="2241927"/>
              <a:ext cx="2259410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9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007" y="447"/>
            <a:ext cx="3244175" cy="7231756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121580" y="1917245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7757" y="1942447"/>
            <a:ext cx="2697842" cy="60932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17577" y="186263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6272166" y="1930802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121580" y="2901181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57757" y="2926383"/>
            <a:ext cx="2697842" cy="60932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17577" y="284656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74"/>
          <p:cNvSpPr/>
          <p:nvPr/>
        </p:nvSpPr>
        <p:spPr bwMode="auto">
          <a:xfrm>
            <a:off x="6272166" y="2914739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7121580" y="3886937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57757" y="3912138"/>
            <a:ext cx="2697842" cy="60932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717577" y="3832323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9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1" name="圆角矩形 100"/>
          <p:cNvSpPr/>
          <p:nvPr/>
        </p:nvSpPr>
        <p:spPr bwMode="auto">
          <a:xfrm>
            <a:off x="6272166" y="3900494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121580" y="4889751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657757" y="4914953"/>
            <a:ext cx="2697842" cy="60932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717577" y="483513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7" name="圆角矩形 106"/>
          <p:cNvSpPr/>
          <p:nvPr/>
        </p:nvSpPr>
        <p:spPr bwMode="auto">
          <a:xfrm>
            <a:off x="6272166" y="4903308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87001" y="2472233"/>
            <a:ext cx="2288187" cy="2288185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7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7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146363" y="3165339"/>
              <a:ext cx="852982" cy="47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altLang="zh-CN" sz="2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b="1" cap="all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400" b="1" cap="all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0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/>
          <p:bldP spid="56" grpId="0" animBg="1"/>
          <p:bldP spid="57" grpId="0" animBg="1"/>
          <p:bldP spid="58" grpId="0"/>
          <p:bldP spid="75" grpId="0" animBg="1"/>
          <p:bldP spid="76" grpId="0" animBg="1"/>
          <p:bldP spid="77" grpId="0"/>
          <p:bldP spid="101" grpId="0" animBg="1"/>
          <p:bldP spid="102" grpId="0" animBg="1"/>
          <p:bldP spid="103" grpId="0"/>
          <p:bldP spid="10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612951" y="2176165"/>
            <a:ext cx="1923751" cy="860527"/>
            <a:chOff x="3667126" y="1319213"/>
            <a:chExt cx="1657350" cy="741362"/>
          </a:xfrm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3667126" y="1319213"/>
              <a:ext cx="1657350" cy="681037"/>
            </a:xfrm>
            <a:custGeom>
              <a:avLst/>
              <a:gdLst/>
              <a:ahLst/>
              <a:cxnLst>
                <a:cxn ang="0">
                  <a:pos x="1044" y="429"/>
                </a:cxn>
                <a:cxn ang="0">
                  <a:pos x="0" y="429"/>
                </a:cxn>
                <a:cxn ang="0">
                  <a:pos x="0" y="107"/>
                </a:cxn>
                <a:cxn ang="0">
                  <a:pos x="220" y="107"/>
                </a:cxn>
                <a:cxn ang="0">
                  <a:pos x="220" y="308"/>
                </a:cxn>
                <a:cxn ang="0">
                  <a:pos x="253" y="278"/>
                </a:cxn>
                <a:cxn ang="0">
                  <a:pos x="563" y="0"/>
                </a:cxn>
                <a:cxn ang="0">
                  <a:pos x="1044" y="426"/>
                </a:cxn>
                <a:cxn ang="0">
                  <a:pos x="1044" y="429"/>
                </a:cxn>
              </a:cxnLst>
              <a:rect l="0" t="0" r="r" b="b"/>
              <a:pathLst>
                <a:path w="1044" h="429">
                  <a:moveTo>
                    <a:pt x="1044" y="429"/>
                  </a:moveTo>
                  <a:lnTo>
                    <a:pt x="0" y="429"/>
                  </a:lnTo>
                  <a:lnTo>
                    <a:pt x="0" y="107"/>
                  </a:lnTo>
                  <a:lnTo>
                    <a:pt x="220" y="107"/>
                  </a:lnTo>
                  <a:lnTo>
                    <a:pt x="220" y="308"/>
                  </a:lnTo>
                  <a:lnTo>
                    <a:pt x="253" y="278"/>
                  </a:lnTo>
                  <a:lnTo>
                    <a:pt x="563" y="0"/>
                  </a:lnTo>
                  <a:lnTo>
                    <a:pt x="1044" y="426"/>
                  </a:lnTo>
                  <a:lnTo>
                    <a:pt x="1044" y="4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7126" y="1489075"/>
              <a:ext cx="1657350" cy="571500"/>
              <a:chOff x="3667126" y="1489075"/>
              <a:chExt cx="1657350" cy="5715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>
                <a:off x="4016376" y="1489075"/>
                <a:ext cx="52388" cy="319087"/>
              </a:xfrm>
              <a:custGeom>
                <a:avLst/>
                <a:gdLst/>
                <a:ahLst/>
                <a:cxnLst>
                  <a:cxn ang="0">
                    <a:pos x="33" y="17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3" y="77"/>
                  </a:cxn>
                  <a:cxn ang="0">
                    <a:pos x="33" y="171"/>
                  </a:cxn>
                </a:cxnLst>
                <a:rect l="0" t="0" r="r" b="b"/>
                <a:pathLst>
                  <a:path w="33" h="201">
                    <a:moveTo>
                      <a:pt x="33" y="17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3" y="77"/>
                    </a:lnTo>
                    <a:lnTo>
                      <a:pt x="33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3667126" y="2000250"/>
                <a:ext cx="1657350" cy="60325"/>
              </a:xfrm>
              <a:custGeom>
                <a:avLst/>
                <a:gdLst/>
                <a:ahLst/>
                <a:cxnLst>
                  <a:cxn ang="0">
                    <a:pos x="1016" y="38"/>
                  </a:cxn>
                  <a:cxn ang="0">
                    <a:pos x="55" y="38"/>
                  </a:cxn>
                  <a:cxn ang="0">
                    <a:pos x="41" y="38"/>
                  </a:cxn>
                  <a:cxn ang="0">
                    <a:pos x="0" y="0"/>
                  </a:cxn>
                  <a:cxn ang="0">
                    <a:pos x="1044" y="0"/>
                  </a:cxn>
                  <a:cxn ang="0">
                    <a:pos x="1016" y="38"/>
                  </a:cxn>
                </a:cxnLst>
                <a:rect l="0" t="0" r="r" b="b"/>
                <a:pathLst>
                  <a:path w="1044" h="38">
                    <a:moveTo>
                      <a:pt x="1016" y="38"/>
                    </a:moveTo>
                    <a:lnTo>
                      <a:pt x="55" y="38"/>
                    </a:lnTo>
                    <a:lnTo>
                      <a:pt x="41" y="38"/>
                    </a:lnTo>
                    <a:lnTo>
                      <a:pt x="0" y="0"/>
                    </a:lnTo>
                    <a:lnTo>
                      <a:pt x="1044" y="0"/>
                    </a:lnTo>
                    <a:lnTo>
                      <a:pt x="101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761631" y="3036688"/>
            <a:ext cx="3792221" cy="906595"/>
            <a:chOff x="2933701" y="2060575"/>
            <a:chExt cx="3267075" cy="781050"/>
          </a:xfrm>
        </p:grpSpPr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933701" y="2060575"/>
              <a:ext cx="3267075" cy="711200"/>
            </a:xfrm>
            <a:custGeom>
              <a:avLst/>
              <a:gdLst/>
              <a:ahLst/>
              <a:cxnLst>
                <a:cxn ang="0">
                  <a:pos x="2058" y="448"/>
                </a:cxn>
                <a:cxn ang="0">
                  <a:pos x="0" y="448"/>
                </a:cxn>
                <a:cxn ang="0">
                  <a:pos x="0" y="448"/>
                </a:cxn>
                <a:cxn ang="0">
                  <a:pos x="503" y="0"/>
                </a:cxn>
                <a:cxn ang="0">
                  <a:pos x="517" y="0"/>
                </a:cxn>
                <a:cxn ang="0">
                  <a:pos x="1478" y="0"/>
                </a:cxn>
                <a:cxn ang="0">
                  <a:pos x="1553" y="0"/>
                </a:cxn>
                <a:cxn ang="0">
                  <a:pos x="2058" y="448"/>
                </a:cxn>
              </a:cxnLst>
              <a:rect l="0" t="0" r="r" b="b"/>
              <a:pathLst>
                <a:path w="2058" h="448">
                  <a:moveTo>
                    <a:pt x="2058" y="448"/>
                  </a:moveTo>
                  <a:lnTo>
                    <a:pt x="0" y="448"/>
                  </a:lnTo>
                  <a:lnTo>
                    <a:pt x="0" y="448"/>
                  </a:lnTo>
                  <a:lnTo>
                    <a:pt x="503" y="0"/>
                  </a:lnTo>
                  <a:lnTo>
                    <a:pt x="517" y="0"/>
                  </a:lnTo>
                  <a:lnTo>
                    <a:pt x="1478" y="0"/>
                  </a:lnTo>
                  <a:lnTo>
                    <a:pt x="1553" y="0"/>
                  </a:lnTo>
                  <a:lnTo>
                    <a:pt x="2058" y="4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2933701" y="2771775"/>
              <a:ext cx="3267075" cy="69850"/>
            </a:xfrm>
            <a:custGeom>
              <a:avLst/>
              <a:gdLst/>
              <a:ahLst/>
              <a:cxnLst>
                <a:cxn ang="0">
                  <a:pos x="2006" y="44"/>
                </a:cxn>
                <a:cxn ang="0">
                  <a:pos x="55" y="44"/>
                </a:cxn>
                <a:cxn ang="0">
                  <a:pos x="0" y="0"/>
                </a:cxn>
                <a:cxn ang="0">
                  <a:pos x="2058" y="0"/>
                </a:cxn>
                <a:cxn ang="0">
                  <a:pos x="2006" y="44"/>
                </a:cxn>
              </a:cxnLst>
              <a:rect l="0" t="0" r="r" b="b"/>
              <a:pathLst>
                <a:path w="2058" h="44">
                  <a:moveTo>
                    <a:pt x="2006" y="44"/>
                  </a:moveTo>
                  <a:lnTo>
                    <a:pt x="55" y="44"/>
                  </a:lnTo>
                  <a:lnTo>
                    <a:pt x="0" y="0"/>
                  </a:lnTo>
                  <a:lnTo>
                    <a:pt x="2058" y="0"/>
                  </a:lnTo>
                  <a:lnTo>
                    <a:pt x="2006" y="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84734" y="3943276"/>
            <a:ext cx="4146015" cy="952663"/>
            <a:chOff x="2781301" y="2841625"/>
            <a:chExt cx="3571875" cy="820738"/>
          </a:xfrm>
        </p:grpSpPr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2781301" y="2841625"/>
              <a:ext cx="3571875" cy="7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2102" y="0"/>
                </a:cxn>
                <a:cxn ang="0">
                  <a:pos x="2204" y="0"/>
                </a:cxn>
                <a:cxn ang="0">
                  <a:pos x="2250" y="44"/>
                </a:cxn>
                <a:cxn ang="0">
                  <a:pos x="1833" y="44"/>
                </a:cxn>
                <a:cxn ang="0">
                  <a:pos x="1833" y="143"/>
                </a:cxn>
                <a:cxn ang="0">
                  <a:pos x="1833" y="467"/>
                </a:cxn>
                <a:cxn ang="0">
                  <a:pos x="415" y="467"/>
                </a:cxn>
                <a:cxn ang="0">
                  <a:pos x="415" y="143"/>
                </a:cxn>
                <a:cxn ang="0">
                  <a:pos x="415" y="44"/>
                </a:cxn>
                <a:cxn ang="0">
                  <a:pos x="0" y="44"/>
                </a:cxn>
                <a:cxn ang="0">
                  <a:pos x="50" y="0"/>
                </a:cxn>
                <a:cxn ang="0">
                  <a:pos x="151" y="0"/>
                </a:cxn>
              </a:cxnLst>
              <a:rect l="0" t="0" r="r" b="b"/>
              <a:pathLst>
                <a:path w="2250" h="467">
                  <a:moveTo>
                    <a:pt x="151" y="0"/>
                  </a:moveTo>
                  <a:lnTo>
                    <a:pt x="2102" y="0"/>
                  </a:lnTo>
                  <a:lnTo>
                    <a:pt x="2204" y="0"/>
                  </a:lnTo>
                  <a:lnTo>
                    <a:pt x="2250" y="44"/>
                  </a:lnTo>
                  <a:lnTo>
                    <a:pt x="1833" y="44"/>
                  </a:lnTo>
                  <a:lnTo>
                    <a:pt x="1833" y="143"/>
                  </a:lnTo>
                  <a:lnTo>
                    <a:pt x="1833" y="467"/>
                  </a:lnTo>
                  <a:lnTo>
                    <a:pt x="415" y="467"/>
                  </a:lnTo>
                  <a:lnTo>
                    <a:pt x="415" y="143"/>
                  </a:lnTo>
                  <a:lnTo>
                    <a:pt x="415" y="44"/>
                  </a:lnTo>
                  <a:lnTo>
                    <a:pt x="0" y="44"/>
                  </a:lnTo>
                  <a:lnTo>
                    <a:pt x="5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81301" y="2911475"/>
              <a:ext cx="3571875" cy="750888"/>
              <a:chOff x="2781301" y="2911475"/>
              <a:chExt cx="3571875" cy="75088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179" name="Freeform 11"/>
              <p:cNvSpPr>
                <a:spLocks/>
              </p:cNvSpPr>
              <p:nvPr/>
            </p:nvSpPr>
            <p:spPr bwMode="auto">
              <a:xfrm>
                <a:off x="2781301" y="2911475"/>
                <a:ext cx="658813" cy="157162"/>
              </a:xfrm>
              <a:custGeom>
                <a:avLst/>
                <a:gdLst/>
                <a:ahLst/>
                <a:cxnLst>
                  <a:cxn ang="0">
                    <a:pos x="415" y="99"/>
                  </a:cxn>
                  <a:cxn ang="0">
                    <a:pos x="132" y="99"/>
                  </a:cxn>
                  <a:cxn ang="0">
                    <a:pos x="0" y="0"/>
                  </a:cxn>
                  <a:cxn ang="0">
                    <a:pos x="415" y="0"/>
                  </a:cxn>
                  <a:cxn ang="0">
                    <a:pos x="415" y="99"/>
                  </a:cxn>
                </a:cxnLst>
                <a:rect l="0" t="0" r="r" b="b"/>
                <a:pathLst>
                  <a:path w="415" h="99">
                    <a:moveTo>
                      <a:pt x="415" y="99"/>
                    </a:moveTo>
                    <a:lnTo>
                      <a:pt x="132" y="99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auto">
              <a:xfrm>
                <a:off x="5691188" y="2911475"/>
                <a:ext cx="661988" cy="15716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417" y="0"/>
                  </a:cxn>
                  <a:cxn ang="0">
                    <a:pos x="263" y="99"/>
                  </a:cxn>
                  <a:cxn ang="0">
                    <a:pos x="0" y="99"/>
                  </a:cxn>
                </a:cxnLst>
                <a:rect l="0" t="0" r="r" b="b"/>
                <a:pathLst>
                  <a:path w="417" h="99">
                    <a:moveTo>
                      <a:pt x="0" y="99"/>
                    </a:moveTo>
                    <a:lnTo>
                      <a:pt x="0" y="0"/>
                    </a:lnTo>
                    <a:lnTo>
                      <a:pt x="417" y="0"/>
                    </a:lnTo>
                    <a:lnTo>
                      <a:pt x="263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auto">
              <a:xfrm>
                <a:off x="3440113" y="3582988"/>
                <a:ext cx="2251075" cy="79375"/>
              </a:xfrm>
              <a:custGeom>
                <a:avLst/>
                <a:gdLst/>
                <a:ahLst/>
                <a:cxnLst>
                  <a:cxn ang="0">
                    <a:pos x="1313" y="50"/>
                  </a:cxn>
                  <a:cxn ang="0">
                    <a:pos x="93" y="50"/>
                  </a:cxn>
                  <a:cxn ang="0">
                    <a:pos x="0" y="0"/>
                  </a:cxn>
                  <a:cxn ang="0">
                    <a:pos x="1418" y="0"/>
                  </a:cxn>
                  <a:cxn ang="0">
                    <a:pos x="1313" y="50"/>
                  </a:cxn>
                </a:cxnLst>
                <a:rect l="0" t="0" r="r" b="b"/>
                <a:pathLst>
                  <a:path w="1418" h="50">
                    <a:moveTo>
                      <a:pt x="1313" y="50"/>
                    </a:moveTo>
                    <a:lnTo>
                      <a:pt x="93" y="50"/>
                    </a:lnTo>
                    <a:lnTo>
                      <a:pt x="0" y="0"/>
                    </a:lnTo>
                    <a:lnTo>
                      <a:pt x="1418" y="0"/>
                    </a:lnTo>
                    <a:lnTo>
                      <a:pt x="1313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349422" y="4895973"/>
            <a:ext cx="2612910" cy="932391"/>
            <a:chOff x="3440113" y="3662363"/>
            <a:chExt cx="2251075" cy="803275"/>
          </a:xfrm>
        </p:grpSpPr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3440113" y="3662363"/>
              <a:ext cx="2251075" cy="803275"/>
            </a:xfrm>
            <a:custGeom>
              <a:avLst/>
              <a:gdLst/>
              <a:ahLst/>
              <a:cxnLst>
                <a:cxn ang="0">
                  <a:pos x="569" y="506"/>
                </a:cxn>
                <a:cxn ang="0">
                  <a:pos x="0" y="506"/>
                </a:cxn>
                <a:cxn ang="0">
                  <a:pos x="0" y="0"/>
                </a:cxn>
                <a:cxn ang="0">
                  <a:pos x="93" y="0"/>
                </a:cxn>
                <a:cxn ang="0">
                  <a:pos x="1313" y="0"/>
                </a:cxn>
                <a:cxn ang="0">
                  <a:pos x="1418" y="0"/>
                </a:cxn>
                <a:cxn ang="0">
                  <a:pos x="1418" y="506"/>
                </a:cxn>
                <a:cxn ang="0">
                  <a:pos x="857" y="506"/>
                </a:cxn>
                <a:cxn ang="0">
                  <a:pos x="857" y="88"/>
                </a:cxn>
                <a:cxn ang="0">
                  <a:pos x="816" y="88"/>
                </a:cxn>
                <a:cxn ang="0">
                  <a:pos x="613" y="88"/>
                </a:cxn>
                <a:cxn ang="0">
                  <a:pos x="569" y="88"/>
                </a:cxn>
                <a:cxn ang="0">
                  <a:pos x="569" y="506"/>
                </a:cxn>
              </a:cxnLst>
              <a:rect l="0" t="0" r="r" b="b"/>
              <a:pathLst>
                <a:path w="1418" h="506">
                  <a:moveTo>
                    <a:pt x="569" y="506"/>
                  </a:moveTo>
                  <a:lnTo>
                    <a:pt x="0" y="506"/>
                  </a:lnTo>
                  <a:lnTo>
                    <a:pt x="0" y="0"/>
                  </a:lnTo>
                  <a:lnTo>
                    <a:pt x="93" y="0"/>
                  </a:lnTo>
                  <a:lnTo>
                    <a:pt x="1313" y="0"/>
                  </a:lnTo>
                  <a:lnTo>
                    <a:pt x="1418" y="0"/>
                  </a:lnTo>
                  <a:lnTo>
                    <a:pt x="1418" y="506"/>
                  </a:lnTo>
                  <a:lnTo>
                    <a:pt x="857" y="506"/>
                  </a:lnTo>
                  <a:lnTo>
                    <a:pt x="857" y="88"/>
                  </a:lnTo>
                  <a:lnTo>
                    <a:pt x="816" y="88"/>
                  </a:lnTo>
                  <a:lnTo>
                    <a:pt x="613" y="88"/>
                  </a:lnTo>
                  <a:lnTo>
                    <a:pt x="569" y="88"/>
                  </a:lnTo>
                  <a:lnTo>
                    <a:pt x="569" y="50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3401" y="3802063"/>
              <a:ext cx="457200" cy="663575"/>
              <a:chOff x="4343401" y="3802063"/>
              <a:chExt cx="457200" cy="6635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183" name="Freeform 15"/>
              <p:cNvSpPr>
                <a:spLocks/>
              </p:cNvSpPr>
              <p:nvPr/>
            </p:nvSpPr>
            <p:spPr bwMode="auto">
              <a:xfrm>
                <a:off x="4735513" y="3802063"/>
                <a:ext cx="65088" cy="663575"/>
              </a:xfrm>
              <a:custGeom>
                <a:avLst/>
                <a:gdLst/>
                <a:ahLst/>
                <a:cxnLst>
                  <a:cxn ang="0">
                    <a:pos x="41" y="418"/>
                  </a:cxn>
                  <a:cxn ang="0">
                    <a:pos x="0" y="36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418"/>
                  </a:cxn>
                </a:cxnLst>
                <a:rect l="0" t="0" r="r" b="b"/>
                <a:pathLst>
                  <a:path w="41" h="418">
                    <a:moveTo>
                      <a:pt x="41" y="418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/>
            </p:nvSpPr>
            <p:spPr bwMode="auto">
              <a:xfrm>
                <a:off x="4343401" y="3802063"/>
                <a:ext cx="69850" cy="663575"/>
              </a:xfrm>
              <a:custGeom>
                <a:avLst/>
                <a:gdLst/>
                <a:ahLst/>
                <a:cxnLst>
                  <a:cxn ang="0">
                    <a:pos x="0" y="41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360"/>
                  </a:cxn>
                  <a:cxn ang="0">
                    <a:pos x="0" y="418"/>
                  </a:cxn>
                </a:cxnLst>
                <a:rect l="0" t="0" r="r" b="b"/>
                <a:pathLst>
                  <a:path w="44" h="418">
                    <a:moveTo>
                      <a:pt x="0" y="41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360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903171" y="2316444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03204" y="3271457"/>
            <a:ext cx="3225349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03171" y="4226470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03171" y="5181482"/>
            <a:ext cx="3225347" cy="8494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10399051" y="2409699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0399051" y="5333327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10399051" y="3388710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10399051" y="4361016"/>
            <a:ext cx="719749" cy="51706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83784" y="2380678"/>
            <a:ext cx="600687" cy="583489"/>
            <a:chOff x="860271" y="1518068"/>
            <a:chExt cx="493370" cy="479245"/>
          </a:xfrm>
        </p:grpSpPr>
        <p:sp>
          <p:nvSpPr>
            <p:cNvPr id="45" name="Rounded Rectangle 44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59297" y="3340160"/>
            <a:ext cx="600687" cy="583489"/>
            <a:chOff x="840159" y="2185414"/>
            <a:chExt cx="493370" cy="479245"/>
          </a:xfrm>
        </p:grpSpPr>
        <p:sp>
          <p:nvSpPr>
            <p:cNvPr id="48" name="Rounded Rectangle 47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59297" y="4292939"/>
            <a:ext cx="600687" cy="583489"/>
            <a:chOff x="840159" y="2852760"/>
            <a:chExt cx="493370" cy="479245"/>
          </a:xfrm>
        </p:grpSpPr>
        <p:sp>
          <p:nvSpPr>
            <p:cNvPr id="51" name="Rounded Rectangle 50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59297" y="5245717"/>
            <a:ext cx="600687" cy="583489"/>
            <a:chOff x="840159" y="3520106"/>
            <a:chExt cx="493370" cy="479245"/>
          </a:xfrm>
        </p:grpSpPr>
        <p:sp>
          <p:nvSpPr>
            <p:cNvPr id="54" name="Rounded Rectangle 53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11330" rtlCol="0" anchor="ctr"/>
            <a:lstStyle/>
            <a:p>
              <a:pPr algn="ctr">
                <a:lnSpc>
                  <a:spcPct val="120000"/>
                </a:lnSpc>
              </a:pPr>
              <a:endParaRPr lang="en-US" sz="24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8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4525042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9546" y="1039636"/>
            <a:ext cx="2906170" cy="5895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3071" y="1600101"/>
            <a:ext cx="2448272" cy="46085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793083" y="1636734"/>
            <a:ext cx="244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6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" grpId="0"/>
      <p:bldP spid="30" grpId="0"/>
      <p:bldP spid="31" grpId="0"/>
      <p:bldP spid="32" grpId="0"/>
      <p:bldP spid="3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8"/>
            <a:ext cx="9740949" cy="72322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364685" y="3196603"/>
            <a:ext cx="4752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HEALTH CARE WORK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7454978" y="3596713"/>
            <a:ext cx="457194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accent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7040649" y="2088607"/>
            <a:ext cx="540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cap="all" dirty="0">
                <a:solidFill>
                  <a:schemeClr val="accent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谢谢收看</a:t>
            </a:r>
          </a:p>
        </p:txBody>
      </p:sp>
    </p:spTree>
    <p:extLst>
      <p:ext uri="{BB962C8B-B14F-4D97-AF65-F5344CB8AC3E}">
        <p14:creationId xmlns:p14="http://schemas.microsoft.com/office/powerpoint/2010/main" val="21952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5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1"/>
            <a:ext cx="12857163" cy="80261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199" dirty="0">
                <a:latin typeface="Agency FB" panose="020B0503020202020204" pitchFamily="34" charset="0"/>
              </a:rPr>
              <a:t>01</a:t>
            </a:r>
            <a:endParaRPr lang="zh-CN" altLang="en-US" sz="7199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003400" y="2554601"/>
            <a:ext cx="1455745" cy="881692"/>
            <a:chOff x="3433763" y="1131575"/>
            <a:chExt cx="2241550" cy="1357626"/>
          </a:xfrm>
        </p:grpSpPr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3433763" y="1474788"/>
              <a:ext cx="2241550" cy="1014413"/>
            </a:xfrm>
            <a:custGeom>
              <a:avLst/>
              <a:gdLst/>
              <a:ahLst/>
              <a:cxnLst>
                <a:cxn ang="0">
                  <a:pos x="634" y="369"/>
                </a:cxn>
                <a:cxn ang="0">
                  <a:pos x="420" y="284"/>
                </a:cxn>
                <a:cxn ang="0">
                  <a:pos x="201" y="375"/>
                </a:cxn>
                <a:cxn ang="0">
                  <a:pos x="0" y="174"/>
                </a:cxn>
                <a:cxn ang="0">
                  <a:pos x="420" y="0"/>
                </a:cxn>
                <a:cxn ang="0">
                  <a:pos x="829" y="163"/>
                </a:cxn>
                <a:cxn ang="0">
                  <a:pos x="634" y="369"/>
                </a:cxn>
              </a:cxnLst>
              <a:rect l="0" t="0" r="r" b="b"/>
              <a:pathLst>
                <a:path w="829" h="375">
                  <a:moveTo>
                    <a:pt x="634" y="369"/>
                  </a:moveTo>
                  <a:cubicBezTo>
                    <a:pt x="574" y="312"/>
                    <a:pt x="503" y="284"/>
                    <a:pt x="420" y="284"/>
                  </a:cubicBezTo>
                  <a:cubicBezTo>
                    <a:pt x="334" y="284"/>
                    <a:pt x="261" y="314"/>
                    <a:pt x="201" y="37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6" y="58"/>
                    <a:pt x="256" y="0"/>
                    <a:pt x="420" y="0"/>
                  </a:cubicBezTo>
                  <a:cubicBezTo>
                    <a:pt x="579" y="0"/>
                    <a:pt x="716" y="54"/>
                    <a:pt x="829" y="163"/>
                  </a:cubicBezTo>
                  <a:lnTo>
                    <a:pt x="634" y="36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372937" y="1131575"/>
              <a:ext cx="398127" cy="4608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39385" y="3103277"/>
            <a:ext cx="916619" cy="1457806"/>
            <a:chOff x="3008635" y="1967798"/>
            <a:chExt cx="1112911" cy="1769992"/>
          </a:xfrm>
        </p:grpSpPr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321669" y="1967798"/>
              <a:ext cx="799877" cy="176999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369" y="195"/>
                </a:cxn>
                <a:cxn ang="0">
                  <a:pos x="284" y="409"/>
                </a:cxn>
                <a:cxn ang="0">
                  <a:pos x="375" y="628"/>
                </a:cxn>
                <a:cxn ang="0">
                  <a:pos x="375" y="629"/>
                </a:cxn>
                <a:cxn ang="0">
                  <a:pos x="174" y="830"/>
                </a:cxn>
                <a:cxn ang="0">
                  <a:pos x="174" y="829"/>
                </a:cxn>
                <a:cxn ang="0">
                  <a:pos x="0" y="409"/>
                </a:cxn>
                <a:cxn ang="0">
                  <a:pos x="163" y="0"/>
                </a:cxn>
              </a:cxnLst>
              <a:rect l="0" t="0" r="r" b="b"/>
              <a:pathLst>
                <a:path w="375" h="830">
                  <a:moveTo>
                    <a:pt x="163" y="0"/>
                  </a:moveTo>
                  <a:cubicBezTo>
                    <a:pt x="369" y="195"/>
                    <a:pt x="369" y="195"/>
                    <a:pt x="369" y="195"/>
                  </a:cubicBezTo>
                  <a:cubicBezTo>
                    <a:pt x="312" y="255"/>
                    <a:pt x="284" y="326"/>
                    <a:pt x="284" y="409"/>
                  </a:cubicBezTo>
                  <a:cubicBezTo>
                    <a:pt x="284" y="495"/>
                    <a:pt x="314" y="568"/>
                    <a:pt x="375" y="628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174" y="830"/>
                    <a:pt x="174" y="830"/>
                    <a:pt x="174" y="830"/>
                  </a:cubicBezTo>
                  <a:cubicBezTo>
                    <a:pt x="174" y="829"/>
                    <a:pt x="174" y="829"/>
                    <a:pt x="174" y="829"/>
                  </a:cubicBezTo>
                  <a:cubicBezTo>
                    <a:pt x="58" y="713"/>
                    <a:pt x="0" y="573"/>
                    <a:pt x="0" y="409"/>
                  </a:cubicBezTo>
                  <a:cubicBezTo>
                    <a:pt x="0" y="250"/>
                    <a:pt x="54" y="114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3033366" y="2671099"/>
              <a:ext cx="313928" cy="363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27200" y="3083697"/>
            <a:ext cx="887453" cy="1455746"/>
            <a:chOff x="5057865" y="1944015"/>
            <a:chExt cx="1077500" cy="1767489"/>
          </a:xfrm>
        </p:grpSpPr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5057865" y="1944015"/>
              <a:ext cx="797373" cy="176748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74" y="420"/>
                </a:cxn>
                <a:cxn ang="0">
                  <a:pos x="211" y="829"/>
                </a:cxn>
                <a:cxn ang="0">
                  <a:pos x="5" y="634"/>
                </a:cxn>
                <a:cxn ang="0">
                  <a:pos x="90" y="420"/>
                </a:cxn>
                <a:cxn ang="0">
                  <a:pos x="0" y="201"/>
                </a:cxn>
                <a:cxn ang="0">
                  <a:pos x="201" y="0"/>
                </a:cxn>
              </a:cxnLst>
              <a:rect l="0" t="0" r="r" b="b"/>
              <a:pathLst>
                <a:path w="374" h="829">
                  <a:moveTo>
                    <a:pt x="201" y="0"/>
                  </a:moveTo>
                  <a:cubicBezTo>
                    <a:pt x="316" y="116"/>
                    <a:pt x="374" y="256"/>
                    <a:pt x="374" y="420"/>
                  </a:cubicBezTo>
                  <a:cubicBezTo>
                    <a:pt x="374" y="579"/>
                    <a:pt x="320" y="715"/>
                    <a:pt x="211" y="829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62" y="574"/>
                    <a:pt x="90" y="503"/>
                    <a:pt x="90" y="420"/>
                  </a:cubicBezTo>
                  <a:cubicBezTo>
                    <a:pt x="90" y="335"/>
                    <a:pt x="60" y="262"/>
                    <a:pt x="0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 flipH="1">
              <a:off x="5796706" y="2671100"/>
              <a:ext cx="313928" cy="363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22987" y="4205406"/>
            <a:ext cx="1455745" cy="899720"/>
            <a:chOff x="3717226" y="3305933"/>
            <a:chExt cx="1767489" cy="1092393"/>
          </a:xfrm>
        </p:grpSpPr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3717226" y="3305933"/>
              <a:ext cx="1767489" cy="799877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29" y="0"/>
                </a:cxn>
                <a:cxn ang="0">
                  <a:pos x="829" y="201"/>
                </a:cxn>
                <a:cxn ang="0">
                  <a:pos x="829" y="201"/>
                </a:cxn>
                <a:cxn ang="0">
                  <a:pos x="409" y="375"/>
                </a:cxn>
                <a:cxn ang="0">
                  <a:pos x="0" y="212"/>
                </a:cxn>
                <a:cxn ang="0">
                  <a:pos x="196" y="6"/>
                </a:cxn>
                <a:cxn ang="0">
                  <a:pos x="409" y="91"/>
                </a:cxn>
                <a:cxn ang="0">
                  <a:pos x="628" y="0"/>
                </a:cxn>
              </a:cxnLst>
              <a:rect l="0" t="0" r="r" b="b"/>
              <a:pathLst>
                <a:path w="829" h="375">
                  <a:moveTo>
                    <a:pt x="628" y="0"/>
                  </a:moveTo>
                  <a:cubicBezTo>
                    <a:pt x="629" y="0"/>
                    <a:pt x="629" y="0"/>
                    <a:pt x="629" y="0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713" y="317"/>
                    <a:pt x="573" y="375"/>
                    <a:pt x="409" y="375"/>
                  </a:cubicBezTo>
                  <a:cubicBezTo>
                    <a:pt x="250" y="375"/>
                    <a:pt x="114" y="321"/>
                    <a:pt x="0" y="212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55" y="63"/>
                    <a:pt x="326" y="91"/>
                    <a:pt x="409" y="91"/>
                  </a:cubicBezTo>
                  <a:cubicBezTo>
                    <a:pt x="495" y="91"/>
                    <a:pt x="568" y="61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4433993" y="4034936"/>
              <a:ext cx="313928" cy="363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154500" y="3477637"/>
            <a:ext cx="593034" cy="700690"/>
            <a:chOff x="193675" y="3013076"/>
            <a:chExt cx="1014413" cy="1198563"/>
          </a:xfrm>
          <a:solidFill>
            <a:schemeClr val="accent3"/>
          </a:solidFill>
        </p:grpSpPr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12725" y="3013076"/>
              <a:ext cx="922338" cy="1198563"/>
            </a:xfrm>
            <a:custGeom>
              <a:avLst/>
              <a:gdLst/>
              <a:ahLst/>
              <a:cxnLst>
                <a:cxn ang="0">
                  <a:pos x="195" y="24"/>
                </a:cxn>
                <a:cxn ang="0">
                  <a:pos x="202" y="7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36" y="7"/>
                </a:cxn>
                <a:cxn ang="0">
                  <a:pos x="244" y="24"/>
                </a:cxn>
                <a:cxn ang="0">
                  <a:pos x="244" y="318"/>
                </a:cxn>
                <a:cxn ang="0">
                  <a:pos x="195" y="318"/>
                </a:cxn>
                <a:cxn ang="0">
                  <a:pos x="195" y="24"/>
                </a:cxn>
                <a:cxn ang="0">
                  <a:pos x="0" y="110"/>
                </a:cxn>
                <a:cxn ang="0">
                  <a:pos x="22" y="73"/>
                </a:cxn>
                <a:cxn ang="0">
                  <a:pos x="87" y="46"/>
                </a:cxn>
                <a:cxn ang="0">
                  <a:pos x="87" y="46"/>
                </a:cxn>
                <a:cxn ang="0">
                  <a:pos x="152" y="73"/>
                </a:cxn>
                <a:cxn ang="0">
                  <a:pos x="175" y="110"/>
                </a:cxn>
                <a:cxn ang="0">
                  <a:pos x="0" y="110"/>
                </a:cxn>
              </a:cxnLst>
              <a:rect l="0" t="0" r="r" b="b"/>
              <a:pathLst>
                <a:path w="244" h="318">
                  <a:moveTo>
                    <a:pt x="195" y="24"/>
                  </a:moveTo>
                  <a:cubicBezTo>
                    <a:pt x="195" y="17"/>
                    <a:pt x="197" y="12"/>
                    <a:pt x="202" y="7"/>
                  </a:cubicBezTo>
                  <a:cubicBezTo>
                    <a:pt x="206" y="2"/>
                    <a:pt x="212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2"/>
                    <a:pt x="236" y="7"/>
                  </a:cubicBezTo>
                  <a:cubicBezTo>
                    <a:pt x="241" y="12"/>
                    <a:pt x="244" y="17"/>
                    <a:pt x="244" y="24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195" y="318"/>
                    <a:pt x="195" y="318"/>
                    <a:pt x="195" y="318"/>
                  </a:cubicBezTo>
                  <a:lnTo>
                    <a:pt x="195" y="24"/>
                  </a:lnTo>
                  <a:close/>
                  <a:moveTo>
                    <a:pt x="0" y="110"/>
                  </a:moveTo>
                  <a:cubicBezTo>
                    <a:pt x="4" y="96"/>
                    <a:pt x="11" y="84"/>
                    <a:pt x="22" y="73"/>
                  </a:cubicBezTo>
                  <a:cubicBezTo>
                    <a:pt x="40" y="55"/>
                    <a:pt x="61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13" y="46"/>
                    <a:pt x="134" y="55"/>
                    <a:pt x="152" y="73"/>
                  </a:cubicBezTo>
                  <a:cubicBezTo>
                    <a:pt x="163" y="84"/>
                    <a:pt x="170" y="96"/>
                    <a:pt x="17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825500" y="4170363"/>
              <a:ext cx="382588" cy="33338"/>
            </a:xfrm>
            <a:custGeom>
              <a:avLst/>
              <a:gdLst/>
              <a:ahLst/>
              <a:cxnLst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</a:cxnLst>
              <a:rect l="0" t="0" r="r" b="b"/>
              <a:pathLst>
                <a:path w="101" h="9">
                  <a:moveTo>
                    <a:pt x="101" y="5"/>
                  </a:move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825500" y="3717926"/>
              <a:ext cx="382588" cy="395288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1" y="101"/>
                </a:cxn>
                <a:cxn ang="0">
                  <a:pos x="100" y="104"/>
                </a:cxn>
                <a:cxn ang="0">
                  <a:pos x="96" y="105"/>
                </a:cxn>
                <a:cxn ang="0">
                  <a:pos x="5" y="105"/>
                </a:cxn>
                <a:cxn ang="0">
                  <a:pos x="1" y="104"/>
                </a:cxn>
                <a:cxn ang="0">
                  <a:pos x="0" y="101"/>
                </a:cxn>
                <a:cxn ang="0">
                  <a:pos x="1" y="97"/>
                </a:cxn>
                <a:cxn ang="0">
                  <a:pos x="5" y="96"/>
                </a:cxn>
                <a:cxn ang="0">
                  <a:pos x="92" y="96"/>
                </a:cxn>
                <a:cxn ang="0">
                  <a:pos x="92" y="9"/>
                </a:cxn>
              </a:cxnLst>
              <a:rect l="0" t="0" r="r" b="b"/>
              <a:pathLst>
                <a:path w="101" h="105">
                  <a:moveTo>
                    <a:pt x="9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2"/>
                    <a:pt x="100" y="103"/>
                    <a:pt x="100" y="104"/>
                  </a:cubicBezTo>
                  <a:cubicBezTo>
                    <a:pt x="99" y="105"/>
                    <a:pt x="98" y="105"/>
                    <a:pt x="9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0" y="99"/>
                    <a:pt x="0" y="98"/>
                    <a:pt x="1" y="97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92" y="96"/>
                    <a:pt x="92" y="96"/>
                    <a:pt x="92" y="96"/>
                  </a:cubicBezTo>
                  <a:lnTo>
                    <a:pt x="9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760413" y="3375026"/>
              <a:ext cx="447675" cy="244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1"/>
                </a:cxn>
                <a:cxn ang="0">
                  <a:pos x="118" y="4"/>
                </a:cxn>
                <a:cxn ang="0">
                  <a:pos x="118" y="60"/>
                </a:cxn>
                <a:cxn ang="0">
                  <a:pos x="117" y="64"/>
                </a:cxn>
                <a:cxn ang="0">
                  <a:pos x="113" y="65"/>
                </a:cxn>
                <a:cxn ang="0">
                  <a:pos x="22" y="65"/>
                </a:cxn>
                <a:cxn ang="0">
                  <a:pos x="18" y="64"/>
                </a:cxn>
                <a:cxn ang="0">
                  <a:pos x="17" y="60"/>
                </a:cxn>
                <a:cxn ang="0">
                  <a:pos x="18" y="57"/>
                </a:cxn>
                <a:cxn ang="0">
                  <a:pos x="22" y="56"/>
                </a:cxn>
                <a:cxn ang="0">
                  <a:pos x="109" y="56"/>
                </a:cxn>
                <a:cxn ang="0">
                  <a:pos x="109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3" y="0"/>
                </a:cxn>
              </a:cxnLst>
              <a:rect l="0" t="0" r="r" b="b"/>
              <a:pathLst>
                <a:path w="118" h="65">
                  <a:moveTo>
                    <a:pt x="113" y="0"/>
                  </a:moveTo>
                  <a:cubicBezTo>
                    <a:pt x="115" y="0"/>
                    <a:pt x="116" y="0"/>
                    <a:pt x="117" y="1"/>
                  </a:cubicBezTo>
                  <a:cubicBezTo>
                    <a:pt x="117" y="2"/>
                    <a:pt x="118" y="3"/>
                    <a:pt x="118" y="4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2"/>
                    <a:pt x="117" y="63"/>
                    <a:pt x="117" y="64"/>
                  </a:cubicBezTo>
                  <a:cubicBezTo>
                    <a:pt x="116" y="64"/>
                    <a:pt x="115" y="65"/>
                    <a:pt x="11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5"/>
                    <a:pt x="19" y="64"/>
                    <a:pt x="18" y="64"/>
                  </a:cubicBezTo>
                  <a:cubicBezTo>
                    <a:pt x="17" y="63"/>
                    <a:pt x="17" y="62"/>
                    <a:pt x="17" y="60"/>
                  </a:cubicBezTo>
                  <a:cubicBezTo>
                    <a:pt x="17" y="59"/>
                    <a:pt x="17" y="58"/>
                    <a:pt x="18" y="57"/>
                  </a:cubicBezTo>
                  <a:cubicBezTo>
                    <a:pt x="19" y="56"/>
                    <a:pt x="20" y="56"/>
                    <a:pt x="22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lnTo>
                    <a:pt x="1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825500" y="3646488"/>
              <a:ext cx="3825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101" h="9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193675" y="3473451"/>
              <a:ext cx="696913" cy="447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193675" y="3981451"/>
              <a:ext cx="696913" cy="2301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8478953" y="3465421"/>
            <a:ext cx="563870" cy="635835"/>
            <a:chOff x="1817688" y="3025777"/>
            <a:chExt cx="658813" cy="742896"/>
          </a:xfrm>
          <a:solidFill>
            <a:schemeClr val="bg1">
              <a:lumMod val="65000"/>
            </a:schemeClr>
          </a:solidFill>
        </p:grpSpPr>
        <p:sp>
          <p:nvSpPr>
            <p:cNvPr id="51" name="Freeform 101"/>
            <p:cNvSpPr>
              <a:spLocks/>
            </p:cNvSpPr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02"/>
            <p:cNvSpPr>
              <a:spLocks/>
            </p:cNvSpPr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06"/>
            <p:cNvSpPr>
              <a:spLocks/>
            </p:cNvSpPr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08"/>
            <p:cNvSpPr>
              <a:spLocks/>
            </p:cNvSpPr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09"/>
            <p:cNvSpPr>
              <a:spLocks/>
            </p:cNvSpPr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10"/>
            <p:cNvSpPr>
              <a:spLocks/>
            </p:cNvSpPr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1"/>
            <p:cNvSpPr>
              <a:spLocks/>
            </p:cNvSpPr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6811762" y="3464863"/>
            <a:ext cx="539955" cy="738102"/>
          </a:xfrm>
          <a:custGeom>
            <a:avLst/>
            <a:gdLst/>
            <a:ahLst/>
            <a:cxnLst>
              <a:cxn ang="0">
                <a:pos x="495" y="412"/>
              </a:cxn>
              <a:cxn ang="0">
                <a:pos x="534" y="373"/>
              </a:cxn>
              <a:cxn ang="0">
                <a:pos x="495" y="334"/>
              </a:cxn>
              <a:cxn ang="0">
                <a:pos x="478" y="334"/>
              </a:cxn>
              <a:cxn ang="0">
                <a:pos x="478" y="78"/>
              </a:cxn>
              <a:cxn ang="0">
                <a:pos x="495" y="78"/>
              </a:cxn>
              <a:cxn ang="0">
                <a:pos x="534" y="39"/>
              </a:cxn>
              <a:cxn ang="0">
                <a:pos x="495" y="0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56" y="78"/>
              </a:cxn>
              <a:cxn ang="0">
                <a:pos x="56" y="334"/>
              </a:cxn>
              <a:cxn ang="0">
                <a:pos x="39" y="334"/>
              </a:cxn>
              <a:cxn ang="0">
                <a:pos x="0" y="373"/>
              </a:cxn>
              <a:cxn ang="0">
                <a:pos x="39" y="412"/>
              </a:cxn>
              <a:cxn ang="0">
                <a:pos x="56" y="412"/>
              </a:cxn>
              <a:cxn ang="0">
                <a:pos x="56" y="658"/>
              </a:cxn>
              <a:cxn ang="0">
                <a:pos x="39" y="658"/>
              </a:cxn>
              <a:cxn ang="0">
                <a:pos x="0" y="697"/>
              </a:cxn>
              <a:cxn ang="0">
                <a:pos x="39" y="736"/>
              </a:cxn>
              <a:cxn ang="0">
                <a:pos x="495" y="736"/>
              </a:cxn>
              <a:cxn ang="0">
                <a:pos x="534" y="697"/>
              </a:cxn>
              <a:cxn ang="0">
                <a:pos x="495" y="658"/>
              </a:cxn>
              <a:cxn ang="0">
                <a:pos x="478" y="658"/>
              </a:cxn>
              <a:cxn ang="0">
                <a:pos x="478" y="412"/>
              </a:cxn>
              <a:cxn ang="0">
                <a:pos x="495" y="412"/>
              </a:cxn>
              <a:cxn ang="0">
                <a:pos x="267" y="424"/>
              </a:cxn>
              <a:cxn ang="0">
                <a:pos x="193" y="350"/>
              </a:cxn>
              <a:cxn ang="0">
                <a:pos x="267" y="204"/>
              </a:cxn>
              <a:cxn ang="0">
                <a:pos x="341" y="350"/>
              </a:cxn>
              <a:cxn ang="0">
                <a:pos x="267" y="424"/>
              </a:cxn>
              <a:cxn ang="0">
                <a:pos x="267" y="424"/>
              </a:cxn>
              <a:cxn ang="0">
                <a:pos x="267" y="424"/>
              </a:cxn>
            </a:cxnLst>
            <a:rect l="0" t="0" r="r" b="b"/>
            <a:pathLst>
              <a:path w="534" h="736">
                <a:moveTo>
                  <a:pt x="495" y="412"/>
                </a:moveTo>
                <a:cubicBezTo>
                  <a:pt x="517" y="412"/>
                  <a:pt x="534" y="395"/>
                  <a:pt x="534" y="373"/>
                </a:cubicBezTo>
                <a:cubicBezTo>
                  <a:pt x="534" y="352"/>
                  <a:pt x="517" y="334"/>
                  <a:pt x="495" y="334"/>
                </a:cubicBezTo>
                <a:cubicBezTo>
                  <a:pt x="478" y="334"/>
                  <a:pt x="478" y="334"/>
                  <a:pt x="478" y="334"/>
                </a:cubicBezTo>
                <a:cubicBezTo>
                  <a:pt x="478" y="78"/>
                  <a:pt x="478" y="78"/>
                  <a:pt x="478" y="78"/>
                </a:cubicBezTo>
                <a:cubicBezTo>
                  <a:pt x="495" y="78"/>
                  <a:pt x="495" y="78"/>
                  <a:pt x="495" y="78"/>
                </a:cubicBezTo>
                <a:cubicBezTo>
                  <a:pt x="517" y="78"/>
                  <a:pt x="534" y="61"/>
                  <a:pt x="534" y="39"/>
                </a:cubicBezTo>
                <a:cubicBezTo>
                  <a:pt x="534" y="17"/>
                  <a:pt x="517" y="0"/>
                  <a:pt x="49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61"/>
                  <a:pt x="18" y="78"/>
                  <a:pt x="39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334"/>
                  <a:pt x="56" y="334"/>
                  <a:pt x="56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18" y="334"/>
                  <a:pt x="0" y="352"/>
                  <a:pt x="0" y="373"/>
                </a:cubicBezTo>
                <a:cubicBezTo>
                  <a:pt x="0" y="395"/>
                  <a:pt x="18" y="412"/>
                  <a:pt x="39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56" y="658"/>
                  <a:pt x="56" y="658"/>
                  <a:pt x="56" y="658"/>
                </a:cubicBezTo>
                <a:cubicBezTo>
                  <a:pt x="39" y="658"/>
                  <a:pt x="39" y="658"/>
                  <a:pt x="39" y="658"/>
                </a:cubicBezTo>
                <a:cubicBezTo>
                  <a:pt x="18" y="658"/>
                  <a:pt x="0" y="675"/>
                  <a:pt x="0" y="697"/>
                </a:cubicBezTo>
                <a:cubicBezTo>
                  <a:pt x="0" y="718"/>
                  <a:pt x="18" y="736"/>
                  <a:pt x="39" y="736"/>
                </a:cubicBezTo>
                <a:cubicBezTo>
                  <a:pt x="495" y="736"/>
                  <a:pt x="495" y="736"/>
                  <a:pt x="495" y="736"/>
                </a:cubicBezTo>
                <a:cubicBezTo>
                  <a:pt x="517" y="736"/>
                  <a:pt x="534" y="718"/>
                  <a:pt x="534" y="697"/>
                </a:cubicBezTo>
                <a:cubicBezTo>
                  <a:pt x="534" y="675"/>
                  <a:pt x="517" y="658"/>
                  <a:pt x="495" y="658"/>
                </a:cubicBezTo>
                <a:cubicBezTo>
                  <a:pt x="478" y="658"/>
                  <a:pt x="478" y="658"/>
                  <a:pt x="478" y="658"/>
                </a:cubicBezTo>
                <a:cubicBezTo>
                  <a:pt x="478" y="412"/>
                  <a:pt x="478" y="412"/>
                  <a:pt x="478" y="412"/>
                </a:cubicBezTo>
                <a:lnTo>
                  <a:pt x="495" y="412"/>
                </a:lnTo>
                <a:close/>
                <a:moveTo>
                  <a:pt x="267" y="424"/>
                </a:moveTo>
                <a:cubicBezTo>
                  <a:pt x="227" y="424"/>
                  <a:pt x="193" y="390"/>
                  <a:pt x="193" y="350"/>
                </a:cubicBezTo>
                <a:cubicBezTo>
                  <a:pt x="193" y="309"/>
                  <a:pt x="267" y="204"/>
                  <a:pt x="267" y="204"/>
                </a:cubicBezTo>
                <a:cubicBezTo>
                  <a:pt x="267" y="204"/>
                  <a:pt x="341" y="309"/>
                  <a:pt x="341" y="350"/>
                </a:cubicBezTo>
                <a:cubicBezTo>
                  <a:pt x="341" y="390"/>
                  <a:pt x="308" y="424"/>
                  <a:pt x="267" y="424"/>
                </a:cubicBezTo>
                <a:close/>
                <a:moveTo>
                  <a:pt x="267" y="424"/>
                </a:moveTo>
                <a:cubicBezTo>
                  <a:pt x="267" y="424"/>
                  <a:pt x="267" y="424"/>
                  <a:pt x="267" y="42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229" tIns="49615" rIns="99229" bIns="496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23"/>
          <p:cNvSpPr>
            <a:spLocks noEditPoints="1"/>
          </p:cNvSpPr>
          <p:nvPr/>
        </p:nvSpPr>
        <p:spPr bwMode="auto">
          <a:xfrm>
            <a:off x="8331223" y="5182400"/>
            <a:ext cx="622648" cy="684439"/>
          </a:xfrm>
          <a:custGeom>
            <a:avLst/>
            <a:gdLst/>
            <a:ahLst/>
            <a:cxnLst>
              <a:cxn ang="0">
                <a:pos x="610" y="651"/>
              </a:cxn>
              <a:cxn ang="0">
                <a:pos x="610" y="51"/>
              </a:cxn>
              <a:cxn ang="0">
                <a:pos x="568" y="9"/>
              </a:cxn>
              <a:cxn ang="0">
                <a:pos x="303" y="9"/>
              </a:cxn>
              <a:cxn ang="0">
                <a:pos x="261" y="51"/>
              </a:cxn>
              <a:cxn ang="0">
                <a:pos x="261" y="262"/>
              </a:cxn>
              <a:cxn ang="0">
                <a:pos x="181" y="296"/>
              </a:cxn>
              <a:cxn ang="0">
                <a:pos x="160" y="357"/>
              </a:cxn>
              <a:cxn ang="0">
                <a:pos x="164" y="528"/>
              </a:cxn>
              <a:cxn ang="0">
                <a:pos x="164" y="538"/>
              </a:cxn>
              <a:cxn ang="0">
                <a:pos x="121" y="614"/>
              </a:cxn>
              <a:cxn ang="0">
                <a:pos x="94" y="605"/>
              </a:cxn>
              <a:cxn ang="0">
                <a:pos x="72" y="538"/>
              </a:cxn>
              <a:cxn ang="0">
                <a:pos x="72" y="289"/>
              </a:cxn>
              <a:cxn ang="0">
                <a:pos x="94" y="248"/>
              </a:cxn>
              <a:cxn ang="0">
                <a:pos x="129" y="107"/>
              </a:cxn>
              <a:cxn ang="0">
                <a:pos x="182" y="86"/>
              </a:cxn>
              <a:cxn ang="0">
                <a:pos x="225" y="43"/>
              </a:cxn>
              <a:cxn ang="0">
                <a:pos x="182" y="0"/>
              </a:cxn>
              <a:cxn ang="0">
                <a:pos x="66" y="49"/>
              </a:cxn>
              <a:cxn ang="0">
                <a:pos x="8" y="255"/>
              </a:cxn>
              <a:cxn ang="0">
                <a:pos x="29" y="288"/>
              </a:cxn>
              <a:cxn ang="0">
                <a:pos x="29" y="538"/>
              </a:cxn>
              <a:cxn ang="0">
                <a:pos x="64" y="636"/>
              </a:cxn>
              <a:cxn ang="0">
                <a:pos x="118" y="657"/>
              </a:cxn>
              <a:cxn ang="0">
                <a:pos x="123" y="657"/>
              </a:cxn>
              <a:cxn ang="0">
                <a:pos x="207" y="536"/>
              </a:cxn>
              <a:cxn ang="0">
                <a:pos x="207" y="528"/>
              </a:cxn>
              <a:cxn ang="0">
                <a:pos x="203" y="354"/>
              </a:cxn>
              <a:cxn ang="0">
                <a:pos x="214" y="325"/>
              </a:cxn>
              <a:cxn ang="0">
                <a:pos x="261" y="305"/>
              </a:cxn>
              <a:cxn ang="0">
                <a:pos x="261" y="651"/>
              </a:cxn>
              <a:cxn ang="0">
                <a:pos x="252" y="651"/>
              </a:cxn>
              <a:cxn ang="0">
                <a:pos x="219" y="683"/>
              </a:cxn>
              <a:cxn ang="0">
                <a:pos x="219" y="711"/>
              </a:cxn>
              <a:cxn ang="0">
                <a:pos x="645" y="711"/>
              </a:cxn>
              <a:cxn ang="0">
                <a:pos x="645" y="685"/>
              </a:cxn>
              <a:cxn ang="0">
                <a:pos x="610" y="651"/>
              </a:cxn>
              <a:cxn ang="0">
                <a:pos x="368" y="443"/>
              </a:cxn>
              <a:cxn ang="0">
                <a:pos x="344" y="467"/>
              </a:cxn>
              <a:cxn ang="0">
                <a:pos x="340" y="467"/>
              </a:cxn>
              <a:cxn ang="0">
                <a:pos x="316" y="443"/>
              </a:cxn>
              <a:cxn ang="0">
                <a:pos x="316" y="387"/>
              </a:cxn>
              <a:cxn ang="0">
                <a:pos x="344" y="360"/>
              </a:cxn>
              <a:cxn ang="0">
                <a:pos x="368" y="384"/>
              </a:cxn>
              <a:cxn ang="0">
                <a:pos x="368" y="443"/>
              </a:cxn>
              <a:cxn ang="0">
                <a:pos x="555" y="185"/>
              </a:cxn>
              <a:cxn ang="0">
                <a:pos x="527" y="213"/>
              </a:cxn>
              <a:cxn ang="0">
                <a:pos x="344" y="213"/>
              </a:cxn>
              <a:cxn ang="0">
                <a:pos x="316" y="185"/>
              </a:cxn>
              <a:cxn ang="0">
                <a:pos x="316" y="89"/>
              </a:cxn>
              <a:cxn ang="0">
                <a:pos x="344" y="62"/>
              </a:cxn>
              <a:cxn ang="0">
                <a:pos x="527" y="62"/>
              </a:cxn>
              <a:cxn ang="0">
                <a:pos x="555" y="89"/>
              </a:cxn>
              <a:cxn ang="0">
                <a:pos x="555" y="185"/>
              </a:cxn>
              <a:cxn ang="0">
                <a:pos x="555" y="185"/>
              </a:cxn>
              <a:cxn ang="0">
                <a:pos x="555" y="185"/>
              </a:cxn>
            </a:cxnLst>
            <a:rect l="0" t="0" r="r" b="b"/>
            <a:pathLst>
              <a:path w="645" h="711">
                <a:moveTo>
                  <a:pt x="610" y="651"/>
                </a:moveTo>
                <a:cubicBezTo>
                  <a:pt x="610" y="51"/>
                  <a:pt x="610" y="51"/>
                  <a:pt x="610" y="51"/>
                </a:cubicBezTo>
                <a:cubicBezTo>
                  <a:pt x="610" y="28"/>
                  <a:pt x="591" y="9"/>
                  <a:pt x="568" y="9"/>
                </a:cubicBezTo>
                <a:cubicBezTo>
                  <a:pt x="303" y="9"/>
                  <a:pt x="303" y="9"/>
                  <a:pt x="303" y="9"/>
                </a:cubicBezTo>
                <a:cubicBezTo>
                  <a:pt x="280" y="9"/>
                  <a:pt x="261" y="28"/>
                  <a:pt x="261" y="51"/>
                </a:cubicBezTo>
                <a:cubicBezTo>
                  <a:pt x="261" y="262"/>
                  <a:pt x="261" y="262"/>
                  <a:pt x="261" y="262"/>
                </a:cubicBezTo>
                <a:cubicBezTo>
                  <a:pt x="226" y="265"/>
                  <a:pt x="199" y="277"/>
                  <a:pt x="181" y="296"/>
                </a:cubicBezTo>
                <a:cubicBezTo>
                  <a:pt x="157" y="324"/>
                  <a:pt x="160" y="355"/>
                  <a:pt x="160" y="357"/>
                </a:cubicBezTo>
                <a:cubicBezTo>
                  <a:pt x="160" y="359"/>
                  <a:pt x="164" y="505"/>
                  <a:pt x="164" y="528"/>
                </a:cubicBezTo>
                <a:cubicBezTo>
                  <a:pt x="164" y="531"/>
                  <a:pt x="164" y="534"/>
                  <a:pt x="164" y="538"/>
                </a:cubicBezTo>
                <a:cubicBezTo>
                  <a:pt x="166" y="585"/>
                  <a:pt x="160" y="612"/>
                  <a:pt x="121" y="614"/>
                </a:cubicBezTo>
                <a:cubicBezTo>
                  <a:pt x="109" y="614"/>
                  <a:pt x="101" y="612"/>
                  <a:pt x="94" y="605"/>
                </a:cubicBezTo>
                <a:cubicBezTo>
                  <a:pt x="76" y="588"/>
                  <a:pt x="72" y="551"/>
                  <a:pt x="72" y="538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87" y="281"/>
                  <a:pt x="96" y="265"/>
                  <a:pt x="94" y="248"/>
                </a:cubicBezTo>
                <a:cubicBezTo>
                  <a:pt x="92" y="223"/>
                  <a:pt x="95" y="144"/>
                  <a:pt x="129" y="107"/>
                </a:cubicBezTo>
                <a:cubicBezTo>
                  <a:pt x="142" y="93"/>
                  <a:pt x="159" y="86"/>
                  <a:pt x="182" y="86"/>
                </a:cubicBezTo>
                <a:cubicBezTo>
                  <a:pt x="205" y="86"/>
                  <a:pt x="225" y="67"/>
                  <a:pt x="225" y="43"/>
                </a:cubicBezTo>
                <a:cubicBezTo>
                  <a:pt x="225" y="19"/>
                  <a:pt x="205" y="0"/>
                  <a:pt x="182" y="0"/>
                </a:cubicBezTo>
                <a:cubicBezTo>
                  <a:pt x="135" y="0"/>
                  <a:pt x="95" y="17"/>
                  <a:pt x="66" y="49"/>
                </a:cubicBezTo>
                <a:cubicBezTo>
                  <a:pt x="0" y="120"/>
                  <a:pt x="7" y="241"/>
                  <a:pt x="8" y="255"/>
                </a:cubicBezTo>
                <a:cubicBezTo>
                  <a:pt x="10" y="269"/>
                  <a:pt x="18" y="281"/>
                  <a:pt x="29" y="288"/>
                </a:cubicBezTo>
                <a:cubicBezTo>
                  <a:pt x="29" y="538"/>
                  <a:pt x="29" y="538"/>
                  <a:pt x="29" y="538"/>
                </a:cubicBezTo>
                <a:cubicBezTo>
                  <a:pt x="29" y="545"/>
                  <a:pt x="30" y="603"/>
                  <a:pt x="64" y="636"/>
                </a:cubicBezTo>
                <a:cubicBezTo>
                  <a:pt x="79" y="650"/>
                  <a:pt x="97" y="657"/>
                  <a:pt x="118" y="657"/>
                </a:cubicBezTo>
                <a:cubicBezTo>
                  <a:pt x="120" y="657"/>
                  <a:pt x="121" y="657"/>
                  <a:pt x="123" y="657"/>
                </a:cubicBezTo>
                <a:cubicBezTo>
                  <a:pt x="212" y="652"/>
                  <a:pt x="209" y="565"/>
                  <a:pt x="207" y="536"/>
                </a:cubicBezTo>
                <a:cubicBezTo>
                  <a:pt x="207" y="533"/>
                  <a:pt x="207" y="530"/>
                  <a:pt x="207" y="528"/>
                </a:cubicBezTo>
                <a:cubicBezTo>
                  <a:pt x="207" y="504"/>
                  <a:pt x="203" y="362"/>
                  <a:pt x="203" y="354"/>
                </a:cubicBezTo>
                <a:cubicBezTo>
                  <a:pt x="203" y="354"/>
                  <a:pt x="202" y="338"/>
                  <a:pt x="214" y="325"/>
                </a:cubicBezTo>
                <a:cubicBezTo>
                  <a:pt x="224" y="314"/>
                  <a:pt x="239" y="308"/>
                  <a:pt x="261" y="305"/>
                </a:cubicBezTo>
                <a:cubicBezTo>
                  <a:pt x="261" y="651"/>
                  <a:pt x="261" y="651"/>
                  <a:pt x="261" y="651"/>
                </a:cubicBezTo>
                <a:cubicBezTo>
                  <a:pt x="252" y="651"/>
                  <a:pt x="252" y="651"/>
                  <a:pt x="252" y="651"/>
                </a:cubicBezTo>
                <a:cubicBezTo>
                  <a:pt x="233" y="651"/>
                  <a:pt x="219" y="665"/>
                  <a:pt x="219" y="683"/>
                </a:cubicBezTo>
                <a:cubicBezTo>
                  <a:pt x="219" y="711"/>
                  <a:pt x="219" y="711"/>
                  <a:pt x="219" y="711"/>
                </a:cubicBezTo>
                <a:cubicBezTo>
                  <a:pt x="645" y="711"/>
                  <a:pt x="645" y="711"/>
                  <a:pt x="645" y="711"/>
                </a:cubicBezTo>
                <a:cubicBezTo>
                  <a:pt x="645" y="685"/>
                  <a:pt x="645" y="685"/>
                  <a:pt x="645" y="685"/>
                </a:cubicBezTo>
                <a:cubicBezTo>
                  <a:pt x="645" y="666"/>
                  <a:pt x="630" y="651"/>
                  <a:pt x="610" y="651"/>
                </a:cubicBezTo>
                <a:close/>
                <a:moveTo>
                  <a:pt x="368" y="443"/>
                </a:moveTo>
                <a:cubicBezTo>
                  <a:pt x="368" y="456"/>
                  <a:pt x="357" y="467"/>
                  <a:pt x="344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27" y="467"/>
                  <a:pt x="316" y="456"/>
                  <a:pt x="316" y="443"/>
                </a:cubicBezTo>
                <a:cubicBezTo>
                  <a:pt x="316" y="387"/>
                  <a:pt x="316" y="387"/>
                  <a:pt x="316" y="387"/>
                </a:cubicBezTo>
                <a:cubicBezTo>
                  <a:pt x="316" y="372"/>
                  <a:pt x="328" y="360"/>
                  <a:pt x="344" y="360"/>
                </a:cubicBezTo>
                <a:cubicBezTo>
                  <a:pt x="357" y="360"/>
                  <a:pt x="368" y="371"/>
                  <a:pt x="368" y="384"/>
                </a:cubicBezTo>
                <a:lnTo>
                  <a:pt x="368" y="443"/>
                </a:lnTo>
                <a:close/>
                <a:moveTo>
                  <a:pt x="555" y="185"/>
                </a:moveTo>
                <a:cubicBezTo>
                  <a:pt x="555" y="200"/>
                  <a:pt x="542" y="213"/>
                  <a:pt x="527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28" y="213"/>
                  <a:pt x="316" y="200"/>
                  <a:pt x="316" y="185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6" y="74"/>
                  <a:pt x="328" y="62"/>
                  <a:pt x="344" y="62"/>
                </a:cubicBezTo>
                <a:cubicBezTo>
                  <a:pt x="527" y="62"/>
                  <a:pt x="527" y="62"/>
                  <a:pt x="527" y="62"/>
                </a:cubicBezTo>
                <a:cubicBezTo>
                  <a:pt x="542" y="62"/>
                  <a:pt x="555" y="74"/>
                  <a:pt x="555" y="89"/>
                </a:cubicBezTo>
                <a:lnTo>
                  <a:pt x="555" y="185"/>
                </a:lnTo>
                <a:close/>
                <a:moveTo>
                  <a:pt x="555" y="185"/>
                </a:moveTo>
                <a:cubicBezTo>
                  <a:pt x="555" y="185"/>
                  <a:pt x="555" y="185"/>
                  <a:pt x="555" y="185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229" tIns="49615" rIns="99229" bIns="496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303157" y="2067730"/>
            <a:ext cx="882612" cy="565059"/>
            <a:chOff x="196850" y="1958976"/>
            <a:chExt cx="1200150" cy="768350"/>
          </a:xfrm>
        </p:grpSpPr>
        <p:grpSp>
          <p:nvGrpSpPr>
            <p:cNvPr id="48" name="Group 47"/>
            <p:cNvGrpSpPr/>
            <p:nvPr/>
          </p:nvGrpSpPr>
          <p:grpSpPr>
            <a:xfrm>
              <a:off x="196850" y="1958976"/>
              <a:ext cx="1200150" cy="768350"/>
              <a:chOff x="196850" y="1958976"/>
              <a:chExt cx="1200150" cy="768350"/>
            </a:xfrm>
            <a:solidFill>
              <a:schemeClr val="accent2"/>
            </a:solidFill>
          </p:grpSpPr>
          <p:sp>
            <p:nvSpPr>
              <p:cNvPr id="6163" name="Freeform 19"/>
              <p:cNvSpPr>
                <a:spLocks noEditPoints="1"/>
              </p:cNvSpPr>
              <p:nvPr/>
            </p:nvSpPr>
            <p:spPr bwMode="auto"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>
                  <a:cxn ang="0">
                    <a:pos x="2" y="159"/>
                  </a:cxn>
                  <a:cxn ang="0">
                    <a:pos x="6" y="157"/>
                  </a:cxn>
                  <a:cxn ang="0">
                    <a:pos x="100" y="157"/>
                  </a:cxn>
                  <a:cxn ang="0">
                    <a:pos x="105" y="159"/>
                  </a:cxn>
                  <a:cxn ang="0">
                    <a:pos x="107" y="163"/>
                  </a:cxn>
                  <a:cxn ang="0">
                    <a:pos x="107" y="164"/>
                  </a:cxn>
                  <a:cxn ang="0">
                    <a:pos x="105" y="168"/>
                  </a:cxn>
                  <a:cxn ang="0">
                    <a:pos x="100" y="170"/>
                  </a:cxn>
                  <a:cxn ang="0">
                    <a:pos x="6" y="170"/>
                  </a:cxn>
                  <a:cxn ang="0">
                    <a:pos x="2" y="168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2" y="159"/>
                  </a:cxn>
                  <a:cxn ang="0">
                    <a:pos x="317" y="90"/>
                  </a:cxn>
                  <a:cxn ang="0">
                    <a:pos x="299" y="132"/>
                  </a:cxn>
                  <a:cxn ang="0">
                    <a:pos x="257" y="150"/>
                  </a:cxn>
                  <a:cxn ang="0">
                    <a:pos x="63" y="150"/>
                  </a:cxn>
                  <a:cxn ang="0">
                    <a:pos x="20" y="132"/>
                  </a:cxn>
                  <a:cxn ang="0">
                    <a:pos x="3" y="90"/>
                  </a:cxn>
                  <a:cxn ang="0">
                    <a:pos x="3" y="83"/>
                  </a:cxn>
                  <a:cxn ang="0">
                    <a:pos x="20" y="41"/>
                  </a:cxn>
                  <a:cxn ang="0">
                    <a:pos x="63" y="23"/>
                  </a:cxn>
                  <a:cxn ang="0">
                    <a:pos x="68" y="23"/>
                  </a:cxn>
                  <a:cxn ang="0">
                    <a:pos x="68" y="20"/>
                  </a:cxn>
                  <a:cxn ang="0">
                    <a:pos x="71" y="12"/>
                  </a:cxn>
                  <a:cxn ang="0">
                    <a:pos x="79" y="9"/>
                  </a:cxn>
                  <a:cxn ang="0">
                    <a:pos x="87" y="12"/>
                  </a:cxn>
                  <a:cxn ang="0">
                    <a:pos x="90" y="20"/>
                  </a:cxn>
                  <a:cxn ang="0">
                    <a:pos x="90" y="23"/>
                  </a:cxn>
                  <a:cxn ang="0">
                    <a:pos x="123" y="23"/>
                  </a:cxn>
                  <a:cxn ang="0">
                    <a:pos x="122" y="18"/>
                  </a:cxn>
                  <a:cxn ang="0">
                    <a:pos x="122" y="17"/>
                  </a:cxn>
                  <a:cxn ang="0">
                    <a:pos x="127" y="5"/>
                  </a:cxn>
                  <a:cxn ang="0">
                    <a:pos x="140" y="0"/>
                  </a:cxn>
                  <a:cxn ang="0">
                    <a:pos x="180" y="0"/>
                  </a:cxn>
                  <a:cxn ang="0">
                    <a:pos x="193" y="5"/>
                  </a:cxn>
                  <a:cxn ang="0">
                    <a:pos x="198" y="17"/>
                  </a:cxn>
                  <a:cxn ang="0">
                    <a:pos x="198" y="18"/>
                  </a:cxn>
                  <a:cxn ang="0">
                    <a:pos x="197" y="23"/>
                  </a:cxn>
                  <a:cxn ang="0">
                    <a:pos x="226" y="23"/>
                  </a:cxn>
                  <a:cxn ang="0">
                    <a:pos x="226" y="20"/>
                  </a:cxn>
                  <a:cxn ang="0">
                    <a:pos x="229" y="12"/>
                  </a:cxn>
                  <a:cxn ang="0">
                    <a:pos x="237" y="9"/>
                  </a:cxn>
                  <a:cxn ang="0">
                    <a:pos x="245" y="12"/>
                  </a:cxn>
                  <a:cxn ang="0">
                    <a:pos x="248" y="20"/>
                  </a:cxn>
                  <a:cxn ang="0">
                    <a:pos x="248" y="23"/>
                  </a:cxn>
                  <a:cxn ang="0">
                    <a:pos x="257" y="23"/>
                  </a:cxn>
                  <a:cxn ang="0">
                    <a:pos x="299" y="41"/>
                  </a:cxn>
                  <a:cxn ang="0">
                    <a:pos x="317" y="83"/>
                  </a:cxn>
                  <a:cxn ang="0">
                    <a:pos x="317" y="90"/>
                  </a:cxn>
                  <a:cxn ang="0">
                    <a:pos x="301" y="159"/>
                  </a:cxn>
                  <a:cxn ang="0">
                    <a:pos x="303" y="163"/>
                  </a:cxn>
                  <a:cxn ang="0">
                    <a:pos x="303" y="164"/>
                  </a:cxn>
                  <a:cxn ang="0">
                    <a:pos x="301" y="168"/>
                  </a:cxn>
                  <a:cxn ang="0">
                    <a:pos x="296" y="170"/>
                  </a:cxn>
                  <a:cxn ang="0">
                    <a:pos x="202" y="170"/>
                  </a:cxn>
                  <a:cxn ang="0">
                    <a:pos x="198" y="168"/>
                  </a:cxn>
                  <a:cxn ang="0">
                    <a:pos x="196" y="164"/>
                  </a:cxn>
                  <a:cxn ang="0">
                    <a:pos x="196" y="163"/>
                  </a:cxn>
                  <a:cxn ang="0">
                    <a:pos x="198" y="159"/>
                  </a:cxn>
                  <a:cxn ang="0">
                    <a:pos x="202" y="157"/>
                  </a:cxn>
                  <a:cxn ang="0">
                    <a:pos x="296" y="157"/>
                  </a:cxn>
                  <a:cxn ang="0">
                    <a:pos x="301" y="159"/>
                  </a:cxn>
                </a:cxnLst>
                <a:rect l="0" t="0" r="r" b="b"/>
                <a:pathLst>
                  <a:path w="317" h="17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auto">
              <a:xfrm>
                <a:off x="26193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</a:cxnLst>
                <a:rect l="0" t="0" r="r" b="b"/>
                <a:pathLst>
                  <a:path w="31" h="31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>
                <a:off x="42068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auto"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auto"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</a:cxnLst>
                <a:rect l="0" t="0" r="r" b="b"/>
                <a:pathLst>
                  <a:path w="31" h="31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1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Freeform 36"/>
            <p:cNvSpPr>
              <a:spLocks noEditPoints="1"/>
            </p:cNvSpPr>
            <p:nvPr/>
          </p:nvSpPr>
          <p:spPr bwMode="auto">
            <a:xfrm>
              <a:off x="668545" y="2082800"/>
              <a:ext cx="256761" cy="351747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56"/>
          <p:cNvGrpSpPr/>
          <p:nvPr/>
        </p:nvGrpSpPr>
        <p:grpSpPr>
          <a:xfrm>
            <a:off x="6209518" y="2380273"/>
            <a:ext cx="1824406" cy="584579"/>
            <a:chOff x="270390" y="1425360"/>
            <a:chExt cx="1681193" cy="538691"/>
          </a:xfrm>
        </p:grpSpPr>
        <p:sp>
          <p:nvSpPr>
            <p:cNvPr id="73" name="TextBox 72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210">
                <a:lnSpc>
                  <a:spcPct val="120000"/>
                </a:lnSpc>
                <a:defRPr/>
              </a:pPr>
              <a:r>
                <a:rPr lang="zh-CN" altLang="en-US" sz="713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551358" y="293657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551358" y="4476777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748958" y="370373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335375" y="3703739"/>
            <a:ext cx="391133" cy="2807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2038577" y="4340307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2038577" y="4903431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 Placeholder 3"/>
          <p:cNvSpPr txBox="1">
            <a:spLocks/>
          </p:cNvSpPr>
          <p:nvPr/>
        </p:nvSpPr>
        <p:spPr>
          <a:xfrm>
            <a:off x="2038577" y="5403544"/>
            <a:ext cx="3405370" cy="2511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13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94" name="Chart 93"/>
          <p:cNvGraphicFramePr/>
          <p:nvPr>
            <p:extLst/>
          </p:nvPr>
        </p:nvGraphicFramePr>
        <p:xfrm>
          <a:off x="1579553" y="1966270"/>
          <a:ext cx="4063425" cy="220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5" name="Group 56"/>
          <p:cNvGrpSpPr/>
          <p:nvPr/>
        </p:nvGrpSpPr>
        <p:grpSpPr>
          <a:xfrm>
            <a:off x="9336130" y="2380272"/>
            <a:ext cx="1824406" cy="584579"/>
            <a:chOff x="270390" y="1425360"/>
            <a:chExt cx="1681193" cy="538691"/>
          </a:xfrm>
        </p:grpSpPr>
        <p:sp>
          <p:nvSpPr>
            <p:cNvPr id="96" name="TextBox 95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210">
                <a:lnSpc>
                  <a:spcPct val="120000"/>
                </a:lnSpc>
                <a:defRPr/>
              </a:pPr>
              <a:r>
                <a:rPr lang="zh-CN" altLang="en-US" sz="713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56"/>
          <p:cNvGrpSpPr/>
          <p:nvPr/>
        </p:nvGrpSpPr>
        <p:grpSpPr>
          <a:xfrm>
            <a:off x="6209518" y="4678184"/>
            <a:ext cx="1824406" cy="584578"/>
            <a:chOff x="270390" y="1425360"/>
            <a:chExt cx="1681193" cy="538690"/>
          </a:xfrm>
        </p:grpSpPr>
        <p:sp>
          <p:nvSpPr>
            <p:cNvPr id="99" name="TextBox 98"/>
            <p:cNvSpPr txBox="1"/>
            <p:nvPr/>
          </p:nvSpPr>
          <p:spPr>
            <a:xfrm>
              <a:off x="270390" y="1611302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210">
                <a:lnSpc>
                  <a:spcPct val="120000"/>
                </a:lnSpc>
                <a:defRPr/>
              </a:pPr>
              <a:r>
                <a:rPr lang="zh-CN" altLang="en-US" sz="713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Group 56"/>
          <p:cNvGrpSpPr/>
          <p:nvPr/>
        </p:nvGrpSpPr>
        <p:grpSpPr>
          <a:xfrm>
            <a:off x="9336130" y="4678183"/>
            <a:ext cx="1824406" cy="584579"/>
            <a:chOff x="270390" y="1425360"/>
            <a:chExt cx="1681193" cy="538691"/>
          </a:xfrm>
        </p:grpSpPr>
        <p:sp>
          <p:nvSpPr>
            <p:cNvPr id="102" name="TextBox 101"/>
            <p:cNvSpPr txBox="1"/>
            <p:nvPr/>
          </p:nvSpPr>
          <p:spPr>
            <a:xfrm>
              <a:off x="270390" y="1611303"/>
              <a:ext cx="1681193" cy="352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922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13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4045" y="1425360"/>
              <a:ext cx="841987" cy="12130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92210">
                <a:lnSpc>
                  <a:spcPct val="120000"/>
                </a:lnSpc>
                <a:defRPr/>
              </a:pPr>
              <a:r>
                <a:rPr lang="zh-CN" altLang="en-US" sz="713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Freeform 45"/>
          <p:cNvSpPr>
            <a:spLocks noEditPoints="1"/>
          </p:cNvSpPr>
          <p:nvPr/>
        </p:nvSpPr>
        <p:spPr bwMode="auto">
          <a:xfrm>
            <a:off x="1630504" y="4366496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229" tIns="49615" rIns="99229" bIns="496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Freeform 45"/>
          <p:cNvSpPr>
            <a:spLocks noEditPoints="1"/>
          </p:cNvSpPr>
          <p:nvPr/>
        </p:nvSpPr>
        <p:spPr bwMode="auto">
          <a:xfrm>
            <a:off x="1633967" y="4917811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229" tIns="49615" rIns="99229" bIns="496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1633967" y="5406988"/>
            <a:ext cx="337458" cy="33745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229" tIns="49615" rIns="99229" bIns="4961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2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1" grpId="0"/>
      <p:bldP spid="82" grpId="0"/>
      <p:bldP spid="83" grpId="0"/>
      <p:bldP spid="84" grpId="0"/>
      <p:bldP spid="85" grpId="0"/>
      <p:bldP spid="87" grpId="0"/>
      <p:bldP spid="89" grpId="0"/>
      <p:bldGraphic spid="94" grpId="0">
        <p:bldAsOne/>
      </p:bldGraphic>
      <p:bldP spid="86" grpId="0" animBg="1"/>
      <p:bldP spid="88" grpId="0" animBg="1"/>
      <p:bldP spid="90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1158" y="3007329"/>
            <a:ext cx="2113215" cy="28792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75800" y="3007329"/>
            <a:ext cx="2135823" cy="2879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>
            <a:spLocks/>
          </p:cNvSpPr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18" name="AutoShape 2"/>
          <p:cNvSpPr>
            <a:spLocks/>
          </p:cNvSpPr>
          <p:nvPr/>
        </p:nvSpPr>
        <p:spPr bwMode="auto">
          <a:xfrm>
            <a:off x="8509878" y="3013605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3" name="AutoShape 7"/>
          <p:cNvSpPr>
            <a:spLocks/>
          </p:cNvSpPr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4" name="AutoShape 8"/>
          <p:cNvSpPr>
            <a:spLocks/>
          </p:cNvSpPr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>
            <a:spLocks/>
          </p:cNvSpPr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4" dirty="0">
                <a:solidFill>
                  <a:srgbClr val="FFFFFF"/>
                </a:solidFill>
                <a:latin typeface="Verdana" charset="0"/>
                <a:cs typeface="Verdana" charset="0"/>
                <a:sym typeface="Verdana" charset="0"/>
              </a:rPr>
              <a:t>SUBTITLE OF THIS ARTICLE</a:t>
            </a:r>
            <a:endParaRPr lang="es-ES" sz="2669" dirty="0">
              <a:cs typeface="Calibri" charset="0"/>
            </a:endParaRPr>
          </a:p>
        </p:txBody>
      </p:sp>
      <p:sp>
        <p:nvSpPr>
          <p:cNvPr id="34827" name="AutoShape 11"/>
          <p:cNvSpPr>
            <a:spLocks/>
          </p:cNvSpPr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>
            <a:spLocks/>
          </p:cNvSpPr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4" dirty="0">
                <a:solidFill>
                  <a:srgbClr val="FFFFFF"/>
                </a:solidFill>
                <a:latin typeface="Verdana" charset="0"/>
                <a:cs typeface="Verdana" charset="0"/>
                <a:sym typeface="Verdana" charset="0"/>
              </a:rPr>
              <a:t>SUBTITLE OF THIS ARTICLE</a:t>
            </a:r>
            <a:endParaRPr lang="es-ES" sz="2669" dirty="0">
              <a:cs typeface="Calibri" charset="0"/>
            </a:endParaRPr>
          </a:p>
        </p:txBody>
      </p:sp>
      <p:sp>
        <p:nvSpPr>
          <p:cNvPr id="34832" name="AutoShape 16"/>
          <p:cNvSpPr>
            <a:spLocks/>
          </p:cNvSpPr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>
            <a:spLocks/>
          </p:cNvSpPr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7"/>
          <p:cNvGrpSpPr/>
          <p:nvPr/>
        </p:nvGrpSpPr>
        <p:grpSpPr>
          <a:xfrm>
            <a:off x="1802782" y="2206670"/>
            <a:ext cx="9253188" cy="3713324"/>
            <a:chOff x="0" y="0"/>
            <a:chExt cx="20725991" cy="8317383"/>
          </a:xfrm>
        </p:grpSpPr>
        <p:sp>
          <p:nvSpPr>
            <p:cNvPr id="197" name="Shape 197"/>
            <p:cNvSpPr/>
            <p:nvPr/>
          </p:nvSpPr>
          <p:spPr>
            <a:xfrm>
              <a:off x="181934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718982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1819340" y="2963457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18982" y="3632724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9340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8982" y="6568921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645490" y="0"/>
              <a:ext cx="7134254" cy="2390468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335522" y="0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9054504" y="642009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652524" y="2990716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335522" y="2963457"/>
              <a:ext cx="2390469" cy="2390468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054504" y="3605465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1652524" y="5926914"/>
              <a:ext cx="7134254" cy="2390469"/>
            </a:xfrm>
            <a:prstGeom prst="roundRect">
              <a:avLst>
                <a:gd name="adj" fmla="val 15000"/>
              </a:avLst>
            </a:prstGeom>
            <a:solidFill>
              <a:srgbClr val="777777">
                <a:alpha val="1358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8335522" y="5926914"/>
              <a:ext cx="2390469" cy="239046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9054504" y="6571570"/>
              <a:ext cx="940719" cy="1106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66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3449601" y="425655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4A5E6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449601" y="1045990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3453785" y="3389113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CD321B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3453785" y="4009449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3453785" y="6352571"/>
              <a:ext cx="3328601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3000">
                  <a:solidFill>
                    <a:srgbClr val="3A9A87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453785" y="6972907"/>
              <a:ext cx="4296335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3869608" y="400140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809D2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12932314" y="1034518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3873792" y="3363598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694E7F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2936498" y="3997976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3873792" y="6327057"/>
              <a:ext cx="3374205" cy="52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000">
                  <a:solidFill>
                    <a:srgbClr val="114A70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936498" y="6961434"/>
              <a:ext cx="4311499" cy="96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 advAuto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29025 w 8801100"/>
              <a:gd name="connsiteY3" fmla="*/ 0 h 5153025"/>
              <a:gd name="connsiteX4" fmla="*/ 0 w 8801100"/>
              <a:gd name="connsiteY4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>
            <a:grpSpLocks/>
          </p:cNvGrpSpPr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>
            <a:grpSpLocks/>
          </p:cNvGrpSpPr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9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1"/>
            <a:ext cx="12857163" cy="86021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2711" y="1084335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950655" y="3709945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756557" y="4356195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199" dirty="0">
                <a:latin typeface="Agency FB" panose="020B0503020202020204" pitchFamily="34" charset="0"/>
              </a:rPr>
              <a:t>02</a:t>
            </a:r>
            <a:endParaRPr lang="zh-CN" altLang="en-US" sz="7199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3"/>
          <p:cNvSpPr txBox="1">
            <a:spLocks/>
          </p:cNvSpPr>
          <p:nvPr/>
        </p:nvSpPr>
        <p:spPr>
          <a:xfrm>
            <a:off x="7926309" y="4530008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1771886" y="2346611"/>
            <a:ext cx="927748" cy="1553630"/>
            <a:chOff x="915499" y="1265839"/>
            <a:chExt cx="762000" cy="1276065"/>
          </a:xfrm>
          <a:solidFill>
            <a:schemeClr val="accent1"/>
          </a:solidFill>
        </p:grpSpPr>
        <p:grpSp>
          <p:nvGrpSpPr>
            <p:cNvPr id="74" name="Group 252"/>
            <p:cNvGrpSpPr/>
            <p:nvPr/>
          </p:nvGrpSpPr>
          <p:grpSpPr>
            <a:xfrm>
              <a:off x="915499" y="1691004"/>
              <a:ext cx="762000" cy="850900"/>
              <a:chOff x="1936750" y="1560514"/>
              <a:chExt cx="381000" cy="425450"/>
            </a:xfrm>
            <a:grpFill/>
          </p:grpSpPr>
          <p:sp>
            <p:nvSpPr>
              <p:cNvPr id="79" name="Rectangle 122"/>
              <p:cNvSpPr>
                <a:spLocks noChangeArrowheads="1"/>
              </p:cNvSpPr>
              <p:nvPr/>
            </p:nvSpPr>
            <p:spPr bwMode="auto">
              <a:xfrm>
                <a:off x="2062163" y="1560514"/>
                <a:ext cx="127000" cy="936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Rectangle 123"/>
              <p:cNvSpPr>
                <a:spLocks noChangeArrowheads="1"/>
              </p:cNvSpPr>
              <p:nvPr/>
            </p:nvSpPr>
            <p:spPr bwMode="auto">
              <a:xfrm>
                <a:off x="2116138" y="1646239"/>
                <a:ext cx="17463" cy="3159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Rectangle 124"/>
              <p:cNvSpPr>
                <a:spLocks noChangeArrowheads="1"/>
              </p:cNvSpPr>
              <p:nvPr/>
            </p:nvSpPr>
            <p:spPr bwMode="auto">
              <a:xfrm>
                <a:off x="1936750" y="1954214"/>
                <a:ext cx="381000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25"/>
              <p:cNvSpPr>
                <a:spLocks/>
              </p:cNvSpPr>
              <p:nvPr/>
            </p:nvSpPr>
            <p:spPr bwMode="auto">
              <a:xfrm>
                <a:off x="1990725" y="1652589"/>
                <a:ext cx="103188" cy="312738"/>
              </a:xfrm>
              <a:custGeom>
                <a:avLst/>
                <a:gdLst/>
                <a:ahLst/>
                <a:cxnLst>
                  <a:cxn ang="0">
                    <a:pos x="43" y="1"/>
                  </a:cxn>
                  <a:cxn ang="0">
                    <a:pos x="8" y="188"/>
                  </a:cxn>
                  <a:cxn ang="0">
                    <a:pos x="24" y="188"/>
                  </a:cxn>
                  <a:cxn ang="0">
                    <a:pos x="62" y="0"/>
                  </a:cxn>
                </a:cxnLst>
                <a:rect l="0" t="0" r="r" b="b"/>
                <a:pathLst>
                  <a:path w="62" h="188">
                    <a:moveTo>
                      <a:pt x="43" y="1"/>
                    </a:moveTo>
                    <a:cubicBezTo>
                      <a:pt x="43" y="1"/>
                      <a:pt x="0" y="105"/>
                      <a:pt x="8" y="188"/>
                    </a:cubicBezTo>
                    <a:cubicBezTo>
                      <a:pt x="24" y="188"/>
                      <a:pt x="24" y="188"/>
                      <a:pt x="24" y="188"/>
                    </a:cubicBezTo>
                    <a:cubicBezTo>
                      <a:pt x="24" y="188"/>
                      <a:pt x="10" y="100"/>
                      <a:pt x="6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26"/>
              <p:cNvSpPr>
                <a:spLocks/>
              </p:cNvSpPr>
              <p:nvPr/>
            </p:nvSpPr>
            <p:spPr bwMode="auto">
              <a:xfrm>
                <a:off x="2155825" y="1647826"/>
                <a:ext cx="103188" cy="3111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6" y="187"/>
                  </a:cxn>
                  <a:cxn ang="0">
                    <a:pos x="40" y="187"/>
                  </a:cxn>
                  <a:cxn ang="0">
                    <a:pos x="0" y="0"/>
                  </a:cxn>
                </a:cxnLst>
                <a:rect l="0" t="0" r="r" b="b"/>
                <a:pathLst>
                  <a:path w="62" h="187">
                    <a:moveTo>
                      <a:pt x="19" y="0"/>
                    </a:moveTo>
                    <a:cubicBezTo>
                      <a:pt x="19" y="0"/>
                      <a:pt x="62" y="104"/>
                      <a:pt x="56" y="187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40" y="187"/>
                      <a:pt x="52" y="99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27"/>
              <p:cNvSpPr>
                <a:spLocks/>
              </p:cNvSpPr>
              <p:nvPr/>
            </p:nvSpPr>
            <p:spPr bwMode="auto">
              <a:xfrm>
                <a:off x="2012950" y="1765301"/>
                <a:ext cx="204788" cy="198438"/>
              </a:xfrm>
              <a:custGeom>
                <a:avLst/>
                <a:gdLst/>
                <a:ahLst/>
                <a:cxnLst>
                  <a:cxn ang="0">
                    <a:pos x="17" y="125"/>
                  </a:cxn>
                  <a:cxn ang="0">
                    <a:pos x="129" y="15"/>
                  </a:cxn>
                  <a:cxn ang="0">
                    <a:pos x="122" y="0"/>
                  </a:cxn>
                  <a:cxn ang="0">
                    <a:pos x="0" y="121"/>
                  </a:cxn>
                  <a:cxn ang="0">
                    <a:pos x="17" y="125"/>
                  </a:cxn>
                </a:cxnLst>
                <a:rect l="0" t="0" r="r" b="b"/>
                <a:pathLst>
                  <a:path w="129" h="125">
                    <a:moveTo>
                      <a:pt x="17" y="125"/>
                    </a:moveTo>
                    <a:lnTo>
                      <a:pt x="129" y="15"/>
                    </a:lnTo>
                    <a:lnTo>
                      <a:pt x="122" y="0"/>
                    </a:lnTo>
                    <a:lnTo>
                      <a:pt x="0" y="121"/>
                    </a:lnTo>
                    <a:lnTo>
                      <a:pt x="17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128"/>
              <p:cNvSpPr>
                <a:spLocks/>
              </p:cNvSpPr>
              <p:nvPr/>
            </p:nvSpPr>
            <p:spPr bwMode="auto">
              <a:xfrm>
                <a:off x="2012950" y="1765301"/>
                <a:ext cx="204788" cy="198438"/>
              </a:xfrm>
              <a:custGeom>
                <a:avLst/>
                <a:gdLst/>
                <a:ahLst/>
                <a:cxnLst>
                  <a:cxn ang="0">
                    <a:pos x="17" y="125"/>
                  </a:cxn>
                  <a:cxn ang="0">
                    <a:pos x="129" y="15"/>
                  </a:cxn>
                  <a:cxn ang="0">
                    <a:pos x="122" y="0"/>
                  </a:cxn>
                  <a:cxn ang="0">
                    <a:pos x="0" y="121"/>
                  </a:cxn>
                </a:cxnLst>
                <a:rect l="0" t="0" r="r" b="b"/>
                <a:pathLst>
                  <a:path w="129" h="125">
                    <a:moveTo>
                      <a:pt x="17" y="125"/>
                    </a:moveTo>
                    <a:lnTo>
                      <a:pt x="129" y="15"/>
                    </a:lnTo>
                    <a:lnTo>
                      <a:pt x="122" y="0"/>
                    </a:lnTo>
                    <a:lnTo>
                      <a:pt x="0" y="12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29"/>
              <p:cNvSpPr>
                <a:spLocks/>
              </p:cNvSpPr>
              <p:nvPr/>
            </p:nvSpPr>
            <p:spPr bwMode="auto">
              <a:xfrm>
                <a:off x="2024063" y="1773239"/>
                <a:ext cx="209550" cy="190500"/>
              </a:xfrm>
              <a:custGeom>
                <a:avLst/>
                <a:gdLst/>
                <a:ahLst/>
                <a:cxnLst>
                  <a:cxn ang="0">
                    <a:pos x="132" y="101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130" y="120"/>
                  </a:cxn>
                  <a:cxn ang="0">
                    <a:pos x="132" y="101"/>
                  </a:cxn>
                </a:cxnLst>
                <a:rect l="0" t="0" r="r" b="b"/>
                <a:pathLst>
                  <a:path w="132" h="120">
                    <a:moveTo>
                      <a:pt x="132" y="10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30" y="120"/>
                    </a:lnTo>
                    <a:lnTo>
                      <a:pt x="132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30"/>
              <p:cNvSpPr>
                <a:spLocks/>
              </p:cNvSpPr>
              <p:nvPr/>
            </p:nvSpPr>
            <p:spPr bwMode="auto">
              <a:xfrm>
                <a:off x="2024063" y="1773239"/>
                <a:ext cx="209550" cy="190500"/>
              </a:xfrm>
              <a:custGeom>
                <a:avLst/>
                <a:gdLst/>
                <a:ahLst/>
                <a:cxnLst>
                  <a:cxn ang="0">
                    <a:pos x="132" y="101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130" y="120"/>
                  </a:cxn>
                </a:cxnLst>
                <a:rect l="0" t="0" r="r" b="b"/>
                <a:pathLst>
                  <a:path w="132" h="120">
                    <a:moveTo>
                      <a:pt x="132" y="101"/>
                    </a:moveTo>
                    <a:lnTo>
                      <a:pt x="15" y="0"/>
                    </a:lnTo>
                    <a:lnTo>
                      <a:pt x="0" y="7"/>
                    </a:lnTo>
                    <a:lnTo>
                      <a:pt x="130" y="12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31"/>
              <p:cNvSpPr>
                <a:spLocks/>
              </p:cNvSpPr>
              <p:nvPr/>
            </p:nvSpPr>
            <p:spPr bwMode="auto">
              <a:xfrm>
                <a:off x="2038350" y="1660526"/>
                <a:ext cx="150813" cy="130175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95" y="10"/>
                  </a:cxn>
                  <a:cxn ang="0">
                    <a:pos x="91" y="0"/>
                  </a:cxn>
                  <a:cxn ang="0">
                    <a:pos x="0" y="79"/>
                  </a:cxn>
                  <a:cxn ang="0">
                    <a:pos x="14" y="82"/>
                  </a:cxn>
                </a:cxnLst>
                <a:rect l="0" t="0" r="r" b="b"/>
                <a:pathLst>
                  <a:path w="95" h="82">
                    <a:moveTo>
                      <a:pt x="14" y="82"/>
                    </a:moveTo>
                    <a:lnTo>
                      <a:pt x="95" y="10"/>
                    </a:lnTo>
                    <a:lnTo>
                      <a:pt x="91" y="0"/>
                    </a:lnTo>
                    <a:lnTo>
                      <a:pt x="0" y="79"/>
                    </a:lnTo>
                    <a:lnTo>
                      <a:pt x="14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32"/>
              <p:cNvSpPr>
                <a:spLocks/>
              </p:cNvSpPr>
              <p:nvPr/>
            </p:nvSpPr>
            <p:spPr bwMode="auto">
              <a:xfrm>
                <a:off x="2038350" y="1660526"/>
                <a:ext cx="150813" cy="130175"/>
              </a:xfrm>
              <a:custGeom>
                <a:avLst/>
                <a:gdLst/>
                <a:ahLst/>
                <a:cxnLst>
                  <a:cxn ang="0">
                    <a:pos x="14" y="82"/>
                  </a:cxn>
                  <a:cxn ang="0">
                    <a:pos x="95" y="10"/>
                  </a:cxn>
                  <a:cxn ang="0">
                    <a:pos x="91" y="0"/>
                  </a:cxn>
                  <a:cxn ang="0">
                    <a:pos x="0" y="79"/>
                  </a:cxn>
                </a:cxnLst>
                <a:rect l="0" t="0" r="r" b="b"/>
                <a:pathLst>
                  <a:path w="95" h="82">
                    <a:moveTo>
                      <a:pt x="14" y="82"/>
                    </a:moveTo>
                    <a:lnTo>
                      <a:pt x="95" y="10"/>
                    </a:lnTo>
                    <a:lnTo>
                      <a:pt x="91" y="0"/>
                    </a:lnTo>
                    <a:lnTo>
                      <a:pt x="0" y="79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33"/>
              <p:cNvSpPr>
                <a:spLocks/>
              </p:cNvSpPr>
              <p:nvPr/>
            </p:nvSpPr>
            <p:spPr bwMode="auto">
              <a:xfrm>
                <a:off x="2058988" y="1668464"/>
                <a:ext cx="147638" cy="122238"/>
              </a:xfrm>
              <a:custGeom>
                <a:avLst/>
                <a:gdLst/>
                <a:ahLst/>
                <a:cxnLst>
                  <a:cxn ang="0">
                    <a:pos x="93" y="65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1" y="77"/>
                  </a:cxn>
                  <a:cxn ang="0">
                    <a:pos x="93" y="65"/>
                  </a:cxn>
                </a:cxnLst>
                <a:rect l="0" t="0" r="r" b="b"/>
                <a:pathLst>
                  <a:path w="93" h="77">
                    <a:moveTo>
                      <a:pt x="93" y="6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91" y="77"/>
                    </a:lnTo>
                    <a:lnTo>
                      <a:pt x="9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34"/>
              <p:cNvSpPr>
                <a:spLocks/>
              </p:cNvSpPr>
              <p:nvPr/>
            </p:nvSpPr>
            <p:spPr bwMode="auto">
              <a:xfrm>
                <a:off x="2058988" y="1668464"/>
                <a:ext cx="147638" cy="122238"/>
              </a:xfrm>
              <a:custGeom>
                <a:avLst/>
                <a:gdLst/>
                <a:ahLst/>
                <a:cxnLst>
                  <a:cxn ang="0">
                    <a:pos x="93" y="65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1" y="77"/>
                  </a:cxn>
                </a:cxnLst>
                <a:rect l="0" t="0" r="r" b="b"/>
                <a:pathLst>
                  <a:path w="93" h="77">
                    <a:moveTo>
                      <a:pt x="93" y="65"/>
                    </a:moveTo>
                    <a:lnTo>
                      <a:pt x="9" y="0"/>
                    </a:lnTo>
                    <a:lnTo>
                      <a:pt x="0" y="5"/>
                    </a:lnTo>
                    <a:lnTo>
                      <a:pt x="91" y="77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roup 257"/>
            <p:cNvGrpSpPr/>
            <p:nvPr/>
          </p:nvGrpSpPr>
          <p:grpSpPr>
            <a:xfrm>
              <a:off x="942289" y="1265839"/>
              <a:ext cx="676210" cy="417361"/>
              <a:chOff x="1614646" y="682233"/>
              <a:chExt cx="865795" cy="537413"/>
            </a:xfrm>
            <a:grpFill/>
          </p:grpSpPr>
          <p:sp>
            <p:nvSpPr>
              <p:cNvPr id="76" name="Freeform 6"/>
              <p:cNvSpPr>
                <a:spLocks noEditPoints="1"/>
              </p:cNvSpPr>
              <p:nvPr/>
            </p:nvSpPr>
            <p:spPr bwMode="auto">
              <a:xfrm rot="15791816">
                <a:off x="2180189" y="913934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6"/>
              <p:cNvSpPr>
                <a:spLocks noEditPoints="1"/>
              </p:cNvSpPr>
              <p:nvPr/>
            </p:nvSpPr>
            <p:spPr bwMode="auto">
              <a:xfrm rot="5808184" flipH="1">
                <a:off x="1670197" y="919393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6"/>
              <p:cNvSpPr>
                <a:spLocks noEditPoints="1"/>
              </p:cNvSpPr>
              <p:nvPr/>
            </p:nvSpPr>
            <p:spPr bwMode="auto">
              <a:xfrm rot="10237099" flipH="1">
                <a:off x="1897887" y="682233"/>
                <a:ext cx="244702" cy="355803"/>
              </a:xfrm>
              <a:custGeom>
                <a:avLst/>
                <a:gdLst/>
                <a:ahLst/>
                <a:cxnLst>
                  <a:cxn ang="0">
                    <a:pos x="164" y="29"/>
                  </a:cxn>
                  <a:cxn ang="0">
                    <a:pos x="136" y="6"/>
                  </a:cxn>
                  <a:cxn ang="0">
                    <a:pos x="115" y="20"/>
                  </a:cxn>
                  <a:cxn ang="0">
                    <a:pos x="101" y="93"/>
                  </a:cxn>
                  <a:cxn ang="0">
                    <a:pos x="60" y="323"/>
                  </a:cxn>
                  <a:cxn ang="0">
                    <a:pos x="209" y="345"/>
                  </a:cxn>
                  <a:cxn ang="0">
                    <a:pos x="253" y="217"/>
                  </a:cxn>
                  <a:cxn ang="0">
                    <a:pos x="164" y="29"/>
                  </a:cxn>
                  <a:cxn ang="0">
                    <a:pos x="164" y="29"/>
                  </a:cxn>
                  <a:cxn ang="0">
                    <a:pos x="164" y="29"/>
                  </a:cxn>
                </a:cxnLst>
                <a:rect l="0" t="0" r="r" b="b"/>
                <a:pathLst>
                  <a:path w="259" h="378">
                    <a:moveTo>
                      <a:pt x="164" y="29"/>
                    </a:moveTo>
                    <a:cubicBezTo>
                      <a:pt x="155" y="20"/>
                      <a:pt x="146" y="13"/>
                      <a:pt x="136" y="6"/>
                    </a:cubicBezTo>
                    <a:cubicBezTo>
                      <a:pt x="126" y="0"/>
                      <a:pt x="113" y="8"/>
                      <a:pt x="115" y="20"/>
                    </a:cubicBezTo>
                    <a:cubicBezTo>
                      <a:pt x="118" y="45"/>
                      <a:pt x="112" y="69"/>
                      <a:pt x="101" y="93"/>
                    </a:cubicBezTo>
                    <a:cubicBezTo>
                      <a:pt x="67" y="162"/>
                      <a:pt x="0" y="248"/>
                      <a:pt x="60" y="323"/>
                    </a:cubicBezTo>
                    <a:cubicBezTo>
                      <a:pt x="95" y="366"/>
                      <a:pt x="165" y="378"/>
                      <a:pt x="209" y="345"/>
                    </a:cubicBezTo>
                    <a:cubicBezTo>
                      <a:pt x="246" y="316"/>
                      <a:pt x="259" y="264"/>
                      <a:pt x="253" y="217"/>
                    </a:cubicBezTo>
                    <a:cubicBezTo>
                      <a:pt x="245" y="153"/>
                      <a:pt x="208" y="77"/>
                      <a:pt x="164" y="29"/>
                    </a:cubicBezTo>
                    <a:close/>
                    <a:moveTo>
                      <a:pt x="164" y="29"/>
                    </a:moveTo>
                    <a:cubicBezTo>
                      <a:pt x="164" y="29"/>
                      <a:pt x="164" y="29"/>
                      <a:pt x="16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330" tIns="55665" rIns="111330" bIns="5566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243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 flipH="1">
            <a:off x="3506990" y="2565175"/>
            <a:ext cx="1216165" cy="1371385"/>
            <a:chOff x="1817688" y="3025777"/>
            <a:chExt cx="658813" cy="742896"/>
          </a:xfrm>
          <a:solidFill>
            <a:schemeClr val="accent2"/>
          </a:solidFill>
        </p:grpSpPr>
        <p:sp>
          <p:nvSpPr>
            <p:cNvPr id="93" name="Freeform 101"/>
            <p:cNvSpPr>
              <a:spLocks/>
            </p:cNvSpPr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02"/>
            <p:cNvSpPr>
              <a:spLocks/>
            </p:cNvSpPr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11330" tIns="55665" rIns="111330" bIns="5566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43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596264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639692" y="5008247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59483" y="4264180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443280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486708" y="5008252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806500" y="4264184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45024" y="5276530"/>
            <a:ext cx="134362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320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388450" y="5008252"/>
            <a:ext cx="125675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708240" y="4264184"/>
            <a:ext cx="617157" cy="4431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graphicFrame>
        <p:nvGraphicFramePr>
          <p:cNvPr id="184" name="Chart 183"/>
          <p:cNvGraphicFramePr/>
          <p:nvPr>
            <p:extLst/>
          </p:nvPr>
        </p:nvGraphicFramePr>
        <p:xfrm>
          <a:off x="7481346" y="2126423"/>
          <a:ext cx="4060597" cy="210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5" name="Text Placeholder 3"/>
          <p:cNvSpPr txBox="1">
            <a:spLocks/>
          </p:cNvSpPr>
          <p:nvPr/>
        </p:nvSpPr>
        <p:spPr>
          <a:xfrm>
            <a:off x="7926309" y="5161801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7" name="Text Placeholder 3"/>
          <p:cNvSpPr txBox="1">
            <a:spLocks/>
          </p:cNvSpPr>
          <p:nvPr/>
        </p:nvSpPr>
        <p:spPr>
          <a:xfrm>
            <a:off x="7926309" y="5722901"/>
            <a:ext cx="3412701" cy="2827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0" name="Rounded Rectangular Callout 189"/>
          <p:cNvSpPr/>
          <p:nvPr/>
        </p:nvSpPr>
        <p:spPr>
          <a:xfrm>
            <a:off x="9164627" y="2063967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91" name="Rounded Rectangular Callout 190"/>
          <p:cNvSpPr/>
          <p:nvPr/>
        </p:nvSpPr>
        <p:spPr>
          <a:xfrm>
            <a:off x="10032712" y="2689361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92" name="Rounded Rectangular Callout 191"/>
          <p:cNvSpPr/>
          <p:nvPr/>
        </p:nvSpPr>
        <p:spPr>
          <a:xfrm>
            <a:off x="8700248" y="2894115"/>
            <a:ext cx="732780" cy="420825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193" name="Oval 192"/>
          <p:cNvSpPr/>
          <p:nvPr/>
        </p:nvSpPr>
        <p:spPr>
          <a:xfrm>
            <a:off x="8765223" y="3472935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0084280" y="3296951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9226777" y="2652626"/>
            <a:ext cx="175984" cy="17598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3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5"/>
          <p:cNvSpPr>
            <a:spLocks noEditPoints="1"/>
          </p:cNvSpPr>
          <p:nvPr/>
        </p:nvSpPr>
        <p:spPr bwMode="auto">
          <a:xfrm>
            <a:off x="5324471" y="2569154"/>
            <a:ext cx="1349921" cy="1322854"/>
          </a:xfrm>
          <a:custGeom>
            <a:avLst/>
            <a:gdLst/>
            <a:ahLst/>
            <a:cxnLst>
              <a:cxn ang="0">
                <a:pos x="194" y="158"/>
              </a:cxn>
              <a:cxn ang="0">
                <a:pos x="224" y="218"/>
              </a:cxn>
              <a:cxn ang="0">
                <a:pos x="232" y="219"/>
              </a:cxn>
              <a:cxn ang="0">
                <a:pos x="232" y="228"/>
              </a:cxn>
              <a:cxn ang="0">
                <a:pos x="6" y="229"/>
              </a:cxn>
              <a:cxn ang="0">
                <a:pos x="0" y="224"/>
              </a:cxn>
              <a:cxn ang="0">
                <a:pos x="6" y="218"/>
              </a:cxn>
              <a:cxn ang="0">
                <a:pos x="15" y="151"/>
              </a:cxn>
              <a:cxn ang="0">
                <a:pos x="37" y="129"/>
              </a:cxn>
              <a:cxn ang="0">
                <a:pos x="52" y="134"/>
              </a:cxn>
              <a:cxn ang="0">
                <a:pos x="32" y="121"/>
              </a:cxn>
              <a:cxn ang="0">
                <a:pos x="31" y="40"/>
              </a:cxn>
              <a:cxn ang="0">
                <a:pos x="52" y="31"/>
              </a:cxn>
              <a:cxn ang="0">
                <a:pos x="68" y="13"/>
              </a:cxn>
              <a:cxn ang="0">
                <a:pos x="119" y="0"/>
              </a:cxn>
              <a:cxn ang="0">
                <a:pos x="127" y="18"/>
              </a:cxn>
              <a:cxn ang="0">
                <a:pos x="132" y="57"/>
              </a:cxn>
              <a:cxn ang="0">
                <a:pos x="181" y="72"/>
              </a:cxn>
              <a:cxn ang="0">
                <a:pos x="132" y="170"/>
              </a:cxn>
              <a:cxn ang="0">
                <a:pos x="148" y="149"/>
              </a:cxn>
              <a:cxn ang="0">
                <a:pos x="157" y="170"/>
              </a:cxn>
              <a:cxn ang="0">
                <a:pos x="181" y="72"/>
              </a:cxn>
              <a:cxn ang="0">
                <a:pos x="72" y="4"/>
              </a:cxn>
              <a:cxn ang="0">
                <a:pos x="82" y="18"/>
              </a:cxn>
              <a:cxn ang="0">
                <a:pos x="87" y="51"/>
              </a:cxn>
              <a:cxn ang="0">
                <a:pos x="97" y="31"/>
              </a:cxn>
              <a:cxn ang="0">
                <a:pos x="114" y="13"/>
              </a:cxn>
              <a:cxn ang="0">
                <a:pos x="114" y="4"/>
              </a:cxn>
              <a:cxn ang="0">
                <a:pos x="87" y="55"/>
              </a:cxn>
              <a:cxn ang="0">
                <a:pos x="97" y="90"/>
              </a:cxn>
              <a:cxn ang="0">
                <a:pos x="38" y="46"/>
              </a:cxn>
              <a:cxn ang="0">
                <a:pos x="52" y="114"/>
              </a:cxn>
              <a:cxn ang="0">
                <a:pos x="38" y="46"/>
              </a:cxn>
              <a:cxn ang="0">
                <a:pos x="189" y="177"/>
              </a:cxn>
              <a:cxn ang="0">
                <a:pos x="157" y="200"/>
              </a:cxn>
              <a:cxn ang="0">
                <a:pos x="97" y="155"/>
              </a:cxn>
              <a:cxn ang="0">
                <a:pos x="87" y="218"/>
              </a:cxn>
              <a:cxn ang="0">
                <a:pos x="97" y="155"/>
              </a:cxn>
              <a:cxn ang="0">
                <a:pos x="97" y="138"/>
              </a:cxn>
              <a:cxn ang="0">
                <a:pos x="87" y="150"/>
              </a:cxn>
              <a:cxn ang="0">
                <a:pos x="97" y="94"/>
              </a:cxn>
              <a:cxn ang="0">
                <a:pos x="87" y="132"/>
              </a:cxn>
              <a:cxn ang="0">
                <a:pos x="97" y="94"/>
              </a:cxn>
              <a:cxn ang="0">
                <a:pos x="148" y="200"/>
              </a:cxn>
              <a:cxn ang="0">
                <a:pos x="123" y="177"/>
              </a:cxn>
            </a:cxnLst>
            <a:rect l="0" t="0" r="r" b="b"/>
            <a:pathLst>
              <a:path w="234" h="229">
                <a:moveTo>
                  <a:pt x="194" y="57"/>
                </a:moveTo>
                <a:cubicBezTo>
                  <a:pt x="194" y="158"/>
                  <a:pt x="194" y="158"/>
                  <a:pt x="194" y="158"/>
                </a:cubicBezTo>
                <a:cubicBezTo>
                  <a:pt x="224" y="158"/>
                  <a:pt x="224" y="158"/>
                  <a:pt x="224" y="158"/>
                </a:cubicBezTo>
                <a:cubicBezTo>
                  <a:pt x="224" y="218"/>
                  <a:pt x="224" y="218"/>
                  <a:pt x="224" y="218"/>
                </a:cubicBezTo>
                <a:cubicBezTo>
                  <a:pt x="228" y="218"/>
                  <a:pt x="228" y="218"/>
                  <a:pt x="228" y="218"/>
                </a:cubicBezTo>
                <a:cubicBezTo>
                  <a:pt x="230" y="218"/>
                  <a:pt x="231" y="218"/>
                  <a:pt x="232" y="219"/>
                </a:cubicBezTo>
                <a:cubicBezTo>
                  <a:pt x="234" y="221"/>
                  <a:pt x="234" y="222"/>
                  <a:pt x="234" y="224"/>
                </a:cubicBezTo>
                <a:cubicBezTo>
                  <a:pt x="234" y="225"/>
                  <a:pt x="234" y="227"/>
                  <a:pt x="232" y="228"/>
                </a:cubicBezTo>
                <a:cubicBezTo>
                  <a:pt x="231" y="229"/>
                  <a:pt x="230" y="229"/>
                  <a:pt x="228" y="229"/>
                </a:cubicBezTo>
                <a:cubicBezTo>
                  <a:pt x="6" y="229"/>
                  <a:pt x="6" y="229"/>
                  <a:pt x="6" y="229"/>
                </a:cubicBezTo>
                <a:cubicBezTo>
                  <a:pt x="4" y="229"/>
                  <a:pt x="3" y="229"/>
                  <a:pt x="1" y="228"/>
                </a:cubicBezTo>
                <a:cubicBezTo>
                  <a:pt x="0" y="227"/>
                  <a:pt x="0" y="225"/>
                  <a:pt x="0" y="224"/>
                </a:cubicBezTo>
                <a:cubicBezTo>
                  <a:pt x="0" y="222"/>
                  <a:pt x="0" y="221"/>
                  <a:pt x="1" y="219"/>
                </a:cubicBezTo>
                <a:cubicBezTo>
                  <a:pt x="3" y="218"/>
                  <a:pt x="4" y="218"/>
                  <a:pt x="6" y="218"/>
                </a:cubicBezTo>
                <a:cubicBezTo>
                  <a:pt x="15" y="218"/>
                  <a:pt x="15" y="218"/>
                  <a:pt x="15" y="218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15" y="145"/>
                  <a:pt x="17" y="140"/>
                  <a:pt x="22" y="136"/>
                </a:cubicBezTo>
                <a:cubicBezTo>
                  <a:pt x="26" y="131"/>
                  <a:pt x="31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9"/>
                  <a:pt x="48" y="131"/>
                  <a:pt x="52" y="134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40"/>
                  <a:pt x="31" y="40"/>
                  <a:pt x="31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6"/>
                  <a:pt x="54" y="22"/>
                  <a:pt x="57" y="18"/>
                </a:cubicBezTo>
                <a:cubicBezTo>
                  <a:pt x="60" y="15"/>
                  <a:pt x="64" y="14"/>
                  <a:pt x="68" y="13"/>
                </a:cubicBezTo>
                <a:cubicBezTo>
                  <a:pt x="68" y="0"/>
                  <a:pt x="68" y="0"/>
                  <a:pt x="6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22" y="15"/>
                  <a:pt x="124" y="16"/>
                  <a:pt x="127" y="18"/>
                </a:cubicBezTo>
                <a:cubicBezTo>
                  <a:pt x="130" y="22"/>
                  <a:pt x="132" y="26"/>
                  <a:pt x="132" y="31"/>
                </a:cubicBezTo>
                <a:cubicBezTo>
                  <a:pt x="132" y="57"/>
                  <a:pt x="132" y="57"/>
                  <a:pt x="132" y="57"/>
                </a:cubicBezTo>
                <a:lnTo>
                  <a:pt x="194" y="57"/>
                </a:lnTo>
                <a:close/>
                <a:moveTo>
                  <a:pt x="181" y="72"/>
                </a:moveTo>
                <a:cubicBezTo>
                  <a:pt x="132" y="72"/>
                  <a:pt x="132" y="72"/>
                  <a:pt x="132" y="72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7" y="170"/>
                  <a:pt x="157" y="170"/>
                  <a:pt x="157" y="170"/>
                </a:cubicBezTo>
                <a:cubicBezTo>
                  <a:pt x="181" y="170"/>
                  <a:pt x="181" y="170"/>
                  <a:pt x="181" y="170"/>
                </a:cubicBezTo>
                <a:lnTo>
                  <a:pt x="181" y="72"/>
                </a:lnTo>
                <a:close/>
                <a:moveTo>
                  <a:pt x="114" y="4"/>
                </a:moveTo>
                <a:cubicBezTo>
                  <a:pt x="72" y="4"/>
                  <a:pt x="72" y="4"/>
                  <a:pt x="72" y="4"/>
                </a:cubicBezTo>
                <a:cubicBezTo>
                  <a:pt x="72" y="14"/>
                  <a:pt x="72" y="14"/>
                  <a:pt x="72" y="14"/>
                </a:cubicBezTo>
                <a:cubicBezTo>
                  <a:pt x="76" y="14"/>
                  <a:pt x="79" y="16"/>
                  <a:pt x="82" y="18"/>
                </a:cubicBezTo>
                <a:cubicBezTo>
                  <a:pt x="85" y="22"/>
                  <a:pt x="87" y="26"/>
                  <a:pt x="87" y="31"/>
                </a:cubicBezTo>
                <a:cubicBezTo>
                  <a:pt x="87" y="51"/>
                  <a:pt x="87" y="51"/>
                  <a:pt x="8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9" y="22"/>
                  <a:pt x="102" y="18"/>
                </a:cubicBezTo>
                <a:cubicBezTo>
                  <a:pt x="105" y="15"/>
                  <a:pt x="109" y="13"/>
                  <a:pt x="114" y="13"/>
                </a:cubicBezTo>
                <a:cubicBezTo>
                  <a:pt x="114" y="13"/>
                  <a:pt x="114" y="13"/>
                  <a:pt x="114" y="13"/>
                </a:cubicBezTo>
                <a:lnTo>
                  <a:pt x="114" y="4"/>
                </a:lnTo>
                <a:close/>
                <a:moveTo>
                  <a:pt x="97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90"/>
                  <a:pt x="87" y="90"/>
                  <a:pt x="87" y="90"/>
                </a:cubicBezTo>
                <a:cubicBezTo>
                  <a:pt x="97" y="90"/>
                  <a:pt x="97" y="90"/>
                  <a:pt x="97" y="90"/>
                </a:cubicBezTo>
                <a:lnTo>
                  <a:pt x="97" y="55"/>
                </a:lnTo>
                <a:close/>
                <a:moveTo>
                  <a:pt x="38" y="46"/>
                </a:moveTo>
                <a:cubicBezTo>
                  <a:pt x="38" y="114"/>
                  <a:pt x="38" y="114"/>
                  <a:pt x="38" y="114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2" y="46"/>
                  <a:pt x="52" y="46"/>
                  <a:pt x="52" y="46"/>
                </a:cubicBezTo>
                <a:lnTo>
                  <a:pt x="38" y="46"/>
                </a:lnTo>
                <a:close/>
                <a:moveTo>
                  <a:pt x="189" y="200"/>
                </a:moveTo>
                <a:cubicBezTo>
                  <a:pt x="189" y="177"/>
                  <a:pt x="189" y="177"/>
                  <a:pt x="189" y="177"/>
                </a:cubicBezTo>
                <a:cubicBezTo>
                  <a:pt x="157" y="177"/>
                  <a:pt x="157" y="177"/>
                  <a:pt x="157" y="177"/>
                </a:cubicBezTo>
                <a:cubicBezTo>
                  <a:pt x="157" y="200"/>
                  <a:pt x="157" y="200"/>
                  <a:pt x="157" y="200"/>
                </a:cubicBezTo>
                <a:lnTo>
                  <a:pt x="189" y="200"/>
                </a:lnTo>
                <a:close/>
                <a:moveTo>
                  <a:pt x="97" y="155"/>
                </a:moveTo>
                <a:cubicBezTo>
                  <a:pt x="87" y="155"/>
                  <a:pt x="87" y="155"/>
                  <a:pt x="87" y="15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97" y="218"/>
                  <a:pt x="97" y="218"/>
                  <a:pt x="97" y="218"/>
                </a:cubicBezTo>
                <a:lnTo>
                  <a:pt x="97" y="155"/>
                </a:lnTo>
                <a:close/>
                <a:moveTo>
                  <a:pt x="97" y="150"/>
                </a:moveTo>
                <a:cubicBezTo>
                  <a:pt x="97" y="138"/>
                  <a:pt x="97" y="138"/>
                  <a:pt x="9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7" y="150"/>
                  <a:pt x="87" y="150"/>
                  <a:pt x="87" y="150"/>
                </a:cubicBezTo>
                <a:lnTo>
                  <a:pt x="97" y="150"/>
                </a:lnTo>
                <a:close/>
                <a:moveTo>
                  <a:pt x="97" y="94"/>
                </a:moveTo>
                <a:cubicBezTo>
                  <a:pt x="87" y="94"/>
                  <a:pt x="87" y="94"/>
                  <a:pt x="87" y="94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97" y="132"/>
                  <a:pt x="97" y="132"/>
                  <a:pt x="97" y="132"/>
                </a:cubicBezTo>
                <a:lnTo>
                  <a:pt x="97" y="94"/>
                </a:lnTo>
                <a:close/>
                <a:moveTo>
                  <a:pt x="123" y="200"/>
                </a:moveTo>
                <a:cubicBezTo>
                  <a:pt x="148" y="200"/>
                  <a:pt x="148" y="200"/>
                  <a:pt x="148" y="200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23" y="177"/>
                  <a:pt x="123" y="177"/>
                  <a:pt x="123" y="177"/>
                </a:cubicBezTo>
                <a:lnTo>
                  <a:pt x="123" y="20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330" tIns="55665" rIns="111330" bIns="5566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7481398" y="4488899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330" tIns="55665" rIns="111330" bIns="5566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7485283" y="5107443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330" tIns="55665" rIns="111330" bIns="5566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7485283" y="5656271"/>
            <a:ext cx="378609" cy="3786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330" tIns="55665" rIns="111330" bIns="5566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43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2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Graphic spid="184" grpId="0">
        <p:bldSub>
          <a:bldChart bld="series"/>
        </p:bldSub>
      </p:bldGraphic>
      <p:bldP spid="185" grpId="0"/>
      <p:bldP spid="187" grpId="0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96" grpId="0" animBg="1"/>
      <p:bldP spid="66" grpId="0" animBg="1"/>
      <p:bldP spid="67" grpId="0" animBg="1"/>
      <p:bldP spid="68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在行">
  <a:themeElements>
    <a:clrScheme name="自定义 1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D0D9"/>
      </a:accent1>
      <a:accent2>
        <a:srgbClr val="0BD0D9"/>
      </a:accent2>
      <a:accent3>
        <a:srgbClr val="0BD0D9"/>
      </a:accent3>
      <a:accent4>
        <a:srgbClr val="0BD0D9"/>
      </a:accent4>
      <a:accent5>
        <a:srgbClr val="0BD0D9"/>
      </a:accent5>
      <a:accent6>
        <a:srgbClr val="0BD0D9"/>
      </a:accent6>
      <a:hlink>
        <a:srgbClr val="0BD0D9"/>
      </a:hlink>
      <a:folHlink>
        <a:srgbClr val="0BD0D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3268</Words>
  <Application>Microsoft Office PowerPoint</Application>
  <PresentationFormat>自定义</PresentationFormat>
  <Paragraphs>235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FontAwesome</vt:lpstr>
      <vt:lpstr>Roboto Light</vt:lpstr>
      <vt:lpstr>Simply City Light</vt:lpstr>
      <vt:lpstr>STIXGeneral-Bold</vt:lpstr>
      <vt:lpstr>STIXGeneral-Regular</vt:lpstr>
      <vt:lpstr>方正小标宋简体</vt:lpstr>
      <vt:lpstr>宋体</vt:lpstr>
      <vt:lpstr>微软雅黑</vt:lpstr>
      <vt:lpstr>Agency FB</vt:lpstr>
      <vt:lpstr>Arial</vt:lpstr>
      <vt:lpstr>Calibri</vt:lpstr>
      <vt:lpstr>Calibri Light</vt:lpstr>
      <vt:lpstr>Franklin Gothic Book</vt:lpstr>
      <vt:lpstr>Impact</vt:lpstr>
      <vt:lpstr>Roboto</vt:lpstr>
      <vt:lpstr>Verdana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2016-10-17T14:00:15Z</dcterms:created>
  <dcterms:modified xsi:type="dcterms:W3CDTF">2018-11-08T05:30:50Z</dcterms:modified>
</cp:coreProperties>
</file>